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0092"/>
    <a:srgbClr val="002E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08"/>
    <p:restoredTop sz="94670"/>
  </p:normalViewPr>
  <p:slideViewPr>
    <p:cSldViewPr snapToGrid="0" snapToObjects="1">
      <p:cViewPr varScale="1">
        <p:scale>
          <a:sx n="106" d="100"/>
          <a:sy n="106" d="100"/>
        </p:scale>
        <p:origin x="2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89350-E25E-7247-B2F3-6D2EEE3C3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A907B3-30BC-AB4E-9B2D-288C43FA78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91A74B-5B78-A44D-A4F1-A3E3532E8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1BA-16D5-8B44-B72F-4901BDEB869A}" type="datetimeFigureOut">
              <a:rPr lang="en-US" smtClean="0"/>
              <a:t>4/5/19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AA1D7-1DBC-0C47-BB67-3319BCFC0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529CF-956E-CC4B-8CD1-9D9B19158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DC34-1528-CF43-B8B4-CD2F93EAE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216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1F7FA-87CE-BD48-99B9-8E920FD60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520CB-E30B-8647-A47C-861DBF399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9BE1C-7870-B449-A117-7052423FB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1BA-16D5-8B44-B72F-4901BDEB869A}" type="datetimeFigureOut">
              <a:rPr lang="en-US" smtClean="0"/>
              <a:t>4/5/19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9DE7A-1D6A-D847-9032-4650F9D98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8E584-D6F7-A04A-B8A6-34E33EEFD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DC34-1528-CF43-B8B4-CD2F93EAE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602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0E30E-2876-4F43-9ADC-B7622E0B0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BE1F1A-BF87-1B43-9C56-21BE66A8D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A7B5B-AF10-BB41-9C16-E2C017D6E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1BA-16D5-8B44-B72F-4901BDEB869A}" type="datetimeFigureOut">
              <a:rPr lang="en-US" smtClean="0"/>
              <a:t>4/5/19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8C1D0-FE27-3D49-994C-2C4FE3D0F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371DE-14D6-E340-80BA-D8F76A3D7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DC34-1528-CF43-B8B4-CD2F93EAE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84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3D661-BDC2-0C4F-AD5C-2146DBDF3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04676-00F3-8648-8E49-C69C04DE38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A931B6-0C68-F147-BC6B-E56E1307AA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C93965-7F6E-354F-B295-CD380A2EB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1BA-16D5-8B44-B72F-4901BDEB869A}" type="datetimeFigureOut">
              <a:rPr lang="en-US" smtClean="0"/>
              <a:t>4/5/19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6FAFD1-5F06-8D4A-AFEB-A28E788B7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204E36-A881-0041-BBFF-AE12C8A42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DC34-1528-CF43-B8B4-CD2F93EAE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29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C959D-422A-5545-92A3-BE1177E00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6CAE80-E0E0-2546-9406-4322728DEC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1F28D6-60FA-F248-9A67-77619B6DE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444AF7-F606-2344-B8A2-401483B777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BC8426-61DB-B545-8484-4818AF6B8C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8B549A-8381-CB42-AA64-3ECD8153E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1BA-16D5-8B44-B72F-4901BDEB869A}" type="datetimeFigureOut">
              <a:rPr lang="en-US" smtClean="0"/>
              <a:t>4/5/19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2FB7F8-4C74-FF4F-B85F-5811F6E88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278169-5FBC-A048-A219-E62B42FFC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DC34-1528-CF43-B8B4-CD2F93EAE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012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F6E88-098E-E442-9178-9A8F3476D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2A80B6-8503-6549-B7F6-A0B7488CC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1BA-16D5-8B44-B72F-4901BDEB869A}" type="datetimeFigureOut">
              <a:rPr lang="en-US" smtClean="0"/>
              <a:t>4/5/19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C0909-CC18-A04E-9FA1-BBF0B10FC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19FE39-23D8-2B43-8147-A928D1D2E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DC34-1528-CF43-B8B4-CD2F93EAE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021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8E0B8B-2C94-6846-840A-854EF143E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1BA-16D5-8B44-B72F-4901BDEB869A}" type="datetimeFigureOut">
              <a:rPr lang="en-US" smtClean="0"/>
              <a:t>4/5/19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66DA8A-37EC-FE48-A227-56EFE68FE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47A84D-D96C-FD40-B50E-DFC854727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DC34-1528-CF43-B8B4-CD2F93EAE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81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698C1-ACE3-054B-8B8B-3F2465326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7FF6F-BE2B-6B42-BEF3-E76E775BA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98D24-32AE-D042-92A9-BF840C1B09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6C21D6-DC46-0849-AE29-E29D749E9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1BA-16D5-8B44-B72F-4901BDEB869A}" type="datetimeFigureOut">
              <a:rPr lang="en-US" smtClean="0"/>
              <a:t>4/5/19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9C9BE4-C672-B745-B646-DB0A0BE31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00DB13-F92B-6B41-9C19-7DFC42CEA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DC34-1528-CF43-B8B4-CD2F93EAE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024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8123A-BA42-0C41-852C-37B85345D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279639-65B5-C642-A4F0-A69AA653B6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90B7B-5871-C54F-AEF6-47812AA00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DA8637-AB4D-854C-9191-B58FDDAAD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1BA-16D5-8B44-B72F-4901BDEB869A}" type="datetimeFigureOut">
              <a:rPr lang="en-US" smtClean="0"/>
              <a:t>4/5/19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999163-5D80-B643-9AA9-903F9655B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623D44-01DA-7040-AFFE-8093007A6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DC34-1528-CF43-B8B4-CD2F93EAE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689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94DD5-9689-0E4B-B609-7F5CC4F81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541620-1C31-D54E-8015-56579C59AB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5DDB6-6F54-FC44-9CDA-395ED21FD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1BA-16D5-8B44-B72F-4901BDEB869A}" type="datetimeFigureOut">
              <a:rPr lang="en-US" smtClean="0"/>
              <a:t>4/5/19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7BF79-C744-EE45-9AE2-D4CBB7779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66F60-9669-C949-9356-902FFFCD7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DC34-1528-CF43-B8B4-CD2F93EAE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71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836E07-9101-4C4F-BEC9-E9214AAAE5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6FF32C-71FE-AF47-88FA-AA88A98D4C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BD5E7-CE89-E54F-A116-4E3DC7EC0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7E1BA-16D5-8B44-B72F-4901BDEB869A}" type="datetimeFigureOut">
              <a:rPr lang="en-US" smtClean="0"/>
              <a:t>4/5/19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CAD5F-39AD-8A45-A140-1684AEF83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4F985-6B76-6B4E-805C-3F4D7851D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DC34-1528-CF43-B8B4-CD2F93EAE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251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3B119D-96DC-2D42-9184-33B975CA3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455272-14D8-2345-B74C-226C4DA02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A3F98-D8B9-2F4F-88D5-9E7B7BFC60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E7E1BA-16D5-8B44-B72F-4901BDEB869A}" type="datetimeFigureOut">
              <a:rPr lang="en-US" smtClean="0"/>
              <a:t>4/5/19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6F137-0F6A-BE49-8FC2-B775DD1C57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2D246-899D-BA43-9535-8BB41459E1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0DC34-1528-CF43-B8B4-CD2F93EAE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106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33D510-1450-6846-A6AD-9D5CE901684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6291" y="-20782"/>
            <a:ext cx="9171709" cy="687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431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24B224-A0F8-CF48-92C7-E5E3C69D332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924" y="0"/>
            <a:ext cx="116281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800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383354-CC28-F348-9364-C99B3782912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8133" y="0"/>
            <a:ext cx="91157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4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494055-A138-8945-8707-AADB9208A0A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9291" y="0"/>
            <a:ext cx="91334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846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871217-367D-E048-9758-DCDD84AE215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8920" y="0"/>
            <a:ext cx="93741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91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892FC6-E5A4-1E4E-A0A3-AAA6C3E92C5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0923" y="0"/>
            <a:ext cx="97301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230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F67EC0-09C9-5945-A8B2-B9C06D2BD8F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4444" y="0"/>
            <a:ext cx="90631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661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0C0E84-C63D-2B44-B6D2-C2D96649875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2389" y="-1"/>
            <a:ext cx="8835250" cy="686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600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Macintosh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Monica Dennis</dc:creator>
  <cp:lastModifiedBy>Monica Dennis</cp:lastModifiedBy>
  <cp:revision>5</cp:revision>
  <dcterms:created xsi:type="dcterms:W3CDTF">2019-04-05T21:00:38Z</dcterms:created>
  <dcterms:modified xsi:type="dcterms:W3CDTF">2019-04-05T21:07:38Z</dcterms:modified>
</cp:coreProperties>
</file>