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jpeg"/>
  <Override PartName="/ppt/media/image6.jpg" ContentType="image/jpeg"/>
  <Override PartName="/ppt/media/image7.jpg" ContentType="image/jpeg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5"/>
    <p:restoredTop sz="94609"/>
  </p:normalViewPr>
  <p:slideViewPr>
    <p:cSldViewPr>
      <p:cViewPr varScale="1">
        <p:scale>
          <a:sx n="104" d="100"/>
          <a:sy n="104" d="100"/>
        </p:scale>
        <p:origin x="39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93D0B-7E0E-4141-8E7E-22964BCC898B}" type="datetimeFigureOut">
              <a:rPr lang="en-US" smtClean="0"/>
              <a:t>2/2/19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94399-27A4-9144-A5EA-6D80FA116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94399-27A4-9144-A5EA-6D80FA116B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2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5250F39-E530-9E43-9393-4E1FF4BC8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" y="0"/>
            <a:ext cx="1219066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067CE56-5699-FF49-A643-D45889973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" y="0"/>
            <a:ext cx="1216935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9DC18E-268F-3542-979A-9C760899F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" y="0"/>
            <a:ext cx="121786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BE427FE-444F-894F-AEFD-881409AD7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0"/>
            <a:ext cx="12192000" cy="68467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8ECF129-DADF-4847-84BC-CAC7D40F1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3" y="0"/>
            <a:ext cx="121546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905F4A-9964-2849-82B4-D28CD2652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" y="0"/>
            <a:ext cx="121879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6A381C5-B9B0-A64B-8882-03DDFDD0E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9"/>
            <a:ext cx="12192000" cy="68482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967CA663-6478-384A-9C64-36C2ABBEF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"/>
            <a:ext cx="12192000" cy="68549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8A7EA4D-CC8F-B843-8D1E-2A3F2EEE4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42"/>
            <a:ext cx="12192000" cy="68227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</Words>
  <Application>Microsoft Macintosh PowerPoint</Application>
  <PresentationFormat>Widescreen</PresentationFormat>
  <Paragraphs>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4</cp:revision>
  <dcterms:created xsi:type="dcterms:W3CDTF">2019-01-19T23:54:40Z</dcterms:created>
  <dcterms:modified xsi:type="dcterms:W3CDTF">2019-02-02T22:33:40Z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reated" pid="2">
    <vt:filetime>2018-12-05T00:00:00Z</vt:filetime>
  </property>
  <property fmtid="{D5CDD505-2E9C-101B-9397-08002B2CF9AE}" name="Creator" pid="3">
    <vt:lpwstr>PowerPoint</vt:lpwstr>
  </property>
  <property fmtid="{D5CDD505-2E9C-101B-9397-08002B2CF9AE}" name="LastSaved" pid="4">
    <vt:filetime>2019-01-19T00:00:00Z</vt:filetime>
  </property>
  <property fmtid="{D5CDD505-2E9C-101B-9397-08002B2CF9AE}" name="NXPowerLiteLastOptimized" pid="5">
    <vt:lpwstr>635446</vt:lpwstr>
  </property>
  <property fmtid="{D5CDD505-2E9C-101B-9397-08002B2CF9AE}" name="NXPowerLiteSettings" pid="6">
    <vt:lpwstr>C7000400038000</vt:lpwstr>
  </property>
  <property fmtid="{D5CDD505-2E9C-101B-9397-08002B2CF9AE}" name="NXPowerLiteVersion" pid="7">
    <vt:lpwstr>S8.2.2</vt:lpwstr>
  </property>
</Properties>
</file>