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4"/>
    <p:restoredTop sz="94635"/>
  </p:normalViewPr>
  <p:slideViewPr>
    <p:cSldViewPr>
      <p:cViewPr varScale="1">
        <p:scale>
          <a:sx n="105" d="100"/>
          <a:sy n="105" d="100"/>
        </p:scale>
        <p:origin x="30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506F8B5-8235-F944-A122-EB57EEBAF8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" y="0"/>
            <a:ext cx="121906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24FA12E-7442-2B4F-9E8B-676AAD3C87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" y="0"/>
            <a:ext cx="121906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C51811-BAE2-E342-ACAB-F2115399D2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64466F-0F10-FE4D-9B52-7748589837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3" y="0"/>
            <a:ext cx="121453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8A2B7AF-ABCE-534C-BC9C-037A9AFC8E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81637C1-83D7-D34D-98E7-75D3D0B23D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" y="0"/>
            <a:ext cx="121906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A4D9BF1-319B-D844-9B2B-044E399F54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3" y="0"/>
            <a:ext cx="121453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E9E064-7130-614A-9C12-2254957991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4</cp:revision>
  <dcterms:created xsi:type="dcterms:W3CDTF">2019-01-19T23:54:40Z</dcterms:created>
  <dcterms:modified xsi:type="dcterms:W3CDTF">2019-02-02T22:20:53Z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2019-01-19T00:00:00Z</vt:filetime>
  </property>
</Properties>
</file>