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82" r:id="rId3"/>
    <p:sldId id="283" r:id="rId4"/>
    <p:sldId id="284" r:id="rId5"/>
    <p:sldId id="285" r:id="rId6"/>
    <p:sldId id="286" r:id="rId7"/>
    <p:sldId id="287" r:id="rId8"/>
    <p:sldId id="288" r:id="rId9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18"/>
    <p:restoredTop sz="94632"/>
  </p:normalViewPr>
  <p:slideViewPr>
    <p:cSldViewPr>
      <p:cViewPr varScale="1">
        <p:scale>
          <a:sx n="106" d="100"/>
          <a:sy n="106" d="100"/>
        </p:scale>
        <p:origin x="648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15802" y="6114093"/>
            <a:ext cx="1518914" cy="38404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57144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E24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62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51B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102096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4BB3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9147047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F1A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971456" y="0"/>
            <a:ext cx="347057" cy="190626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881551" y="0"/>
            <a:ext cx="345937" cy="188771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926504" y="0"/>
            <a:ext cx="343695" cy="185059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22300" y="947420"/>
            <a:ext cx="10947400" cy="276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526665" y="4300220"/>
            <a:ext cx="7138669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15802" y="6114093"/>
            <a:ext cx="1518914" cy="38404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57144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E24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62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51B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102096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4BB3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9147047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F1A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971456" y="0"/>
            <a:ext cx="347057" cy="190626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881551" y="0"/>
            <a:ext cx="345937" cy="188771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926504" y="0"/>
            <a:ext cx="343695" cy="185059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15802" y="6114093"/>
            <a:ext cx="1518914" cy="38404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57144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E24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62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51B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102096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4BB3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9147047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F1A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971456" y="0"/>
            <a:ext cx="347057" cy="190626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881551" y="0"/>
            <a:ext cx="345937" cy="188771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926504" y="0"/>
            <a:ext cx="343695" cy="185059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15802" y="6114093"/>
            <a:ext cx="1518914" cy="384048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1712" y="409956"/>
            <a:ext cx="11388575" cy="9950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9689" y="1767332"/>
            <a:ext cx="10392620" cy="3766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673E1793-329A-9942-8BE0-F66EE3F11D9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2" y="0"/>
            <a:ext cx="121786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7CE87A1-1D42-4E46-BE1A-933A334C246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2192000" cy="741615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C2C67D6-FE40-2044-A506-6878DB88E7F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35" y="0"/>
            <a:ext cx="1216253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73490CF-B705-C24B-956A-DA3C43B8684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682"/>
            <a:ext cx="12192000" cy="683663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3531BEB-60F1-4E4D-AF87-E443A5987FD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8" y="0"/>
            <a:ext cx="1216946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B0F89E3-A282-C74D-BCFA-FD493783307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1" y="0"/>
            <a:ext cx="1217231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FEE2199-59A1-3149-8C87-279E426A34B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92"/>
            <a:ext cx="12192000" cy="685641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00A926D-CED8-A343-8245-C5470C78474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94" y="0"/>
            <a:ext cx="12147011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9723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0</Words>
  <Application>Microsoft Macintosh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 2018 - Can Diabetes Apps Make Our Lives Easier v8 final updates</dc:title>
  <cp:lastModifiedBy>Monica Dennis</cp:lastModifiedBy>
  <cp:revision>6</cp:revision>
  <dcterms:created xsi:type="dcterms:W3CDTF">2019-01-19T23:54:40Z</dcterms:created>
  <dcterms:modified xsi:type="dcterms:W3CDTF">2019-02-02T21:59:52Z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2018-12-05T00:00:00Z</vt:filetime>
  </property>
  <property fmtid="{D5CDD505-2E9C-101B-9397-08002B2CF9AE}" pid="3" name="Creator">
    <vt:lpwstr>PowerPoint</vt:lpwstr>
  </property>
  <property fmtid="{D5CDD505-2E9C-101B-9397-08002B2CF9AE}" pid="4" name="LastSaved">
    <vt:filetime>2019-01-19T00:00:00Z</vt:filetime>
  </property>
</Properties>
</file>