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85"/>
    <p:restoredTop sz="94632"/>
  </p:normalViewPr>
  <p:slideViewPr>
    <p:cSldViewPr>
      <p:cViewPr varScale="1">
        <p:scale>
          <a:sx n="106" d="100"/>
          <a:sy n="106" d="100"/>
        </p:scale>
        <p:origin x="608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2300" y="947420"/>
            <a:ext cx="10947400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26665" y="4300220"/>
            <a:ext cx="7138669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1712" y="409956"/>
            <a:ext cx="11388575" cy="995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689" y="1767332"/>
            <a:ext cx="10392620" cy="3766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5050" y="1252220"/>
            <a:ext cx="10123805" cy="414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9000" spc="-5" dirty="0"/>
              <a:t>Can diabetes</a:t>
            </a:r>
            <a:r>
              <a:rPr sz="9000" spc="-75" dirty="0"/>
              <a:t> </a:t>
            </a:r>
            <a:r>
              <a:rPr sz="9000" spc="-5" dirty="0"/>
              <a:t>apps  make </a:t>
            </a:r>
            <a:r>
              <a:rPr sz="9000" dirty="0"/>
              <a:t>our lives  </a:t>
            </a:r>
            <a:r>
              <a:rPr sz="9000" spc="-5" dirty="0"/>
              <a:t>easier?</a:t>
            </a:r>
            <a:endParaRPr sz="9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5AA99E2-63A5-BC4A-801C-6929C9378AD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731"/>
            <a:ext cx="12192000" cy="68385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E15363C-AAF4-0B47-9F79-A3317C88C1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817" y="0"/>
            <a:ext cx="1212695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7BFFD20-E0C7-C549-A3B8-DBF7EFD5E2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000"/>
            <a:ext cx="12192000" cy="684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A274460-2B64-7544-A7BA-6C5EB403A8A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8" y="0"/>
            <a:ext cx="1215736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2B5BE7B-B2BF-7342-9AD1-95F424A032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00"/>
            <a:ext cx="12192000" cy="685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73443C6-47D3-9146-BF54-ED9FDFDEB4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648"/>
            <a:ext cx="12192000" cy="68107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73E7DC5F-B9F4-194F-948A-BF9F8878B0C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8" y="0"/>
            <a:ext cx="1215736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72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8</Words>
  <Application>Microsoft Macintosh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Can diabetes apps  make our lives  easier?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2018 - Can Diabetes Apps Make Our Lives Easier v8 final updates</dc:title>
  <cp:lastModifiedBy>Monica Dennis</cp:lastModifiedBy>
  <cp:revision>4</cp:revision>
  <dcterms:created xsi:type="dcterms:W3CDTF">2019-01-19T23:54:40Z</dcterms:created>
  <dcterms:modified xsi:type="dcterms:W3CDTF">2019-02-02T21:42:07Z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2018-12-05T00:00:00Z</vt:filetime>
  </property>
  <property fmtid="{D5CDD505-2E9C-101B-9397-08002B2CF9AE}" pid="3" name="Creator">
    <vt:lpwstr>PowerPoint</vt:lpwstr>
  </property>
  <property fmtid="{D5CDD505-2E9C-101B-9397-08002B2CF9AE}" pid="4" name="LastSaved">
    <vt:filetime>2019-01-19T00:00:00Z</vt:filetime>
  </property>
</Properties>
</file>