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1"/>
    <p:restoredTop sz="94632"/>
  </p:normalViewPr>
  <p:slideViewPr>
    <p:cSldViewPr>
      <p:cViewPr varScale="1">
        <p:scale>
          <a:sx n="106" d="100"/>
          <a:sy n="106" d="100"/>
        </p:scale>
        <p:origin x="68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40F4B-366A-C448-8B13-28310AC9F2B3}" type="datetimeFigureOut">
              <a:rPr lang="en-US" smtClean="0"/>
              <a:t>1/29/19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41572-ACF2-E84C-93BE-71F69071E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81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C41572-ACF2-E84C-93BE-71F69071E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2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2300" y="947420"/>
            <a:ext cx="1094740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26665" y="4300220"/>
            <a:ext cx="7138669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1712" y="409956"/>
            <a:ext cx="11388575" cy="995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689" y="1767332"/>
            <a:ext cx="10392620" cy="376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4050" y="1938020"/>
            <a:ext cx="834199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200" marR="5080" indent="-952500">
              <a:lnSpc>
                <a:spcPct val="100000"/>
              </a:lnSpc>
              <a:spcBef>
                <a:spcPts val="100"/>
              </a:spcBef>
              <a:tabLst>
                <a:tab pos="3314065" algn="l"/>
              </a:tabLst>
            </a:pPr>
            <a:r>
              <a:rPr sz="9000" dirty="0"/>
              <a:t>What </a:t>
            </a:r>
            <a:r>
              <a:rPr sz="9000" spc="-10" dirty="0"/>
              <a:t>makes</a:t>
            </a:r>
            <a:r>
              <a:rPr sz="9000" spc="-105" dirty="0"/>
              <a:t> </a:t>
            </a:r>
            <a:r>
              <a:rPr sz="9000" spc="-5" dirty="0"/>
              <a:t>an  app	</a:t>
            </a:r>
            <a:r>
              <a:rPr sz="9000" u="heavy" spc="-5" dirty="0">
                <a:uFill>
                  <a:solidFill>
                    <a:srgbClr val="F97235"/>
                  </a:solidFill>
                </a:uFill>
              </a:rPr>
              <a:t>useful</a:t>
            </a:r>
            <a:r>
              <a:rPr sz="9000" spc="-5" dirty="0"/>
              <a:t>?</a:t>
            </a:r>
            <a:endParaRPr sz="9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597E2FA-9F98-7F4A-BA77-AE7B6964DC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24" y="-1"/>
            <a:ext cx="12159476" cy="68763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447590C-1EEA-E345-9B5F-CE914E20E4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54"/>
            <a:ext cx="12192000" cy="68534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99617E5-72C4-4741-A7C0-FE5CD516E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66"/>
            <a:ext cx="12192000" cy="68414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074494A-D90A-B041-8E09-A2E6D797BE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8" y="0"/>
            <a:ext cx="1216664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090D692-9E1B-254B-93F5-BC5D7D4FD0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667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716A19F-860F-844E-B1FD-F91A0BC52D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6407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5AE8297-C45E-EA43-9B99-B21389C52A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66"/>
            <a:ext cx="12192000" cy="68414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4D6FA89-EEA4-584F-8D73-98DB5E91F1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5" y="0"/>
            <a:ext cx="1218798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4BB4D4-DDFD-1546-8FC5-7265B32E81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6200"/>
            <a:ext cx="12192000" cy="6934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4A7A4D-7731-8040-ADAE-7A25A43FBF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0" y="0"/>
            <a:ext cx="12258226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72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5</Words>
  <Application>Microsoft Macintosh PowerPoint</Application>
  <PresentationFormat>Widescreen</PresentationFormat>
  <Paragraphs>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What makes an  app useful?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2018 - Can Diabetes Apps Make Our Lives Easier v8 final updates</dc:title>
  <cp:lastModifiedBy>Monica Dennis</cp:lastModifiedBy>
  <cp:revision>5</cp:revision>
  <dcterms:created xsi:type="dcterms:W3CDTF">2019-01-19T23:54:40Z</dcterms:created>
  <dcterms:modified xsi:type="dcterms:W3CDTF">2019-01-30T01:37:49Z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2018-12-05T00:00:00Z</vt:filetime>
  </property>
  <property fmtid="{D5CDD505-2E9C-101B-9397-08002B2CF9AE}" pid="3" name="Creator">
    <vt:lpwstr>PowerPoint</vt:lpwstr>
  </property>
  <property fmtid="{D5CDD505-2E9C-101B-9397-08002B2CF9AE}" pid="4" name="LastSaved">
    <vt:filetime>2019-01-19T00:00:00Z</vt:filetime>
  </property>
</Properties>
</file>