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4165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547" autoAdjust="0"/>
    <p:restoredTop sz="94660"/>
  </p:normalViewPr>
  <p:slideViewPr>
    <p:cSldViewPr snapToGrid="0" showGuides="1">
      <p:cViewPr varScale="1">
        <p:scale>
          <a:sx n="113" d="100"/>
          <a:sy n="113" d="100"/>
        </p:scale>
        <p:origin x="296" y="17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FEF510-E98F-490C-9EAD-DA25B1E4622D}" type="datetimeFigureOut">
              <a:rPr lang="en-US" smtClean="0"/>
              <a:t>12/30/18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DEF4D-1627-4675-B121-55529E5A18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87759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FEF510-E98F-490C-9EAD-DA25B1E4622D}" type="datetimeFigureOut">
              <a:rPr lang="en-US" smtClean="0"/>
              <a:t>12/30/18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DEF4D-1627-4675-B121-55529E5A18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77246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FEF510-E98F-490C-9EAD-DA25B1E4622D}" type="datetimeFigureOut">
              <a:rPr lang="en-US" smtClean="0"/>
              <a:t>12/30/18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DEF4D-1627-4675-B121-55529E5A18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79111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FEF510-E98F-490C-9EAD-DA25B1E4622D}" type="datetimeFigureOut">
              <a:rPr lang="en-US" smtClean="0"/>
              <a:t>12/30/18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DEF4D-1627-4675-B121-55529E5A18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61367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FEF510-E98F-490C-9EAD-DA25B1E4622D}" type="datetimeFigureOut">
              <a:rPr lang="en-US" smtClean="0"/>
              <a:t>12/30/18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DEF4D-1627-4675-B121-55529E5A18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81576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FEF510-E98F-490C-9EAD-DA25B1E4622D}" type="datetimeFigureOut">
              <a:rPr lang="en-US" smtClean="0"/>
              <a:t>12/30/18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DEF4D-1627-4675-B121-55529E5A18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35662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FEF510-E98F-490C-9EAD-DA25B1E4622D}" type="datetimeFigureOut">
              <a:rPr lang="en-US" smtClean="0"/>
              <a:t>12/30/18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DEF4D-1627-4675-B121-55529E5A18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88050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FEF510-E98F-490C-9EAD-DA25B1E4622D}" type="datetimeFigureOut">
              <a:rPr lang="en-US" smtClean="0"/>
              <a:t>12/30/18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DEF4D-1627-4675-B121-55529E5A18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78945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FEF510-E98F-490C-9EAD-DA25B1E4622D}" type="datetimeFigureOut">
              <a:rPr lang="en-US" smtClean="0"/>
              <a:t>12/30/18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DEF4D-1627-4675-B121-55529E5A18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65430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FEF510-E98F-490C-9EAD-DA25B1E4622D}" type="datetimeFigureOut">
              <a:rPr lang="en-US" smtClean="0"/>
              <a:t>12/30/18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DEF4D-1627-4675-B121-55529E5A18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52142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FEF510-E98F-490C-9EAD-DA25B1E4622D}" type="datetimeFigureOut">
              <a:rPr lang="en-US" smtClean="0"/>
              <a:t>12/30/18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DEF4D-1627-4675-B121-55529E5A18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15515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FEF510-E98F-490C-9EAD-DA25B1E4622D}" type="datetimeFigureOut">
              <a:rPr lang="en-US" smtClean="0"/>
              <a:t>12/30/18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CDEF4D-1627-4675-B121-55529E5A18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02367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4165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6024B1-0DFF-4A26-8E66-D1433EDBE9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4981" y="2634600"/>
            <a:ext cx="10515600" cy="1325563"/>
          </a:xfrm>
        </p:spPr>
        <p:txBody>
          <a:bodyPr/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New CGM Categories and Technologies</a:t>
            </a:r>
          </a:p>
        </p:txBody>
      </p:sp>
    </p:spTree>
    <p:extLst>
      <p:ext uri="{BB962C8B-B14F-4D97-AF65-F5344CB8AC3E}">
        <p14:creationId xmlns:p14="http://schemas.microsoft.com/office/powerpoint/2010/main" val="12334558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24972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57559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47385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905682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</TotalTime>
  <Words>5</Words>
  <Application>Microsoft Macintosh PowerPoint</Application>
  <PresentationFormat>Widescreen</PresentationFormat>
  <Paragraphs>1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Office Theme</vt:lpstr>
      <vt:lpstr>New CGM Categories and Technologies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Jeffery  Rosenberg</dc:creator>
  <cp:lastModifiedBy>Monica Dennis</cp:lastModifiedBy>
  <cp:revision>5</cp:revision>
  <dcterms:created xsi:type="dcterms:W3CDTF">2018-07-11T19:52:16Z</dcterms:created>
  <dcterms:modified xsi:type="dcterms:W3CDTF">2018-12-30T22:17:41Z</dcterms:modified>
</cp:coreProperties>
</file>