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74" r:id="rId2"/>
    <p:sldId id="275" r:id="rId3"/>
    <p:sldId id="276" r:id="rId4"/>
    <p:sldId id="277" r:id="rId5"/>
    <p:sldId id="278" r:id="rId6"/>
    <p:sldId id="279" r:id="rId7"/>
    <p:sldId id="280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1045" autoAdjust="0"/>
    <p:restoredTop sz="94660"/>
  </p:normalViewPr>
  <p:slideViewPr>
    <p:cSldViewPr snapToGrid="0" showGuides="1">
      <p:cViewPr varScale="1">
        <p:scale>
          <a:sx n="116" d="100"/>
          <a:sy n="116" d="100"/>
        </p:scale>
        <p:origin x="1208" y="1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FB7400-456E-4BE3-91E0-20BF672B7494}" type="datetimeFigureOut">
              <a:rPr lang="en-US" smtClean="0"/>
              <a:t>10/23/18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33B1C-4336-4078-AB32-0B23EC28F6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46956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FB7400-456E-4BE3-91E0-20BF672B7494}" type="datetimeFigureOut">
              <a:rPr lang="en-US" smtClean="0"/>
              <a:t>10/23/18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33B1C-4336-4078-AB32-0B23EC28F6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29410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FB7400-456E-4BE3-91E0-20BF672B7494}" type="datetimeFigureOut">
              <a:rPr lang="en-US" smtClean="0"/>
              <a:t>10/23/18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33B1C-4336-4078-AB32-0B23EC28F6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07654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FB7400-456E-4BE3-91E0-20BF672B7494}" type="datetimeFigureOut">
              <a:rPr lang="en-US" smtClean="0"/>
              <a:t>10/23/18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33B1C-4336-4078-AB32-0B23EC28F6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07029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FB7400-456E-4BE3-91E0-20BF672B7494}" type="datetimeFigureOut">
              <a:rPr lang="en-US" smtClean="0"/>
              <a:t>10/23/18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33B1C-4336-4078-AB32-0B23EC28F6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34345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FB7400-456E-4BE3-91E0-20BF672B7494}" type="datetimeFigureOut">
              <a:rPr lang="en-US" smtClean="0"/>
              <a:t>10/23/18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33B1C-4336-4078-AB32-0B23EC28F6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74420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FB7400-456E-4BE3-91E0-20BF672B7494}" type="datetimeFigureOut">
              <a:rPr lang="en-US" smtClean="0"/>
              <a:t>10/23/18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33B1C-4336-4078-AB32-0B23EC28F6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84711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FB7400-456E-4BE3-91E0-20BF672B7494}" type="datetimeFigureOut">
              <a:rPr lang="en-US" smtClean="0"/>
              <a:t>10/23/18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33B1C-4336-4078-AB32-0B23EC28F6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13929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FB7400-456E-4BE3-91E0-20BF672B7494}" type="datetimeFigureOut">
              <a:rPr lang="en-US" smtClean="0"/>
              <a:t>10/23/18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33B1C-4336-4078-AB32-0B23EC28F6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81670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FB7400-456E-4BE3-91E0-20BF672B7494}" type="datetimeFigureOut">
              <a:rPr lang="en-US" smtClean="0"/>
              <a:t>10/23/18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33B1C-4336-4078-AB32-0B23EC28F6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59792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FB7400-456E-4BE3-91E0-20BF672B7494}" type="datetimeFigureOut">
              <a:rPr lang="en-US" smtClean="0"/>
              <a:t>10/23/18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33B1C-4336-4078-AB32-0B23EC28F6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36074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FB7400-456E-4BE3-91E0-20BF672B7494}" type="datetimeFigureOut">
              <a:rPr lang="en-US" smtClean="0"/>
              <a:t>10/23/18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333B1C-4336-4078-AB32-0B23EC28F6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2860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859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59459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48071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64933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44811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0211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351967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12</TotalTime>
  <Words>0</Words>
  <Application>Microsoft Macintosh PowerPoint</Application>
  <PresentationFormat>On-screen Show (4:3)</PresentationFormat>
  <Paragraphs>0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Jeffery  Rosenberg</dc:creator>
  <cp:lastModifiedBy>Monica Dennis</cp:lastModifiedBy>
  <cp:revision>4</cp:revision>
  <dcterms:created xsi:type="dcterms:W3CDTF">2018-07-11T19:26:53Z</dcterms:created>
  <dcterms:modified xsi:type="dcterms:W3CDTF">2018-10-23T20:22:29Z</dcterms:modified>
</cp:coreProperties>
</file>