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45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120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95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4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65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702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34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42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7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92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16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7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0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86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4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93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920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72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40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91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35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942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65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Macintosh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Jeffery  Rosenberg</dc:creator>
  <cp:lastModifiedBy>Monica Dennis</cp:lastModifiedBy>
  <cp:revision>4</cp:revision>
  <dcterms:created xsi:type="dcterms:W3CDTF">2018-07-11T19:26:53Z</dcterms:created>
  <dcterms:modified xsi:type="dcterms:W3CDTF">2018-10-23T20:21:38Z</dcterms:modified>
</cp:coreProperties>
</file>