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98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21045" autoAdjust="0"/>
    <p:restoredTop sz="94660"/>
  </p:normalViewPr>
  <p:slideViewPr>
    <p:cSldViewPr snapToGrid="0" showGuides="1">
      <p:cViewPr varScale="1">
        <p:scale>
          <a:sx n="116" d="100"/>
          <a:sy n="116" d="100"/>
        </p:scale>
        <p:origin x="1208" y="1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469565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29410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076548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07029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34345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74420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184711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513929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816704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259792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36074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6FB7400-456E-4BE3-91E0-20BF672B7494}" type="datetimeFigureOut">
              <a:rPr lang="en-US" smtClean="0"/>
              <a:t>10/23/18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333B1C-4336-4078-AB32-0B23EC28F6A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72860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D91764-AFCC-42BA-BE6D-20F9367456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9667" y="2105791"/>
            <a:ext cx="7886700" cy="1325563"/>
          </a:xfrm>
        </p:spPr>
        <p:txBody>
          <a:bodyPr>
            <a:normAutofit fontScale="90000"/>
          </a:bodyPr>
          <a:lstStyle/>
          <a:p>
            <a:pPr algn="ctr"/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CGM Review of Clinical Outcomes Studies</a:t>
            </a:r>
            <a:br>
              <a:rPr lang="en-US" b="1" dirty="0">
                <a:solidFill>
                  <a:schemeClr val="accent1">
                    <a:lumMod val="75000"/>
                  </a:schemeClr>
                </a:solidFill>
              </a:rPr>
            </a:b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762299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23850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62912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079429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27200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292014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193044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56980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0694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12</TotalTime>
  <Words>0</Words>
  <Application>Microsoft Macintosh PowerPoint</Application>
  <PresentationFormat>On-screen Show (4:3)</PresentationFormat>
  <Paragraphs>1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3" baseType="lpstr">
      <vt:lpstr>Arial</vt:lpstr>
      <vt:lpstr>Calibri</vt:lpstr>
      <vt:lpstr>Calibri Light</vt:lpstr>
      <vt:lpstr>Office Theme</vt:lpstr>
      <vt:lpstr>    CGM Review of Clinical Outcomes Studies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Jeffery  Rosenberg</dc:creator>
  <cp:lastModifiedBy>Monica Dennis</cp:lastModifiedBy>
  <cp:revision>4</cp:revision>
  <dcterms:created xsi:type="dcterms:W3CDTF">2018-07-11T19:26:53Z</dcterms:created>
  <dcterms:modified xsi:type="dcterms:W3CDTF">2018-10-23T20:20:47Z</dcterms:modified>
</cp:coreProperties>
</file>