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0" r:id="rId2"/>
    <p:sldId id="281" r:id="rId3"/>
    <p:sldId id="282" r:id="rId4"/>
    <p:sldId id="283" r:id="rId5"/>
    <p:sldId id="284" r:id="rId6"/>
    <p:sldId id="285" r:id="rId7"/>
    <p:sldId id="286" r:id="rId8"/>
    <p:sldId id="287" r:id="rId9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307" autoAdjust="0"/>
    <p:restoredTop sz="94686"/>
  </p:normalViewPr>
  <p:slideViewPr>
    <p:cSldViewPr snapToGrid="0">
      <p:cViewPr varScale="1">
        <p:scale>
          <a:sx n="109" d="100"/>
          <a:sy n="109" d="100"/>
        </p:scale>
        <p:origin x="225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07908-0A13-429A-A7DA-42E94FDA9D93}" type="datetimeFigureOut">
              <a:rPr lang="en-US" smtClean="0"/>
              <a:t>9/10/18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5E597-553D-4C26-85FA-1F77ECA04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818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07908-0A13-429A-A7DA-42E94FDA9D93}" type="datetimeFigureOut">
              <a:rPr lang="en-US" smtClean="0"/>
              <a:t>9/10/18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5E597-553D-4C26-85FA-1F77ECA04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145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07908-0A13-429A-A7DA-42E94FDA9D93}" type="datetimeFigureOut">
              <a:rPr lang="en-US" smtClean="0"/>
              <a:t>9/10/18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5E597-553D-4C26-85FA-1F77ECA04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121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07908-0A13-429A-A7DA-42E94FDA9D93}" type="datetimeFigureOut">
              <a:rPr lang="en-US" smtClean="0"/>
              <a:t>9/10/18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5E597-553D-4C26-85FA-1F77ECA04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834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07908-0A13-429A-A7DA-42E94FDA9D93}" type="datetimeFigureOut">
              <a:rPr lang="en-US" smtClean="0"/>
              <a:t>9/10/18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5E597-553D-4C26-85FA-1F77ECA04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805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07908-0A13-429A-A7DA-42E94FDA9D93}" type="datetimeFigureOut">
              <a:rPr lang="en-US" smtClean="0"/>
              <a:t>9/10/18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5E597-553D-4C26-85FA-1F77ECA04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480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07908-0A13-429A-A7DA-42E94FDA9D93}" type="datetimeFigureOut">
              <a:rPr lang="en-US" smtClean="0"/>
              <a:t>9/10/18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5E597-553D-4C26-85FA-1F77ECA04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507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07908-0A13-429A-A7DA-42E94FDA9D93}" type="datetimeFigureOut">
              <a:rPr lang="en-US" smtClean="0"/>
              <a:t>9/10/18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5E597-553D-4C26-85FA-1F77ECA04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708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07908-0A13-429A-A7DA-42E94FDA9D93}" type="datetimeFigureOut">
              <a:rPr lang="en-US" smtClean="0"/>
              <a:t>9/10/18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5E597-553D-4C26-85FA-1F77ECA04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934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07908-0A13-429A-A7DA-42E94FDA9D93}" type="datetimeFigureOut">
              <a:rPr lang="en-US" smtClean="0"/>
              <a:t>9/10/18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5E597-553D-4C26-85FA-1F77ECA04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873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07908-0A13-429A-A7DA-42E94FDA9D93}" type="datetimeFigureOut">
              <a:rPr lang="en-US" smtClean="0"/>
              <a:t>9/10/18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5E597-553D-4C26-85FA-1F77ECA04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118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107908-0A13-429A-A7DA-42E94FDA9D93}" type="datetimeFigureOut">
              <a:rPr lang="en-US" smtClean="0"/>
              <a:t>9/10/18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15E597-553D-4C26-85FA-1F77ECA04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06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05040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465910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2181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50515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9944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252305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3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866390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8447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</TotalTime>
  <Words>0</Words>
  <Application>Microsoft Macintosh PowerPoint</Application>
  <PresentationFormat>On-screen Show (4:3)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Dave Hofbauer</dc:creator>
  <cp:lastModifiedBy>Monica Dennis</cp:lastModifiedBy>
  <cp:revision>6</cp:revision>
  <dcterms:created xsi:type="dcterms:W3CDTF">2015-07-03T01:18:12Z</dcterms:created>
  <dcterms:modified xsi:type="dcterms:W3CDTF">2018-09-10T19:26:29Z</dcterms:modified>
</cp:coreProperties>
</file>