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75" r:id="rId3"/>
    <p:sldId id="276" r:id="rId4"/>
    <p:sldId id="277" r:id="rId5"/>
    <p:sldId id="278" r:id="rId6"/>
    <p:sldId id="279" r:id="rId7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307" autoAdjust="0"/>
    <p:restoredTop sz="94686"/>
  </p:normalViewPr>
  <p:slideViewPr>
    <p:cSldViewPr snapToGrid="0">
      <p:cViewPr varScale="1">
        <p:scale>
          <a:sx n="109" d="100"/>
          <a:sy n="109" d="100"/>
        </p:scale>
        <p:origin x="22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818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45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12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83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805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480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507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708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934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873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118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6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7491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6398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796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2973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0716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528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0</Words>
  <Application>Microsoft Macintosh PowerPoint</Application>
  <PresentationFormat>On-screen Show (4:3)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 Hofbauer</dc:creator>
  <cp:lastModifiedBy>Monica Dennis</cp:lastModifiedBy>
  <cp:revision>6</cp:revision>
  <dcterms:created xsi:type="dcterms:W3CDTF">2015-07-03T01:18:12Z</dcterms:created>
  <dcterms:modified xsi:type="dcterms:W3CDTF">2018-09-10T19:24:40Z</dcterms:modified>
</cp:coreProperties>
</file>