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07" autoAdjust="0"/>
    <p:restoredTop sz="94686"/>
  </p:normalViewPr>
  <p:slideViewPr>
    <p:cSldViewPr snapToGrid="0">
      <p:cViewPr varScale="1">
        <p:scale>
          <a:sx n="109" d="100"/>
          <a:sy n="109" d="100"/>
        </p:scale>
        <p:origin x="2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1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45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2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3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0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48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50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0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3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87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118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7908-0A13-429A-A7DA-42E94FDA9D93}" type="datetimeFigureOut">
              <a:rPr lang="en-US" smtClean="0"/>
              <a:t>9/10/18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5E597-553D-4C26-85FA-1F77ECA04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6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9F9FAC-BDC6-4C46-A464-7291245C453A}"/>
              </a:ext>
            </a:extLst>
          </p:cNvPr>
          <p:cNvSpPr txBox="1"/>
          <p:nvPr/>
        </p:nvSpPr>
        <p:spPr>
          <a:xfrm>
            <a:off x="677917" y="315310"/>
            <a:ext cx="76462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Practical Use of CGM To Improve Clinical Outcomes</a:t>
            </a:r>
          </a:p>
        </p:txBody>
      </p:sp>
    </p:spTree>
    <p:extLst>
      <p:ext uri="{BB962C8B-B14F-4D97-AF65-F5344CB8AC3E}">
        <p14:creationId xmlns:p14="http://schemas.microsoft.com/office/powerpoint/2010/main" val="3485591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486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7511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0808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49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6955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2676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</TotalTime>
  <Words>8</Words>
  <Application>Microsoft Macintosh PowerPoint</Application>
  <PresentationFormat>On-screen Show (4:3)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Hofbauer</dc:creator>
  <cp:lastModifiedBy>Monica Dennis</cp:lastModifiedBy>
  <cp:revision>6</cp:revision>
  <dcterms:created xsi:type="dcterms:W3CDTF">2015-07-03T01:18:12Z</dcterms:created>
  <dcterms:modified xsi:type="dcterms:W3CDTF">2018-09-10T19:22:58Z</dcterms:modified>
</cp:coreProperties>
</file>