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9"/>
  </p:notesMasterIdLst>
  <p:handoutMasterIdLst>
    <p:handoutMasterId r:id="rId10"/>
  </p:handoutMasterIdLst>
  <p:sldIdLst>
    <p:sldId id="650" r:id="rId2"/>
    <p:sldId id="709" r:id="rId3"/>
    <p:sldId id="690" r:id="rId4"/>
    <p:sldId id="692" r:id="rId5"/>
    <p:sldId id="653" r:id="rId6"/>
    <p:sldId id="662" r:id="rId7"/>
    <p:sldId id="716" r:id="rId8"/>
  </p:sldIdLst>
  <p:sldSz cx="12192000" cy="6858000"/>
  <p:notesSz cx="7010400" cy="92964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p15:clr>
            <a:srgbClr val="A4A3A4"/>
          </p15:clr>
        </p15:guide>
        <p15:guide id="2" pos="220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ke Piccinino" initials="MP"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0E008F"/>
    <a:srgbClr val="1F497D"/>
    <a:srgbClr val="3A5DAE"/>
    <a:srgbClr val="CED7E6"/>
    <a:srgbClr val="66CCFF"/>
    <a:srgbClr val="000000"/>
    <a:srgbClr val="7EB2E6"/>
    <a:srgbClr val="8031A7"/>
    <a:srgbClr val="00B0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41" autoAdjust="0"/>
    <p:restoredTop sz="95958" autoAdjust="0"/>
  </p:normalViewPr>
  <p:slideViewPr>
    <p:cSldViewPr snapToGrid="0">
      <p:cViewPr varScale="1">
        <p:scale>
          <a:sx n="113" d="100"/>
          <a:sy n="113" d="100"/>
        </p:scale>
        <p:origin x="216" y="240"/>
      </p:cViewPr>
      <p:guideLst>
        <p:guide orient="horz" pos="2160"/>
        <p:guide pos="3840"/>
      </p:guideLst>
    </p:cSldViewPr>
  </p:slideViewPr>
  <p:notesTextViewPr>
    <p:cViewPr>
      <p:scale>
        <a:sx n="1" d="1"/>
        <a:sy n="1" d="1"/>
      </p:scale>
      <p:origin x="0" y="0"/>
    </p:cViewPr>
  </p:notesTextViewPr>
  <p:sorterViewPr>
    <p:cViewPr>
      <p:scale>
        <a:sx n="60" d="100"/>
        <a:sy n="60" d="100"/>
      </p:scale>
      <p:origin x="0" y="4675"/>
    </p:cViewPr>
  </p:sorterViewPr>
  <p:notesViewPr>
    <p:cSldViewPr snapToGrid="0">
      <p:cViewPr varScale="1">
        <p:scale>
          <a:sx n="66" d="100"/>
          <a:sy n="66" d="100"/>
        </p:scale>
        <p:origin x="-3120" y="-77"/>
      </p:cViewPr>
      <p:guideLst>
        <p:guide orient="horz" pos="2928"/>
        <p:guide pos="220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7840" cy="466435"/>
          </a:xfrm>
          <a:prstGeom prst="rect">
            <a:avLst/>
          </a:prstGeom>
        </p:spPr>
        <p:txBody>
          <a:bodyPr vert="horz" lIns="93163" tIns="46581" rIns="93163" bIns="46581" rtlCol="0"/>
          <a:lstStyle>
            <a:lvl1pPr algn="l">
              <a:defRPr sz="1200"/>
            </a:lvl1pPr>
          </a:lstStyle>
          <a:p>
            <a:endParaRPr lang="en-US" dirty="0"/>
          </a:p>
        </p:txBody>
      </p:sp>
      <p:sp>
        <p:nvSpPr>
          <p:cNvPr id="3" name="Date Placeholder 2"/>
          <p:cNvSpPr>
            <a:spLocks noGrp="1"/>
          </p:cNvSpPr>
          <p:nvPr>
            <p:ph type="dt" sz="quarter" idx="1"/>
          </p:nvPr>
        </p:nvSpPr>
        <p:spPr>
          <a:xfrm>
            <a:off x="3970941" y="1"/>
            <a:ext cx="3037840" cy="466435"/>
          </a:xfrm>
          <a:prstGeom prst="rect">
            <a:avLst/>
          </a:prstGeom>
        </p:spPr>
        <p:txBody>
          <a:bodyPr vert="horz" lIns="93163" tIns="46581" rIns="93163" bIns="46581" rtlCol="0"/>
          <a:lstStyle>
            <a:lvl1pPr algn="r">
              <a:defRPr sz="1200"/>
            </a:lvl1pPr>
          </a:lstStyle>
          <a:p>
            <a:fld id="{89589CBE-4BDA-4B19-BC13-A854DD239856}" type="datetimeFigureOut">
              <a:rPr lang="en-US" smtClean="0"/>
              <a:t>8/20/18</a:t>
            </a:fld>
            <a:endParaRPr lang="en-US" dirty="0"/>
          </a:p>
        </p:txBody>
      </p:sp>
      <p:sp>
        <p:nvSpPr>
          <p:cNvPr id="4" name="Footer Placeholder 3"/>
          <p:cNvSpPr>
            <a:spLocks noGrp="1"/>
          </p:cNvSpPr>
          <p:nvPr>
            <p:ph type="ftr" sz="quarter" idx="2"/>
          </p:nvPr>
        </p:nvSpPr>
        <p:spPr>
          <a:xfrm>
            <a:off x="2" y="8829971"/>
            <a:ext cx="3037840" cy="466434"/>
          </a:xfrm>
          <a:prstGeom prst="rect">
            <a:avLst/>
          </a:prstGeom>
        </p:spPr>
        <p:txBody>
          <a:bodyPr vert="horz" lIns="93163" tIns="46581" rIns="93163" bIns="46581"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1" y="8829971"/>
            <a:ext cx="3037840" cy="466434"/>
          </a:xfrm>
          <a:prstGeom prst="rect">
            <a:avLst/>
          </a:prstGeom>
        </p:spPr>
        <p:txBody>
          <a:bodyPr vert="horz" lIns="93163" tIns="46581" rIns="93163" bIns="46581" rtlCol="0" anchor="b"/>
          <a:lstStyle>
            <a:lvl1pPr algn="r">
              <a:defRPr sz="1200"/>
            </a:lvl1pPr>
          </a:lstStyle>
          <a:p>
            <a:fld id="{67F801D5-FB54-44E0-B9D4-57F15E2EA607}" type="slidenum">
              <a:rPr lang="en-US" smtClean="0"/>
              <a:t>‹#›</a:t>
            </a:fld>
            <a:endParaRPr lang="en-US" dirty="0"/>
          </a:p>
        </p:txBody>
      </p:sp>
    </p:spTree>
    <p:extLst>
      <p:ext uri="{BB962C8B-B14F-4D97-AF65-F5344CB8AC3E}">
        <p14:creationId xmlns:p14="http://schemas.microsoft.com/office/powerpoint/2010/main" val="16742768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7840" cy="466435"/>
          </a:xfrm>
          <a:prstGeom prst="rect">
            <a:avLst/>
          </a:prstGeom>
        </p:spPr>
        <p:txBody>
          <a:bodyPr vert="horz" lIns="93163" tIns="46581" rIns="93163" bIns="46581" rtlCol="0"/>
          <a:lstStyle>
            <a:lvl1pPr algn="l">
              <a:defRPr sz="1200"/>
            </a:lvl1pPr>
          </a:lstStyle>
          <a:p>
            <a:endParaRPr lang="id-ID"/>
          </a:p>
        </p:txBody>
      </p:sp>
      <p:sp>
        <p:nvSpPr>
          <p:cNvPr id="3" name="Date Placeholder 2"/>
          <p:cNvSpPr>
            <a:spLocks noGrp="1"/>
          </p:cNvSpPr>
          <p:nvPr>
            <p:ph type="dt" idx="1"/>
          </p:nvPr>
        </p:nvSpPr>
        <p:spPr>
          <a:xfrm>
            <a:off x="3970941" y="1"/>
            <a:ext cx="3037840" cy="466435"/>
          </a:xfrm>
          <a:prstGeom prst="rect">
            <a:avLst/>
          </a:prstGeom>
        </p:spPr>
        <p:txBody>
          <a:bodyPr vert="horz" lIns="93163" tIns="46581" rIns="93163" bIns="46581" rtlCol="0"/>
          <a:lstStyle>
            <a:lvl1pPr algn="r">
              <a:defRPr sz="1200"/>
            </a:lvl1pPr>
          </a:lstStyle>
          <a:p>
            <a:fld id="{B10A7EDB-42F2-4587-A519-4CD36161FFEF}" type="datetimeFigureOut">
              <a:rPr lang="id-ID" smtClean="0"/>
              <a:t>20/08/18</a:t>
            </a:fld>
            <a:endParaRPr lang="id-ID"/>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3" tIns="46581" rIns="93163" bIns="46581" rtlCol="0" anchor="ctr"/>
          <a:lstStyle/>
          <a:p>
            <a:endParaRPr lang="id-ID"/>
          </a:p>
        </p:txBody>
      </p:sp>
      <p:sp>
        <p:nvSpPr>
          <p:cNvPr id="5" name="Notes Placeholder 4"/>
          <p:cNvSpPr>
            <a:spLocks noGrp="1"/>
          </p:cNvSpPr>
          <p:nvPr>
            <p:ph type="body" sz="quarter" idx="3"/>
          </p:nvPr>
        </p:nvSpPr>
        <p:spPr>
          <a:xfrm>
            <a:off x="701040" y="4473896"/>
            <a:ext cx="5608320" cy="3660458"/>
          </a:xfrm>
          <a:prstGeom prst="rect">
            <a:avLst/>
          </a:prstGeom>
        </p:spPr>
        <p:txBody>
          <a:bodyPr vert="horz" lIns="93163" tIns="46581" rIns="93163" bIns="465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2" y="8829971"/>
            <a:ext cx="3037840" cy="466434"/>
          </a:xfrm>
          <a:prstGeom prst="rect">
            <a:avLst/>
          </a:prstGeom>
        </p:spPr>
        <p:txBody>
          <a:bodyPr vert="horz" lIns="93163" tIns="46581" rIns="93163" bIns="46581" rtlCol="0" anchor="b"/>
          <a:lstStyle>
            <a:lvl1pPr algn="l">
              <a:defRPr sz="1200"/>
            </a:lvl1pPr>
          </a:lstStyle>
          <a:p>
            <a:endParaRPr lang="id-ID"/>
          </a:p>
        </p:txBody>
      </p:sp>
      <p:sp>
        <p:nvSpPr>
          <p:cNvPr id="7" name="Slide Number Placeholder 6"/>
          <p:cNvSpPr>
            <a:spLocks noGrp="1"/>
          </p:cNvSpPr>
          <p:nvPr>
            <p:ph type="sldNum" sz="quarter" idx="5"/>
          </p:nvPr>
        </p:nvSpPr>
        <p:spPr>
          <a:xfrm>
            <a:off x="3970941" y="8829971"/>
            <a:ext cx="3037840" cy="466434"/>
          </a:xfrm>
          <a:prstGeom prst="rect">
            <a:avLst/>
          </a:prstGeom>
        </p:spPr>
        <p:txBody>
          <a:bodyPr vert="horz" lIns="93163" tIns="46581" rIns="93163" bIns="46581" rtlCol="0" anchor="b"/>
          <a:lstStyle>
            <a:lvl1pPr algn="r">
              <a:defRPr sz="1200"/>
            </a:lvl1pPr>
          </a:lstStyle>
          <a:p>
            <a:fld id="{4DDAD74B-4254-4A15-B920-236F271C9A39}" type="slidenum">
              <a:rPr lang="id-ID" smtClean="0"/>
              <a:t>‹#›</a:t>
            </a:fld>
            <a:endParaRPr lang="id-ID"/>
          </a:p>
        </p:txBody>
      </p:sp>
    </p:spTree>
    <p:extLst>
      <p:ext uri="{BB962C8B-B14F-4D97-AF65-F5344CB8AC3E}">
        <p14:creationId xmlns:p14="http://schemas.microsoft.com/office/powerpoint/2010/main" val="2582477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Conducted by </a:t>
            </a:r>
            <a:r>
              <a:rPr lang="en-US" dirty="0" err="1"/>
              <a:t>Senseonics</a:t>
            </a:r>
            <a:r>
              <a:rPr lang="en-US" dirty="0"/>
              <a:t> Clinical Training Manager (CTM)</a:t>
            </a:r>
          </a:p>
          <a:p>
            <a:r>
              <a:rPr lang="en-US" dirty="0"/>
              <a:t>At least 2 doctors plus nurses</a:t>
            </a:r>
          </a:p>
          <a:p>
            <a:r>
              <a:rPr lang="en-US" dirty="0"/>
              <a:t>Conducted same day as first patient insertion</a:t>
            </a:r>
          </a:p>
          <a:p>
            <a:r>
              <a:rPr lang="en-US" dirty="0"/>
              <a:t>About 45-60 mins long</a:t>
            </a:r>
          </a:p>
          <a:p>
            <a:pPr marL="840296"/>
            <a:r>
              <a:rPr lang="en-US" dirty="0"/>
              <a:t>Tool and procedure overview</a:t>
            </a:r>
          </a:p>
          <a:p>
            <a:pPr marL="840296"/>
            <a:r>
              <a:rPr lang="en-US" dirty="0"/>
              <a:t>Equipment check</a:t>
            </a:r>
          </a:p>
          <a:p>
            <a:pPr marL="840296"/>
            <a:r>
              <a:rPr lang="en-US" dirty="0"/>
              <a:t>Sterile technique</a:t>
            </a:r>
          </a:p>
          <a:p>
            <a:pPr marL="840296"/>
            <a:r>
              <a:rPr lang="en-US" dirty="0"/>
              <a:t>CTM demo on fake skin</a:t>
            </a:r>
          </a:p>
          <a:p>
            <a:pPr marL="840296"/>
            <a:r>
              <a:rPr lang="en-US" dirty="0"/>
              <a:t>Doctor practice on fake skin</a:t>
            </a:r>
          </a:p>
          <a:p>
            <a:pPr marL="840296"/>
            <a:r>
              <a:rPr lang="en-US" dirty="0"/>
              <a:t>CTM observes doctor and nurse with first insertions</a:t>
            </a:r>
          </a:p>
          <a:p>
            <a:endParaRPr lang="en-US" dirty="0"/>
          </a:p>
          <a:p>
            <a:endParaRPr lang="en-US" dirty="0"/>
          </a:p>
        </p:txBody>
      </p:sp>
      <p:sp>
        <p:nvSpPr>
          <p:cNvPr id="4" name="Slide Number Placeholder 3"/>
          <p:cNvSpPr>
            <a:spLocks noGrp="1"/>
          </p:cNvSpPr>
          <p:nvPr>
            <p:ph type="sldNum" sz="quarter" idx="10"/>
          </p:nvPr>
        </p:nvSpPr>
        <p:spPr/>
        <p:txBody>
          <a:bodyPr/>
          <a:lstStyle/>
          <a:p>
            <a:fld id="{4DDAD74B-4254-4A15-B920-236F271C9A39}" type="slidenum">
              <a:rPr lang="id-ID" smtClean="0"/>
              <a:t>1</a:t>
            </a:fld>
            <a:endParaRPr lang="id-ID"/>
          </a:p>
        </p:txBody>
      </p:sp>
    </p:spTree>
    <p:extLst>
      <p:ext uri="{BB962C8B-B14F-4D97-AF65-F5344CB8AC3E}">
        <p14:creationId xmlns:p14="http://schemas.microsoft.com/office/powerpoint/2010/main" val="2294685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thorough training program is provided to the clinician by Senseonics that describes the appropriate placement procedures in detail. Briefly, the insertion procedure includes cleaning and preparation of the skin and anesthetization of the insertion area. Next, a small, shallow incision is made in the upper arm at the Sensor insertion site. Then, the blunt dissector (trocar) is used to create a subcutaneous pocket that is just large enough to fit the 0.72-inch-long sensor.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Sensor is then placed into the pocket using a Sensor insertion tool to aid with proper placement .  The</a:t>
            </a:r>
            <a:r>
              <a:rPr lang="en-US" sz="1200" kern="1200" baseline="0" dirty="0">
                <a:solidFill>
                  <a:schemeClr val="tx1"/>
                </a:solidFill>
                <a:effectLst/>
                <a:latin typeface="+mn-lt"/>
                <a:ea typeface="+mn-ea"/>
                <a:cs typeface="+mn-cs"/>
              </a:rPr>
              <a:t> incision is closed with </a:t>
            </a:r>
            <a:r>
              <a:rPr lang="en-US" sz="1200" kern="1200" baseline="0" dirty="0" err="1">
                <a:solidFill>
                  <a:schemeClr val="tx1"/>
                </a:solidFill>
                <a:effectLst/>
                <a:latin typeface="+mn-lt"/>
                <a:ea typeface="+mn-ea"/>
                <a:cs typeface="+mn-cs"/>
              </a:rPr>
              <a:t>Steri</a:t>
            </a:r>
            <a:r>
              <a:rPr lang="en-US" sz="1200" kern="1200" baseline="0" dirty="0">
                <a:solidFill>
                  <a:schemeClr val="tx1"/>
                </a:solidFill>
                <a:effectLst/>
                <a:latin typeface="+mn-lt"/>
                <a:ea typeface="+mn-ea"/>
                <a:cs typeface="+mn-cs"/>
              </a:rPr>
              <a:t>-strips.  And a </a:t>
            </a:r>
            <a:r>
              <a:rPr lang="en-US" sz="1200" kern="1200" baseline="0" dirty="0" err="1">
                <a:solidFill>
                  <a:schemeClr val="tx1"/>
                </a:solidFill>
                <a:effectLst/>
                <a:latin typeface="+mn-lt"/>
                <a:ea typeface="+mn-ea"/>
                <a:cs typeface="+mn-cs"/>
              </a:rPr>
              <a:t>tegaderm</a:t>
            </a:r>
            <a:r>
              <a:rPr lang="en-US" sz="1200" kern="1200" baseline="0" dirty="0">
                <a:solidFill>
                  <a:schemeClr val="tx1"/>
                </a:solidFill>
                <a:effectLst/>
                <a:latin typeface="+mn-lt"/>
                <a:ea typeface="+mn-ea"/>
                <a:cs typeface="+mn-cs"/>
              </a:rPr>
              <a:t> is placed over it to not get it wet.  Patient should not get the site wet for 3-5 days.</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Creation of Subcutaneous Pocket Using the Dissector Tool</a:t>
            </a:r>
            <a:r>
              <a:rPr lang="en-US" sz="1200" b="0" kern="1200" dirty="0">
                <a:solidFill>
                  <a:schemeClr val="tx1"/>
                </a:solidFill>
                <a:effectLst/>
                <a:latin typeface="+mn-lt"/>
                <a:ea typeface="+mn-ea"/>
                <a:cs typeface="+mn-cs"/>
              </a:rPr>
              <a:t> </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Blunt dissector is moved in the subcutaneous space through the small incision site  with close contact between the tool and the skin to ensure the smallest possible angle of the pocket with respect to the skin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Dissector is advanced through  the incision site is between the first and second markings on the rod of the blunt dissector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Sensor Placement Using the Sensor Insertion Tool</a:t>
            </a:r>
          </a:p>
          <a:p>
            <a:r>
              <a:rPr lang="en-US" sz="1200" kern="1200" dirty="0">
                <a:solidFill>
                  <a:schemeClr val="tx1"/>
                </a:solidFill>
                <a:effectLst/>
                <a:latin typeface="+mn-lt"/>
                <a:ea typeface="+mn-ea"/>
                <a:cs typeface="+mn-cs"/>
              </a:rPr>
              <a:t>Sensor housed in insertion tool and placed under the skin through point of incision  </a:t>
            </a:r>
          </a:p>
          <a:p>
            <a:r>
              <a:rPr lang="en-US" sz="1200" kern="1200" dirty="0">
                <a:solidFill>
                  <a:schemeClr val="tx1"/>
                </a:solidFill>
                <a:effectLst/>
                <a:latin typeface="+mn-lt"/>
                <a:ea typeface="+mn-ea"/>
                <a:cs typeface="+mn-cs"/>
              </a:rPr>
              <a:t>Insertion tool thumb slider retracted (black arrow), uncovering and leaving the Sensor in the subcutaneous pocket</a:t>
            </a:r>
          </a:p>
          <a:p>
            <a:r>
              <a:rPr lang="en-US" sz="1200" kern="1200" dirty="0">
                <a:solidFill>
                  <a:schemeClr val="tx1"/>
                </a:solidFill>
                <a:effectLst/>
                <a:latin typeface="+mn-lt"/>
                <a:ea typeface="+mn-ea"/>
                <a:cs typeface="+mn-cs"/>
              </a:rPr>
              <a:t> </a:t>
            </a:r>
            <a:endParaRPr lang="en-US" dirty="0"/>
          </a:p>
        </p:txBody>
      </p:sp>
    </p:spTree>
    <p:extLst>
      <p:ext uri="{BB962C8B-B14F-4D97-AF65-F5344CB8AC3E}">
        <p14:creationId xmlns:p14="http://schemas.microsoft.com/office/powerpoint/2010/main" val="3384687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DAD74B-4254-4A15-B920-236F271C9A39}" type="slidenum">
              <a:rPr lang="id-ID" smtClean="0"/>
              <a:t>3</a:t>
            </a:fld>
            <a:endParaRPr lang="id-ID"/>
          </a:p>
        </p:txBody>
      </p:sp>
    </p:spTree>
    <p:extLst>
      <p:ext uri="{BB962C8B-B14F-4D97-AF65-F5344CB8AC3E}">
        <p14:creationId xmlns:p14="http://schemas.microsoft.com/office/powerpoint/2010/main" val="1507168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minor procedure – importance of sterile field.  Senseonics supplies the insertion tools and sensor</a:t>
            </a:r>
          </a:p>
          <a:p>
            <a:endParaRPr lang="en-US" baseline="0" dirty="0"/>
          </a:p>
          <a:p>
            <a:r>
              <a:rPr lang="en-US" baseline="0" dirty="0"/>
              <a:t>Non-sterile:</a:t>
            </a:r>
          </a:p>
          <a:p>
            <a:r>
              <a:rPr lang="en-US" baseline="0" dirty="0"/>
              <a:t>STx</a:t>
            </a:r>
          </a:p>
          <a:p>
            <a:r>
              <a:rPr lang="en-US" baseline="0" dirty="0"/>
              <a:t>Marker</a:t>
            </a:r>
          </a:p>
          <a:p>
            <a:r>
              <a:rPr lang="en-US" baseline="0" dirty="0"/>
              <a:t>Incision template</a:t>
            </a:r>
          </a:p>
          <a:p>
            <a:r>
              <a:rPr lang="en-US" baseline="0" dirty="0"/>
              <a:t>Lidocaine syringe – about 5/8” needle, 3 cc</a:t>
            </a:r>
          </a:p>
          <a:p>
            <a:r>
              <a:rPr lang="en-US" baseline="0" dirty="0"/>
              <a:t>Saline</a:t>
            </a:r>
          </a:p>
          <a:p>
            <a:endParaRPr lang="en-US" dirty="0"/>
          </a:p>
        </p:txBody>
      </p:sp>
      <p:sp>
        <p:nvSpPr>
          <p:cNvPr id="4" name="Slide Number Placeholder 3"/>
          <p:cNvSpPr>
            <a:spLocks noGrp="1"/>
          </p:cNvSpPr>
          <p:nvPr>
            <p:ph type="sldNum" sz="quarter" idx="10"/>
          </p:nvPr>
        </p:nvSpPr>
        <p:spPr/>
        <p:txBody>
          <a:bodyPr/>
          <a:lstStyle/>
          <a:p>
            <a:fld id="{3E5AE1B5-BA2B-CF4B-8FEC-C08EDAD61C22}" type="slidenum">
              <a:rPr lang="en-US" smtClean="0"/>
              <a:t>4</a:t>
            </a:fld>
            <a:endParaRPr lang="en-US" dirty="0"/>
          </a:p>
        </p:txBody>
      </p:sp>
    </p:spTree>
    <p:extLst>
      <p:ext uri="{BB962C8B-B14F-4D97-AF65-F5344CB8AC3E}">
        <p14:creationId xmlns:p14="http://schemas.microsoft.com/office/powerpoint/2010/main" val="4055365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revise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7673" y="1825625"/>
            <a:ext cx="10515600" cy="4351338"/>
          </a:xfrm>
          <a:prstGeom prst="rect">
            <a:avLst/>
          </a:prstGeom>
        </p:spPr>
        <p:txBody>
          <a:bodyPr/>
          <a:lstStyle>
            <a:lvl1pPr>
              <a:buClr>
                <a:srgbClr val="2A6CCB"/>
              </a:buClr>
              <a:defRPr>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15"/>
          <p:cNvSpPr>
            <a:spLocks noGrp="1"/>
          </p:cNvSpPr>
          <p:nvPr>
            <p:ph type="body" sz="quarter" idx="10"/>
          </p:nvPr>
        </p:nvSpPr>
        <p:spPr>
          <a:xfrm>
            <a:off x="1246444" y="835567"/>
            <a:ext cx="10515600" cy="444462"/>
          </a:xfrm>
          <a:prstGeom prst="rect">
            <a:avLst/>
          </a:prstGeom>
        </p:spPr>
        <p:txBody>
          <a:bodyPr>
            <a:normAutofit/>
          </a:bodyPr>
          <a:lstStyle>
            <a:lvl1pPr marL="0" indent="0">
              <a:buNone/>
              <a:defRPr sz="2300" i="1">
                <a:solidFill>
                  <a:srgbClr val="629DD1"/>
                </a:solidFill>
              </a:defRPr>
            </a:lvl1pPr>
          </a:lstStyle>
          <a:p>
            <a:pPr lvl="0"/>
            <a:r>
              <a:rPr lang="en-US" dirty="0"/>
              <a:t>Click to edit Master text styles</a:t>
            </a:r>
          </a:p>
        </p:txBody>
      </p:sp>
      <p:sp>
        <p:nvSpPr>
          <p:cNvPr id="20" name="Title 19"/>
          <p:cNvSpPr>
            <a:spLocks noGrp="1"/>
          </p:cNvSpPr>
          <p:nvPr>
            <p:ph type="title"/>
          </p:nvPr>
        </p:nvSpPr>
        <p:spPr>
          <a:xfrm>
            <a:off x="1246444" y="310897"/>
            <a:ext cx="10515600" cy="923544"/>
          </a:xfrm>
          <a:prstGeom prst="rect">
            <a:avLst/>
          </a:prstGeom>
        </p:spPr>
        <p:txBody>
          <a:bodyPr anchor="t">
            <a:normAutofit/>
          </a:bodyPr>
          <a:lstStyle>
            <a:lvl1pPr>
              <a:defRPr sz="3600">
                <a:solidFill>
                  <a:srgbClr val="1F497D"/>
                </a:solidFill>
              </a:defRPr>
            </a:lvl1pPr>
          </a:lstStyle>
          <a:p>
            <a:r>
              <a:rPr lang="en-US" dirty="0"/>
              <a:t>Click to edit Master title style</a:t>
            </a:r>
          </a:p>
        </p:txBody>
      </p:sp>
      <p:cxnSp>
        <p:nvCxnSpPr>
          <p:cNvPr id="15" name="Straight Connector 14"/>
          <p:cNvCxnSpPr/>
          <p:nvPr userDrawn="1"/>
        </p:nvCxnSpPr>
        <p:spPr>
          <a:xfrm flipV="1">
            <a:off x="-787298" y="593797"/>
            <a:ext cx="1722992" cy="30664"/>
          </a:xfrm>
          <a:prstGeom prst="line">
            <a:avLst/>
          </a:prstGeom>
          <a:ln w="25400">
            <a:gradFill flip="none" rotWithShape="1">
              <a:gsLst>
                <a:gs pos="0">
                  <a:schemeClr val="accent2">
                    <a:lumMod val="20000"/>
                    <a:lumOff val="80000"/>
                  </a:schemeClr>
                </a:gs>
                <a:gs pos="35000">
                  <a:schemeClr val="accent2">
                    <a:lumMod val="40000"/>
                    <a:lumOff val="60000"/>
                  </a:schemeClr>
                </a:gs>
                <a:gs pos="100000">
                  <a:schemeClr val="bg2">
                    <a:lumMod val="50000"/>
                  </a:schemeClr>
                </a:gs>
              </a:gsLst>
              <a:lin ang="2700000" scaled="1"/>
              <a:tileRect/>
            </a:gra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7" name="Oval 16"/>
          <p:cNvSpPr>
            <a:spLocks noChangeAspect="1"/>
          </p:cNvSpPr>
          <p:nvPr userDrawn="1"/>
        </p:nvSpPr>
        <p:spPr>
          <a:xfrm>
            <a:off x="837235" y="515659"/>
            <a:ext cx="180000" cy="180000"/>
          </a:xfrm>
          <a:prstGeom prst="ellipse">
            <a:avLst/>
          </a:prstGeom>
          <a:solidFill>
            <a:schemeClr val="accent1"/>
          </a:solidFill>
          <a:ln w="2540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2" name="Footer Placeholder 1"/>
          <p:cNvSpPr>
            <a:spLocks noGrp="1"/>
          </p:cNvSpPr>
          <p:nvPr>
            <p:ph type="ftr" sz="quarter" idx="11"/>
          </p:nvPr>
        </p:nvSpPr>
        <p:spPr>
          <a:xfrm>
            <a:off x="2329961" y="6356350"/>
            <a:ext cx="7121769" cy="365125"/>
          </a:xfrm>
          <a:prstGeom prst="rect">
            <a:avLst/>
          </a:prstGeom>
        </p:spPr>
        <p:txBody>
          <a:bodyPr/>
          <a:lstStyle>
            <a:lvl1pPr>
              <a:defRPr sz="1200"/>
            </a:lvl1pPr>
          </a:lstStyle>
          <a:p>
            <a:r>
              <a:rPr lang="en-US" dirty="0"/>
              <a:t>CAUTION: INVESTIGATIONAL DEVICE. LIMITED BY FEDERAL (US) LAW TO INVESTIGATIONAL USE ONLY</a:t>
            </a:r>
            <a:endParaRPr lang="id-ID" dirty="0"/>
          </a:p>
          <a:p>
            <a:endParaRPr lang="en-US" dirty="0"/>
          </a:p>
        </p:txBody>
      </p:sp>
      <p:sp>
        <p:nvSpPr>
          <p:cNvPr id="4" name="Slide Number Placeholder 3"/>
          <p:cNvSpPr>
            <a:spLocks noGrp="1"/>
          </p:cNvSpPr>
          <p:nvPr>
            <p:ph type="sldNum" sz="quarter" idx="12"/>
          </p:nvPr>
        </p:nvSpPr>
        <p:spPr/>
        <p:txBody>
          <a:bodyPr/>
          <a:lstStyle/>
          <a:p>
            <a:fld id="{92B69BAA-A0A2-463E-BBFC-15E1C84AAA1C}" type="slidenum">
              <a:rPr lang="en-US" smtClean="0"/>
              <a:t>‹#›</a:t>
            </a:fld>
            <a:endParaRPr lang="en-US" dirty="0"/>
          </a:p>
        </p:txBody>
      </p:sp>
    </p:spTree>
    <p:extLst>
      <p:ext uri="{BB962C8B-B14F-4D97-AF65-F5344CB8AC3E}">
        <p14:creationId xmlns:p14="http://schemas.microsoft.com/office/powerpoint/2010/main" val="1618037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Content - vi">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243584" y="1639614"/>
            <a:ext cx="10341905" cy="4415111"/>
          </a:xfrm>
          <a:prstGeom prst="rect">
            <a:avLst/>
          </a:prstGeom>
        </p:spPr>
        <p:txBody>
          <a:bodyPr/>
          <a:lstStyle>
            <a:lvl1pPr>
              <a:spcAft>
                <a:spcPts val="600"/>
              </a:spcAft>
              <a:buClr>
                <a:srgbClr val="2A6CCB"/>
              </a:buClr>
              <a:defRPr sz="2400" kern="1600" baseline="0">
                <a:solidFill>
                  <a:schemeClr val="tx1">
                    <a:lumMod val="65000"/>
                    <a:lumOff val="35000"/>
                  </a:schemeClr>
                </a:solidFill>
                <a:latin typeface="+mj-lt"/>
              </a:defRPr>
            </a:lvl1pPr>
            <a:lvl2pPr marL="685800" indent="-228600">
              <a:spcAft>
                <a:spcPts val="600"/>
              </a:spcAft>
              <a:buClr>
                <a:srgbClr val="629DD1"/>
              </a:buClr>
              <a:buFont typeface="Calibri" panose="020F0502020204030204" pitchFamily="34" charset="0"/>
              <a:buChar char="–"/>
              <a:defRPr sz="2000">
                <a:solidFill>
                  <a:schemeClr val="bg1">
                    <a:lumMod val="50000"/>
                  </a:schemeClr>
                </a:solidFill>
              </a:defRPr>
            </a:lvl2pPr>
            <a:lvl3pPr>
              <a:defRPr sz="1800">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1"/>
          </p:nvPr>
        </p:nvSpPr>
        <p:spPr>
          <a:xfrm>
            <a:off x="1243584" y="314981"/>
            <a:ext cx="10641013" cy="1073150"/>
          </a:xfrm>
          <a:prstGeom prst="rect">
            <a:avLst/>
          </a:prstGeom>
        </p:spPr>
        <p:txBody>
          <a:bodyPr/>
          <a:lstStyle>
            <a:lvl1pPr marL="0" indent="0">
              <a:lnSpc>
                <a:spcPct val="75000"/>
              </a:lnSpc>
              <a:spcAft>
                <a:spcPts val="0"/>
              </a:spcAft>
              <a:buNone/>
              <a:defRPr sz="3600">
                <a:solidFill>
                  <a:srgbClr val="1F497D"/>
                </a:solidFill>
                <a:latin typeface="+mj-lt"/>
              </a:defRPr>
            </a:lvl1pPr>
            <a:lvl2pPr marL="0" indent="0">
              <a:lnSpc>
                <a:spcPct val="75000"/>
              </a:lnSpc>
              <a:spcAft>
                <a:spcPts val="0"/>
              </a:spcAft>
              <a:buNone/>
              <a:defRPr sz="2300" i="1">
                <a:solidFill>
                  <a:srgbClr val="629DD1"/>
                </a:solidFill>
                <a:latin typeface="+mj-lt"/>
              </a:defRPr>
            </a:lvl2pPr>
          </a:lstStyle>
          <a:p>
            <a:pPr lvl="0"/>
            <a:r>
              <a:rPr lang="en-US" dirty="0"/>
              <a:t>Click to edit Master text styles</a:t>
            </a:r>
          </a:p>
          <a:p>
            <a:pPr lvl="1"/>
            <a:r>
              <a:rPr lang="en-US" dirty="0"/>
              <a:t>Second level</a:t>
            </a:r>
          </a:p>
        </p:txBody>
      </p:sp>
      <p:cxnSp>
        <p:nvCxnSpPr>
          <p:cNvPr id="12" name="Straight Connector 11"/>
          <p:cNvCxnSpPr/>
          <p:nvPr userDrawn="1"/>
        </p:nvCxnSpPr>
        <p:spPr>
          <a:xfrm flipV="1">
            <a:off x="-787298" y="593797"/>
            <a:ext cx="1722992" cy="30664"/>
          </a:xfrm>
          <a:prstGeom prst="line">
            <a:avLst/>
          </a:prstGeom>
          <a:ln w="25400">
            <a:gradFill flip="none" rotWithShape="1">
              <a:gsLst>
                <a:gs pos="0">
                  <a:schemeClr val="accent2">
                    <a:lumMod val="20000"/>
                    <a:lumOff val="80000"/>
                  </a:schemeClr>
                </a:gs>
                <a:gs pos="35000">
                  <a:schemeClr val="accent2">
                    <a:lumMod val="40000"/>
                    <a:lumOff val="60000"/>
                  </a:schemeClr>
                </a:gs>
                <a:gs pos="100000">
                  <a:schemeClr val="bg2">
                    <a:lumMod val="50000"/>
                  </a:schemeClr>
                </a:gs>
              </a:gsLst>
              <a:lin ang="2700000" scaled="1"/>
              <a:tileRect/>
            </a:gra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13" name="Oval 12"/>
          <p:cNvSpPr>
            <a:spLocks noChangeAspect="1"/>
          </p:cNvSpPr>
          <p:nvPr userDrawn="1"/>
        </p:nvSpPr>
        <p:spPr>
          <a:xfrm>
            <a:off x="837235" y="515659"/>
            <a:ext cx="180000" cy="180000"/>
          </a:xfrm>
          <a:prstGeom prst="ellipse">
            <a:avLst/>
          </a:prstGeom>
          <a:solidFill>
            <a:schemeClr val="accent1"/>
          </a:solidFill>
          <a:ln w="2540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2" name="Footer Placeholder 1"/>
          <p:cNvSpPr>
            <a:spLocks noGrp="1"/>
          </p:cNvSpPr>
          <p:nvPr>
            <p:ph type="ftr" sz="quarter" idx="12"/>
          </p:nvPr>
        </p:nvSpPr>
        <p:spPr>
          <a:xfrm>
            <a:off x="1617785" y="6356350"/>
            <a:ext cx="8255976" cy="365125"/>
          </a:xfrm>
          <a:prstGeom prst="rect">
            <a:avLst/>
          </a:prstGeom>
        </p:spPr>
        <p:txBody>
          <a:bodyPr/>
          <a:lstStyle/>
          <a:p>
            <a:r>
              <a:rPr lang="en-US" dirty="0"/>
              <a:t>CAUTION: INVESTIGATIONAL DEVICE. LIMITED BY FEDERAL (US) LAW TO INVESTIGATIONAL USE ONLY</a:t>
            </a:r>
            <a:endParaRPr lang="id-ID" dirty="0"/>
          </a:p>
          <a:p>
            <a:endParaRPr lang="en-US" dirty="0"/>
          </a:p>
        </p:txBody>
      </p:sp>
      <p:sp>
        <p:nvSpPr>
          <p:cNvPr id="3" name="Slide Number Placeholder 2"/>
          <p:cNvSpPr>
            <a:spLocks noGrp="1"/>
          </p:cNvSpPr>
          <p:nvPr>
            <p:ph type="sldNum" sz="quarter" idx="13"/>
          </p:nvPr>
        </p:nvSpPr>
        <p:spPr/>
        <p:txBody>
          <a:bodyPr/>
          <a:lstStyle/>
          <a:p>
            <a:fld id="{92B69BAA-A0A2-463E-BBFC-15E1C84AAA1C}" type="slidenum">
              <a:rPr lang="en-US" smtClean="0"/>
              <a:t>‹#›</a:t>
            </a:fld>
            <a:endParaRPr lang="en-US" dirty="0"/>
          </a:p>
        </p:txBody>
      </p:sp>
    </p:spTree>
    <p:extLst>
      <p:ext uri="{BB962C8B-B14F-4D97-AF65-F5344CB8AC3E}">
        <p14:creationId xmlns:p14="http://schemas.microsoft.com/office/powerpoint/2010/main" val="2480905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ub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2B69BAA-A0A2-463E-BBFC-15E1C84AAA1C}" type="slidenum">
              <a:rPr lang="en-US" smtClean="0"/>
              <a:t>‹#›</a:t>
            </a:fld>
            <a:endParaRPr lang="en-US" dirty="0"/>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CAUTION: INVESTIGATIONAL DEVICE. LIMITED BY FEDERAL (US) LAW TO INVESTIGATIONAL USE ONLY</a:t>
            </a:r>
            <a:endParaRPr lang="id-ID"/>
          </a:p>
          <a:p>
            <a:endParaRPr lang="en-US" dirty="0"/>
          </a:p>
        </p:txBody>
      </p:sp>
    </p:spTree>
    <p:extLst>
      <p:ext uri="{BB962C8B-B14F-4D97-AF65-F5344CB8AC3E}">
        <p14:creationId xmlns:p14="http://schemas.microsoft.com/office/powerpoint/2010/main" val="245656153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1951891" y="6356350"/>
            <a:ext cx="7227277" cy="365125"/>
          </a:xfrm>
          <a:prstGeom prst="rect">
            <a:avLst/>
          </a:prstGeom>
        </p:spPr>
        <p:txBody>
          <a:bodyPr/>
          <a:lstStyle>
            <a:lvl1pPr>
              <a:defRPr sz="1200"/>
            </a:lvl1pPr>
          </a:lstStyle>
          <a:p>
            <a:r>
              <a:rPr lang="en-US" dirty="0"/>
              <a:t>CAUTION: INVESTIGATIONAL DEVICE. LIMITED BY FEDERAL (US) LAW TO INVESTIGATIONAL USE ONLY </a:t>
            </a:r>
            <a:endParaRPr lang="id-ID"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9F2E319-0919-499D-AD1F-7963255D1003}" type="slidenum">
              <a:rPr lang="id-ID" smtClean="0"/>
              <a:t>‹#›</a:t>
            </a:fld>
            <a:endParaRPr lang="id-ID" dirty="0"/>
          </a:p>
        </p:txBody>
      </p:sp>
      <p:cxnSp>
        <p:nvCxnSpPr>
          <p:cNvPr id="8" name="Straight Connector 7"/>
          <p:cNvCxnSpPr/>
          <p:nvPr userDrawn="1"/>
        </p:nvCxnSpPr>
        <p:spPr>
          <a:xfrm flipV="1">
            <a:off x="-1079906" y="593797"/>
            <a:ext cx="1722992" cy="30664"/>
          </a:xfrm>
          <a:prstGeom prst="line">
            <a:avLst/>
          </a:prstGeom>
          <a:ln w="25400">
            <a:gradFill flip="none" rotWithShape="1">
              <a:gsLst>
                <a:gs pos="0">
                  <a:schemeClr val="accent2">
                    <a:lumMod val="20000"/>
                    <a:lumOff val="80000"/>
                  </a:schemeClr>
                </a:gs>
                <a:gs pos="35000">
                  <a:schemeClr val="accent2">
                    <a:lumMod val="40000"/>
                    <a:lumOff val="60000"/>
                  </a:schemeClr>
                </a:gs>
                <a:gs pos="100000">
                  <a:schemeClr val="bg2">
                    <a:lumMod val="50000"/>
                  </a:schemeClr>
                </a:gs>
              </a:gsLst>
              <a:lin ang="2700000" scaled="1"/>
              <a:tileRect/>
            </a:gradFill>
            <a:prstDash val="sysDot"/>
            <a:headEnd type="none"/>
            <a:tailEnd type="oval"/>
          </a:ln>
        </p:spPr>
        <p:style>
          <a:lnRef idx="1">
            <a:schemeClr val="accent1"/>
          </a:lnRef>
          <a:fillRef idx="0">
            <a:schemeClr val="accent1"/>
          </a:fillRef>
          <a:effectRef idx="0">
            <a:schemeClr val="accent1"/>
          </a:effectRef>
          <a:fontRef idx="minor">
            <a:schemeClr val="tx1"/>
          </a:fontRef>
        </p:style>
      </p:cxnSp>
      <p:sp>
        <p:nvSpPr>
          <p:cNvPr id="9" name="Oval 8"/>
          <p:cNvSpPr>
            <a:spLocks noChangeAspect="1"/>
          </p:cNvSpPr>
          <p:nvPr userDrawn="1"/>
        </p:nvSpPr>
        <p:spPr>
          <a:xfrm>
            <a:off x="544627" y="515659"/>
            <a:ext cx="180000" cy="180000"/>
          </a:xfrm>
          <a:prstGeom prst="ellipse">
            <a:avLst/>
          </a:prstGeom>
          <a:solidFill>
            <a:schemeClr val="accent1"/>
          </a:solidFill>
          <a:ln w="25400">
            <a:solidFill>
              <a:schemeClr val="bg1">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11" name="Title 10"/>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6768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2085174" y="6356350"/>
            <a:ext cx="7212650" cy="365125"/>
          </a:xfrm>
          <a:prstGeom prst="rect">
            <a:avLst/>
          </a:prstGeom>
        </p:spPr>
        <p:txBody>
          <a:bodyPr/>
          <a:lstStyle/>
          <a:p>
            <a:r>
              <a:rPr lang="en-US" dirty="0"/>
              <a:t>CAUTION: INVESTIGATIONAL DEVICE. LIMITED BY FEDERAL (US) LAW TO INVESTIGATIONAL USE ONLY </a:t>
            </a:r>
            <a:endParaRPr lang="id-ID"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C9F2E319-0919-499D-AD1F-7963255D1003}" type="slidenum">
              <a:rPr lang="id-ID" smtClean="0"/>
              <a:t>‹#›</a:t>
            </a:fld>
            <a:endParaRPr lang="id-ID"/>
          </a:p>
        </p:txBody>
      </p:sp>
    </p:spTree>
    <p:extLst>
      <p:ext uri="{BB962C8B-B14F-4D97-AF65-F5344CB8AC3E}">
        <p14:creationId xmlns:p14="http://schemas.microsoft.com/office/powerpoint/2010/main" val="2334109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9F2E319-0919-499D-AD1F-7963255D1003}" type="slidenum">
              <a:rPr lang="id-ID" smtClean="0"/>
              <a:t>‹#›</a:t>
            </a:fld>
            <a:endParaRPr lang="id-ID"/>
          </a:p>
        </p:txBody>
      </p:sp>
      <p:sp>
        <p:nvSpPr>
          <p:cNvPr id="5" name="Title 4"/>
          <p:cNvSpPr>
            <a:spLocks noGrp="1"/>
          </p:cNvSpPr>
          <p:nvPr>
            <p:ph type="title"/>
          </p:nvPr>
        </p:nvSpPr>
        <p:spPr/>
        <p:txBody>
          <a:bodyPr/>
          <a:lstStyle/>
          <a:p>
            <a:r>
              <a:rPr lang="en-US"/>
              <a:t>Click to edit Master title style</a:t>
            </a:r>
          </a:p>
        </p:txBody>
      </p:sp>
      <p:sp>
        <p:nvSpPr>
          <p:cNvPr id="6" name="Footer Placeholder 5"/>
          <p:cNvSpPr>
            <a:spLocks noGrp="1"/>
          </p:cNvSpPr>
          <p:nvPr>
            <p:ph type="ftr" sz="quarter" idx="13"/>
          </p:nvPr>
        </p:nvSpPr>
        <p:spPr>
          <a:xfrm>
            <a:off x="2358639" y="6356350"/>
            <a:ext cx="6657174" cy="365125"/>
          </a:xfrm>
          <a:prstGeom prst="rect">
            <a:avLst/>
          </a:prstGeom>
        </p:spPr>
        <p:txBody>
          <a:bodyPr/>
          <a:lstStyle/>
          <a:p>
            <a:r>
              <a:rPr lang="en-US" dirty="0"/>
              <a:t>CAUTION: INVESTIGATIONAL DEVICE. LIMITED BY FEDERAL (US) LAW TO INVESTIGATIONAL USE ONLY </a:t>
            </a:r>
          </a:p>
        </p:txBody>
      </p:sp>
    </p:spTree>
    <p:extLst>
      <p:ext uri="{BB962C8B-B14F-4D97-AF65-F5344CB8AC3E}">
        <p14:creationId xmlns:p14="http://schemas.microsoft.com/office/powerpoint/2010/main" val="635940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654049" y="274641"/>
            <a:ext cx="11656484" cy="747241"/>
          </a:xfrm>
          <a:prstGeom prst="rect">
            <a:avLst/>
          </a:prstGeom>
        </p:spPr>
        <p:txBody>
          <a:bodyPr vert="horz" lIns="121917" tIns="60958" rIns="121917" bIns="60958" rtlCol="0" anchor="ctr">
            <a:noAutofit/>
          </a:bodyPr>
          <a:lstStyle>
            <a:lvl1pPr>
              <a:defRPr sz="4300"/>
            </a:lvl1pPr>
          </a:lstStyle>
          <a:p>
            <a:r>
              <a:rPr lang="en-US" dirty="0"/>
              <a:t>Click to edit Master title style</a:t>
            </a:r>
          </a:p>
        </p:txBody>
      </p:sp>
      <p:sp>
        <p:nvSpPr>
          <p:cNvPr id="8" name="Text Placeholder 2"/>
          <p:cNvSpPr>
            <a:spLocks noGrp="1"/>
          </p:cNvSpPr>
          <p:nvPr>
            <p:ph idx="1"/>
          </p:nvPr>
        </p:nvSpPr>
        <p:spPr>
          <a:xfrm>
            <a:off x="260349" y="1190540"/>
            <a:ext cx="11656484" cy="4935624"/>
          </a:xfrm>
          <a:prstGeom prst="rect">
            <a:avLst/>
          </a:prstGeom>
        </p:spPr>
        <p:txBody>
          <a:bodyPr vert="horz" lIns="121917" tIns="60958" rIns="121917" bIns="6095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3"/>
          <p:cNvSpPr>
            <a:spLocks noGrp="1"/>
          </p:cNvSpPr>
          <p:nvPr>
            <p:ph type="ftr" sz="quarter" idx="11"/>
          </p:nvPr>
        </p:nvSpPr>
        <p:spPr>
          <a:xfrm>
            <a:off x="7908481" y="6443440"/>
            <a:ext cx="2927956" cy="365125"/>
          </a:xfrm>
          <a:prstGeom prst="rect">
            <a:avLst/>
          </a:prstGeom>
        </p:spPr>
        <p:txBody>
          <a:bodyPr/>
          <a:lstStyle>
            <a:lvl1pPr>
              <a:defRPr sz="1100"/>
            </a:lvl1pPr>
          </a:lstStyle>
          <a:p>
            <a:r>
              <a:rPr lang="en-US" dirty="0"/>
              <a:t>For Investigational Use. Pending CE Mark</a:t>
            </a:r>
          </a:p>
        </p:txBody>
      </p:sp>
      <p:sp>
        <p:nvSpPr>
          <p:cNvPr id="11" name="Slide Number Placeholder 4"/>
          <p:cNvSpPr>
            <a:spLocks noGrp="1"/>
          </p:cNvSpPr>
          <p:nvPr>
            <p:ph type="sldNum" sz="quarter" idx="12"/>
          </p:nvPr>
        </p:nvSpPr>
        <p:spPr>
          <a:xfrm>
            <a:off x="11420173" y="6356352"/>
            <a:ext cx="771827" cy="365125"/>
          </a:xfrm>
          <a:noFill/>
        </p:spPr>
        <p:txBody>
          <a:bodyPr/>
          <a:lstStyle>
            <a:lvl1pPr>
              <a:defRPr sz="1300" b="0"/>
            </a:lvl1pPr>
          </a:lstStyle>
          <a:p>
            <a:fld id="{FEA7470B-24CC-3F48-9A4E-2298D4A0CF22}" type="slidenum">
              <a:rPr lang="en-US" smtClean="0"/>
              <a:pPr/>
              <a:t>‹#›</a:t>
            </a:fld>
            <a:endParaRPr lang="en-US" dirty="0"/>
          </a:p>
        </p:txBody>
      </p:sp>
      <p:sp>
        <p:nvSpPr>
          <p:cNvPr id="2" name="TextBox 1"/>
          <p:cNvSpPr txBox="1"/>
          <p:nvPr userDrawn="1"/>
        </p:nvSpPr>
        <p:spPr>
          <a:xfrm>
            <a:off x="5801359" y="6356352"/>
            <a:ext cx="1958340" cy="452213"/>
          </a:xfrm>
          <a:prstGeom prst="rect">
            <a:avLst/>
          </a:prstGeom>
        </p:spPr>
        <p:txBody>
          <a:bodyPr vert="horz" wrap="none" lIns="121917" tIns="60958" rIns="121917" bIns="60958" rtlCol="0" anchor="ctr">
            <a:normAutofit/>
          </a:bodyPr>
          <a:lstStyle/>
          <a:p>
            <a:r>
              <a:rPr lang="en-US" sz="1100" dirty="0"/>
              <a:t>Senseonics Confidential</a:t>
            </a:r>
          </a:p>
        </p:txBody>
      </p:sp>
    </p:spTree>
    <p:extLst>
      <p:ext uri="{BB962C8B-B14F-4D97-AF65-F5344CB8AC3E}">
        <p14:creationId xmlns:p14="http://schemas.microsoft.com/office/powerpoint/2010/main" val="396627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8606981" y="6443440"/>
            <a:ext cx="2927956" cy="365125"/>
          </a:xfrm>
          <a:prstGeom prst="rect">
            <a:avLst/>
          </a:prstGeom>
        </p:spPr>
        <p:txBody>
          <a:bodyPr/>
          <a:lstStyle>
            <a:lvl1pPr>
              <a:defRPr sz="1100"/>
            </a:lvl1pPr>
          </a:lstStyle>
          <a:p>
            <a:r>
              <a:rPr lang="en-US"/>
              <a:t>For Investigational Use. Pending CE Mark</a:t>
            </a:r>
          </a:p>
        </p:txBody>
      </p:sp>
      <p:sp>
        <p:nvSpPr>
          <p:cNvPr id="5" name="Slide Number Placeholder 4"/>
          <p:cNvSpPr>
            <a:spLocks noGrp="1"/>
          </p:cNvSpPr>
          <p:nvPr>
            <p:ph type="sldNum" sz="quarter" idx="12"/>
          </p:nvPr>
        </p:nvSpPr>
        <p:spPr>
          <a:xfrm>
            <a:off x="11420173" y="6356352"/>
            <a:ext cx="771827" cy="365125"/>
          </a:xfrm>
          <a:noFill/>
        </p:spPr>
        <p:txBody>
          <a:bodyPr/>
          <a:lstStyle>
            <a:lvl1pPr>
              <a:defRPr sz="1300" b="0"/>
            </a:lvl1pPr>
          </a:lstStyle>
          <a:p>
            <a:fld id="{FEA7470B-24CC-3F48-9A4E-2298D4A0CF22}" type="slidenum">
              <a:rPr lang="en-US" smtClean="0"/>
              <a:pPr/>
              <a:t>‹#›</a:t>
            </a:fld>
            <a:endParaRPr lang="en-US" dirty="0"/>
          </a:p>
        </p:txBody>
      </p:sp>
      <p:sp>
        <p:nvSpPr>
          <p:cNvPr id="6" name="Title Placeholder 1"/>
          <p:cNvSpPr>
            <a:spLocks noGrp="1"/>
          </p:cNvSpPr>
          <p:nvPr>
            <p:ph type="title"/>
          </p:nvPr>
        </p:nvSpPr>
        <p:spPr>
          <a:xfrm>
            <a:off x="260349" y="274641"/>
            <a:ext cx="11656484" cy="747241"/>
          </a:xfrm>
          <a:prstGeom prst="rect">
            <a:avLst/>
          </a:prstGeom>
        </p:spPr>
        <p:txBody>
          <a:bodyPr vert="horz" lIns="121917" tIns="60958" rIns="121917" bIns="60958" rtlCol="0" anchor="ctr">
            <a:normAutofit/>
          </a:bodyPr>
          <a:lstStyle/>
          <a:p>
            <a:r>
              <a:rPr lang="en-US"/>
              <a:t>Click to edit Master title style</a:t>
            </a:r>
            <a:endParaRPr lang="en-US" dirty="0"/>
          </a:p>
        </p:txBody>
      </p:sp>
      <p:sp>
        <p:nvSpPr>
          <p:cNvPr id="7" name="TextBox 6"/>
          <p:cNvSpPr txBox="1"/>
          <p:nvPr userDrawn="1"/>
        </p:nvSpPr>
        <p:spPr>
          <a:xfrm>
            <a:off x="5801360" y="5988240"/>
            <a:ext cx="1219200" cy="1219200"/>
          </a:xfrm>
          <a:prstGeom prst="rect">
            <a:avLst/>
          </a:prstGeom>
        </p:spPr>
        <p:txBody>
          <a:bodyPr vert="horz" wrap="none" lIns="121917" tIns="60958" rIns="121917" bIns="60958" rtlCol="0" anchor="ctr">
            <a:normAutofit/>
          </a:bodyPr>
          <a:lstStyle/>
          <a:p>
            <a:r>
              <a:rPr lang="en-US" sz="1100" dirty="0"/>
              <a:t>Senseonics Confidential</a:t>
            </a:r>
          </a:p>
        </p:txBody>
      </p:sp>
    </p:spTree>
    <p:extLst>
      <p:ext uri="{BB962C8B-B14F-4D97-AF65-F5344CB8AC3E}">
        <p14:creationId xmlns:p14="http://schemas.microsoft.com/office/powerpoint/2010/main" val="2541780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828400" y="6356352"/>
            <a:ext cx="2844800" cy="365125"/>
          </a:xfrm>
          <a:prstGeom prst="rect">
            <a:avLst/>
          </a:prstGeom>
        </p:spPr>
        <p:txBody>
          <a:bodyPr/>
          <a:lstStyle/>
          <a:p>
            <a:fld id="{4012F348-833D-468F-B41D-37D975A3BED7}" type="datetime1">
              <a:rPr lang="en-US" smtClean="0"/>
              <a:t>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20DFA8-C5FE-DB44-9BF9-1274EAD5637C}" type="slidenum">
              <a:rPr lang="en-US" smtClean="0"/>
              <a:t>‹#›</a:t>
            </a:fld>
            <a:endParaRPr lang="en-US"/>
          </a:p>
        </p:txBody>
      </p:sp>
    </p:spTree>
    <p:extLst>
      <p:ext uri="{BB962C8B-B14F-4D97-AF65-F5344CB8AC3E}">
        <p14:creationId xmlns:p14="http://schemas.microsoft.com/office/powerpoint/2010/main" val="3924557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 name="Slide Number Placeholder 18"/>
          <p:cNvSpPr txBox="1">
            <a:spLocks/>
          </p:cNvSpPr>
          <p:nvPr/>
        </p:nvSpPr>
        <p:spPr>
          <a:xfrm>
            <a:off x="11479605" y="6215961"/>
            <a:ext cx="658368" cy="416596"/>
          </a:xfrm>
          <a:prstGeom prst="rect">
            <a:avLst/>
          </a:prstGeom>
        </p:spPr>
        <p:txBody>
          <a:bodyPr/>
          <a:lstStyle>
            <a:defPPr>
              <a:defRPr lang="id-ID"/>
            </a:defPPr>
            <a:lvl1pPr marL="0" algn="ct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F2E319-0919-499D-AD1F-7963255D1003}" type="slidenum">
              <a:rPr lang="id-ID" smtClean="0"/>
              <a:pPr/>
              <a:t>‹#›</a:t>
            </a:fld>
            <a:endParaRPr lang="id-ID" dirty="0"/>
          </a:p>
        </p:txBody>
      </p:sp>
      <p:sp>
        <p:nvSpPr>
          <p:cNvPr id="4" name="Title Placeholder 3"/>
          <p:cNvSpPr>
            <a:spLocks noGrp="1"/>
          </p:cNvSpPr>
          <p:nvPr>
            <p:ph type="title"/>
          </p:nvPr>
        </p:nvSpPr>
        <p:spPr>
          <a:xfrm>
            <a:off x="521208" y="365126"/>
            <a:ext cx="10515600" cy="1325563"/>
          </a:xfrm>
          <a:prstGeom prst="rect">
            <a:avLst/>
          </a:prstGeom>
        </p:spPr>
        <p:txBody>
          <a:bodyPr vert="horz" lIns="91440" tIns="45720" rIns="91440" bIns="45720" rtlCol="0" anchor="t">
            <a:normAutofit/>
          </a:bodyPr>
          <a:lstStyle/>
          <a:p>
            <a:r>
              <a:rPr lang="en-US" dirty="0"/>
              <a:t>Click to edit Master title style</a:t>
            </a:r>
          </a:p>
        </p:txBody>
      </p:sp>
      <p:sp>
        <p:nvSpPr>
          <p:cNvPr id="5" name="Text Placeholder 4"/>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B69BAA-A0A2-463E-BBFC-15E1C84AAA1C}" type="slidenum">
              <a:rPr lang="en-US" smtClean="0"/>
              <a:t>‹#›</a:t>
            </a:fld>
            <a:endParaRPr lang="en-US" dirty="0"/>
          </a:p>
        </p:txBody>
      </p:sp>
      <p:sp>
        <p:nvSpPr>
          <p:cNvPr id="12" name="Footer Placeholder 11"/>
          <p:cNvSpPr>
            <a:spLocks noGrp="1"/>
          </p:cNvSpPr>
          <p:nvPr>
            <p:ph type="ftr" sz="quarter" idx="3"/>
          </p:nvPr>
        </p:nvSpPr>
        <p:spPr>
          <a:xfrm>
            <a:off x="2444097" y="6356350"/>
            <a:ext cx="65033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CAUTION: INVESTIGATIONAL DEVICE. LIMITED BY FEDERAL (US) LAW TO INVESTIGATIONAL USE ONLY</a:t>
            </a:r>
            <a:endParaRPr lang="id-ID" dirty="0"/>
          </a:p>
          <a:p>
            <a:endParaRPr lang="en-US" dirty="0"/>
          </a:p>
        </p:txBody>
      </p:sp>
    </p:spTree>
    <p:extLst>
      <p:ext uri="{BB962C8B-B14F-4D97-AF65-F5344CB8AC3E}">
        <p14:creationId xmlns:p14="http://schemas.microsoft.com/office/powerpoint/2010/main" val="633561089"/>
      </p:ext>
    </p:extLst>
  </p:cSld>
  <p:clrMap bg1="lt1" tx1="dk1" bg2="lt2" tx2="dk2" accent1="accent1" accent2="accent2" accent3="accent3" accent4="accent4" accent5="accent5" accent6="accent6" hlink="hlink" folHlink="folHlink"/>
  <p:sldLayoutIdLst>
    <p:sldLayoutId id="2147483698" r:id="rId1"/>
    <p:sldLayoutId id="2147483709" r:id="rId2"/>
    <p:sldLayoutId id="2147483712" r:id="rId3"/>
    <p:sldLayoutId id="2147483700" r:id="rId4"/>
    <p:sldLayoutId id="2147483701" r:id="rId5"/>
    <p:sldLayoutId id="2147483703" r:id="rId6"/>
    <p:sldLayoutId id="2147483713" r:id="rId7"/>
    <p:sldLayoutId id="2147483714" r:id="rId8"/>
    <p:sldLayoutId id="2147483715" r:id="rId9"/>
  </p:sldLayoutIdLst>
  <p:hf hdr="0" dt="0"/>
  <p:txStyles>
    <p:titleStyle>
      <a:lvl1pPr algn="l" defTabSz="914400" rtl="0" eaLnBrk="1" latinLnBrk="0" hangingPunct="1">
        <a:lnSpc>
          <a:spcPct val="75000"/>
        </a:lnSpc>
        <a:spcBef>
          <a:spcPct val="0"/>
        </a:spcBef>
        <a:buNone/>
        <a:defRPr sz="3600" kern="1200">
          <a:solidFill>
            <a:srgbClr val="1F497D"/>
          </a:solidFill>
          <a:latin typeface="+mj-lt"/>
          <a:ea typeface="+mj-ea"/>
          <a:cs typeface="+mj-cs"/>
        </a:defRPr>
      </a:lvl1pPr>
    </p:titleStyle>
    <p:bodyStyle>
      <a:lvl1pPr marL="228600" indent="-228600" algn="l" defTabSz="914400" rtl="0" eaLnBrk="1" latinLnBrk="0" hangingPunct="1">
        <a:lnSpc>
          <a:spcPct val="90000"/>
        </a:lnSpc>
        <a:spcBef>
          <a:spcPts val="1000"/>
        </a:spcBef>
        <a:spcAft>
          <a:spcPts val="600"/>
        </a:spcAft>
        <a:buClr>
          <a:srgbClr val="2A6CCB"/>
        </a:buClr>
        <a:buFont typeface="Arial" panose="020B0604020202020204" pitchFamily="34" charset="0"/>
        <a:buChar char="•"/>
        <a:defRPr sz="2400" kern="1200">
          <a:solidFill>
            <a:schemeClr val="tx1">
              <a:lumMod val="65000"/>
              <a:lumOff val="35000"/>
            </a:schemeClr>
          </a:solidFill>
          <a:latin typeface="+mj-lt"/>
          <a:ea typeface="+mn-ea"/>
          <a:cs typeface="+mn-cs"/>
        </a:defRPr>
      </a:lvl1pPr>
      <a:lvl2pPr marL="685800" indent="-228600" algn="l" defTabSz="914400" rtl="0" eaLnBrk="1" latinLnBrk="0" hangingPunct="1">
        <a:lnSpc>
          <a:spcPct val="90000"/>
        </a:lnSpc>
        <a:spcBef>
          <a:spcPts val="500"/>
        </a:spcBef>
        <a:spcAft>
          <a:spcPts val="600"/>
        </a:spcAft>
        <a:buClr>
          <a:srgbClr val="629DD1"/>
        </a:buClr>
        <a:buFont typeface="Calibri" panose="020F0502020204030204" pitchFamily="34" charset="0"/>
        <a:buChar char="—"/>
        <a:defRPr sz="2400" kern="1200">
          <a:solidFill>
            <a:schemeClr val="tx1">
              <a:lumMod val="50000"/>
              <a:lumOff val="50000"/>
            </a:schemeClr>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92B69BAA-A0A2-463E-BBFC-15E1C84AAA1C}" type="slidenum">
              <a:rPr lang="en-US" smtClean="0"/>
              <a:t>1</a:t>
            </a:fld>
            <a:endParaRPr lang="en-US" dirty="0"/>
          </a:p>
        </p:txBody>
      </p:sp>
      <p:sp>
        <p:nvSpPr>
          <p:cNvPr id="6" name="Title 1"/>
          <p:cNvSpPr txBox="1">
            <a:spLocks/>
          </p:cNvSpPr>
          <p:nvPr/>
        </p:nvSpPr>
        <p:spPr>
          <a:xfrm>
            <a:off x="5066851" y="2333812"/>
            <a:ext cx="6796965" cy="711836"/>
          </a:xfrm>
          <a:prstGeom prst="rect">
            <a:avLst/>
          </a:prstGeom>
        </p:spPr>
        <p:txBody>
          <a:bodyPr/>
          <a:lstStyle>
            <a:lvl1pPr algn="l" defTabSz="914400" rtl="0" eaLnBrk="1" latinLnBrk="0" hangingPunct="1">
              <a:lnSpc>
                <a:spcPct val="75000"/>
              </a:lnSpc>
              <a:spcBef>
                <a:spcPct val="0"/>
              </a:spcBef>
              <a:buNone/>
              <a:defRPr sz="3600" kern="1200">
                <a:solidFill>
                  <a:srgbClr val="1F497D"/>
                </a:solidFill>
                <a:latin typeface="+mj-lt"/>
                <a:ea typeface="+mj-ea"/>
                <a:cs typeface="+mj-cs"/>
              </a:defRPr>
            </a:lvl1pPr>
          </a:lstStyle>
          <a:p>
            <a:pPr algn="ctr"/>
            <a:r>
              <a:rPr lang="en-US" sz="4400" dirty="0"/>
              <a:t> </a:t>
            </a:r>
            <a:r>
              <a:rPr lang="en-US" sz="4400" b="1" dirty="0"/>
              <a:t>Sensor Procedure</a:t>
            </a:r>
          </a:p>
        </p:txBody>
      </p:sp>
    </p:spTree>
    <p:extLst>
      <p:ext uri="{BB962C8B-B14F-4D97-AF65-F5344CB8AC3E}">
        <p14:creationId xmlns:p14="http://schemas.microsoft.com/office/powerpoint/2010/main" val="1360759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FD3BBD5-21BC-B341-819A-82F5FB7EE0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95" y="0"/>
            <a:ext cx="12144609" cy="6858000"/>
          </a:xfrm>
          <a:prstGeom prst="rect">
            <a:avLst/>
          </a:prstGeom>
        </p:spPr>
      </p:pic>
    </p:spTree>
    <p:extLst>
      <p:ext uri="{BB962C8B-B14F-4D97-AF65-F5344CB8AC3E}">
        <p14:creationId xmlns:p14="http://schemas.microsoft.com/office/powerpoint/2010/main" val="1018995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FC919B-CC5F-814E-BC91-74CF6D3275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59296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D85F41E-4D9C-5E47-96CE-03C6E8AF0B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03"/>
            <a:ext cx="12192000" cy="6846794"/>
          </a:xfrm>
          <a:prstGeom prst="rect">
            <a:avLst/>
          </a:prstGeom>
        </p:spPr>
      </p:pic>
    </p:spTree>
    <p:extLst>
      <p:ext uri="{BB962C8B-B14F-4D97-AF65-F5344CB8AC3E}">
        <p14:creationId xmlns:p14="http://schemas.microsoft.com/office/powerpoint/2010/main" val="3743726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A995CC-71DA-4C4F-AC73-A5BEB1F8AE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2" y="0"/>
            <a:ext cx="12147176" cy="6858000"/>
          </a:xfrm>
          <a:prstGeom prst="rect">
            <a:avLst/>
          </a:prstGeom>
        </p:spPr>
      </p:pic>
    </p:spTree>
    <p:extLst>
      <p:ext uri="{BB962C8B-B14F-4D97-AF65-F5344CB8AC3E}">
        <p14:creationId xmlns:p14="http://schemas.microsoft.com/office/powerpoint/2010/main" val="2238147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4587C15-3D2A-C541-B711-1DEE0F171D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6" y="0"/>
            <a:ext cx="12054468" cy="6858000"/>
          </a:xfrm>
          <a:prstGeom prst="rect">
            <a:avLst/>
          </a:prstGeom>
        </p:spPr>
      </p:pic>
    </p:spTree>
    <p:extLst>
      <p:ext uri="{BB962C8B-B14F-4D97-AF65-F5344CB8AC3E}">
        <p14:creationId xmlns:p14="http://schemas.microsoft.com/office/powerpoint/2010/main" val="3289584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8295C0-5A8C-2843-8B4D-8A8D647744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2" y="0"/>
            <a:ext cx="12147176" cy="6858000"/>
          </a:xfrm>
          <a:prstGeom prst="rect">
            <a:avLst/>
          </a:prstGeom>
        </p:spPr>
      </p:pic>
    </p:spTree>
    <p:extLst>
      <p:ext uri="{BB962C8B-B14F-4D97-AF65-F5344CB8AC3E}">
        <p14:creationId xmlns:p14="http://schemas.microsoft.com/office/powerpoint/2010/main" val="237836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mp:transition xmlns:mp="http://schemas.microsoft.com/office/mac/powerpoint/2008/main" spd="med"/>
    </mc:Fallback>
  </mc:AlternateContent>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17329</TotalTime>
  <Words>235</Words>
  <Application>Microsoft Macintosh PowerPoint</Application>
  <PresentationFormat>Widescreen</PresentationFormat>
  <Paragraphs>35</Paragraphs>
  <Slides>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Don Elsey</dc:creator>
  <cp:lastModifiedBy>Monica Dennis</cp:lastModifiedBy>
  <cp:revision>1150</cp:revision>
  <cp:lastPrinted>2017-06-06T18:01:45Z</cp:lastPrinted>
  <dcterms:created xsi:type="dcterms:W3CDTF">2014-12-03T01:56:27Z</dcterms:created>
  <dcterms:modified xsi:type="dcterms:W3CDTF">2018-08-20T11:42:13Z</dcterms:modified>
</cp:coreProperties>
</file>