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8.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9.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0.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1.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2.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3.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4.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5.xml" ContentType="application/vnd.openxmlformats-officedocument.theme+xml"/>
  <Override PartName="/ppt/theme/theme16.xml" ContentType="application/vnd.openxmlformats-officedocument.theme+xml"/>
  <Override PartName="/ppt/theme/theme1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 id="2147483650" r:id="rId2"/>
    <p:sldMasterId id="2147483652" r:id="rId3"/>
    <p:sldMasterId id="2147483664" r:id="rId4"/>
    <p:sldMasterId id="2147483667" r:id="rId5"/>
    <p:sldMasterId id="2147483686" r:id="rId6"/>
    <p:sldMasterId id="2147483687" r:id="rId7"/>
    <p:sldMasterId id="2147483689" r:id="rId8"/>
    <p:sldMasterId id="2147497832" r:id="rId9"/>
    <p:sldMasterId id="2147499373" r:id="rId10"/>
    <p:sldMasterId id="2147507576" r:id="rId11"/>
    <p:sldMasterId id="2147507588" r:id="rId12"/>
    <p:sldMasterId id="2147507600" r:id="rId13"/>
    <p:sldMasterId id="2147507612" r:id="rId14"/>
    <p:sldMasterId id="2147507971" r:id="rId15"/>
  </p:sldMasterIdLst>
  <p:notesMasterIdLst>
    <p:notesMasterId r:id="rId25"/>
  </p:notesMasterIdLst>
  <p:handoutMasterIdLst>
    <p:handoutMasterId r:id="rId26"/>
  </p:handoutMasterIdLst>
  <p:sldIdLst>
    <p:sldId id="1784" r:id="rId16"/>
    <p:sldId id="1583" r:id="rId17"/>
    <p:sldId id="1585" r:id="rId18"/>
    <p:sldId id="1586" r:id="rId19"/>
    <p:sldId id="1587" r:id="rId20"/>
    <p:sldId id="1589" r:id="rId21"/>
    <p:sldId id="1590" r:id="rId22"/>
    <p:sldId id="1645" r:id="rId23"/>
    <p:sldId id="1617" r:id="rId24"/>
  </p:sldIdLst>
  <p:sldSz cx="9144000" cy="6858000" type="screen4x3"/>
  <p:notesSz cx="7077075" cy="9363075"/>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66FF99"/>
    <a:srgbClr val="000000"/>
    <a:srgbClr val="3333FF"/>
    <a:srgbClr val="3527E5"/>
    <a:srgbClr val="291BDF"/>
    <a:srgbClr val="2029DA"/>
    <a:srgbClr val="1D2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0275" autoAdjust="0"/>
    <p:restoredTop sz="86429" autoAdjust="0"/>
  </p:normalViewPr>
  <p:slideViewPr>
    <p:cSldViewPr>
      <p:cViewPr varScale="1">
        <p:scale>
          <a:sx n="66" d="100"/>
          <a:sy n="66" d="100"/>
        </p:scale>
        <p:origin x="658" y="43"/>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71" d="100"/>
          <a:sy n="71" d="100"/>
        </p:scale>
        <p:origin x="3544" y="16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8.xml"/><Relationship Id="rId13" Type="http://schemas.openxmlformats.org/officeDocument/2006/relationships/slideMaster" Target="slideMasters/slideMaster13.xml"/><Relationship Id="rId18" Type="http://schemas.openxmlformats.org/officeDocument/2006/relationships/slide" Target="slides/slide3.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6.xml"/><Relationship Id="rId7" Type="http://schemas.openxmlformats.org/officeDocument/2006/relationships/slideMaster" Target="slideMasters/slideMaster7.xml"/><Relationship Id="rId12" Type="http://schemas.openxmlformats.org/officeDocument/2006/relationships/slideMaster" Target="slideMasters/slideMaster12.xml"/><Relationship Id="rId17" Type="http://schemas.openxmlformats.org/officeDocument/2006/relationships/slide" Target="slides/slide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9.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8.xml"/><Relationship Id="rId28" Type="http://schemas.openxmlformats.org/officeDocument/2006/relationships/viewProps" Target="viewProps.xml"/><Relationship Id="rId10" Type="http://schemas.openxmlformats.org/officeDocument/2006/relationships/slideMaster" Target="slideMasters/slideMaster10.xml"/><Relationship Id="rId19" Type="http://schemas.openxmlformats.org/officeDocument/2006/relationships/slide" Target="slides/slide4.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22883" name="Rectangle 3"/>
          <p:cNvSpPr>
            <a:spLocks noGrp="1" noChangeArrowheads="1"/>
          </p:cNvSpPr>
          <p:nvPr>
            <p:ph type="dt" sz="quarter"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22884" name="Rectangle 4"/>
          <p:cNvSpPr>
            <a:spLocks noGrp="1" noChangeArrowheads="1"/>
          </p:cNvSpPr>
          <p:nvPr>
            <p:ph type="ftr" sz="quarter" idx="2"/>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22885" name="Rectangle 5"/>
          <p:cNvSpPr>
            <a:spLocks noGrp="1" noChangeArrowheads="1"/>
          </p:cNvSpPr>
          <p:nvPr>
            <p:ph type="sldNum" sz="quarter" idx="3"/>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D1B249-5657-43AB-A9B2-EA63CE01E4BF}" type="slidenum">
              <a:rPr lang="en-US"/>
              <a:pPr>
                <a:defRPr/>
              </a:pPr>
              <a:t>‹#›</a:t>
            </a:fld>
            <a:endParaRPr lang="en-US" dirty="0"/>
          </a:p>
        </p:txBody>
      </p:sp>
    </p:spTree>
    <p:extLst>
      <p:ext uri="{BB962C8B-B14F-4D97-AF65-F5344CB8AC3E}">
        <p14:creationId xmlns:p14="http://schemas.microsoft.com/office/powerpoint/2010/main" val="185576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5363" name="Rectangle 3"/>
          <p:cNvSpPr>
            <a:spLocks noGrp="1" noChangeArrowheads="1"/>
          </p:cNvSpPr>
          <p:nvPr>
            <p:ph type="dt"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3722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5367" name="Rectangle 7"/>
          <p:cNvSpPr>
            <a:spLocks noGrp="1" noChangeArrowheads="1"/>
          </p:cNvSpPr>
          <p:nvPr>
            <p:ph type="sldNum" sz="quarter" idx="5"/>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9F5C42-C30F-4623-A341-3D3260D7753F}" type="slidenum">
              <a:rPr lang="en-US"/>
              <a:pPr>
                <a:defRPr/>
              </a:pPr>
              <a:t>‹#›</a:t>
            </a:fld>
            <a:endParaRPr lang="en-US" dirty="0"/>
          </a:p>
        </p:txBody>
      </p:sp>
      <p:sp>
        <p:nvSpPr>
          <p:cNvPr id="2" name="Notes Placeholder 1"/>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357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Rot="1" noChangeAspect="1" noChangeArrowheads="1" noTextEdit="1"/>
          </p:cNvSpPr>
          <p:nvPr>
            <p:ph type="sldImg"/>
          </p:nvPr>
        </p:nvSpPr>
        <p:spPr>
          <a:xfrm>
            <a:off x="963613" y="369888"/>
            <a:ext cx="5156200" cy="3867150"/>
          </a:xfrm>
          <a:ln/>
        </p:spPr>
      </p:sp>
      <p:sp>
        <p:nvSpPr>
          <p:cNvPr id="2306051" name="Rectangle 3"/>
          <p:cNvSpPr>
            <a:spLocks noGrp="1" noChangeArrowheads="1"/>
          </p:cNvSpPr>
          <p:nvPr>
            <p:ph type="body" idx="1"/>
          </p:nvPr>
        </p:nvSpPr>
        <p:spPr>
          <a:xfrm>
            <a:off x="894464" y="4429580"/>
            <a:ext cx="5281595" cy="3914286"/>
          </a:xfrm>
          <a:prstGeom prst="rect">
            <a:avLst/>
          </a:prstGeom>
        </p:spPr>
        <p:txBody>
          <a:bodyPr/>
          <a:lstStyle/>
          <a:p>
            <a:pPr>
              <a:defRPr/>
            </a:pPr>
            <a:r>
              <a:rPr lang="en-US" dirty="0"/>
              <a:t>SLIDE SUMMARY: BP REDUCTION IS IMPORTANT; EVEN A LITTLE GOES </a:t>
            </a:r>
            <a:br>
              <a:rPr lang="en-US" dirty="0"/>
            </a:br>
            <a:r>
              <a:rPr lang="en-US" dirty="0"/>
              <a:t>A LONG WAY</a:t>
            </a:r>
          </a:p>
          <a:p>
            <a:pPr lvl="1">
              <a:defRPr/>
            </a:pPr>
            <a:r>
              <a:rPr lang="en-US" dirty="0"/>
              <a:t>Perhaps most striking are the practical implications of these data: even a small, 2 mm Hg fall in mean systolic BP would be associated with large absolute reductions in premature deaths and disabling strokes.</a:t>
            </a:r>
            <a:r>
              <a:rPr lang="en-US" baseline="30000" dirty="0"/>
              <a:t>1</a:t>
            </a:r>
            <a:r>
              <a:rPr lang="en-US" dirty="0"/>
              <a:t> As shown here, a 2 mm Hg lower mean systolic BP could lead to a 7% lower risk of IHD death and a 10% lower risk of stroke death</a:t>
            </a:r>
            <a:r>
              <a:rPr lang="en-US" baseline="30000" dirty="0"/>
              <a:t>1</a:t>
            </a:r>
            <a:r>
              <a:rPr lang="en-US" dirty="0"/>
              <a:t> </a:t>
            </a:r>
          </a:p>
          <a:p>
            <a:pPr lvl="1">
              <a:defRPr/>
            </a:pPr>
            <a:r>
              <a:rPr lang="en-US" dirty="0"/>
              <a:t>Data from a meta-analysis of 61 prospective, observational studies provide powerful evidence that throughout middle and old age, BP is strongly and directly related to vascular mortality.</a:t>
            </a:r>
            <a:r>
              <a:rPr lang="en-US" baseline="30000" dirty="0"/>
              <a:t>1</a:t>
            </a:r>
            <a:r>
              <a:rPr lang="en-US" dirty="0"/>
              <a:t> For example, a 10 mm Hg lower systolic BP is associated over the long term with a 40% lower risk of stroke death and a 30% lower risk of death from ischemic heart disease (IHD) or other vascular causes</a:t>
            </a:r>
            <a:r>
              <a:rPr lang="en-US" baseline="30000" dirty="0"/>
              <a:t>1 </a:t>
            </a:r>
          </a:p>
          <a:p>
            <a:pPr lvl="1">
              <a:defRPr/>
            </a:pPr>
            <a:r>
              <a:rPr lang="en-US" dirty="0"/>
              <a:t>Within each decade of life between 40 and 89 years, the proportional difference in the risk of vascular death associated with a given absolute difference in mean BP is roughly equivalent down to at least 115 mm Hg for systolic BP and 75 mm Hg for diastolic BP (below this level there is little evidence). Thus, there was no evidence of a J curve across all middle and older age groups</a:t>
            </a:r>
            <a:r>
              <a:rPr lang="en-US" baseline="30000" dirty="0"/>
              <a:t>1</a:t>
            </a:r>
          </a:p>
          <a:p>
            <a:pPr lvl="1">
              <a:defRPr/>
            </a:pPr>
            <a:r>
              <a:rPr lang="en-US" dirty="0"/>
              <a:t>The investigators included studies in data on blood pressure, blood cholesterol, date of birth (or age) and sex had been recorded at baseline and in which a cause and date of death had been sought by study screeners. 33 of the studies were done in Europe (eg, the British Regional Heart Study, the Scottish Heart Health Study, the Tromso Study, assessing the association between blood pressure and serum lipids) 18 in North American or Australia (eg, the Atherosclerotic Risk in Communities Study, the Minnesota Heart Health Program) and 10 studies in China or Japan (eg, the Seven Cities China study on stroke prevention)</a:t>
            </a:r>
            <a:r>
              <a:rPr lang="en-US" baseline="30000" dirty="0"/>
              <a:t>1</a:t>
            </a:r>
          </a:p>
          <a:p>
            <a:pPr>
              <a:defRPr/>
            </a:pPr>
            <a:endParaRPr lang="en-US" dirty="0">
              <a:solidFill>
                <a:srgbClr val="FF3300"/>
              </a:solidFill>
              <a:effectLst>
                <a:outerShdw blurRad="38100" dist="38100" dir="2700000" algn="tl">
                  <a:srgbClr val="C0C0C0"/>
                </a:outerShdw>
              </a:effectLst>
            </a:endParaRPr>
          </a:p>
        </p:txBody>
      </p:sp>
      <p:sp>
        <p:nvSpPr>
          <p:cNvPr id="149508" name="Text Box 4"/>
          <p:cNvSpPr txBox="1">
            <a:spLocks noChangeArrowheads="1"/>
          </p:cNvSpPr>
          <p:nvPr/>
        </p:nvSpPr>
        <p:spPr bwMode="auto">
          <a:xfrm>
            <a:off x="894464" y="8186189"/>
            <a:ext cx="5281595" cy="832273"/>
          </a:xfrm>
          <a:prstGeom prst="rect">
            <a:avLst/>
          </a:prstGeom>
          <a:noFill/>
          <a:ln w="12700">
            <a:noFill/>
            <a:miter lim="800000"/>
            <a:headEnd/>
            <a:tailEnd/>
          </a:ln>
        </p:spPr>
        <p:txBody>
          <a:bodyPr lIns="0" tIns="46976" rIns="0" bIns="46976" anchor="b"/>
          <a:lstStyle/>
          <a:p>
            <a:pPr marL="114159" indent="-114159" algn="l" defTabSz="940994">
              <a:lnSpc>
                <a:spcPct val="90000"/>
              </a:lnSpc>
              <a:spcBef>
                <a:spcPct val="30000"/>
              </a:spcBef>
              <a:buFontTx/>
              <a:buAutoNum type="arabicPeriod"/>
              <a:defRPr/>
            </a:pPr>
            <a:r>
              <a:rPr lang="en-US" sz="700" dirty="0">
                <a:solidFill>
                  <a:srgbClr val="000000"/>
                </a:solidFill>
                <a:latin typeface="Arial" charset="0"/>
                <a:ea typeface="MS PGothic" pitchFamily="34" charset="-128"/>
              </a:rPr>
              <a:t>Lewington S, Clarke R, Qizilbash N, Peto R, Collins R.  Age-specific relevance of usual blood pressure to vascular mortality: </a:t>
            </a:r>
            <a:br>
              <a:rPr lang="en-US" sz="700" dirty="0">
                <a:solidFill>
                  <a:srgbClr val="000000"/>
                </a:solidFill>
                <a:latin typeface="Arial" charset="0"/>
                <a:ea typeface="MS PGothic" pitchFamily="34" charset="-128"/>
              </a:rPr>
            </a:br>
            <a:r>
              <a:rPr lang="en-US" sz="700" dirty="0">
                <a:solidFill>
                  <a:srgbClr val="000000"/>
                </a:solidFill>
                <a:latin typeface="Arial" charset="0"/>
                <a:ea typeface="MS PGothic" pitchFamily="34" charset="-128"/>
              </a:rPr>
              <a:t>a meta-analysis of individual data for one million adults in 61 prospective studies. </a:t>
            </a:r>
            <a:r>
              <a:rPr lang="en-US" sz="700" i="1" dirty="0">
                <a:solidFill>
                  <a:srgbClr val="000000"/>
                </a:solidFill>
                <a:latin typeface="Arial" charset="0"/>
                <a:ea typeface="MS PGothic" pitchFamily="34" charset="-128"/>
              </a:rPr>
              <a:t>Lancet</a:t>
            </a:r>
            <a:r>
              <a:rPr lang="en-US" sz="700" dirty="0">
                <a:solidFill>
                  <a:srgbClr val="000000"/>
                </a:solidFill>
                <a:latin typeface="Arial" charset="0"/>
                <a:ea typeface="MS PGothic" pitchFamily="34" charset="-128"/>
              </a:rPr>
              <a:t> 2002;360:1903-1913.</a:t>
            </a:r>
            <a:r>
              <a:rPr lang="en-US" sz="700" dirty="0">
                <a:solidFill>
                  <a:prstClr val="black"/>
                </a:solidFill>
                <a:latin typeface="Arial" charset="0"/>
                <a:ea typeface="MS PGothic" pitchFamily="34" charset="-128"/>
              </a:rPr>
              <a:t> </a:t>
            </a:r>
          </a:p>
        </p:txBody>
      </p:sp>
      <p:sp>
        <p:nvSpPr>
          <p:cNvPr id="149509" name="Line 5"/>
          <p:cNvSpPr>
            <a:spLocks noChangeShapeType="1"/>
          </p:cNvSpPr>
          <p:nvPr/>
        </p:nvSpPr>
        <p:spPr bwMode="auto">
          <a:xfrm>
            <a:off x="894464" y="8727492"/>
            <a:ext cx="5281595" cy="0"/>
          </a:xfrm>
          <a:prstGeom prst="line">
            <a:avLst/>
          </a:prstGeom>
          <a:noFill/>
          <a:ln w="9525">
            <a:solidFill>
              <a:schemeClr val="tx1"/>
            </a:solidFill>
            <a:round/>
            <a:headEnd/>
            <a:tailEnd/>
          </a:ln>
        </p:spPr>
        <p:txBody>
          <a:bodyPr wrap="none" lIns="93936" tIns="46968" rIns="93936" bIns="46968">
            <a:spAutoFit/>
          </a:bodyPr>
          <a:lstStyle/>
          <a:p>
            <a:pPr defTabSz="939363">
              <a:defRPr/>
            </a:pPr>
            <a:endParaRPr lang="en-US" sz="2500" dirty="0">
              <a:solidFill>
                <a:prstClr val="black"/>
              </a:solidFill>
            </a:endParaRPr>
          </a:p>
        </p:txBody>
      </p:sp>
      <p:sp>
        <p:nvSpPr>
          <p:cNvPr id="149510" name="Text Box 6"/>
          <p:cNvSpPr txBox="1">
            <a:spLocks noChangeArrowheads="1"/>
          </p:cNvSpPr>
          <p:nvPr/>
        </p:nvSpPr>
        <p:spPr bwMode="auto">
          <a:xfrm>
            <a:off x="6246502" y="4839215"/>
            <a:ext cx="830573" cy="669720"/>
          </a:xfrm>
          <a:prstGeom prst="rect">
            <a:avLst/>
          </a:prstGeom>
          <a:noFill/>
          <a:ln w="12700">
            <a:noFill/>
            <a:miter lim="800000"/>
            <a:headEnd/>
            <a:tailEnd/>
          </a:ln>
        </p:spPr>
        <p:txBody>
          <a:bodyPr lIns="0" tIns="48728" rIns="0" bIns="48728"/>
          <a:lstStyle/>
          <a:p>
            <a:pPr algn="l" defTabSz="973611">
              <a:spcBef>
                <a:spcPct val="50000"/>
              </a:spcBef>
              <a:defRPr/>
            </a:pPr>
            <a:r>
              <a:rPr lang="en-US" sz="800" dirty="0">
                <a:solidFill>
                  <a:prstClr val="black"/>
                </a:solidFill>
                <a:latin typeface="Arial Narrow" pitchFamily="34" charset="0"/>
              </a:rPr>
              <a:t>[1/Lewington/</a:t>
            </a:r>
            <a:br>
              <a:rPr lang="en-US" sz="800" dirty="0">
                <a:solidFill>
                  <a:prstClr val="black"/>
                </a:solidFill>
                <a:latin typeface="Arial Narrow" pitchFamily="34" charset="0"/>
              </a:rPr>
            </a:br>
            <a:r>
              <a:rPr lang="en-US" sz="800" dirty="0">
                <a:solidFill>
                  <a:prstClr val="black"/>
                </a:solidFill>
                <a:latin typeface="Arial Narrow" pitchFamily="34" charset="0"/>
              </a:rPr>
              <a:t>p 1912/C 1/P2/</a:t>
            </a:r>
            <a:br>
              <a:rPr lang="en-US" sz="800" dirty="0">
                <a:solidFill>
                  <a:prstClr val="black"/>
                </a:solidFill>
                <a:latin typeface="Arial Narrow" pitchFamily="34" charset="0"/>
              </a:rPr>
            </a:br>
            <a:r>
              <a:rPr lang="en-US" sz="800" dirty="0">
                <a:solidFill>
                  <a:prstClr val="black"/>
                </a:solidFill>
                <a:latin typeface="Arial Narrow" pitchFamily="34" charset="0"/>
              </a:rPr>
              <a:t>ln 7-24]</a:t>
            </a:r>
          </a:p>
          <a:p>
            <a:pPr algn="l" defTabSz="973611">
              <a:spcBef>
                <a:spcPct val="50000"/>
              </a:spcBef>
              <a:defRPr/>
            </a:pPr>
            <a:r>
              <a:rPr lang="en-US" sz="800" dirty="0">
                <a:solidFill>
                  <a:prstClr val="black"/>
                </a:solidFill>
                <a:latin typeface="Arial Narrow" pitchFamily="34" charset="0"/>
              </a:rPr>
              <a:t>[1/Lewington/</a:t>
            </a:r>
            <a:br>
              <a:rPr lang="en-US" sz="800" dirty="0">
                <a:solidFill>
                  <a:prstClr val="black"/>
                </a:solidFill>
                <a:latin typeface="Arial Narrow" pitchFamily="34" charset="0"/>
              </a:rPr>
            </a:br>
            <a:r>
              <a:rPr lang="en-US" sz="800" dirty="0">
                <a:solidFill>
                  <a:prstClr val="black"/>
                </a:solidFill>
                <a:latin typeface="Arial Narrow" pitchFamily="34" charset="0"/>
              </a:rPr>
              <a:t>p 1912/C 1/P2/</a:t>
            </a:r>
            <a:br>
              <a:rPr lang="en-US" sz="800" dirty="0">
                <a:solidFill>
                  <a:prstClr val="black"/>
                </a:solidFill>
                <a:latin typeface="Arial Narrow" pitchFamily="34" charset="0"/>
              </a:rPr>
            </a:br>
            <a:r>
              <a:rPr lang="en-US" sz="800" dirty="0">
                <a:solidFill>
                  <a:prstClr val="black"/>
                </a:solidFill>
                <a:latin typeface="Arial Narrow" pitchFamily="34" charset="0"/>
              </a:rPr>
              <a:t>ln 7-24]</a:t>
            </a:r>
          </a:p>
          <a:p>
            <a:pPr algn="l" defTabSz="973611">
              <a:spcBef>
                <a:spcPct val="50000"/>
              </a:spcBef>
              <a:defRPr/>
            </a:pPr>
            <a:endParaRPr lang="en-US" sz="800" dirty="0">
              <a:solidFill>
                <a:prstClr val="black"/>
              </a:solidFill>
              <a:latin typeface="Arial Narrow" pitchFamily="34" charset="0"/>
            </a:endParaRPr>
          </a:p>
          <a:p>
            <a:pPr algn="l" defTabSz="973611">
              <a:spcBef>
                <a:spcPct val="50000"/>
              </a:spcBef>
              <a:defRPr/>
            </a:pPr>
            <a:endParaRPr lang="en-US" sz="800" dirty="0">
              <a:solidFill>
                <a:prstClr val="black"/>
              </a:solidFill>
              <a:latin typeface="Arial Narrow" pitchFamily="34" charset="0"/>
            </a:endParaRPr>
          </a:p>
          <a:p>
            <a:pPr algn="l" defTabSz="973611">
              <a:spcBef>
                <a:spcPct val="50000"/>
              </a:spcBef>
              <a:defRPr/>
            </a:pPr>
            <a:r>
              <a:rPr lang="en-US" sz="800" dirty="0">
                <a:solidFill>
                  <a:prstClr val="black"/>
                </a:solidFill>
                <a:latin typeface="Arial Narrow" pitchFamily="34" charset="0"/>
              </a:rPr>
              <a:t>[1/Lewington/</a:t>
            </a:r>
            <a:br>
              <a:rPr lang="en-US" sz="800" dirty="0">
                <a:solidFill>
                  <a:prstClr val="black"/>
                </a:solidFill>
                <a:latin typeface="Arial Narrow" pitchFamily="34" charset="0"/>
              </a:rPr>
            </a:br>
            <a:r>
              <a:rPr lang="en-US" sz="800" dirty="0">
                <a:solidFill>
                  <a:prstClr val="black"/>
                </a:solidFill>
                <a:latin typeface="Arial Narrow" pitchFamily="34" charset="0"/>
              </a:rPr>
              <a:t>p 1903/Abstract/</a:t>
            </a:r>
            <a:br>
              <a:rPr lang="en-US" sz="800" dirty="0">
                <a:solidFill>
                  <a:prstClr val="black"/>
                </a:solidFill>
                <a:latin typeface="Arial Narrow" pitchFamily="34" charset="0"/>
              </a:rPr>
            </a:br>
            <a:r>
              <a:rPr lang="en-US" sz="800" dirty="0">
                <a:solidFill>
                  <a:prstClr val="black"/>
                </a:solidFill>
                <a:latin typeface="Arial Narrow" pitchFamily="34" charset="0"/>
              </a:rPr>
              <a:t>Findings]</a:t>
            </a:r>
          </a:p>
          <a:p>
            <a:pPr algn="l" defTabSz="973611">
              <a:spcBef>
                <a:spcPct val="50000"/>
              </a:spcBef>
              <a:defRPr/>
            </a:pPr>
            <a:endParaRPr lang="en-US" sz="800" dirty="0">
              <a:solidFill>
                <a:prstClr val="black"/>
              </a:solidFill>
              <a:latin typeface="Arial Narrow" pitchFamily="34" charset="0"/>
            </a:endParaRPr>
          </a:p>
          <a:p>
            <a:pPr algn="l" defTabSz="973611">
              <a:spcBef>
                <a:spcPct val="50000"/>
              </a:spcBef>
              <a:defRPr/>
            </a:pPr>
            <a:endParaRPr lang="en-US" sz="800" dirty="0">
              <a:solidFill>
                <a:prstClr val="black"/>
              </a:solidFill>
              <a:latin typeface="Arial Narrow" pitchFamily="34" charset="0"/>
            </a:endParaRPr>
          </a:p>
          <a:p>
            <a:pPr algn="l" defTabSz="973611">
              <a:spcBef>
                <a:spcPct val="50000"/>
              </a:spcBef>
              <a:defRPr/>
            </a:pPr>
            <a:endParaRPr lang="en-US" sz="800" dirty="0">
              <a:solidFill>
                <a:prstClr val="black"/>
              </a:solidFill>
              <a:latin typeface="Arial Narrow" pitchFamily="34" charset="0"/>
            </a:endParaRPr>
          </a:p>
          <a:p>
            <a:pPr algn="l" defTabSz="973611">
              <a:spcBef>
                <a:spcPct val="50000"/>
              </a:spcBef>
              <a:defRPr/>
            </a:pPr>
            <a:endParaRPr lang="en-US" sz="800" dirty="0">
              <a:solidFill>
                <a:prstClr val="black"/>
              </a:solidFill>
              <a:latin typeface="Arial Narrow" pitchFamily="34" charset="0"/>
            </a:endParaRPr>
          </a:p>
        </p:txBody>
      </p:sp>
      <p:sp>
        <p:nvSpPr>
          <p:cNvPr id="149511" name="Text Box 7"/>
          <p:cNvSpPr txBox="1">
            <a:spLocks noChangeArrowheads="1"/>
          </p:cNvSpPr>
          <p:nvPr/>
        </p:nvSpPr>
        <p:spPr bwMode="auto">
          <a:xfrm>
            <a:off x="6202270" y="7066197"/>
            <a:ext cx="491464" cy="777005"/>
          </a:xfrm>
          <a:prstGeom prst="rect">
            <a:avLst/>
          </a:prstGeom>
          <a:noFill/>
          <a:ln w="12700" algn="ctr">
            <a:noFill/>
            <a:miter lim="800000"/>
            <a:headEnd/>
            <a:tailEnd/>
          </a:ln>
        </p:spPr>
        <p:txBody>
          <a:bodyPr lIns="0" tIns="49768" rIns="0" bIns="49768">
            <a:spAutoFit/>
          </a:bodyPr>
          <a:lstStyle/>
          <a:p>
            <a:pPr algn="l" defTabSz="924686">
              <a:spcBef>
                <a:spcPct val="50000"/>
              </a:spcBef>
              <a:defRPr/>
            </a:pPr>
            <a:r>
              <a:rPr lang="en-US" sz="800" dirty="0">
                <a:solidFill>
                  <a:prstClr val="black"/>
                </a:solidFill>
                <a:latin typeface="Arial Narrow" pitchFamily="34" charset="0"/>
              </a:rPr>
              <a:t>[1/Lewington/p 1904/C 1/P 3/ln2-6,</a:t>
            </a:r>
          </a:p>
          <a:p>
            <a:pPr algn="l" defTabSz="924686">
              <a:spcBef>
                <a:spcPct val="50000"/>
              </a:spcBef>
              <a:defRPr/>
            </a:pPr>
            <a:r>
              <a:rPr lang="en-US" sz="800" dirty="0">
                <a:solidFill>
                  <a:prstClr val="black"/>
                </a:solidFill>
                <a:latin typeface="Arial Narrow" pitchFamily="34" charset="0"/>
              </a:rPr>
              <a:t>/Appendix A, Table A]</a:t>
            </a:r>
          </a:p>
        </p:txBody>
      </p:sp>
      <p:sp>
        <p:nvSpPr>
          <p:cNvPr id="149512" name="Text Box 8"/>
          <p:cNvSpPr txBox="1">
            <a:spLocks noChangeArrowheads="1"/>
          </p:cNvSpPr>
          <p:nvPr/>
        </p:nvSpPr>
        <p:spPr bwMode="auto">
          <a:xfrm>
            <a:off x="6246502" y="1064725"/>
            <a:ext cx="830573" cy="669720"/>
          </a:xfrm>
          <a:prstGeom prst="rect">
            <a:avLst/>
          </a:prstGeom>
          <a:noFill/>
          <a:ln w="12700">
            <a:noFill/>
            <a:miter lim="800000"/>
            <a:headEnd/>
            <a:tailEnd/>
          </a:ln>
        </p:spPr>
        <p:txBody>
          <a:bodyPr lIns="0" tIns="48728" rIns="0" bIns="48728"/>
          <a:lstStyle/>
          <a:p>
            <a:pPr algn="l" defTabSz="973611">
              <a:spcBef>
                <a:spcPct val="50000"/>
              </a:spcBef>
              <a:defRPr/>
            </a:pPr>
            <a:r>
              <a:rPr lang="en-US" sz="800" dirty="0">
                <a:solidFill>
                  <a:prstClr val="black"/>
                </a:solidFill>
                <a:latin typeface="Arial Narrow" pitchFamily="34" charset="0"/>
              </a:rPr>
              <a:t>[1/Lewington/</a:t>
            </a:r>
            <a:br>
              <a:rPr lang="en-US" sz="800" dirty="0">
                <a:solidFill>
                  <a:prstClr val="black"/>
                </a:solidFill>
                <a:latin typeface="Arial Narrow" pitchFamily="34" charset="0"/>
              </a:rPr>
            </a:br>
            <a:r>
              <a:rPr lang="en-US" sz="800" dirty="0">
                <a:solidFill>
                  <a:prstClr val="black"/>
                </a:solidFill>
                <a:latin typeface="Arial Narrow" pitchFamily="34" charset="0"/>
              </a:rPr>
              <a:t>p 1912/C 1/P2/</a:t>
            </a:r>
            <a:br>
              <a:rPr lang="en-US" sz="800" dirty="0">
                <a:solidFill>
                  <a:prstClr val="black"/>
                </a:solidFill>
                <a:latin typeface="Arial Narrow" pitchFamily="34" charset="0"/>
              </a:rPr>
            </a:br>
            <a:r>
              <a:rPr lang="en-US" sz="800" dirty="0">
                <a:solidFill>
                  <a:prstClr val="black"/>
                </a:solidFill>
                <a:latin typeface="Arial Narrow" pitchFamily="34" charset="0"/>
              </a:rPr>
              <a:t>ln 7-24, p 1903/C 2/p 1/ln 1-3, P 2/ln 1-2, Appendix A, References to Studies]</a:t>
            </a:r>
          </a:p>
        </p:txBody>
      </p:sp>
    </p:spTree>
    <p:extLst>
      <p:ext uri="{BB962C8B-B14F-4D97-AF65-F5344CB8AC3E}">
        <p14:creationId xmlns:p14="http://schemas.microsoft.com/office/powerpoint/2010/main" val="40094194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spect="1" noChangeArrowheads="1" noTextEdit="1"/>
          </p:cNvSpPr>
          <p:nvPr>
            <p:ph type="sldImg"/>
          </p:nvPr>
        </p:nvSpPr>
        <p:spPr>
          <a:xfrm>
            <a:off x="3609975" y="2468563"/>
            <a:ext cx="0" cy="0"/>
          </a:xfrm>
          <a:ln/>
        </p:spPr>
      </p:sp>
      <p:sp>
        <p:nvSpPr>
          <p:cNvPr id="152579" name="Rectangle 3"/>
          <p:cNvSpPr>
            <a:spLocks noGrp="1" noChangeArrowheads="1"/>
          </p:cNvSpPr>
          <p:nvPr>
            <p:ph type="body" idx="1"/>
          </p:nvPr>
        </p:nvSpPr>
        <p:spPr>
          <a:xfrm>
            <a:off x="963268" y="4468593"/>
            <a:ext cx="5270128" cy="1006205"/>
          </a:xfrm>
          <a:prstGeom prst="rect">
            <a:avLst/>
          </a:prstGeom>
          <a:noFill/>
        </p:spPr>
        <p:txBody>
          <a:bodyPr lIns="93792" tIns="46896" rIns="93792" bIns="46896"/>
          <a:lstStyle/>
          <a:p>
            <a:r>
              <a:rPr lang="en-GB" b="1" dirty="0"/>
              <a:t>Figure 2a: Stroke mortality rate in each decade of age versus usual SBP at the start of that decade.</a:t>
            </a:r>
            <a:endParaRPr lang="en-GB" dirty="0"/>
          </a:p>
          <a:p>
            <a:r>
              <a:rPr lang="en-GB" dirty="0"/>
              <a:t>Rates are plotted on a floating absolute scale, and each square has area inversely proportional to the effective variance of the log mortality rate.</a:t>
            </a:r>
            <a:endParaRPr lang="en-US" dirty="0"/>
          </a:p>
        </p:txBody>
      </p:sp>
    </p:spTree>
    <p:extLst>
      <p:ext uri="{BB962C8B-B14F-4D97-AF65-F5344CB8AC3E}">
        <p14:creationId xmlns:p14="http://schemas.microsoft.com/office/powerpoint/2010/main" val="3112953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200150" y="700088"/>
            <a:ext cx="4683125" cy="3511550"/>
          </a:xfrm>
          <a:ln/>
        </p:spPr>
      </p:sp>
      <p:sp>
        <p:nvSpPr>
          <p:cNvPr id="151555" name="Rectangle 3"/>
          <p:cNvSpPr>
            <a:spLocks noGrp="1" noChangeArrowheads="1"/>
          </p:cNvSpPr>
          <p:nvPr>
            <p:ph type="body" idx="1"/>
          </p:nvPr>
        </p:nvSpPr>
        <p:spPr>
          <a:xfrm>
            <a:off x="707708" y="4449087"/>
            <a:ext cx="5661660" cy="4213384"/>
          </a:xfrm>
          <a:prstGeom prst="rect">
            <a:avLst/>
          </a:prstGeom>
          <a:noFill/>
        </p:spPr>
        <p:txBody>
          <a:bodyPr/>
          <a:lstStyle/>
          <a:p>
            <a:r>
              <a:rPr lang="en-US" sz="1000" b="1" u="sng" dirty="0"/>
              <a:t>Slide Summary</a:t>
            </a:r>
          </a:p>
          <a:p>
            <a:r>
              <a:rPr lang="en-US" sz="1000" b="1" i="1" dirty="0"/>
              <a:t>According to a meta-analysis of over 60 prospective studies, the risk of cardiovascular mortality doubles with each rise of 20 mm Hg in systolic blood pressure (BP) and 10 mm Hg in diastolic BP.</a:t>
            </a:r>
            <a:r>
              <a:rPr lang="en-US" sz="1000" b="1" dirty="0"/>
              <a:t> </a:t>
            </a:r>
          </a:p>
          <a:p>
            <a:endParaRPr lang="en-US" sz="1000" b="1" dirty="0"/>
          </a:p>
          <a:p>
            <a:r>
              <a:rPr lang="en-US" sz="1000" b="1" u="sng" dirty="0"/>
              <a:t>Background</a:t>
            </a:r>
          </a:p>
          <a:p>
            <a:pPr>
              <a:buFontTx/>
              <a:buChar char="•"/>
            </a:pPr>
            <a:r>
              <a:rPr lang="en-US" sz="1000" b="1" dirty="0"/>
              <a:t> In a meta-analysis of 61 prospective, observational studies conducted by Lewington et al involving one million adults with no previous vascular disease at baseline, the researchers found that between the ages of 40-69 years, each incremental rise of 20 mm Hg systolic BP and 10 mm Hg diastolic BP was associated with a twofold increase in death rates from ischemic heart disease and other vascular disease.</a:t>
            </a:r>
          </a:p>
          <a:p>
            <a:pPr>
              <a:buFontTx/>
              <a:buChar char="•"/>
            </a:pPr>
            <a:r>
              <a:rPr lang="en-US" sz="1000" b="1" dirty="0"/>
              <a:t> The researchers also noted that when attempting to predict vascular mortality risk from a single BP measurement, the average of systolic and diastolic BP was “slightly more informative” than either alone, and that pulse pressure was “much less informative.”</a:t>
            </a:r>
          </a:p>
          <a:p>
            <a:pPr>
              <a:buFontTx/>
              <a:buChar char="•"/>
            </a:pPr>
            <a:r>
              <a:rPr lang="en-US" sz="1000" b="1" dirty="0"/>
              <a:t> The seventh report Joint National Committee on Prevention, Detection, Evaluation, and Treatment of High Blood Pressure (JNC 7) notes this study result as yet more information linking hypertension to high risk for cardiovascular events.</a:t>
            </a:r>
          </a:p>
          <a:p>
            <a:endParaRPr lang="en-US" sz="1000" b="1" dirty="0"/>
          </a:p>
          <a:p>
            <a:r>
              <a:rPr lang="en-US" sz="1000" b="1" dirty="0"/>
              <a:t>Lewington S, Clarke R, Qizilbash H, et al. Age-specific relevance of usual blood pressure to vascular mortality: a meta-analysis of individual data for one million adults in 61 prospective studies. </a:t>
            </a:r>
            <a:r>
              <a:rPr lang="en-US" sz="1000" b="1" i="1" dirty="0"/>
              <a:t>Lancet</a:t>
            </a:r>
            <a:r>
              <a:rPr lang="en-US" sz="1000" b="1" dirty="0"/>
              <a:t>. 2003;361:1903-1913.</a:t>
            </a:r>
          </a:p>
          <a:p>
            <a:pPr algn="just">
              <a:spcBef>
                <a:spcPct val="15000"/>
              </a:spcBef>
            </a:pPr>
            <a:endParaRPr lang="en-US" sz="1000" b="1" dirty="0"/>
          </a:p>
          <a:p>
            <a:pPr algn="just">
              <a:spcBef>
                <a:spcPct val="15000"/>
              </a:spcBef>
            </a:pPr>
            <a:r>
              <a:rPr lang="en-US" sz="1000" b="1" dirty="0"/>
              <a:t>JNC 7. </a:t>
            </a:r>
            <a:r>
              <a:rPr lang="en-US" sz="1000" b="1" i="1" dirty="0"/>
              <a:t>JAMA.</a:t>
            </a:r>
            <a:r>
              <a:rPr lang="en-US" sz="1000" b="1" dirty="0"/>
              <a:t> 2003;289:2560-2572.</a:t>
            </a:r>
          </a:p>
        </p:txBody>
      </p:sp>
    </p:spTree>
    <p:extLst>
      <p:ext uri="{BB962C8B-B14F-4D97-AF65-F5344CB8AC3E}">
        <p14:creationId xmlns:p14="http://schemas.microsoft.com/office/powerpoint/2010/main" val="848629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8434" name="Rectangle 2"/>
          <p:cNvSpPr>
            <a:spLocks noGrp="1" noRot="1" noChangeAspect="1" noChangeArrowheads="1" noTextEdit="1"/>
          </p:cNvSpPr>
          <p:nvPr>
            <p:ph type="sldImg"/>
          </p:nvPr>
        </p:nvSpPr>
        <p:spPr bwMode="auto">
          <a:xfrm>
            <a:off x="1263650" y="725488"/>
            <a:ext cx="4776788" cy="35814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58435" name="Rectangle 3"/>
          <p:cNvSpPr>
            <a:spLocks noGrp="1" noChangeArrowheads="1"/>
          </p:cNvSpPr>
          <p:nvPr>
            <p:ph type="body" idx="1"/>
          </p:nvPr>
        </p:nvSpPr>
        <p:spPr>
          <a:xfrm>
            <a:off x="959992" y="4584006"/>
            <a:ext cx="5361868" cy="4270278"/>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912" tIns="47455" rIns="94912" bIns="47455"/>
          <a:lstStyle/>
          <a:p>
            <a:endParaRPr lang="en-US" altLang="en-US" dirty="0"/>
          </a:p>
        </p:txBody>
      </p:sp>
    </p:spTree>
    <p:extLst>
      <p:ext uri="{BB962C8B-B14F-4D97-AF65-F5344CB8AC3E}">
        <p14:creationId xmlns:p14="http://schemas.microsoft.com/office/powerpoint/2010/main" val="28965042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xfrm>
            <a:off x="943610" y="4447461"/>
            <a:ext cx="5189855" cy="4213384"/>
          </a:xfrm>
          <a:prstGeom prst="rect">
            <a:avLst/>
          </a:prstGeom>
          <a:noFill/>
        </p:spPr>
        <p:txBody>
          <a:bodyPr/>
          <a:lstStyle/>
          <a:p>
            <a:endParaRPr lang="en-US" dirty="0"/>
          </a:p>
        </p:txBody>
      </p:sp>
      <p:sp>
        <p:nvSpPr>
          <p:cNvPr id="153604" name="Slide Number Placeholder 3"/>
          <p:cNvSpPr>
            <a:spLocks noGrp="1"/>
          </p:cNvSpPr>
          <p:nvPr>
            <p:ph type="sldNum" sz="quarter" idx="5"/>
          </p:nvPr>
        </p:nvSpPr>
        <p:spPr>
          <a:noFill/>
          <a:ln>
            <a:miter lim="800000"/>
            <a:headEnd/>
            <a:tailEnd/>
          </a:ln>
        </p:spPr>
        <p:txBody>
          <a:bodyPr/>
          <a:lstStyle/>
          <a:p>
            <a:pPr defTabSz="939363">
              <a:defRPr/>
            </a:pPr>
            <a:fld id="{A9B2CEB3-4C6C-4FBC-92CF-EBC20884BEC6}" type="slidenum">
              <a:rPr lang="en-US">
                <a:solidFill>
                  <a:srgbClr val="000000"/>
                </a:solidFill>
              </a:rPr>
              <a:pPr defTabSz="939363">
                <a:defRPr/>
              </a:pPr>
              <a:t>6</a:t>
            </a:fld>
            <a:endParaRPr lang="en-US" dirty="0">
              <a:solidFill>
                <a:srgbClr val="000000"/>
              </a:solidFill>
            </a:endParaRPr>
          </a:p>
        </p:txBody>
      </p:sp>
    </p:spTree>
    <p:extLst>
      <p:ext uri="{BB962C8B-B14F-4D97-AF65-F5344CB8AC3E}">
        <p14:creationId xmlns:p14="http://schemas.microsoft.com/office/powerpoint/2010/main" val="3994612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Kaplan–Meier Analyses of Selected Outcomes.</a:t>
            </a:r>
          </a:p>
          <a:p>
            <a:r>
              <a:rPr lang="en-US" b="1" dirty="0"/>
              <a:t>Shown are the proportions of patients with events for the primary composite outcome (Panel A) and for the individual components</a:t>
            </a:r>
          </a:p>
          <a:p>
            <a:r>
              <a:rPr lang="en-US" b="1" dirty="0"/>
              <a:t>of the primary outcome (Panels B, C, and D). The insets show close-up versions of the graphs in each panel.</a:t>
            </a:r>
          </a:p>
          <a:p>
            <a:endParaRPr lang="en-US" b="1" dirty="0"/>
          </a:p>
          <a:p>
            <a:r>
              <a:rPr lang="en-US" b="1" dirty="0"/>
              <a:t>In patients with type 2 diabetes at high risk for cardiovascular events, targeting a systolic</a:t>
            </a:r>
            <a:r>
              <a:rPr lang="en-US" b="1" baseline="0" dirty="0"/>
              <a:t> </a:t>
            </a:r>
            <a:r>
              <a:rPr lang="en-US" b="1" dirty="0"/>
              <a:t>blood pressure of less than 120 mm Hg, as compared with less than 140 mm Hg,</a:t>
            </a:r>
            <a:r>
              <a:rPr lang="en-US" b="1" baseline="0" dirty="0"/>
              <a:t> </a:t>
            </a:r>
            <a:r>
              <a:rPr lang="en-US" b="1" dirty="0"/>
              <a:t>did not reduce the rate of a composite outcome of fatal and nonfatal major cardiovascular</a:t>
            </a:r>
            <a:r>
              <a:rPr lang="en-US" b="1" baseline="0" dirty="0"/>
              <a:t> </a:t>
            </a:r>
            <a:r>
              <a:rPr lang="en-US" b="1" dirty="0"/>
              <a:t>events.</a:t>
            </a:r>
          </a:p>
        </p:txBody>
      </p:sp>
      <p:sp>
        <p:nvSpPr>
          <p:cNvPr id="4" name="Slide Number Placeholder 3"/>
          <p:cNvSpPr>
            <a:spLocks noGrp="1"/>
          </p:cNvSpPr>
          <p:nvPr>
            <p:ph type="sldNum" sz="quarter" idx="10"/>
          </p:nvPr>
        </p:nvSpPr>
        <p:spPr/>
        <p:txBody>
          <a:bodyPr/>
          <a:lstStyle/>
          <a:p>
            <a:pPr>
              <a:defRPr/>
            </a:pPr>
            <a:fld id="{8B9F5C42-C30F-4623-A341-3D3260D7753F}" type="slidenum">
              <a:rPr lang="en-US" smtClean="0"/>
              <a:pPr>
                <a:defRPr/>
              </a:pPr>
              <a:t>8</a:t>
            </a:fld>
            <a:endParaRPr lang="en-US" dirty="0"/>
          </a:p>
        </p:txBody>
      </p:sp>
    </p:spTree>
    <p:extLst>
      <p:ext uri="{BB962C8B-B14F-4D97-AF65-F5344CB8AC3E}">
        <p14:creationId xmlns:p14="http://schemas.microsoft.com/office/powerpoint/2010/main" val="12026163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xfrm>
            <a:off x="943610" y="4447461"/>
            <a:ext cx="5189855" cy="4213384"/>
          </a:xfrm>
          <a:prstGeom prst="rect">
            <a:avLst/>
          </a:prstGeom>
          <a:noFill/>
        </p:spPr>
        <p:txBody>
          <a:bodyPr/>
          <a:lstStyle/>
          <a:p>
            <a:endParaRPr lang="en-US" dirty="0"/>
          </a:p>
        </p:txBody>
      </p:sp>
      <p:sp>
        <p:nvSpPr>
          <p:cNvPr id="162820" name="Slide Number Placeholder 3"/>
          <p:cNvSpPr>
            <a:spLocks noGrp="1"/>
          </p:cNvSpPr>
          <p:nvPr>
            <p:ph type="sldNum" sz="quarter" idx="5"/>
          </p:nvPr>
        </p:nvSpPr>
        <p:spPr>
          <a:noFill/>
          <a:ln>
            <a:miter lim="800000"/>
            <a:headEnd/>
            <a:tailEnd/>
          </a:ln>
        </p:spPr>
        <p:txBody>
          <a:bodyPr/>
          <a:lstStyle/>
          <a:p>
            <a:pPr defTabSz="939363">
              <a:defRPr/>
            </a:pPr>
            <a:fld id="{D340D5F5-B29A-4E0A-94C1-339201219320}" type="slidenum">
              <a:rPr lang="en-US">
                <a:solidFill>
                  <a:srgbClr val="000000"/>
                </a:solidFill>
              </a:rPr>
              <a:pPr defTabSz="939363">
                <a:defRPr/>
              </a:pPr>
              <a:t>9</a:t>
            </a:fld>
            <a:endParaRPr lang="en-US" dirty="0">
              <a:solidFill>
                <a:srgbClr val="000000"/>
              </a:solidFill>
            </a:endParaRPr>
          </a:p>
        </p:txBody>
      </p:sp>
    </p:spTree>
    <p:extLst>
      <p:ext uri="{BB962C8B-B14F-4D97-AF65-F5344CB8AC3E}">
        <p14:creationId xmlns:p14="http://schemas.microsoft.com/office/powerpoint/2010/main" val="945649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Master" Target="../slideMasters/slideMaster11.xml"/><Relationship Id="rId4" Type="http://schemas.openxmlformats.org/officeDocument/2006/relationships/slide" Target="../slides/slide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6918EA0-1098-4611-BA98-46A8537068D2}"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860A5D7-75B5-4987-A936-106431943578}"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94D4504-5751-4972-99BF-8186527665A4}"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CE5A0EEB-B801-46FC-B76D-5D05AC52D52E}"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6AEBE356-ADFB-44AF-A733-1B0FA8E73E6B}"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EF79123-A4D6-4378-BF66-00A5277D363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AE8787B0-0602-47D8-97D9-69A87077A826}"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DD74850-C44A-45CD-B392-CBA6C4151146}"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4F7025C-DC78-47DB-BC07-5D4CA069FB93}"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5BA38B-A558-4493-A519-EA4F57D1188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501916E-6057-43DC-A8A6-6D8E3137BE23}" type="slidenum">
              <a:rPr lang="en-US"/>
              <a:pPr>
                <a:defRPr/>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9629500-077A-4423-9BCE-A9F204EE0D03}" type="slidenum">
              <a:rPr lang="en-US"/>
              <a:pPr>
                <a:defRPr/>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E126A3A-3F04-4B18-848A-D6D060CD9DF3}" type="slidenum">
              <a:rPr lang="en-US"/>
              <a:pPr>
                <a:defRPr/>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CD5521D5-6126-4D41-B950-0693CA8B0349}" type="slidenum">
              <a:rPr lang="en-US"/>
              <a:pPr>
                <a:defRPr/>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F3ADEBA7-12AD-4C24-8C6D-DBF108D5C9AF}" type="slidenum">
              <a:rPr lang="en-US"/>
              <a:pPr>
                <a:defRPr/>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AAC6F7C0-7871-46E5-9389-F237FFC942B3}" type="slidenum">
              <a:rPr lang="en-US"/>
              <a:pPr>
                <a:defRPr/>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7AE1043B-5241-42A8-B77D-4B0DEA8EB1F5}" type="slidenum">
              <a:rPr lang="en-US"/>
              <a:pPr>
                <a:defRPr/>
              </a:pPr>
              <a:t>‹#›</a:t>
            </a:fld>
            <a:endParaRPr 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171068CF-2B9A-4E5C-86F3-51585CC8B15F}" type="slidenum">
              <a:rPr lang="en-US"/>
              <a:pPr>
                <a:defRPr/>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E4C9DD04-AC33-41DB-A910-D72846FA0BD3}" type="slidenum">
              <a:rPr lang="en-US"/>
              <a:pPr>
                <a:defRPr/>
              </a:pPr>
              <a:t>‹#›</a:t>
            </a:fld>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3D9F62E-395E-4F29-B436-C4C3AB5FDFB7}" type="slidenum">
              <a:rPr lang="en-US"/>
              <a:pPr>
                <a:defRPr/>
              </a:pPr>
              <a:t>‹#›</a:t>
            </a:fld>
            <a:endParaRPr 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D67721A7-C460-4438-86D0-84EDFC1A2233}" type="slidenum">
              <a:rPr lang="en-US"/>
              <a:pPr>
                <a:defRPr/>
              </a:pPr>
              <a:t>‹#›</a:t>
            </a:fld>
            <a:endParaRPr lang="en-US" dirty="0"/>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FC6A4FC-EDAF-4FE3-990F-540B5018809B}" type="slidenum">
              <a:rPr lang="en-US"/>
              <a:pPr>
                <a:defRPr/>
              </a:pPr>
              <a:t>‹#›</a:t>
            </a:fld>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4866BCA-1FFA-4176-BE4B-DEB16961CD4C}" type="slidenum">
              <a:rPr lang="en-US"/>
              <a:pPr>
                <a:defRPr/>
              </a:pPr>
              <a:t>‹#›</a:t>
            </a:fld>
            <a:endParaRPr lang="en-US" dirty="0"/>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E970C07-90F2-4F3C-B1A8-24AEA3C9638F}" type="slidenum">
              <a:rPr lang="en-US"/>
              <a:pPr>
                <a:defRPr/>
              </a:pPr>
              <a:t>‹#›</a:t>
            </a:fld>
            <a:endParaRPr lang="en-US" dirty="0"/>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F1B948E-257B-4EF6-AFB4-B29458738A17}" type="slidenum">
              <a:rPr lang="en-US"/>
              <a:pPr>
                <a:defRPr/>
              </a:pPr>
              <a:t>‹#›</a:t>
            </a:fld>
            <a:endParaRPr lang="en-US" dirty="0"/>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9B553124-721E-4C3C-A315-72A901212DBF}" type="slidenum">
              <a:rPr lang="en-US"/>
              <a:pPr>
                <a:defRPr/>
              </a:pPr>
              <a:t>‹#›</a:t>
            </a:fld>
            <a:endParaRPr lang="en-US" dirty="0"/>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57262E3A-6B1B-47B0-963E-D62ED296D5C3}" type="slidenum">
              <a:rPr lang="en-US"/>
              <a:pPr>
                <a:defRPr/>
              </a:pPr>
              <a:t>‹#›</a:t>
            </a:fld>
            <a:endParaRPr lang="en-US" dirty="0"/>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75DE0988-8C71-408D-BC67-37C8E6C882C2}" type="slidenum">
              <a:rPr lang="en-US"/>
              <a:pPr>
                <a:defRPr/>
              </a:pPr>
              <a:t>‹#›</a:t>
            </a:fld>
            <a:endParaRPr lang="en-US" dirty="0"/>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0CB97C33-7740-4432-BCA7-DD675E389BB4}" type="slidenum">
              <a:rPr lang="en-US"/>
              <a:pPr>
                <a:defRPr/>
              </a:pPr>
              <a:t>‹#›</a:t>
            </a:fld>
            <a:endParaRPr lang="en-US" dirty="0"/>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0FC6DA3E-A6CD-4B95-97CE-A9ED27EE7757}" type="slidenum">
              <a:rPr lang="en-US"/>
              <a:pPr>
                <a:defRPr/>
              </a:pPr>
              <a:t>‹#›</a:t>
            </a:fld>
            <a:endParaRPr lang="en-US" dirty="0"/>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AE2B5223-7871-47B7-AB8A-28E540D80C67}" type="slidenum">
              <a:rPr lang="en-US"/>
              <a:pPr>
                <a:defRPr/>
              </a:pPr>
              <a:t>‹#›</a:t>
            </a:fld>
            <a:endParaRPr lang="en-US" dirty="0"/>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7A6E0B1-6209-4B77-9DA3-601CE0A8AB7D}" type="slidenum">
              <a:rPr lang="en-US"/>
              <a:pPr>
                <a:defRPr/>
              </a:pPr>
              <a:t>‹#›</a:t>
            </a:fld>
            <a:endParaRPr lang="en-US" dirty="0"/>
          </a:p>
        </p:txBody>
      </p:sp>
    </p:spTree>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8A39A3A3-8BE0-4BA7-8F6B-010836243B06}" type="slidenum">
              <a:rPr lang="en-US"/>
              <a:pPr>
                <a:defRPr/>
              </a:pPr>
              <a:t>‹#›</a:t>
            </a:fld>
            <a:endParaRPr lang="en-US" dirty="0"/>
          </a:p>
        </p:txBody>
      </p:sp>
    </p:spTree>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858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4648200" y="4114800"/>
            <a:ext cx="381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BA275927-587D-480E-B76B-59D529EECA4D}" type="slidenum">
              <a:rPr lang="en-US"/>
              <a:pPr>
                <a:defRPr/>
              </a:pPr>
              <a:t>‹#›</a:t>
            </a:fld>
            <a:endParaRPr lang="en-US" dirty="0"/>
          </a:p>
        </p:txBody>
      </p:sp>
    </p:spTree>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458179"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458180"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536003"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536004"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55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304800"/>
            <a:ext cx="2044700" cy="3273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200" y="304800"/>
            <a:ext cx="5981700" cy="3273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0"/>
            <a:ext cx="21907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198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p:spPr>
        <p:txBody>
          <a:bodyPr wrap="none" anchor="ctr"/>
          <a:lstStyle/>
          <a:p>
            <a:endParaRPr lang="en-US" dirty="0"/>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sldNum" sz="quarter" idx="10"/>
          </p:nvPr>
        </p:nvSpPr>
        <p:spPr>
          <a:xfrm>
            <a:off x="7848600" y="0"/>
            <a:ext cx="1295400" cy="304800"/>
          </a:xfrm>
        </p:spPr>
        <p:txBody>
          <a:bodyPr/>
          <a:lstStyle>
            <a:lvl1pPr algn="l">
              <a:defRPr>
                <a:cs typeface="Arial" pitchFamily="34" charset="0"/>
              </a:defRPr>
            </a:lvl1pPr>
          </a:lstStyle>
          <a:p>
            <a:pPr>
              <a:defRPr/>
            </a:pPr>
            <a:fld id="{AF04FD85-C3D5-4C01-83BA-A938443A84BD}" type="slidenum">
              <a:rPr lang="en-US"/>
              <a:pPr>
                <a:defRPr/>
              </a:pPr>
              <a:t>‹#›</a:t>
            </a:fld>
            <a:endParaRPr lang="en-US" dirty="0"/>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8D737DEF-6FF0-4821-9A3E-4696ED11E191}" type="slidenum">
              <a:rPr lang="en-US"/>
              <a:pPr>
                <a:defRPr/>
              </a:pPr>
              <a:t>‹#›</a:t>
            </a:fld>
            <a:endParaRPr lang="en-US" dirty="0"/>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BFA5DFE-F93E-4724-9970-0DBA6B69A74B}" type="slidenum">
              <a:rPr lang="en-US"/>
              <a:pPr>
                <a:defRPr/>
              </a:pPr>
              <a:t>‹#›</a:t>
            </a:fld>
            <a:endParaRPr lang="en-US" dirty="0"/>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8BF47276-88AC-4915-8DB2-487A5EEBBB6D}" type="slidenum">
              <a:rPr lang="en-US"/>
              <a:pPr>
                <a:defRPr/>
              </a:pPr>
              <a:t>‹#›</a:t>
            </a:fld>
            <a:endParaRPr lang="en-US" dirty="0"/>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p:txBody>
          <a:bodyPr/>
          <a:lstStyle>
            <a:lvl1pPr algn="l">
              <a:defRPr>
                <a:cs typeface="Arial" pitchFamily="34" charset="0"/>
              </a:defRPr>
            </a:lvl1pPr>
          </a:lstStyle>
          <a:p>
            <a:pPr>
              <a:defRPr/>
            </a:pPr>
            <a:fld id="{6FB33E68-0E06-4AD8-A16B-7B5AD3B8F470}" type="slidenum">
              <a:rPr lang="en-US"/>
              <a:pPr>
                <a:defRPr/>
              </a:pPr>
              <a:t>‹#›</a:t>
            </a:fld>
            <a:endParaRPr lang="en-US" dirty="0"/>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lgn="l">
              <a:defRPr>
                <a:cs typeface="Arial" pitchFamily="34" charset="0"/>
              </a:defRPr>
            </a:lvl1pPr>
          </a:lstStyle>
          <a:p>
            <a:pPr>
              <a:defRPr/>
            </a:pPr>
            <a:fld id="{CB25B781-BA15-4047-B3A9-FBD368CF8DA5}" type="slidenum">
              <a:rPr lang="en-US"/>
              <a:pPr>
                <a:defRPr/>
              </a:pPr>
              <a:t>‹#›</a:t>
            </a:fld>
            <a:endParaRPr lang="en-US" dirty="0"/>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lgn="l">
              <a:defRPr>
                <a:cs typeface="Arial" pitchFamily="34" charset="0"/>
              </a:defRPr>
            </a:lvl1pPr>
          </a:lstStyle>
          <a:p>
            <a:pPr>
              <a:defRPr/>
            </a:pPr>
            <a:fld id="{6537B679-CBF4-4758-B259-D7A5AEDCD5DD}" type="slidenum">
              <a:rPr lang="en-US"/>
              <a:pPr>
                <a:defRPr/>
              </a:pPr>
              <a:t>‹#›</a:t>
            </a:fld>
            <a:endParaRPr lang="en-US" dirty="0"/>
          </a:p>
        </p:txBody>
      </p:sp>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2FDDDE38-335F-480C-ADFE-D531930A1408}" type="slidenum">
              <a:rPr lang="en-US"/>
              <a:pPr>
                <a:defRPr/>
              </a:pPr>
              <a:t>‹#›</a:t>
            </a:fld>
            <a:endParaRPr lang="en-US" dirty="0"/>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B7DC592D-431E-46DF-B70F-802BE9C350CB}" type="slidenum">
              <a:rPr lang="en-US"/>
              <a:pPr>
                <a:defRPr/>
              </a:pPr>
              <a:t>‹#›</a:t>
            </a:fld>
            <a:endParaRPr lang="en-US" dirty="0"/>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AE2AC54-F43C-4F87-A08F-9364B94B2675}" type="slidenum">
              <a:rPr lang="en-US"/>
              <a:pPr>
                <a:defRPr/>
              </a:pPr>
              <a:t>‹#›</a:t>
            </a:fld>
            <a:endParaRPr lang="en-US" dirty="0"/>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C8513C48-A23C-48DE-9616-83F146A4D067}" type="slidenum">
              <a:rPr lang="en-US"/>
              <a:pPr>
                <a:defRPr/>
              </a:pPr>
              <a:t>‹#›</a:t>
            </a:fld>
            <a:endParaRPr lang="en-US" dirty="0"/>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NVS_P_BLANK_TAN"/>
          <p:cNvPicPr>
            <a:picLocks noChangeAspect="1" noChangeArrowheads="1"/>
          </p:cNvPicPr>
          <p:nvPr/>
        </p:nvPicPr>
        <p:blipFill>
          <a:blip r:embed="rId2" cstate="print"/>
          <a:srcRect/>
          <a:stretch>
            <a:fillRect/>
          </a:stretch>
        </p:blipFill>
        <p:spPr bwMode="auto">
          <a:xfrm>
            <a:off x="1520825" y="1125538"/>
            <a:ext cx="7626350" cy="2286000"/>
          </a:xfrm>
          <a:prstGeom prst="rect">
            <a:avLst/>
          </a:prstGeom>
          <a:noFill/>
          <a:ln w="9525">
            <a:noFill/>
            <a:miter lim="800000"/>
            <a:headEnd/>
            <a:tailEnd/>
          </a:ln>
        </p:spPr>
      </p:pic>
      <p:pic>
        <p:nvPicPr>
          <p:cNvPr id="5" name="Logo" descr="NVS"/>
          <p:cNvPicPr>
            <a:picLocks noChangeAspect="1" noChangeArrowheads="1"/>
          </p:cNvPicPr>
          <p:nvPr/>
        </p:nvPicPr>
        <p:blipFill>
          <a:blip r:embed="rId3" cstate="print"/>
          <a:srcRect/>
          <a:stretch>
            <a:fillRect/>
          </a:stretch>
        </p:blipFill>
        <p:spPr bwMode="auto">
          <a:xfrm>
            <a:off x="1031875" y="5703888"/>
            <a:ext cx="2209800" cy="774700"/>
          </a:xfrm>
          <a:prstGeom prst="rect">
            <a:avLst/>
          </a:prstGeom>
          <a:noFill/>
          <a:ln w="9525">
            <a:noFill/>
            <a:miter lim="800000"/>
            <a:headEnd/>
            <a:tailEnd/>
          </a:ln>
        </p:spPr>
      </p:pic>
      <p:sp>
        <p:nvSpPr>
          <p:cNvPr id="6" name="DividerColorBox"/>
          <p:cNvSpPr>
            <a:spLocks noChangeArrowheads="1"/>
          </p:cNvSpPr>
          <p:nvPr/>
        </p:nvSpPr>
        <p:spPr bwMode="auto">
          <a:xfrm>
            <a:off x="0" y="1128713"/>
            <a:ext cx="1497013" cy="2286000"/>
          </a:xfrm>
          <a:prstGeom prst="rect">
            <a:avLst/>
          </a:prstGeom>
          <a:solidFill>
            <a:srgbClr val="923222"/>
          </a:solidFill>
          <a:ln w="12700" algn="ctr">
            <a:noFill/>
            <a:miter lim="800000"/>
            <a:headEnd/>
            <a:tailEnd/>
          </a:ln>
        </p:spPr>
        <p:txBody>
          <a:bodyPr wrap="none" anchor="ctr"/>
          <a:lstStyle/>
          <a:p>
            <a:endParaRPr lang="en-US" dirty="0"/>
          </a:p>
        </p:txBody>
      </p:sp>
      <p:sp>
        <p:nvSpPr>
          <p:cNvPr id="7" name="AutoShape 7">
            <a:hlinkClick r:id="rId4" action="ppaction://hlinksldjump"/>
          </p:cNvPr>
          <p:cNvSpPr>
            <a:spLocks noChangeArrowheads="1"/>
          </p:cNvSpPr>
          <p:nvPr userDrawn="1"/>
        </p:nvSpPr>
        <p:spPr bwMode="auto">
          <a:xfrm>
            <a:off x="8774113" y="6489700"/>
            <a:ext cx="274637" cy="2746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gradFill rotWithShape="1">
            <a:gsLst>
              <a:gs pos="0">
                <a:srgbClr val="F3ABAD"/>
              </a:gs>
              <a:gs pos="50000">
                <a:srgbClr val="E01F10"/>
              </a:gs>
              <a:gs pos="100000">
                <a:srgbClr val="F3ABAD"/>
              </a:gs>
            </a:gsLst>
            <a:lin ang="5400000" scaled="1"/>
          </a:gradFill>
          <a:ln w="9525">
            <a:noFill/>
            <a:miter lim="800000"/>
            <a:headEnd/>
            <a:tailEnd/>
          </a:ln>
        </p:spPr>
        <p:txBody>
          <a:bodyPr wrap="none" anchor="ctr"/>
          <a:lstStyle/>
          <a:p>
            <a:endParaRPr lang="en-US" dirty="0"/>
          </a:p>
        </p:txBody>
      </p:sp>
      <p:sp>
        <p:nvSpPr>
          <p:cNvPr id="2286596" name="Rectangle 4"/>
          <p:cNvSpPr>
            <a:spLocks noGrp="1" noChangeArrowheads="1"/>
          </p:cNvSpPr>
          <p:nvPr>
            <p:ph type="subTitle" sz="quarter" idx="1"/>
          </p:nvPr>
        </p:nvSpPr>
        <p:spPr bwMode="auto">
          <a:xfrm>
            <a:off x="1419225" y="4221163"/>
            <a:ext cx="7410450" cy="1439862"/>
          </a:xfrm>
        </p:spPr>
        <p:txBody>
          <a:bodyPr/>
          <a:lstStyle>
            <a:lvl1pPr marL="0" indent="0" eaLnBrk="0" hangingPunct="0">
              <a:lnSpc>
                <a:spcPct val="90000"/>
              </a:lnSpc>
              <a:spcBef>
                <a:spcPct val="40000"/>
              </a:spcBef>
              <a:buFont typeface="Wingdings" pitchFamily="2" charset="2"/>
              <a:buNone/>
              <a:defRPr sz="2000">
                <a:solidFill>
                  <a:schemeClr val="tx2"/>
                </a:solidFill>
              </a:defRPr>
            </a:lvl1pPr>
          </a:lstStyle>
          <a:p>
            <a:pPr lvl="0"/>
            <a:r>
              <a:rPr lang="en-US" noProof="0"/>
              <a:t>Click to edit Master subtitle style</a:t>
            </a:r>
          </a:p>
        </p:txBody>
      </p:sp>
      <p:sp>
        <p:nvSpPr>
          <p:cNvPr id="2286597" name="Rectangle 5"/>
          <p:cNvSpPr>
            <a:spLocks noGrp="1" noChangeArrowheads="1"/>
          </p:cNvSpPr>
          <p:nvPr>
            <p:ph type="ctrTitle" sz="quarter"/>
          </p:nvPr>
        </p:nvSpPr>
        <p:spPr bwMode="auto">
          <a:xfrm>
            <a:off x="1412875" y="3573463"/>
            <a:ext cx="7416800" cy="573087"/>
          </a:xfrm>
          <a:extLst/>
        </p:spPr>
        <p:txBody>
          <a:bodyPr wrap="none" anchor="t"/>
          <a:lstStyle>
            <a:lvl1pPr>
              <a:lnSpc>
                <a:spcPct val="90000"/>
              </a:lnSpc>
              <a:spcBef>
                <a:spcPct val="40000"/>
              </a:spcBef>
              <a:defRPr sz="3200"/>
            </a:lvl1pPr>
          </a:lstStyle>
          <a:p>
            <a:pPr lvl="0"/>
            <a:r>
              <a:rPr lang="en-US" noProof="0"/>
              <a:t>Click to edit Master title style</a:t>
            </a:r>
          </a:p>
        </p:txBody>
      </p:sp>
    </p:spTree>
    <p:extLst>
      <p:ext uri="{BB962C8B-B14F-4D97-AF65-F5344CB8AC3E}">
        <p14:creationId xmlns:p14="http://schemas.microsoft.com/office/powerpoint/2010/main" val="318929706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39538156"/>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109123845"/>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27050" y="1346200"/>
            <a:ext cx="4160838" cy="173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40288" y="1346200"/>
            <a:ext cx="4160837" cy="1730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3318523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5560409"/>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21690007"/>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16707306"/>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43225269"/>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4896129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42385382"/>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83400" y="614363"/>
            <a:ext cx="2117725" cy="2462212"/>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527050" y="614363"/>
            <a:ext cx="6203950" cy="246221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91006511"/>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194434" name="Rectangle 2"/>
          <p:cNvSpPr>
            <a:spLocks noGrp="1" noChangeArrowheads="1"/>
          </p:cNvSpPr>
          <p:nvPr>
            <p:ph type="ctrTitle"/>
          </p:nvPr>
        </p:nvSpPr>
        <p:spPr>
          <a:xfrm>
            <a:off x="295275" y="2079625"/>
            <a:ext cx="8553450" cy="1143000"/>
          </a:xfrm>
        </p:spPr>
        <p:txBody>
          <a:bodyPr/>
          <a:lstStyle>
            <a:lvl1pPr algn="l">
              <a:defRPr sz="4100"/>
            </a:lvl1pPr>
          </a:lstStyle>
          <a:p>
            <a:pPr lvl="0"/>
            <a:r>
              <a:rPr lang="en-US" noProof="0"/>
              <a:t>Click to edit Master title style</a:t>
            </a:r>
          </a:p>
        </p:txBody>
      </p:sp>
      <p:sp>
        <p:nvSpPr>
          <p:cNvPr id="2194435" name="Rectangle 3"/>
          <p:cNvSpPr>
            <a:spLocks noGrp="1" noChangeArrowheads="1"/>
          </p:cNvSpPr>
          <p:nvPr>
            <p:ph type="subTitle" idx="1"/>
          </p:nvPr>
        </p:nvSpPr>
        <p:spPr bwMode="auto">
          <a:xfrm>
            <a:off x="946150" y="4135438"/>
            <a:ext cx="7251700" cy="1752600"/>
          </a:xfrm>
          <a:prstGeom prst="rect">
            <a:avLst/>
          </a:prstGeom>
          <a:noFill/>
          <a:extLst/>
        </p:spPr>
        <p:txBody>
          <a:bodyPr vert="horz" wrap="square" lIns="91440" tIns="45720" rIns="91440" bIns="45720" numCol="1" anchor="t" anchorCtr="0" compatLnSpc="1">
            <a:prstTxWarp prst="textNoShape">
              <a:avLst/>
            </a:prstTxWarp>
          </a:bodyPr>
          <a:lstStyle>
            <a:lvl1pPr marL="0" indent="0" algn="ctr">
              <a:buFontTx/>
              <a:buNone/>
              <a:defRPr sz="2400"/>
            </a:lvl1pPr>
          </a:lstStyle>
          <a:p>
            <a:pPr lvl="0"/>
            <a:r>
              <a:rPr lang="en-US" noProof="0"/>
              <a:t>Click to edit Master subtitle style</a:t>
            </a:r>
          </a:p>
        </p:txBody>
      </p:sp>
    </p:spTree>
    <p:extLst>
      <p:ext uri="{BB962C8B-B14F-4D97-AF65-F5344CB8AC3E}">
        <p14:creationId xmlns:p14="http://schemas.microsoft.com/office/powerpoint/2010/main" val="2067790907"/>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0929662"/>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93973145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6529755"/>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501678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335465641"/>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13139733"/>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98541849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19148806"/>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945814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34163" y="279400"/>
            <a:ext cx="2058987" cy="58467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9400"/>
            <a:ext cx="6024563" cy="58467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8908576"/>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39223B71-F073-4BEA-A5F3-5FD7E1E0E4EA}" type="slidenum">
              <a:rPr lang="en-US" altLang="en-US"/>
              <a:pPr>
                <a:defRPr/>
              </a:pPr>
              <a:t>‹#›</a:t>
            </a:fld>
            <a:endParaRPr lang="en-US" altLang="en-US" dirty="0"/>
          </a:p>
        </p:txBody>
      </p:sp>
    </p:spTree>
    <p:extLst>
      <p:ext uri="{BB962C8B-B14F-4D97-AF65-F5344CB8AC3E}">
        <p14:creationId xmlns:p14="http://schemas.microsoft.com/office/powerpoint/2010/main" val="418768306"/>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F3109D29-740B-4A88-BC59-FA2A4924C04B}" type="slidenum">
              <a:rPr lang="en-US" altLang="en-US"/>
              <a:pPr>
                <a:defRPr/>
              </a:pPr>
              <a:t>‹#›</a:t>
            </a:fld>
            <a:endParaRPr lang="en-US" altLang="en-US" dirty="0"/>
          </a:p>
        </p:txBody>
      </p:sp>
    </p:spTree>
    <p:extLst>
      <p:ext uri="{BB962C8B-B14F-4D97-AF65-F5344CB8AC3E}">
        <p14:creationId xmlns:p14="http://schemas.microsoft.com/office/powerpoint/2010/main" val="914477195"/>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98330E39-2BB1-401E-B124-7FF873F2C1DA}" type="slidenum">
              <a:rPr lang="en-US" altLang="en-US"/>
              <a:pPr>
                <a:defRPr/>
              </a:pPr>
              <a:t>‹#›</a:t>
            </a:fld>
            <a:endParaRPr lang="en-US" altLang="en-US" dirty="0"/>
          </a:p>
        </p:txBody>
      </p:sp>
    </p:spTree>
    <p:extLst>
      <p:ext uri="{BB962C8B-B14F-4D97-AF65-F5344CB8AC3E}">
        <p14:creationId xmlns:p14="http://schemas.microsoft.com/office/powerpoint/2010/main" val="3312149764"/>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D9FAB2FE-9F6C-4422-A303-644F4ED2DBF3}" type="slidenum">
              <a:rPr lang="en-US" altLang="en-US"/>
              <a:pPr>
                <a:defRPr/>
              </a:pPr>
              <a:t>‹#›</a:t>
            </a:fld>
            <a:endParaRPr lang="en-US" altLang="en-US" dirty="0"/>
          </a:p>
        </p:txBody>
      </p:sp>
    </p:spTree>
    <p:extLst>
      <p:ext uri="{BB962C8B-B14F-4D97-AF65-F5344CB8AC3E}">
        <p14:creationId xmlns:p14="http://schemas.microsoft.com/office/powerpoint/2010/main" val="2359626465"/>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8"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9"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23210B43-5C82-432F-ADB3-39FD2790CC77}" type="slidenum">
              <a:rPr lang="en-US" altLang="en-US"/>
              <a:pPr>
                <a:defRPr/>
              </a:pPr>
              <a:t>‹#›</a:t>
            </a:fld>
            <a:endParaRPr lang="en-US" altLang="en-US" dirty="0"/>
          </a:p>
        </p:txBody>
      </p:sp>
    </p:spTree>
    <p:extLst>
      <p:ext uri="{BB962C8B-B14F-4D97-AF65-F5344CB8AC3E}">
        <p14:creationId xmlns:p14="http://schemas.microsoft.com/office/powerpoint/2010/main" val="168148420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4"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5"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DF6B8E7-A508-48CC-9A2F-731BAEAACFBD}" type="slidenum">
              <a:rPr lang="en-US" altLang="en-US"/>
              <a:pPr>
                <a:defRPr/>
              </a:pPr>
              <a:t>‹#›</a:t>
            </a:fld>
            <a:endParaRPr lang="en-US" altLang="en-US" dirty="0"/>
          </a:p>
        </p:txBody>
      </p:sp>
    </p:spTree>
    <p:extLst>
      <p:ext uri="{BB962C8B-B14F-4D97-AF65-F5344CB8AC3E}">
        <p14:creationId xmlns:p14="http://schemas.microsoft.com/office/powerpoint/2010/main" val="197925311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3"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4"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C522024D-BF4B-4A81-9FDD-1F9D39CCB40C}" type="slidenum">
              <a:rPr lang="en-US" altLang="en-US"/>
              <a:pPr>
                <a:defRPr/>
              </a:pPr>
              <a:t>‹#›</a:t>
            </a:fld>
            <a:endParaRPr lang="en-US" altLang="en-US" dirty="0"/>
          </a:p>
        </p:txBody>
      </p:sp>
    </p:spTree>
    <p:extLst>
      <p:ext uri="{BB962C8B-B14F-4D97-AF65-F5344CB8AC3E}">
        <p14:creationId xmlns:p14="http://schemas.microsoft.com/office/powerpoint/2010/main" val="3125023780"/>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98"/>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A60BB9A-98FB-4847-B17A-07CA9DE17554}" type="slidenum">
              <a:rPr lang="en-US" altLang="en-US"/>
              <a:pPr>
                <a:defRPr/>
              </a:pPr>
              <a:t>‹#›</a:t>
            </a:fld>
            <a:endParaRPr lang="en-US" altLang="en-US" dirty="0"/>
          </a:p>
        </p:txBody>
      </p:sp>
    </p:spTree>
    <p:extLst>
      <p:ext uri="{BB962C8B-B14F-4D97-AF65-F5344CB8AC3E}">
        <p14:creationId xmlns:p14="http://schemas.microsoft.com/office/powerpoint/2010/main" val="1467869936"/>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D8017A0B-D233-45AD-AFAE-46B4C293F2BD}" type="slidenum">
              <a:rPr lang="en-US" altLang="en-US"/>
              <a:pPr>
                <a:defRPr/>
              </a:pPr>
              <a:t>‹#›</a:t>
            </a:fld>
            <a:endParaRPr lang="en-US" altLang="en-US" dirty="0"/>
          </a:p>
        </p:txBody>
      </p:sp>
    </p:spTree>
    <p:extLst>
      <p:ext uri="{BB962C8B-B14F-4D97-AF65-F5344CB8AC3E}">
        <p14:creationId xmlns:p14="http://schemas.microsoft.com/office/powerpoint/2010/main" val="3642134146"/>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8B227F41-8049-4146-8C66-A969E599B598}" type="slidenum">
              <a:rPr lang="en-US" altLang="en-US"/>
              <a:pPr>
                <a:defRPr/>
              </a:pPr>
              <a:t>‹#›</a:t>
            </a:fld>
            <a:endParaRPr lang="en-US" altLang="en-US" dirty="0"/>
          </a:p>
        </p:txBody>
      </p:sp>
    </p:spTree>
    <p:extLst>
      <p:ext uri="{BB962C8B-B14F-4D97-AF65-F5344CB8AC3E}">
        <p14:creationId xmlns:p14="http://schemas.microsoft.com/office/powerpoint/2010/main" val="32395094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48"/>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48"/>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defRPr>
                <a:latin typeface="Arial" pitchFamily="34" charset="0"/>
                <a:ea typeface="MS PGothic"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lgn="r">
              <a:defRPr>
                <a:latin typeface="Arial" pitchFamily="34" charset="0"/>
                <a:ea typeface="MS PGothic"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Arial" panose="020B0604020202020204" pitchFamily="34" charset="0"/>
              </a:defRPr>
            </a:lvl1pPr>
          </a:lstStyle>
          <a:p>
            <a:pPr>
              <a:defRPr/>
            </a:pPr>
            <a:fld id="{151CBBEA-B41F-415F-95B2-A20B9DC2E0D7}" type="slidenum">
              <a:rPr lang="en-US" altLang="en-US"/>
              <a:pPr>
                <a:defRPr/>
              </a:pPr>
              <a:t>‹#›</a:t>
            </a:fld>
            <a:endParaRPr lang="en-US" altLang="en-US" dirty="0"/>
          </a:p>
        </p:txBody>
      </p:sp>
    </p:spTree>
    <p:extLst>
      <p:ext uri="{BB962C8B-B14F-4D97-AF65-F5344CB8AC3E}">
        <p14:creationId xmlns:p14="http://schemas.microsoft.com/office/powerpoint/2010/main" val="2811834320"/>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p:spPr>
        <p:txBody>
          <a:bodyPr wrap="none" anchor="ctr"/>
          <a:lstStyle/>
          <a:p>
            <a:endParaRPr lang="en-US" dirty="0"/>
          </a:p>
        </p:txBody>
      </p:sp>
      <p:sp>
        <p:nvSpPr>
          <p:cNvPr id="5" name="Text Box 5"/>
          <p:cNvSpPr txBox="1">
            <a:spLocks noChangeArrowheads="1"/>
          </p:cNvSpPr>
          <p:nvPr/>
        </p:nvSpPr>
        <p:spPr bwMode="auto">
          <a:xfrm>
            <a:off x="8728075" y="6553200"/>
            <a:ext cx="339725" cy="228600"/>
          </a:xfrm>
          <a:prstGeom prst="rect">
            <a:avLst/>
          </a:prstGeom>
          <a:noFill/>
          <a:ln>
            <a:noFill/>
          </a:ln>
          <a:effectLst/>
          <a:extLst/>
        </p:spPr>
        <p:txBody>
          <a:bodyPr wrap="none">
            <a:spAutoFit/>
          </a:bodyPr>
          <a:lstStyle>
            <a:lvl1pPr marL="342900" indent="-342900" algn="l" eaLnBrk="0" hangingPunct="0">
              <a:defRPr sz="2400">
                <a:solidFill>
                  <a:schemeClr val="tx1"/>
                </a:solidFill>
                <a:latin typeface="Times New Roman" pitchFamily="18" charset="0"/>
              </a:defRPr>
            </a:lvl1pPr>
            <a:lvl2pPr algn="l" eaLnBrk="0" hangingPunct="0">
              <a:defRPr sz="2400">
                <a:solidFill>
                  <a:schemeClr val="tx1"/>
                </a:solidFill>
                <a:latin typeface="Times New Roman" pitchFamily="18" charset="0"/>
              </a:defRPr>
            </a:lvl2pPr>
            <a:lvl3pPr algn="l" eaLnBrk="0" hangingPunct="0">
              <a:defRPr sz="2400">
                <a:solidFill>
                  <a:schemeClr val="tx1"/>
                </a:solidFill>
                <a:latin typeface="Times New Roman" pitchFamily="18" charset="0"/>
              </a:defRPr>
            </a:lvl3pPr>
            <a:lvl4pPr algn="l" eaLnBrk="0" hangingPunct="0">
              <a:defRPr sz="2400">
                <a:solidFill>
                  <a:schemeClr val="tx1"/>
                </a:solidFill>
                <a:latin typeface="Times New Roman" pitchFamily="18" charset="0"/>
              </a:defRPr>
            </a:lvl4pPr>
            <a:lvl5pPr algn="l" eaLnBrk="0" hangingPunct="0">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20000"/>
              </a:spcBef>
              <a:buClr>
                <a:srgbClr val="3A75C4"/>
              </a:buClr>
              <a:defRPr/>
            </a:pPr>
            <a:fld id="{ECBD9AB3-DE0D-45B1-9064-63DC552A5237}" type="slidenum">
              <a:rPr lang="en-US" sz="1000" b="1" smtClean="0">
                <a:solidFill>
                  <a:srgbClr val="FFFFFF"/>
                </a:solidFill>
                <a:latin typeface="Arial" pitchFamily="34" charset="0"/>
              </a:rPr>
              <a:pPr eaLnBrk="1" hangingPunct="1">
                <a:lnSpc>
                  <a:spcPct val="90000"/>
                </a:lnSpc>
                <a:spcBef>
                  <a:spcPct val="20000"/>
                </a:spcBef>
                <a:buClr>
                  <a:srgbClr val="3A75C4"/>
                </a:buClr>
                <a:defRPr/>
              </a:pPr>
              <a:t>‹#›</a:t>
            </a:fld>
            <a:endParaRPr lang="en-US" sz="1000" b="1" dirty="0">
              <a:solidFill>
                <a:srgbClr val="FFFFFF"/>
              </a:solidFill>
              <a:latin typeface="Arial" pitchFamily="34" charset="0"/>
            </a:endParaRPr>
          </a:p>
        </p:txBody>
      </p:sp>
      <p:pic>
        <p:nvPicPr>
          <p:cNvPr id="6" name="Picture 6" descr="MMF pp-2 copy"/>
          <p:cNvPicPr>
            <a:picLocks noChangeAspect="1" noChangeArrowheads="1"/>
          </p:cNvPicPr>
          <p:nvPr/>
        </p:nvPicPr>
        <p:blipFill>
          <a:blip r:embed="rId2" cstate="print">
            <a:lum bright="100000" contrast="32000"/>
          </a:blip>
          <a:srcRect/>
          <a:stretch>
            <a:fillRect/>
          </a:stretch>
        </p:blipFill>
        <p:spPr bwMode="invGray">
          <a:xfrm>
            <a:off x="3609975" y="4116388"/>
            <a:ext cx="2062163" cy="1922462"/>
          </a:xfrm>
          <a:prstGeom prst="rect">
            <a:avLst/>
          </a:prstGeom>
          <a:noFill/>
          <a:ln w="9525">
            <a:noFill/>
            <a:miter lim="800000"/>
            <a:headEnd/>
            <a:tailEnd/>
          </a:ln>
        </p:spPr>
      </p:pic>
      <p:sp>
        <p:nvSpPr>
          <p:cNvPr id="1426434" name="Rectangle 2"/>
          <p:cNvSpPr>
            <a:spLocks noGrp="1" noChangeArrowheads="1"/>
          </p:cNvSpPr>
          <p:nvPr>
            <p:ph type="ctrTitle"/>
          </p:nvPr>
        </p:nvSpPr>
        <p:spPr>
          <a:xfrm>
            <a:off x="685800" y="990600"/>
            <a:ext cx="7772400" cy="1470025"/>
          </a:xfrm>
        </p:spPr>
        <p:txBody>
          <a:bodyPr anchor="b"/>
          <a:lstStyle>
            <a:lvl1pPr>
              <a:defRPr sz="3000"/>
            </a:lvl1pPr>
          </a:lstStyle>
          <a:p>
            <a:pPr lvl="0"/>
            <a:r>
              <a:rPr lang="en-US" noProof="0"/>
              <a:t>Click to edit Master title style</a:t>
            </a:r>
          </a:p>
        </p:txBody>
      </p:sp>
      <p:sp>
        <p:nvSpPr>
          <p:cNvPr id="14264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788104328"/>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79161763"/>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953050432"/>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1294503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6347969"/>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479192413"/>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7289154"/>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235989841"/>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808291976"/>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0807023"/>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0"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403759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382000" cy="609600"/>
          </a:xfrm>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990600"/>
            <a:ext cx="4114800" cy="5105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940386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6FBCC1A5-BDBA-4F85-949A-B4B600577E2A}" type="slidenum">
              <a:rPr lang="en-US" altLang="en-US"/>
              <a:pPr/>
              <a:t>‹#›</a:t>
            </a:fld>
            <a:endParaRPr lang="en-US" altLang="en-US" dirty="0"/>
          </a:p>
        </p:txBody>
      </p:sp>
    </p:spTree>
    <p:extLst>
      <p:ext uri="{BB962C8B-B14F-4D97-AF65-F5344CB8AC3E}">
        <p14:creationId xmlns:p14="http://schemas.microsoft.com/office/powerpoint/2010/main" val="129145367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02E4D0CD-3E92-4C6D-8586-A30FA12F9EDF}" type="slidenum">
              <a:rPr lang="en-US" altLang="en-US"/>
              <a:pPr/>
              <a:t>‹#›</a:t>
            </a:fld>
            <a:endParaRPr lang="en-US" altLang="en-US" dirty="0"/>
          </a:p>
        </p:txBody>
      </p:sp>
    </p:spTree>
    <p:extLst>
      <p:ext uri="{BB962C8B-B14F-4D97-AF65-F5344CB8AC3E}">
        <p14:creationId xmlns:p14="http://schemas.microsoft.com/office/powerpoint/2010/main" val="2543591673"/>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CD737426-01F3-4BF3-A6BA-28CD5437BAD7}" type="slidenum">
              <a:rPr lang="en-US" altLang="en-US"/>
              <a:pPr/>
              <a:t>‹#›</a:t>
            </a:fld>
            <a:endParaRPr lang="en-US" altLang="en-US" dirty="0"/>
          </a:p>
        </p:txBody>
      </p:sp>
    </p:spTree>
    <p:extLst>
      <p:ext uri="{BB962C8B-B14F-4D97-AF65-F5344CB8AC3E}">
        <p14:creationId xmlns:p14="http://schemas.microsoft.com/office/powerpoint/2010/main" val="64897318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22D89673-0532-420A-977D-A66CB2667290}" type="slidenum">
              <a:rPr lang="en-US" altLang="en-US"/>
              <a:pPr/>
              <a:t>‹#›</a:t>
            </a:fld>
            <a:endParaRPr lang="en-US" altLang="en-US" dirty="0"/>
          </a:p>
        </p:txBody>
      </p:sp>
    </p:spTree>
    <p:extLst>
      <p:ext uri="{BB962C8B-B14F-4D97-AF65-F5344CB8AC3E}">
        <p14:creationId xmlns:p14="http://schemas.microsoft.com/office/powerpoint/2010/main" val="22714099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fld id="{90B5DDF7-D40C-49C2-B27C-2E4C29CE6298}" type="slidenum">
              <a:rPr lang="en-US" altLang="en-US"/>
              <a:pPr/>
              <a:t>‹#›</a:t>
            </a:fld>
            <a:endParaRPr lang="en-US" altLang="en-US" dirty="0"/>
          </a:p>
        </p:txBody>
      </p:sp>
    </p:spTree>
    <p:extLst>
      <p:ext uri="{BB962C8B-B14F-4D97-AF65-F5344CB8AC3E}">
        <p14:creationId xmlns:p14="http://schemas.microsoft.com/office/powerpoint/2010/main" val="1818642008"/>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fld id="{09F12809-F42F-49D8-AC03-E4F11F3D520F}" type="slidenum">
              <a:rPr lang="en-US" altLang="en-US"/>
              <a:pPr/>
              <a:t>‹#›</a:t>
            </a:fld>
            <a:endParaRPr lang="en-US" altLang="en-US" dirty="0"/>
          </a:p>
        </p:txBody>
      </p:sp>
    </p:spTree>
    <p:extLst>
      <p:ext uri="{BB962C8B-B14F-4D97-AF65-F5344CB8AC3E}">
        <p14:creationId xmlns:p14="http://schemas.microsoft.com/office/powerpoint/2010/main" val="196754601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fld id="{1B8F38BC-01D3-48B9-A19D-AEBA356BD11D}" type="slidenum">
              <a:rPr lang="en-US" altLang="en-US"/>
              <a:pPr/>
              <a:t>‹#›</a:t>
            </a:fld>
            <a:endParaRPr lang="en-US" altLang="en-US" dirty="0"/>
          </a:p>
        </p:txBody>
      </p:sp>
    </p:spTree>
    <p:extLst>
      <p:ext uri="{BB962C8B-B14F-4D97-AF65-F5344CB8AC3E}">
        <p14:creationId xmlns:p14="http://schemas.microsoft.com/office/powerpoint/2010/main" val="4224091332"/>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0149134E-FFB4-47DA-91D3-F9E254A70F78}" type="slidenum">
              <a:rPr lang="en-US" altLang="en-US"/>
              <a:pPr/>
              <a:t>‹#›</a:t>
            </a:fld>
            <a:endParaRPr lang="en-US" altLang="en-US" dirty="0"/>
          </a:p>
        </p:txBody>
      </p:sp>
    </p:spTree>
    <p:extLst>
      <p:ext uri="{BB962C8B-B14F-4D97-AF65-F5344CB8AC3E}">
        <p14:creationId xmlns:p14="http://schemas.microsoft.com/office/powerpoint/2010/main" val="286082634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fld id="{963FDF3B-B260-48C8-B85D-FA1F4B538F6E}" type="slidenum">
              <a:rPr lang="en-US" altLang="en-US"/>
              <a:pPr/>
              <a:t>‹#›</a:t>
            </a:fld>
            <a:endParaRPr lang="en-US" altLang="en-US" dirty="0"/>
          </a:p>
        </p:txBody>
      </p:sp>
    </p:spTree>
    <p:extLst>
      <p:ext uri="{BB962C8B-B14F-4D97-AF65-F5344CB8AC3E}">
        <p14:creationId xmlns:p14="http://schemas.microsoft.com/office/powerpoint/2010/main" val="301036965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F06C29A6-8C9E-4C92-81A7-338703DBF50A}" type="slidenum">
              <a:rPr lang="en-US" altLang="en-US"/>
              <a:pPr/>
              <a:t>‹#›</a:t>
            </a:fld>
            <a:endParaRPr lang="en-US" altLang="en-US" dirty="0"/>
          </a:p>
        </p:txBody>
      </p:sp>
    </p:spTree>
    <p:extLst>
      <p:ext uri="{BB962C8B-B14F-4D97-AF65-F5344CB8AC3E}">
        <p14:creationId xmlns:p14="http://schemas.microsoft.com/office/powerpoint/2010/main" val="126068339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fld id="{F325EE7D-6DD9-4B34-A687-AF2952FD7CC6}" type="slidenum">
              <a:rPr lang="en-US" altLang="en-US"/>
              <a:pPr/>
              <a:t>‹#›</a:t>
            </a:fld>
            <a:endParaRPr lang="en-US" altLang="en-US" dirty="0"/>
          </a:p>
        </p:txBody>
      </p:sp>
    </p:spTree>
    <p:extLst>
      <p:ext uri="{BB962C8B-B14F-4D97-AF65-F5344CB8AC3E}">
        <p14:creationId xmlns:p14="http://schemas.microsoft.com/office/powerpoint/2010/main" val="3410899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image" Target="../media/image1.png"/><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image" Target="../media/image1.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image" Target="../media/image3.jpeg"/><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theme" Target="../theme/theme7.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image" Target="../media/image3.jpe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4.jpe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8.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theme" Target="../theme/theme9.xml"/><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slideLayout" Target="../slideLayouts/slideLayout102.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 Id="rId14" Type="http://schemas.openxmlformats.org/officeDocument/2006/relationships/image" Target="../media/image5.jpe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0.xml"/><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0.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6.jpe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1.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 Id="rId14" Type="http://schemas.openxmlformats.org/officeDocument/2006/relationships/slide" Target="../slides/slide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32.xml"/><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2.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43.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3.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54.xml"/><Relationship Id="rId13" Type="http://schemas.openxmlformats.org/officeDocument/2006/relationships/theme" Target="../theme/theme1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5.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2051"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72836"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lvl1pPr>
          </a:lstStyle>
          <a:p>
            <a:pPr>
              <a:defRPr/>
            </a:pPr>
            <a:endParaRPr lang="en-US" dirty="0"/>
          </a:p>
        </p:txBody>
      </p:sp>
      <p:sp>
        <p:nvSpPr>
          <p:cNvPr id="1272837"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defRPr sz="1400"/>
            </a:lvl1pPr>
          </a:lstStyle>
          <a:p>
            <a:pPr>
              <a:defRPr/>
            </a:pPr>
            <a:endParaRPr lang="en-US" dirty="0"/>
          </a:p>
        </p:txBody>
      </p:sp>
      <p:sp>
        <p:nvSpPr>
          <p:cNvPr id="1272838"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lvl1pPr>
          </a:lstStyle>
          <a:p>
            <a:pPr>
              <a:defRPr/>
            </a:pPr>
            <a:fld id="{751AC2C4-B24F-41B9-B9CD-35212530E21A}"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506923" r:id="rId1"/>
    <p:sldLayoutId id="2147506924" r:id="rId2"/>
    <p:sldLayoutId id="2147506925" r:id="rId3"/>
    <p:sldLayoutId id="2147506926" r:id="rId4"/>
    <p:sldLayoutId id="2147506927" r:id="rId5"/>
    <p:sldLayoutId id="2147506928" r:id="rId6"/>
    <p:sldLayoutId id="2147506929" r:id="rId7"/>
    <p:sldLayoutId id="2147506930" r:id="rId8"/>
    <p:sldLayoutId id="2147506931" r:id="rId9"/>
    <p:sldLayoutId id="2147506932" r:id="rId10"/>
    <p:sldLayoutId id="214750693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29" tIns="45714" rIns="91429" bIns="45714" numCol="1" anchor="ctr" anchorCtr="0" compatLnSpc="1">
            <a:prstTxWarp prst="textNoShape">
              <a:avLst/>
            </a:prstTxWarp>
          </a:bodyPr>
          <a:lstStyle/>
          <a:p>
            <a:pPr lvl="0"/>
            <a:r>
              <a:rPr lang="en-US"/>
              <a:t>Click to edit Master title style</a:t>
            </a:r>
          </a:p>
        </p:txBody>
      </p:sp>
      <p:sp>
        <p:nvSpPr>
          <p:cNvPr id="3075"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29" tIns="45714" rIns="91429" bIns="45714"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7488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lvl1pPr>
          </a:lstStyle>
          <a:p>
            <a:pPr>
              <a:defRPr/>
            </a:pPr>
            <a:endParaRPr lang="en-US" dirty="0"/>
          </a:p>
        </p:txBody>
      </p:sp>
      <p:sp>
        <p:nvSpPr>
          <p:cNvPr id="127488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defRPr sz="1400"/>
            </a:lvl1pPr>
          </a:lstStyle>
          <a:p>
            <a:pPr>
              <a:defRPr/>
            </a:pPr>
            <a:endParaRPr lang="en-US" dirty="0"/>
          </a:p>
        </p:txBody>
      </p:sp>
      <p:sp>
        <p:nvSpPr>
          <p:cNvPr id="127488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lvl1pPr>
          </a:lstStyle>
          <a:p>
            <a:pPr>
              <a:defRPr/>
            </a:pPr>
            <a:fld id="{73A54A1E-04FD-42E9-8C63-E79C55DE452F}"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506934" r:id="rId1"/>
    <p:sldLayoutId id="2147506935" r:id="rId2"/>
    <p:sldLayoutId id="2147506936" r:id="rId3"/>
    <p:sldLayoutId id="2147506937" r:id="rId4"/>
    <p:sldLayoutId id="2147506938" r:id="rId5"/>
    <p:sldLayoutId id="2147506939" r:id="rId6"/>
    <p:sldLayoutId id="2147506940" r:id="rId7"/>
    <p:sldLayoutId id="2147506941" r:id="rId8"/>
    <p:sldLayoutId id="2147506942" r:id="rId9"/>
    <p:sldLayoutId id="2147506943" r:id="rId10"/>
    <p:sldLayoutId id="2147506944"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8512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dirty="0"/>
          </a:p>
        </p:txBody>
      </p:sp>
      <p:sp>
        <p:nvSpPr>
          <p:cNvPr id="128512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28512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BAE16A1F-71F2-4D30-B12E-E5C4CA6D4097}" type="slidenum">
              <a:rPr lang="en-US"/>
              <a:pPr>
                <a:defRPr/>
              </a:pPr>
              <a:t>‹#›</a:t>
            </a:fld>
            <a:endParaRPr lang="en-US" dirty="0"/>
          </a:p>
        </p:txBody>
      </p:sp>
    </p:spTree>
  </p:cSld>
  <p:clrMap bg1="dk2" tx1="lt1" bg2="dk1" tx2="lt2" accent1="accent1" accent2="accent2" accent3="accent3" accent4="accent4" accent5="accent5" accent6="accent6" hlink="hlink" folHlink="folHlink"/>
  <p:sldLayoutIdLst>
    <p:sldLayoutId id="2147506945" r:id="rId1"/>
    <p:sldLayoutId id="2147506946" r:id="rId2"/>
    <p:sldLayoutId id="2147506947" r:id="rId3"/>
    <p:sldLayoutId id="2147506948" r:id="rId4"/>
    <p:sldLayoutId id="2147506949" r:id="rId5"/>
    <p:sldLayoutId id="2147506950" r:id="rId6"/>
    <p:sldLayoutId id="2147506951" r:id="rId7"/>
    <p:sldLayoutId id="2147506952" r:id="rId8"/>
    <p:sldLayoutId id="2147506953" r:id="rId9"/>
    <p:sldLayoutId id="2147506954" r:id="rId10"/>
    <p:sldLayoutId id="2147506955" r:id="rId11"/>
    <p:sldLayoutId id="2147506956" r:id="rId12"/>
  </p:sldLayoutIdLst>
  <p:transitio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9218"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457155"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0"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1"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61C5AB27-C06E-476B-A5A8-DE33BABBE4CB}"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3" r:id="rId1"/>
    <p:sldLayoutId id="2147507002" r:id="rId2"/>
    <p:sldLayoutId id="2147507003" r:id="rId3"/>
    <p:sldLayoutId id="2147507004" r:id="rId4"/>
    <p:sldLayoutId id="2147507005" r:id="rId5"/>
    <p:sldLayoutId id="2147507006" r:id="rId6"/>
    <p:sldLayoutId id="2147507007" r:id="rId7"/>
    <p:sldLayoutId id="2147507008" r:id="rId8"/>
    <p:sldLayoutId id="2147507009" r:id="rId9"/>
    <p:sldLayoutId id="2147507010" r:id="rId10"/>
    <p:sldLayoutId id="2147507011"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11266" name="Picture 2" descr="slide_content_v03b"/>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534979"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8"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AB8075A8-D3C3-43C7-A4D9-6D8A75534FF5}"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4" r:id="rId1"/>
    <p:sldLayoutId id="2147507023" r:id="rId2"/>
    <p:sldLayoutId id="2147507024" r:id="rId3"/>
    <p:sldLayoutId id="2147507025" r:id="rId4"/>
    <p:sldLayoutId id="2147507026" r:id="rId5"/>
    <p:sldLayoutId id="2147507027" r:id="rId6"/>
    <p:sldLayoutId id="2147507028" r:id="rId7"/>
    <p:sldLayoutId id="2147507029" r:id="rId8"/>
    <p:sldLayoutId id="2147507030" r:id="rId9"/>
    <p:sldLayoutId id="2147507031" r:id="rId10"/>
    <p:sldLayoutId id="2147507032" r:id="rId11"/>
  </p:sldLayoutIdLst>
  <p:transitio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19458" name="Group 2"/>
          <p:cNvGrpSpPr>
            <a:grpSpLocks/>
          </p:cNvGrpSpPr>
          <p:nvPr userDrawn="1"/>
        </p:nvGrpSpPr>
        <p:grpSpPr bwMode="auto">
          <a:xfrm>
            <a:off x="0" y="0"/>
            <a:ext cx="9140825" cy="6850063"/>
            <a:chOff x="0" y="0"/>
            <a:chExt cx="5758" cy="4315"/>
          </a:xfrm>
        </p:grpSpPr>
        <p:grpSp>
          <p:nvGrpSpPr>
            <p:cNvPr id="19466" name="Group 3"/>
            <p:cNvGrpSpPr>
              <a:grpSpLocks/>
            </p:cNvGrpSpPr>
            <p:nvPr userDrawn="1"/>
          </p:nvGrpSpPr>
          <p:grpSpPr bwMode="auto">
            <a:xfrm>
              <a:off x="1728" y="2230"/>
              <a:ext cx="4027" cy="2085"/>
              <a:chOff x="1728" y="2230"/>
              <a:chExt cx="4027" cy="2085"/>
            </a:xfrm>
          </p:grpSpPr>
          <p:sp>
            <p:nvSpPr>
              <p:cNvPr id="19469"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19470"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19471"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19472"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19473"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19467"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19468"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1985547" name="Rectangle 11"/>
          <p:cNvSpPr>
            <a:spLocks noGrp="1" noChangeArrowheads="1"/>
          </p:cNvSpPr>
          <p:nvPr>
            <p:ph type="body" idx="1"/>
          </p:nvPr>
        </p:nvSpPr>
        <p:spPr bwMode="auto">
          <a:xfrm>
            <a:off x="965200" y="14478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85548"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19463" name="Picture 13"/>
          <p:cNvPicPr>
            <a:picLocks noChangeAspect="1" noChangeArrowheads="1"/>
          </p:cNvPicPr>
          <p:nvPr userDrawn="1"/>
        </p:nvPicPr>
        <p:blipFill>
          <a:blip r:embed="rId13" cstate="print"/>
          <a:srcRect/>
          <a:stretch>
            <a:fillRect/>
          </a:stretch>
        </p:blipFill>
        <p:spPr bwMode="auto">
          <a:xfrm>
            <a:off x="50800" y="635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1985550" name="Rectangle 14"/>
          <p:cNvSpPr>
            <a:spLocks noGrp="1" noChangeArrowheads="1"/>
          </p:cNvSpPr>
          <p:nvPr>
            <p:ph type="title"/>
          </p:nvPr>
        </p:nvSpPr>
        <p:spPr bwMode="auto">
          <a:xfrm>
            <a:off x="1371600" y="304800"/>
            <a:ext cx="7772400" cy="40640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9465" name="Line 15"/>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10" r:id="rId1"/>
    <p:sldLayoutId id="2147507111" r:id="rId2"/>
    <p:sldLayoutId id="2147507112" r:id="rId3"/>
    <p:sldLayoutId id="2147507113" r:id="rId4"/>
    <p:sldLayoutId id="2147507114" r:id="rId5"/>
    <p:sldLayoutId id="2147507115" r:id="rId6"/>
    <p:sldLayoutId id="2147507116" r:id="rId7"/>
    <p:sldLayoutId id="2147507117" r:id="rId8"/>
    <p:sldLayoutId id="2147507118" r:id="rId9"/>
    <p:sldLayoutId id="2147507119" r:id="rId10"/>
    <p:sldLayoutId id="2147507120" r:id="rId11"/>
  </p:sldLayoutIdLst>
  <p:txStyles>
    <p:titleStyle>
      <a:lvl1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Black" pitchFamily="34"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Times" pitchFamily="18"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20482" name="Group 2"/>
          <p:cNvGrpSpPr>
            <a:grpSpLocks/>
          </p:cNvGrpSpPr>
          <p:nvPr userDrawn="1"/>
        </p:nvGrpSpPr>
        <p:grpSpPr bwMode="auto">
          <a:xfrm>
            <a:off x="0" y="0"/>
            <a:ext cx="9140825" cy="6850063"/>
            <a:chOff x="0" y="0"/>
            <a:chExt cx="5758" cy="4315"/>
          </a:xfrm>
        </p:grpSpPr>
        <p:grpSp>
          <p:nvGrpSpPr>
            <p:cNvPr id="20491" name="Group 3"/>
            <p:cNvGrpSpPr>
              <a:grpSpLocks/>
            </p:cNvGrpSpPr>
            <p:nvPr userDrawn="1"/>
          </p:nvGrpSpPr>
          <p:grpSpPr bwMode="auto">
            <a:xfrm>
              <a:off x="1728" y="2230"/>
              <a:ext cx="4027" cy="2085"/>
              <a:chOff x="1728" y="2230"/>
              <a:chExt cx="4027" cy="2085"/>
            </a:xfrm>
          </p:grpSpPr>
          <p:sp>
            <p:nvSpPr>
              <p:cNvPr id="2049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2049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2049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2049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2049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20492"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20493"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2008075" name="Rectangle 11"/>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08076"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20487" name="Picture 13"/>
          <p:cNvPicPr>
            <a:picLocks noChangeAspect="1" noChangeArrowheads="1"/>
          </p:cNvPicPr>
          <p:nvPr userDrawn="1"/>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20488" name="Line 14"/>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2008079" name="Rectangle 15"/>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20490" name="Line 16"/>
          <p:cNvSpPr>
            <a:spLocks noChangeShapeType="1"/>
          </p:cNvSpPr>
          <p:nvPr userDrawn="1"/>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21" r:id="rId1"/>
    <p:sldLayoutId id="2147507122" r:id="rId2"/>
    <p:sldLayoutId id="2147507123" r:id="rId3"/>
    <p:sldLayoutId id="2147507124" r:id="rId4"/>
    <p:sldLayoutId id="2147507125" r:id="rId5"/>
    <p:sldLayoutId id="2147507126" r:id="rId6"/>
    <p:sldLayoutId id="2147507127" r:id="rId7"/>
    <p:sldLayoutId id="2147507128" r:id="rId8"/>
    <p:sldLayoutId id="2147507129" r:id="rId9"/>
    <p:sldLayoutId id="2147507130" r:id="rId10"/>
    <p:sldLayoutId id="2147507131" r:id="rId11"/>
    <p:sldLayoutId id="2147507132"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hlink"/>
          </a:solidFill>
          <a:ln w="9525">
            <a:solidFill>
              <a:schemeClr val="tx1"/>
            </a:solidFill>
            <a:miter lim="800000"/>
            <a:headEnd/>
            <a:tailEnd/>
          </a:ln>
        </p:spPr>
        <p:txBody>
          <a:bodyPr wrap="none" anchor="ctr"/>
          <a:lstStyle/>
          <a:p>
            <a:pPr algn="l"/>
            <a:endParaRPr lang="en-US" sz="1400" b="1" dirty="0">
              <a:solidFill>
                <a:schemeClr val="bg1"/>
              </a:solidFill>
              <a:latin typeface="Arial" charset="0"/>
            </a:endParaRPr>
          </a:p>
        </p:txBody>
      </p:sp>
      <p:sp>
        <p:nvSpPr>
          <p:cNvPr id="21507" name="Rectangle 3"/>
          <p:cNvSpPr>
            <a:spLocks noGrp="1" noChangeArrowheads="1"/>
          </p:cNvSpPr>
          <p:nvPr>
            <p:ph type="title"/>
          </p:nvPr>
        </p:nvSpPr>
        <p:spPr bwMode="auto">
          <a:xfrm>
            <a:off x="152400" y="0"/>
            <a:ext cx="8763000" cy="1171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8" name="Freeform 4"/>
          <p:cNvSpPr>
            <a:spLocks/>
          </p:cNvSpPr>
          <p:nvPr/>
        </p:nvSpPr>
        <p:spPr bwMode="auto">
          <a:xfrm>
            <a:off x="0" y="2895600"/>
            <a:ext cx="9144000" cy="708025"/>
          </a:xfrm>
          <a:custGeom>
            <a:avLst/>
            <a:gdLst>
              <a:gd name="T0" fmla="*/ 0 w 5760"/>
              <a:gd name="T1" fmla="*/ 2147483647 h 446"/>
              <a:gd name="T2" fmla="*/ 2147483647 w 5760"/>
              <a:gd name="T3" fmla="*/ 2147483647 h 446"/>
              <a:gd name="T4" fmla="*/ 2147483647 w 5760"/>
              <a:gd name="T5" fmla="*/ 2147483647 h 446"/>
              <a:gd name="T6" fmla="*/ 2147483647 w 5760"/>
              <a:gd name="T7" fmla="*/ 2147483647 h 446"/>
              <a:gd name="T8" fmla="*/ 2147483647 w 5760"/>
              <a:gd name="T9" fmla="*/ 2147483647 h 446"/>
              <a:gd name="T10" fmla="*/ 2147483647 w 5760"/>
              <a:gd name="T11" fmla="*/ 2147483647 h 446"/>
              <a:gd name="T12" fmla="*/ 2147483647 w 5760"/>
              <a:gd name="T13" fmla="*/ 2147483647 h 446"/>
              <a:gd name="T14" fmla="*/ 2147483647 w 5760"/>
              <a:gd name="T15" fmla="*/ 2147483647 h 446"/>
              <a:gd name="T16" fmla="*/ 2147483647 w 5760"/>
              <a:gd name="T17" fmla="*/ 2147483647 h 446"/>
              <a:gd name="T18" fmla="*/ 2147483647 w 5760"/>
              <a:gd name="T19" fmla="*/ 2147483647 h 446"/>
              <a:gd name="T20" fmla="*/ 2147483647 w 5760"/>
              <a:gd name="T21" fmla="*/ 2147483647 h 446"/>
              <a:gd name="T22" fmla="*/ 2147483647 w 5760"/>
              <a:gd name="T23" fmla="*/ 2147483647 h 446"/>
              <a:gd name="T24" fmla="*/ 2147483647 w 5760"/>
              <a:gd name="T25" fmla="*/ 2147483647 h 446"/>
              <a:gd name="T26" fmla="*/ 2147483647 w 5760"/>
              <a:gd name="T27" fmla="*/ 2147483647 h 446"/>
              <a:gd name="T28" fmla="*/ 2147483647 w 5760"/>
              <a:gd name="T29" fmla="*/ 2147483647 h 446"/>
              <a:gd name="T30" fmla="*/ 2147483647 w 5760"/>
              <a:gd name="T31" fmla="*/ 2147483647 h 446"/>
              <a:gd name="T32" fmla="*/ 2147483647 w 5760"/>
              <a:gd name="T33" fmla="*/ 2147483647 h 446"/>
              <a:gd name="T34" fmla="*/ 2147483647 w 5760"/>
              <a:gd name="T35" fmla="*/ 2147483647 h 446"/>
              <a:gd name="T36" fmla="*/ 2147483647 w 5760"/>
              <a:gd name="T37" fmla="*/ 2147483647 h 446"/>
              <a:gd name="T38" fmla="*/ 2147483647 w 5760"/>
              <a:gd name="T39" fmla="*/ 2147483647 h 446"/>
              <a:gd name="T40" fmla="*/ 2147483647 w 5760"/>
              <a:gd name="T41" fmla="*/ 2147483647 h 446"/>
              <a:gd name="T42" fmla="*/ 2147483647 w 5760"/>
              <a:gd name="T43" fmla="*/ 0 h 446"/>
              <a:gd name="T44" fmla="*/ 2147483647 w 5760"/>
              <a:gd name="T45" fmla="*/ 0 h 446"/>
              <a:gd name="T46" fmla="*/ 2147483647 w 5760"/>
              <a:gd name="T47" fmla="*/ 0 h 446"/>
              <a:gd name="T48" fmla="*/ 2147483647 w 5760"/>
              <a:gd name="T49" fmla="*/ 0 h 446"/>
              <a:gd name="T50" fmla="*/ 2147483647 w 5760"/>
              <a:gd name="T51" fmla="*/ 2147483647 h 446"/>
              <a:gd name="T52" fmla="*/ 2147483647 w 5760"/>
              <a:gd name="T53" fmla="*/ 2147483647 h 446"/>
              <a:gd name="T54" fmla="*/ 2147483647 w 5760"/>
              <a:gd name="T55" fmla="*/ 2147483647 h 446"/>
              <a:gd name="T56" fmla="*/ 2147483647 w 5760"/>
              <a:gd name="T57" fmla="*/ 2147483647 h 446"/>
              <a:gd name="T58" fmla="*/ 2147483647 w 5760"/>
              <a:gd name="T59" fmla="*/ 2147483647 h 446"/>
              <a:gd name="T60" fmla="*/ 2147483647 w 5760"/>
              <a:gd name="T61" fmla="*/ 2147483647 h 446"/>
              <a:gd name="T62" fmla="*/ 2147483647 w 5760"/>
              <a:gd name="T63" fmla="*/ 2147483647 h 446"/>
              <a:gd name="T64" fmla="*/ 2147483647 w 5760"/>
              <a:gd name="T65" fmla="*/ 2147483647 h 446"/>
              <a:gd name="T66" fmla="*/ 2147483647 w 5760"/>
              <a:gd name="T67" fmla="*/ 2147483647 h 446"/>
              <a:gd name="T68" fmla="*/ 2147483647 w 5760"/>
              <a:gd name="T69" fmla="*/ 2147483647 h 446"/>
              <a:gd name="T70" fmla="*/ 2147483647 w 5760"/>
              <a:gd name="T71" fmla="*/ 2147483647 h 446"/>
              <a:gd name="T72" fmla="*/ 2147483647 w 5760"/>
              <a:gd name="T73" fmla="*/ 2147483647 h 446"/>
              <a:gd name="T74" fmla="*/ 2147483647 w 5760"/>
              <a:gd name="T75" fmla="*/ 2147483647 h 446"/>
              <a:gd name="T76" fmla="*/ 2147483647 w 5760"/>
              <a:gd name="T77" fmla="*/ 2147483647 h 446"/>
              <a:gd name="T78" fmla="*/ 2147483647 w 5760"/>
              <a:gd name="T79" fmla="*/ 2147483647 h 446"/>
              <a:gd name="T80" fmla="*/ 2147483647 w 5760"/>
              <a:gd name="T81" fmla="*/ 2147483647 h 446"/>
              <a:gd name="T82" fmla="*/ 2147483647 w 5760"/>
              <a:gd name="T83" fmla="*/ 2147483647 h 446"/>
              <a:gd name="T84" fmla="*/ 0 w 5760"/>
              <a:gd name="T85" fmla="*/ 2147483647 h 4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0" h="446">
                <a:moveTo>
                  <a:pt x="0" y="446"/>
                </a:moveTo>
                <a:lnTo>
                  <a:pt x="5760" y="446"/>
                </a:lnTo>
                <a:lnTo>
                  <a:pt x="5760" y="332"/>
                </a:lnTo>
                <a:lnTo>
                  <a:pt x="5716" y="314"/>
                </a:lnTo>
                <a:lnTo>
                  <a:pt x="5668" y="296"/>
                </a:lnTo>
                <a:lnTo>
                  <a:pt x="5616" y="278"/>
                </a:lnTo>
                <a:lnTo>
                  <a:pt x="5562" y="262"/>
                </a:lnTo>
                <a:lnTo>
                  <a:pt x="5502" y="246"/>
                </a:lnTo>
                <a:lnTo>
                  <a:pt x="5440" y="228"/>
                </a:lnTo>
                <a:lnTo>
                  <a:pt x="5304" y="198"/>
                </a:lnTo>
                <a:lnTo>
                  <a:pt x="5158" y="168"/>
                </a:lnTo>
                <a:lnTo>
                  <a:pt x="4998" y="142"/>
                </a:lnTo>
                <a:lnTo>
                  <a:pt x="4826" y="116"/>
                </a:lnTo>
                <a:lnTo>
                  <a:pt x="4644" y="92"/>
                </a:lnTo>
                <a:lnTo>
                  <a:pt x="4450" y="72"/>
                </a:lnTo>
                <a:lnTo>
                  <a:pt x="4248" y="54"/>
                </a:lnTo>
                <a:lnTo>
                  <a:pt x="4038" y="38"/>
                </a:lnTo>
                <a:lnTo>
                  <a:pt x="3820" y="24"/>
                </a:lnTo>
                <a:lnTo>
                  <a:pt x="3594" y="14"/>
                </a:lnTo>
                <a:lnTo>
                  <a:pt x="3362" y="6"/>
                </a:lnTo>
                <a:lnTo>
                  <a:pt x="3124" y="0"/>
                </a:lnTo>
                <a:lnTo>
                  <a:pt x="2880" y="0"/>
                </a:lnTo>
                <a:lnTo>
                  <a:pt x="2636" y="0"/>
                </a:lnTo>
                <a:lnTo>
                  <a:pt x="2398" y="6"/>
                </a:lnTo>
                <a:lnTo>
                  <a:pt x="2166" y="14"/>
                </a:lnTo>
                <a:lnTo>
                  <a:pt x="1940" y="24"/>
                </a:lnTo>
                <a:lnTo>
                  <a:pt x="1722" y="38"/>
                </a:lnTo>
                <a:lnTo>
                  <a:pt x="1512" y="54"/>
                </a:lnTo>
                <a:lnTo>
                  <a:pt x="1310" y="72"/>
                </a:lnTo>
                <a:lnTo>
                  <a:pt x="1116" y="92"/>
                </a:lnTo>
                <a:lnTo>
                  <a:pt x="934" y="116"/>
                </a:lnTo>
                <a:lnTo>
                  <a:pt x="762" y="142"/>
                </a:lnTo>
                <a:lnTo>
                  <a:pt x="602" y="168"/>
                </a:lnTo>
                <a:lnTo>
                  <a:pt x="456" y="198"/>
                </a:lnTo>
                <a:lnTo>
                  <a:pt x="320" y="228"/>
                </a:lnTo>
                <a:lnTo>
                  <a:pt x="258" y="246"/>
                </a:lnTo>
                <a:lnTo>
                  <a:pt x="198" y="262"/>
                </a:lnTo>
                <a:lnTo>
                  <a:pt x="144" y="278"/>
                </a:lnTo>
                <a:lnTo>
                  <a:pt x="92" y="296"/>
                </a:lnTo>
                <a:lnTo>
                  <a:pt x="44" y="314"/>
                </a:lnTo>
                <a:lnTo>
                  <a:pt x="0" y="332"/>
                </a:lnTo>
              </a:path>
            </a:pathLst>
          </a:custGeom>
          <a:noFill/>
          <a:ln w="9525">
            <a:noFill/>
            <a:round/>
            <a:headEnd/>
            <a:tailEnd/>
          </a:ln>
        </p:spPr>
        <p:txBody>
          <a:bodyPr/>
          <a:lstStyle/>
          <a:p>
            <a:endParaRPr lang="en-US" dirty="0"/>
          </a:p>
        </p:txBody>
      </p:sp>
      <p:sp>
        <p:nvSpPr>
          <p:cNvPr id="21509" name="Rectangle 6"/>
          <p:cNvSpPr>
            <a:spLocks noGrp="1" noChangeArrowheads="1"/>
          </p:cNvSpPr>
          <p:nvPr>
            <p:ph type="body" idx="1"/>
          </p:nvPr>
        </p:nvSpPr>
        <p:spPr bwMode="auto">
          <a:xfrm>
            <a:off x="457200" y="1563688"/>
            <a:ext cx="8229600" cy="4760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510" name="Picture 7" descr="primed_logo_wt"/>
          <p:cNvPicPr>
            <a:picLocks noChangeAspect="1" noChangeArrowheads="1"/>
          </p:cNvPicPr>
          <p:nvPr/>
        </p:nvPicPr>
        <p:blipFill>
          <a:blip r:embed="rId13" cstate="print">
            <a:clrChange>
              <a:clrFrom>
                <a:srgbClr val="002A5C"/>
              </a:clrFrom>
              <a:clrTo>
                <a:srgbClr val="002A5C">
                  <a:alpha val="0"/>
                </a:srgbClr>
              </a:clrTo>
            </a:clrChange>
          </a:blip>
          <a:srcRect/>
          <a:stretch>
            <a:fillRect/>
          </a:stretch>
        </p:blipFill>
        <p:spPr bwMode="auto">
          <a:xfrm>
            <a:off x="8162925" y="6588125"/>
            <a:ext cx="838200" cy="155575"/>
          </a:xfrm>
          <a:prstGeom prst="rect">
            <a:avLst/>
          </a:prstGeom>
          <a:noFill/>
          <a:ln w="9525">
            <a:noFill/>
            <a:miter lim="800000"/>
            <a:headEnd/>
            <a:tailEnd/>
          </a:ln>
        </p:spPr>
      </p:pic>
      <p:sp>
        <p:nvSpPr>
          <p:cNvPr id="21511" name="Line 8"/>
          <p:cNvSpPr>
            <a:spLocks noChangeShapeType="1"/>
          </p:cNvSpPr>
          <p:nvPr/>
        </p:nvSpPr>
        <p:spPr bwMode="auto">
          <a:xfrm>
            <a:off x="0" y="1206500"/>
            <a:ext cx="9144000" cy="0"/>
          </a:xfrm>
          <a:prstGeom prst="line">
            <a:avLst/>
          </a:prstGeom>
          <a:noFill/>
          <a:ln w="38100">
            <a:solidFill>
              <a:srgbClr val="7FA498"/>
            </a:solid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507133" r:id="rId1"/>
    <p:sldLayoutId id="2147507134" r:id="rId2"/>
    <p:sldLayoutId id="2147507135" r:id="rId3"/>
    <p:sldLayoutId id="2147507136" r:id="rId4"/>
    <p:sldLayoutId id="2147507137" r:id="rId5"/>
    <p:sldLayoutId id="2147507138" r:id="rId6"/>
    <p:sldLayoutId id="2147507139" r:id="rId7"/>
    <p:sldLayoutId id="2147507140" r:id="rId8"/>
    <p:sldLayoutId id="2147507141" r:id="rId9"/>
    <p:sldLayoutId id="2147507142" r:id="rId10"/>
    <p:sldLayoutId id="2147507143" r:id="rId11"/>
  </p:sldLayoutIdLst>
  <p:txStyles>
    <p:titleStyle>
      <a:lvl1pPr algn="l" rtl="0" eaLnBrk="0" fontAlgn="base" hangingPunct="0">
        <a:spcBef>
          <a:spcPct val="0"/>
        </a:spcBef>
        <a:spcAft>
          <a:spcPct val="0"/>
        </a:spcAft>
        <a:defRPr sz="2800">
          <a:solidFill>
            <a:schemeClr val="bg1"/>
          </a:solidFill>
          <a:latin typeface="+mj-lt"/>
          <a:ea typeface="MS PGothic" pitchFamily="34" charset="-128"/>
          <a:cs typeface="+mj-cs"/>
        </a:defRPr>
      </a:lvl1pPr>
      <a:lvl2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2pPr>
      <a:lvl3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3pPr>
      <a:lvl4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4pPr>
      <a:lvl5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5pPr>
      <a:lvl6pPr marL="4572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6pPr>
      <a:lvl7pPr marL="9144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7pPr>
      <a:lvl8pPr marL="13716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8pPr>
      <a:lvl9pPr marL="18288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bg1"/>
          </a:solidFill>
          <a:latin typeface="+mn-lt"/>
          <a:ea typeface="MS PGothic" pitchFamily="34" charset="-128"/>
          <a:cs typeface="+mn-cs"/>
        </a:defRPr>
      </a:lvl2pPr>
      <a:lvl3pPr marL="1143000" indent="-228600" algn="l" rtl="0" eaLnBrk="0" fontAlgn="base" hangingPunct="0">
        <a:spcBef>
          <a:spcPct val="20000"/>
        </a:spcBef>
        <a:spcAft>
          <a:spcPct val="0"/>
        </a:spcAft>
        <a:buChar char="•"/>
        <a:defRPr>
          <a:solidFill>
            <a:schemeClr val="bg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5pPr>
      <a:lvl6pPr marL="2514600" indent="-228600" algn="l" rtl="0" fontAlgn="base">
        <a:spcBef>
          <a:spcPct val="20000"/>
        </a:spcBef>
        <a:spcAft>
          <a:spcPct val="0"/>
        </a:spcAft>
        <a:buChar char="»"/>
        <a:defRPr sz="1600">
          <a:solidFill>
            <a:schemeClr val="bg1"/>
          </a:solidFill>
          <a:latin typeface="+mn-lt"/>
          <a:ea typeface="+mn-ea"/>
          <a:cs typeface="+mn-cs"/>
        </a:defRPr>
      </a:lvl6pPr>
      <a:lvl7pPr marL="2971800" indent="-228600" algn="l" rtl="0" fontAlgn="base">
        <a:spcBef>
          <a:spcPct val="20000"/>
        </a:spcBef>
        <a:spcAft>
          <a:spcPct val="0"/>
        </a:spcAft>
        <a:buChar char="»"/>
        <a:defRPr sz="1600">
          <a:solidFill>
            <a:schemeClr val="bg1"/>
          </a:solidFill>
          <a:latin typeface="+mn-lt"/>
          <a:ea typeface="+mn-ea"/>
          <a:cs typeface="+mn-cs"/>
        </a:defRPr>
      </a:lvl7pPr>
      <a:lvl8pPr marL="3429000" indent="-228600" algn="l" rtl="0" fontAlgn="base">
        <a:spcBef>
          <a:spcPct val="20000"/>
        </a:spcBef>
        <a:spcAft>
          <a:spcPct val="0"/>
        </a:spcAft>
        <a:buChar char="»"/>
        <a:defRPr sz="1600">
          <a:solidFill>
            <a:schemeClr val="bg1"/>
          </a:solidFill>
          <a:latin typeface="+mn-lt"/>
          <a:ea typeface="+mn-ea"/>
          <a:cs typeface="+mn-cs"/>
        </a:defRPr>
      </a:lvl8pPr>
      <a:lvl9pPr marL="3886200" indent="-228600" algn="l" rtl="0" fontAlgn="base">
        <a:spcBef>
          <a:spcPct val="20000"/>
        </a:spcBef>
        <a:spcAft>
          <a:spcPct val="0"/>
        </a:spcAft>
        <a:buChar char="»"/>
        <a:defRPr sz="16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31746" name="Group 27"/>
          <p:cNvGrpSpPr>
            <a:grpSpLocks/>
          </p:cNvGrpSpPr>
          <p:nvPr/>
        </p:nvGrpSpPr>
        <p:grpSpPr bwMode="auto">
          <a:xfrm>
            <a:off x="0" y="0"/>
            <a:ext cx="9140825" cy="6850063"/>
            <a:chOff x="0" y="0"/>
            <a:chExt cx="5758" cy="4315"/>
          </a:xfrm>
        </p:grpSpPr>
        <p:grpSp>
          <p:nvGrpSpPr>
            <p:cNvPr id="31755" name="Group 28"/>
            <p:cNvGrpSpPr>
              <a:grpSpLocks/>
            </p:cNvGrpSpPr>
            <p:nvPr userDrawn="1"/>
          </p:nvGrpSpPr>
          <p:grpSpPr bwMode="auto">
            <a:xfrm>
              <a:off x="1728" y="2230"/>
              <a:ext cx="4027" cy="2085"/>
              <a:chOff x="1728" y="2230"/>
              <a:chExt cx="4027" cy="2085"/>
            </a:xfrm>
          </p:grpSpPr>
          <p:sp>
            <p:nvSpPr>
              <p:cNvPr id="31758" name="Freeform 29"/>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31759" name="Freeform 30"/>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31760" name="Freeform 31"/>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31761" name="Freeform 32"/>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31762" name="Freeform 33"/>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31756" name="Freeform 34"/>
            <p:cNvSpPr>
              <a:spLocks/>
            </p:cNvSpPr>
            <p:nvPr/>
          </p:nvSpPr>
          <p:spPr bwMode="hidden">
            <a:xfrm>
              <a:off x="3322" y="1341"/>
              <a:ext cx="1825" cy="1537"/>
            </a:xfrm>
            <a:custGeom>
              <a:avLst/>
              <a:gdLst>
                <a:gd name="T0" fmla="*/ 25 w 2296"/>
                <a:gd name="T1" fmla="*/ 2186 h 1469"/>
                <a:gd name="T2" fmla="*/ 35 w 2296"/>
                <a:gd name="T3" fmla="*/ 2086 h 1469"/>
                <a:gd name="T4" fmla="*/ 43 w 2296"/>
                <a:gd name="T5" fmla="*/ 1975 h 1469"/>
                <a:gd name="T6" fmla="*/ 48 w 2296"/>
                <a:gd name="T7" fmla="*/ 1849 h 1469"/>
                <a:gd name="T8" fmla="*/ 54 w 2296"/>
                <a:gd name="T9" fmla="*/ 1716 h 1469"/>
                <a:gd name="T10" fmla="*/ 56 w 2296"/>
                <a:gd name="T11" fmla="*/ 1560 h 1469"/>
                <a:gd name="T12" fmla="*/ 57 w 2296"/>
                <a:gd name="T13" fmla="*/ 1378 h 1469"/>
                <a:gd name="T14" fmla="*/ 58 w 2296"/>
                <a:gd name="T15" fmla="*/ 1156 h 1469"/>
                <a:gd name="T16" fmla="*/ 57 w 2296"/>
                <a:gd name="T17" fmla="*/ 941 h 1469"/>
                <a:gd name="T18" fmla="*/ 55 w 2296"/>
                <a:gd name="T19" fmla="*/ 749 h 1469"/>
                <a:gd name="T20" fmla="*/ 51 w 2296"/>
                <a:gd name="T21" fmla="*/ 570 h 1469"/>
                <a:gd name="T22" fmla="*/ 45 w 2296"/>
                <a:gd name="T23" fmla="*/ 323 h 1469"/>
                <a:gd name="T24" fmla="*/ 41 w 2296"/>
                <a:gd name="T25" fmla="*/ 189 h 1469"/>
                <a:gd name="T26" fmla="*/ 38 w 2296"/>
                <a:gd name="T27" fmla="*/ 88 h 1469"/>
                <a:gd name="T28" fmla="*/ 35 w 2296"/>
                <a:gd name="T29" fmla="*/ 10 h 1469"/>
                <a:gd name="T30" fmla="*/ 34 w 2296"/>
                <a:gd name="T31" fmla="*/ 0 h 1469"/>
                <a:gd name="T32" fmla="*/ 41 w 2296"/>
                <a:gd name="T33" fmla="*/ 247 h 1469"/>
                <a:gd name="T34" fmla="*/ 50 w 2296"/>
                <a:gd name="T35" fmla="*/ 526 h 1469"/>
                <a:gd name="T36" fmla="*/ 52 w 2296"/>
                <a:gd name="T37" fmla="*/ 675 h 1469"/>
                <a:gd name="T38" fmla="*/ 55 w 2296"/>
                <a:gd name="T39" fmla="*/ 827 h 1469"/>
                <a:gd name="T40" fmla="*/ 57 w 2296"/>
                <a:gd name="T41" fmla="*/ 985 h 1469"/>
                <a:gd name="T42" fmla="*/ 57 w 2296"/>
                <a:gd name="T43" fmla="*/ 1156 h 1469"/>
                <a:gd name="T44" fmla="*/ 57 w 2296"/>
                <a:gd name="T45" fmla="*/ 1310 h 1469"/>
                <a:gd name="T46" fmla="*/ 55 w 2296"/>
                <a:gd name="T47" fmla="*/ 1450 h 1469"/>
                <a:gd name="T48" fmla="*/ 52 w 2296"/>
                <a:gd name="T49" fmla="*/ 1560 h 1469"/>
                <a:gd name="T50" fmla="*/ 48 w 2296"/>
                <a:gd name="T51" fmla="*/ 1651 h 1469"/>
                <a:gd name="T52" fmla="*/ 45 w 2296"/>
                <a:gd name="T53" fmla="*/ 1740 h 1469"/>
                <a:gd name="T54" fmla="*/ 34 w 2296"/>
                <a:gd name="T55" fmla="*/ 1872 h 1469"/>
                <a:gd name="T56" fmla="*/ 23 w 2296"/>
                <a:gd name="T57" fmla="*/ 1996 h 1469"/>
                <a:gd name="T58" fmla="*/ 14 w 2296"/>
                <a:gd name="T59" fmla="*/ 2122 h 1469"/>
                <a:gd name="T60" fmla="*/ 9 w 2296"/>
                <a:gd name="T61" fmla="*/ 2200 h 1469"/>
                <a:gd name="T62" fmla="*/ 6 w 2296"/>
                <a:gd name="T63" fmla="*/ 2276 h 1469"/>
                <a:gd name="T64" fmla="*/ 2 w 2296"/>
                <a:gd name="T65" fmla="*/ 2370 h 1469"/>
                <a:gd name="T66" fmla="*/ 2 w 2296"/>
                <a:gd name="T67" fmla="*/ 2482 h 1469"/>
                <a:gd name="T68" fmla="*/ 0 w 2296"/>
                <a:gd name="T69" fmla="*/ 2603 h 1469"/>
                <a:gd name="T70" fmla="*/ 2 w 2296"/>
                <a:gd name="T71" fmla="*/ 2737 h 1469"/>
                <a:gd name="T72" fmla="*/ 2 w 2296"/>
                <a:gd name="T73" fmla="*/ 2851 h 1469"/>
                <a:gd name="T74" fmla="*/ 5 w 2296"/>
                <a:gd name="T75" fmla="*/ 2942 h 1469"/>
                <a:gd name="T76" fmla="*/ 9 w 2296"/>
                <a:gd name="T77" fmla="*/ 3028 h 1469"/>
                <a:gd name="T78" fmla="*/ 6 w 2296"/>
                <a:gd name="T79" fmla="*/ 2916 h 1469"/>
                <a:gd name="T80" fmla="*/ 4 w 2296"/>
                <a:gd name="T81" fmla="*/ 2805 h 1469"/>
                <a:gd name="T82" fmla="*/ 3 w 2296"/>
                <a:gd name="T83" fmla="*/ 2692 h 1469"/>
                <a:gd name="T84" fmla="*/ 4 w 2296"/>
                <a:gd name="T85" fmla="*/ 2595 h 1469"/>
                <a:gd name="T86" fmla="*/ 6 w 2296"/>
                <a:gd name="T87" fmla="*/ 2491 h 1469"/>
                <a:gd name="T88" fmla="*/ 9 w 2296"/>
                <a:gd name="T89" fmla="*/ 2403 h 1469"/>
                <a:gd name="T90" fmla="*/ 14 w 2296"/>
                <a:gd name="T91" fmla="*/ 2310 h 1469"/>
                <a:gd name="T92" fmla="*/ 20 w 2296"/>
                <a:gd name="T93" fmla="*/ 2244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31757" name="Freeform 35"/>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4133893" name="Rectangle 5"/>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33924" name="Rectangle 36"/>
          <p:cNvSpPr>
            <a:spLocks noChangeArrowheads="1"/>
          </p:cNvSpPr>
          <p:nvPr/>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eaLnBrk="0" hangingPunct="0">
              <a:spcBef>
                <a:spcPct val="50000"/>
              </a:spcBef>
              <a:buFont typeface="Monotype Sorts" pitchFamily="-80" charset="2"/>
              <a:buChar char="4"/>
              <a:defRPr/>
            </a:pPr>
            <a:endParaRPr kumimoji="1" lang="en-US" b="1" dirty="0">
              <a:solidFill>
                <a:srgbClr val="FFBA3E"/>
              </a:solidFill>
              <a:latin typeface="Arial" pitchFamily="34" charset="0"/>
            </a:endParaRPr>
          </a:p>
        </p:txBody>
      </p:sp>
      <p:pic>
        <p:nvPicPr>
          <p:cNvPr id="31751" name="Picture 37"/>
          <p:cNvPicPr>
            <a:picLocks noChangeAspect="1" noChangeArrowheads="1"/>
          </p:cNvPicPr>
          <p:nvPr/>
        </p:nvPicPr>
        <p:blipFill>
          <a:blip r:embed="rId14" cstate="print"/>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31752" name="Line 38"/>
          <p:cNvSpPr>
            <a:spLocks noChangeShapeType="1"/>
          </p:cNvSpPr>
          <p:nvPr/>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4133894" name="Rectangle 6"/>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1754" name="Line 39"/>
          <p:cNvSpPr>
            <a:spLocks noChangeShapeType="1"/>
          </p:cNvSpPr>
          <p:nvPr/>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230" r:id="rId1"/>
    <p:sldLayoutId id="2147507231" r:id="rId2"/>
    <p:sldLayoutId id="2147507232" r:id="rId3"/>
    <p:sldLayoutId id="2147507233" r:id="rId4"/>
    <p:sldLayoutId id="2147507234" r:id="rId5"/>
    <p:sldLayoutId id="2147507235" r:id="rId6"/>
    <p:sldLayoutId id="2147507236" r:id="rId7"/>
    <p:sldLayoutId id="2147507237" r:id="rId8"/>
    <p:sldLayoutId id="2147507238" r:id="rId9"/>
    <p:sldLayoutId id="2147507239" r:id="rId10"/>
    <p:sldLayoutId id="2147507240" r:id="rId11"/>
    <p:sldLayoutId id="2147507241"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5pPr>
      <a:lvl6pPr marL="4572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6pPr>
      <a:lvl7pPr marL="9144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7pPr>
      <a:lvl8pPr marL="13716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8pPr>
      <a:lvl9pPr marL="18288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4574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6pPr>
      <a:lvl7pPr marL="29146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7pPr>
      <a:lvl8pPr marL="33718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8pPr>
      <a:lvl9pPr marL="38290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352425" y="0"/>
            <a:ext cx="8458200" cy="13398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2771" name="Rectangle 3"/>
          <p:cNvSpPr>
            <a:spLocks noGrp="1" noChangeArrowheads="1"/>
          </p:cNvSpPr>
          <p:nvPr>
            <p:ph type="body" idx="1"/>
          </p:nvPr>
        </p:nvSpPr>
        <p:spPr bwMode="auto">
          <a:xfrm>
            <a:off x="381000" y="1524000"/>
            <a:ext cx="8382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charset="0"/>
                <a:ea typeface="+mn-ea"/>
                <a:cs typeface="Arial"/>
              </a:defRPr>
            </a:lvl1pPr>
          </a:lstStyle>
          <a:p>
            <a:pPr>
              <a:defRPr/>
            </a:pPr>
            <a:fld id="{3B925A68-BE7D-422F-B826-C963A49D4B7A}" type="slidenum">
              <a:rPr lang="en-US"/>
              <a:pPr>
                <a:defRPr/>
              </a:pPr>
              <a:t>‹#›</a:t>
            </a:fld>
            <a:endParaRPr lang="en-US" dirty="0"/>
          </a:p>
        </p:txBody>
      </p:sp>
      <p:sp>
        <p:nvSpPr>
          <p:cNvPr id="32773" name="Line 5"/>
          <p:cNvSpPr>
            <a:spLocks noChangeShapeType="1"/>
          </p:cNvSpPr>
          <p:nvPr userDrawn="1"/>
        </p:nvSpPr>
        <p:spPr bwMode="auto">
          <a:xfrm>
            <a:off x="0" y="1371600"/>
            <a:ext cx="9144000" cy="0"/>
          </a:xfrm>
          <a:prstGeom prst="line">
            <a:avLst/>
          </a:prstGeom>
          <a:noFill/>
          <a:ln w="38100">
            <a:solidFill>
              <a:schemeClr val="accent2"/>
            </a:solidFill>
            <a:round/>
            <a:headEnd/>
            <a:tailEnd/>
          </a:ln>
        </p:spPr>
        <p:txBody>
          <a:bodyPr wrap="none" anchor="ctr"/>
          <a:lstStyle/>
          <a:p>
            <a:endParaRPr lang="en-US" dirty="0"/>
          </a:p>
        </p:txBody>
      </p:sp>
    </p:spTree>
  </p:cSld>
  <p:clrMap bg1="dk2" tx1="lt1" bg2="dk1" tx2="lt2" accent1="accent1" accent2="accent2" accent3="accent3" accent4="accent4" accent5="accent5" accent6="accent6" hlink="hlink" folHlink="folHlink"/>
  <p:sldLayoutIdLst>
    <p:sldLayoutId id="2147507259" r:id="rId1"/>
    <p:sldLayoutId id="2147507260" r:id="rId2"/>
    <p:sldLayoutId id="2147507261" r:id="rId3"/>
    <p:sldLayoutId id="2147507262" r:id="rId4"/>
    <p:sldLayoutId id="2147507263" r:id="rId5"/>
    <p:sldLayoutId id="2147507264" r:id="rId6"/>
    <p:sldLayoutId id="2147507265" r:id="rId7"/>
    <p:sldLayoutId id="2147507266" r:id="rId8"/>
    <p:sldLayoutId id="2147507267" r:id="rId9"/>
    <p:sldLayoutId id="2147507268" r:id="rId10"/>
    <p:sldLayoutId id="214750726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602" name="Rectangle 2"/>
          <p:cNvSpPr>
            <a:spLocks noChangeArrowheads="1"/>
          </p:cNvSpPr>
          <p:nvPr/>
        </p:nvSpPr>
        <p:spPr bwMode="gray">
          <a:xfrm>
            <a:off x="0" y="879475"/>
            <a:ext cx="9140825" cy="63500"/>
          </a:xfrm>
          <a:prstGeom prst="rect">
            <a:avLst/>
          </a:prstGeom>
          <a:solidFill>
            <a:srgbClr val="6A5540"/>
          </a:solidFill>
          <a:ln w="12700">
            <a:noFill/>
            <a:miter lim="800000"/>
            <a:headEnd/>
            <a:tailEnd/>
          </a:ln>
        </p:spPr>
        <p:txBody>
          <a:bodyPr wrap="none" anchor="ctr"/>
          <a:lstStyle/>
          <a:p>
            <a:endParaRPr lang="en-US" dirty="0"/>
          </a:p>
        </p:txBody>
      </p:sp>
      <p:sp>
        <p:nvSpPr>
          <p:cNvPr id="25603" name="Rectangle 3"/>
          <p:cNvSpPr>
            <a:spLocks noGrp="1" noChangeArrowheads="1"/>
          </p:cNvSpPr>
          <p:nvPr>
            <p:ph type="title"/>
          </p:nvPr>
        </p:nvSpPr>
        <p:spPr bwMode="gray">
          <a:xfrm>
            <a:off x="539750" y="614363"/>
            <a:ext cx="8289925" cy="498475"/>
          </a:xfrm>
          <a:prstGeom prst="rect">
            <a:avLst/>
          </a:prstGeom>
          <a:noFill/>
          <a:ln w="9525">
            <a:noFill/>
            <a:miter lim="800000"/>
            <a:headEnd/>
            <a:tailEnd/>
          </a:ln>
        </p:spPr>
        <p:txBody>
          <a:bodyPr vert="horz" wrap="square" lIns="91440" tIns="45720" rIns="91440" bIns="45720" numCol="1" anchor="b" anchorCtr="0" compatLnSpc="1">
            <a:prstTxWarp prst="textNoShape">
              <a:avLst/>
            </a:prstTxWarp>
            <a:spAutoFit/>
          </a:bodyPr>
          <a:lstStyle/>
          <a:p>
            <a:pPr lvl="0"/>
            <a:r>
              <a:rPr lang="en-US"/>
              <a:t>Click to edit Master title style</a:t>
            </a:r>
          </a:p>
        </p:txBody>
      </p:sp>
      <p:sp>
        <p:nvSpPr>
          <p:cNvPr id="25604" name="Rectangle 4"/>
          <p:cNvSpPr>
            <a:spLocks noGrp="1" noChangeArrowheads="1"/>
          </p:cNvSpPr>
          <p:nvPr>
            <p:ph type="body" idx="1"/>
          </p:nvPr>
        </p:nvSpPr>
        <p:spPr bwMode="gray">
          <a:xfrm>
            <a:off x="527050" y="1346200"/>
            <a:ext cx="8474075" cy="1730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5605" name="Logo" descr="NVS RGB"/>
          <p:cNvPicPr>
            <a:picLocks noChangeAspect="1" noChangeArrowheads="1"/>
          </p:cNvPicPr>
          <p:nvPr/>
        </p:nvPicPr>
        <p:blipFill>
          <a:blip r:embed="rId13" cstate="print"/>
          <a:srcRect/>
          <a:stretch>
            <a:fillRect/>
          </a:stretch>
        </p:blipFill>
        <p:spPr bwMode="auto">
          <a:xfrm>
            <a:off x="7272338" y="6343650"/>
            <a:ext cx="1292225" cy="311150"/>
          </a:xfrm>
          <a:prstGeom prst="rect">
            <a:avLst/>
          </a:prstGeom>
          <a:noFill/>
          <a:ln w="9525">
            <a:noFill/>
            <a:miter lim="800000"/>
            <a:headEnd/>
            <a:tailEnd/>
          </a:ln>
        </p:spPr>
      </p:pic>
      <p:sp>
        <p:nvSpPr>
          <p:cNvPr id="25606" name="AutoShape 6">
            <a:hlinkClick r:id="rId14" action="ppaction://hlinksldjump"/>
          </p:cNvPr>
          <p:cNvSpPr>
            <a:spLocks noChangeArrowheads="1"/>
          </p:cNvSpPr>
          <p:nvPr userDrawn="1"/>
        </p:nvSpPr>
        <p:spPr bwMode="auto">
          <a:xfrm>
            <a:off x="8774113" y="6489700"/>
            <a:ext cx="274637" cy="2746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17694720 60000 65536"/>
              <a:gd name="T9" fmla="*/ 11796480 60000 65536"/>
              <a:gd name="T10" fmla="*/ 5898240 60000 65536"/>
              <a:gd name="T11" fmla="*/ 0 60000 65536"/>
              <a:gd name="T12" fmla="*/ 5037 w 21600"/>
              <a:gd name="T13" fmla="*/ 2277 h 21600"/>
              <a:gd name="T14" fmla="*/ 16557 w 21600"/>
              <a:gd name="T15" fmla="*/ 13677 h 21600"/>
            </a:gdLst>
            <a:ahLst/>
            <a:cxnLst>
              <a:cxn ang="T8">
                <a:pos x="T0" y="T1"/>
              </a:cxn>
              <a:cxn ang="T9">
                <a:pos x="T2" y="T3"/>
              </a:cxn>
              <a:cxn ang="T10">
                <a:pos x="T4" y="T5"/>
              </a:cxn>
              <a:cxn ang="T11">
                <a:pos x="T6" y="T7"/>
              </a:cxn>
            </a:cxnLst>
            <a:rect l="T12" t="T13" r="T14" b="T15"/>
            <a:pathLst>
              <a:path w="21600" h="21600">
                <a:moveTo>
                  <a:pt x="10860" y="2187"/>
                </a:moveTo>
                <a:cubicBezTo>
                  <a:pt x="10451" y="1746"/>
                  <a:pt x="9529" y="1018"/>
                  <a:pt x="9015" y="730"/>
                </a:cubicBezTo>
                <a:cubicBezTo>
                  <a:pt x="7865" y="152"/>
                  <a:pt x="6685" y="0"/>
                  <a:pt x="5415" y="0"/>
                </a:cubicBezTo>
                <a:cubicBezTo>
                  <a:pt x="4175" y="152"/>
                  <a:pt x="2995" y="575"/>
                  <a:pt x="1967" y="1305"/>
                </a:cubicBezTo>
                <a:cubicBezTo>
                  <a:pt x="1150" y="2187"/>
                  <a:pt x="575" y="3222"/>
                  <a:pt x="242" y="4220"/>
                </a:cubicBezTo>
                <a:cubicBezTo>
                  <a:pt x="0" y="5410"/>
                  <a:pt x="242" y="6560"/>
                  <a:pt x="575" y="7597"/>
                </a:cubicBezTo>
                <a:lnTo>
                  <a:pt x="10860" y="21600"/>
                </a:lnTo>
                <a:lnTo>
                  <a:pt x="20995" y="7597"/>
                </a:lnTo>
                <a:cubicBezTo>
                  <a:pt x="21480" y="6560"/>
                  <a:pt x="21600" y="5410"/>
                  <a:pt x="21480" y="4220"/>
                </a:cubicBezTo>
                <a:cubicBezTo>
                  <a:pt x="21115" y="3222"/>
                  <a:pt x="20420" y="2187"/>
                  <a:pt x="19632" y="1305"/>
                </a:cubicBezTo>
                <a:cubicBezTo>
                  <a:pt x="18575" y="575"/>
                  <a:pt x="17425" y="152"/>
                  <a:pt x="16275" y="0"/>
                </a:cubicBezTo>
                <a:cubicBezTo>
                  <a:pt x="15005" y="0"/>
                  <a:pt x="13735" y="152"/>
                  <a:pt x="12705" y="730"/>
                </a:cubicBezTo>
                <a:cubicBezTo>
                  <a:pt x="12176" y="1018"/>
                  <a:pt x="11254" y="1746"/>
                  <a:pt x="10860" y="2187"/>
                </a:cubicBezTo>
                <a:close/>
              </a:path>
            </a:pathLst>
          </a:custGeom>
          <a:gradFill rotWithShape="1">
            <a:gsLst>
              <a:gs pos="0">
                <a:srgbClr val="F3ABAD"/>
              </a:gs>
              <a:gs pos="50000">
                <a:srgbClr val="E01F10"/>
              </a:gs>
              <a:gs pos="100000">
                <a:srgbClr val="F3ABAD"/>
              </a:gs>
            </a:gsLst>
            <a:lin ang="5400000" scaled="1"/>
          </a:gradFill>
          <a:ln w="9525">
            <a:noFill/>
            <a:miter lim="800000"/>
            <a:headEnd/>
            <a:tailEnd/>
          </a:ln>
        </p:spPr>
        <p:txBody>
          <a:bodyPr wrap="none" anchor="ctr"/>
          <a:lstStyle/>
          <a:p>
            <a:endParaRPr lang="en-US" dirty="0"/>
          </a:p>
        </p:txBody>
      </p:sp>
    </p:spTree>
    <p:extLst>
      <p:ext uri="{BB962C8B-B14F-4D97-AF65-F5344CB8AC3E}">
        <p14:creationId xmlns:p14="http://schemas.microsoft.com/office/powerpoint/2010/main" val="1431745060"/>
      </p:ext>
    </p:extLst>
  </p:cSld>
  <p:clrMap bg1="lt1" tx1="dk1" bg2="lt2" tx2="dk2" accent1="accent1" accent2="accent2" accent3="accent3" accent4="accent4" accent5="accent5" accent6="accent6" hlink="hlink" folHlink="folHlink"/>
  <p:sldLayoutIdLst>
    <p:sldLayoutId id="2147507577" r:id="rId1"/>
    <p:sldLayoutId id="2147507578" r:id="rId2"/>
    <p:sldLayoutId id="2147507579" r:id="rId3"/>
    <p:sldLayoutId id="2147507580" r:id="rId4"/>
    <p:sldLayoutId id="2147507581" r:id="rId5"/>
    <p:sldLayoutId id="2147507582" r:id="rId6"/>
    <p:sldLayoutId id="2147507583" r:id="rId7"/>
    <p:sldLayoutId id="2147507584" r:id="rId8"/>
    <p:sldLayoutId id="2147507585" r:id="rId9"/>
    <p:sldLayoutId id="2147507586" r:id="rId10"/>
    <p:sldLayoutId id="2147507587" r:id="rId11"/>
  </p:sldLayoutIdLst>
  <p:transition/>
  <p:txStyles>
    <p:titleStyle>
      <a:lvl1pPr algn="l" rtl="0" eaLnBrk="0" fontAlgn="base" hangingPunct="0">
        <a:lnSpc>
          <a:spcPct val="95000"/>
        </a:lnSpc>
        <a:spcBef>
          <a:spcPct val="0"/>
        </a:spcBef>
        <a:spcAft>
          <a:spcPct val="0"/>
        </a:spcAft>
        <a:defRPr sz="2800">
          <a:solidFill>
            <a:schemeClr val="folHlink"/>
          </a:solidFill>
          <a:latin typeface="+mj-lt"/>
          <a:ea typeface="+mj-ea"/>
          <a:cs typeface="+mj-cs"/>
        </a:defRPr>
      </a:lvl1pPr>
      <a:lvl2pPr algn="l" rtl="0" eaLnBrk="0" fontAlgn="base" hangingPunct="0">
        <a:lnSpc>
          <a:spcPct val="95000"/>
        </a:lnSpc>
        <a:spcBef>
          <a:spcPct val="0"/>
        </a:spcBef>
        <a:spcAft>
          <a:spcPct val="0"/>
        </a:spcAft>
        <a:defRPr sz="2800">
          <a:solidFill>
            <a:schemeClr val="folHlink"/>
          </a:solidFill>
          <a:latin typeface="Arial" pitchFamily="34" charset="0"/>
          <a:cs typeface="Arial" pitchFamily="34" charset="0"/>
        </a:defRPr>
      </a:lvl2pPr>
      <a:lvl3pPr algn="l" rtl="0" eaLnBrk="0" fontAlgn="base" hangingPunct="0">
        <a:lnSpc>
          <a:spcPct val="95000"/>
        </a:lnSpc>
        <a:spcBef>
          <a:spcPct val="0"/>
        </a:spcBef>
        <a:spcAft>
          <a:spcPct val="0"/>
        </a:spcAft>
        <a:defRPr sz="2800">
          <a:solidFill>
            <a:schemeClr val="folHlink"/>
          </a:solidFill>
          <a:latin typeface="Arial" pitchFamily="34" charset="0"/>
          <a:cs typeface="Arial" pitchFamily="34" charset="0"/>
        </a:defRPr>
      </a:lvl3pPr>
      <a:lvl4pPr algn="l" rtl="0" eaLnBrk="0" fontAlgn="base" hangingPunct="0">
        <a:lnSpc>
          <a:spcPct val="95000"/>
        </a:lnSpc>
        <a:spcBef>
          <a:spcPct val="0"/>
        </a:spcBef>
        <a:spcAft>
          <a:spcPct val="0"/>
        </a:spcAft>
        <a:defRPr sz="2800">
          <a:solidFill>
            <a:schemeClr val="folHlink"/>
          </a:solidFill>
          <a:latin typeface="Arial" pitchFamily="34" charset="0"/>
          <a:cs typeface="Arial" pitchFamily="34" charset="0"/>
        </a:defRPr>
      </a:lvl4pPr>
      <a:lvl5pPr algn="l" rtl="0" eaLnBrk="0" fontAlgn="base" hangingPunct="0">
        <a:lnSpc>
          <a:spcPct val="95000"/>
        </a:lnSpc>
        <a:spcBef>
          <a:spcPct val="0"/>
        </a:spcBef>
        <a:spcAft>
          <a:spcPct val="0"/>
        </a:spcAft>
        <a:defRPr sz="2800">
          <a:solidFill>
            <a:schemeClr val="folHlink"/>
          </a:solidFill>
          <a:latin typeface="Arial" pitchFamily="34" charset="0"/>
          <a:cs typeface="Arial" pitchFamily="34" charset="0"/>
        </a:defRPr>
      </a:lvl5pPr>
      <a:lvl6pPr marL="457200" algn="l" rtl="0" fontAlgn="base">
        <a:lnSpc>
          <a:spcPct val="95000"/>
        </a:lnSpc>
        <a:spcBef>
          <a:spcPct val="0"/>
        </a:spcBef>
        <a:spcAft>
          <a:spcPct val="0"/>
        </a:spcAft>
        <a:defRPr sz="2800">
          <a:solidFill>
            <a:schemeClr val="folHlink"/>
          </a:solidFill>
          <a:latin typeface="Arial" pitchFamily="34" charset="0"/>
          <a:cs typeface="Arial" pitchFamily="34" charset="0"/>
        </a:defRPr>
      </a:lvl6pPr>
      <a:lvl7pPr marL="914400" algn="l" rtl="0" fontAlgn="base">
        <a:lnSpc>
          <a:spcPct val="95000"/>
        </a:lnSpc>
        <a:spcBef>
          <a:spcPct val="0"/>
        </a:spcBef>
        <a:spcAft>
          <a:spcPct val="0"/>
        </a:spcAft>
        <a:defRPr sz="2800">
          <a:solidFill>
            <a:schemeClr val="folHlink"/>
          </a:solidFill>
          <a:latin typeface="Arial" pitchFamily="34" charset="0"/>
          <a:cs typeface="Arial" pitchFamily="34" charset="0"/>
        </a:defRPr>
      </a:lvl7pPr>
      <a:lvl8pPr marL="1371600" algn="l" rtl="0" fontAlgn="base">
        <a:lnSpc>
          <a:spcPct val="95000"/>
        </a:lnSpc>
        <a:spcBef>
          <a:spcPct val="0"/>
        </a:spcBef>
        <a:spcAft>
          <a:spcPct val="0"/>
        </a:spcAft>
        <a:defRPr sz="2800">
          <a:solidFill>
            <a:schemeClr val="folHlink"/>
          </a:solidFill>
          <a:latin typeface="Arial" pitchFamily="34" charset="0"/>
          <a:cs typeface="Arial" pitchFamily="34" charset="0"/>
        </a:defRPr>
      </a:lvl8pPr>
      <a:lvl9pPr marL="1828800" algn="l" rtl="0" fontAlgn="base">
        <a:lnSpc>
          <a:spcPct val="95000"/>
        </a:lnSpc>
        <a:spcBef>
          <a:spcPct val="0"/>
        </a:spcBef>
        <a:spcAft>
          <a:spcPct val="0"/>
        </a:spcAft>
        <a:defRPr sz="2800">
          <a:solidFill>
            <a:schemeClr val="folHlink"/>
          </a:solidFill>
          <a:latin typeface="Arial" pitchFamily="34" charset="0"/>
          <a:cs typeface="Arial" pitchFamily="34" charset="0"/>
        </a:defRPr>
      </a:lvl9pPr>
    </p:titleStyle>
    <p:bodyStyle>
      <a:lvl1pPr marL="233363" indent="-233363" algn="l" rtl="0" eaLnBrk="0" fontAlgn="base" hangingPunct="0">
        <a:lnSpc>
          <a:spcPct val="95000"/>
        </a:lnSpc>
        <a:spcBef>
          <a:spcPct val="75000"/>
        </a:spcBef>
        <a:spcAft>
          <a:spcPct val="0"/>
        </a:spcAft>
        <a:buClr>
          <a:schemeClr val="accent1"/>
        </a:buClr>
        <a:buSzPct val="110000"/>
        <a:buFont typeface="Wingdings" pitchFamily="2" charset="2"/>
        <a:buChar char="§"/>
        <a:defRPr sz="2400">
          <a:solidFill>
            <a:schemeClr val="tx1"/>
          </a:solidFill>
          <a:latin typeface="+mn-lt"/>
          <a:ea typeface="+mn-ea"/>
          <a:cs typeface="+mn-cs"/>
        </a:defRPr>
      </a:lvl1pPr>
      <a:lvl2pPr marL="398463" indent="-163513" algn="l" rtl="0" eaLnBrk="0" fontAlgn="base" hangingPunct="0">
        <a:lnSpc>
          <a:spcPct val="95000"/>
        </a:lnSpc>
        <a:spcBef>
          <a:spcPct val="40000"/>
        </a:spcBef>
        <a:spcAft>
          <a:spcPct val="0"/>
        </a:spcAft>
        <a:buClr>
          <a:srgbClr val="917B69"/>
        </a:buClr>
        <a:buFont typeface="Arial" charset="0"/>
        <a:buChar char="•"/>
        <a:defRPr sz="2000">
          <a:solidFill>
            <a:schemeClr val="tx1"/>
          </a:solidFill>
          <a:latin typeface="+mn-lt"/>
          <a:cs typeface="+mn-cs"/>
        </a:defRPr>
      </a:lvl2pPr>
      <a:lvl3pPr marL="577850" indent="-177800" algn="l" rtl="0" eaLnBrk="0" fontAlgn="base" hangingPunct="0">
        <a:lnSpc>
          <a:spcPct val="95000"/>
        </a:lnSpc>
        <a:spcBef>
          <a:spcPct val="30000"/>
        </a:spcBef>
        <a:spcAft>
          <a:spcPct val="0"/>
        </a:spcAft>
        <a:buClr>
          <a:schemeClr val="tx1"/>
        </a:buClr>
        <a:buFont typeface="Arial" charset="0"/>
        <a:buChar char="-"/>
        <a:defRPr>
          <a:solidFill>
            <a:schemeClr val="tx1"/>
          </a:solidFill>
          <a:latin typeface="+mn-lt"/>
          <a:cs typeface="+mn-cs"/>
        </a:defRPr>
      </a:lvl3pPr>
      <a:lvl4pPr marL="752475" indent="-173038" algn="l" rtl="0" eaLnBrk="0" fontAlgn="base" hangingPunct="0">
        <a:lnSpc>
          <a:spcPct val="95000"/>
        </a:lnSpc>
        <a:spcBef>
          <a:spcPct val="20000"/>
        </a:spcBef>
        <a:spcAft>
          <a:spcPct val="0"/>
        </a:spcAft>
        <a:buClr>
          <a:schemeClr val="tx1"/>
        </a:buClr>
        <a:buFont typeface="Arial" charset="0"/>
        <a:buChar char="•"/>
        <a:defRPr sz="1600">
          <a:solidFill>
            <a:schemeClr val="tx1"/>
          </a:solidFill>
          <a:latin typeface="+mn-lt"/>
          <a:cs typeface="+mn-cs"/>
        </a:defRPr>
      </a:lvl4pPr>
      <a:lvl5pPr marL="917575" indent="-163513" algn="l" rtl="0" eaLnBrk="0" fontAlgn="base" hangingPunct="0">
        <a:spcBef>
          <a:spcPct val="20000"/>
        </a:spcBef>
        <a:spcAft>
          <a:spcPct val="0"/>
        </a:spcAft>
        <a:buChar char="»"/>
        <a:defRPr sz="1400">
          <a:solidFill>
            <a:schemeClr val="tx1"/>
          </a:solidFill>
          <a:latin typeface="+mn-lt"/>
          <a:cs typeface="+mn-cs"/>
        </a:defRPr>
      </a:lvl5pPr>
      <a:lvl6pPr marL="1374775" indent="-163513" algn="l" rtl="0" fontAlgn="base">
        <a:spcBef>
          <a:spcPct val="20000"/>
        </a:spcBef>
        <a:spcAft>
          <a:spcPct val="0"/>
        </a:spcAft>
        <a:buChar char="»"/>
        <a:defRPr sz="1400">
          <a:solidFill>
            <a:schemeClr val="tx1"/>
          </a:solidFill>
          <a:latin typeface="+mn-lt"/>
          <a:cs typeface="+mn-cs"/>
        </a:defRPr>
      </a:lvl6pPr>
      <a:lvl7pPr marL="1831975" indent="-163513" algn="l" rtl="0" fontAlgn="base">
        <a:spcBef>
          <a:spcPct val="20000"/>
        </a:spcBef>
        <a:spcAft>
          <a:spcPct val="0"/>
        </a:spcAft>
        <a:buChar char="»"/>
        <a:defRPr sz="1400">
          <a:solidFill>
            <a:schemeClr val="tx1"/>
          </a:solidFill>
          <a:latin typeface="+mn-lt"/>
          <a:cs typeface="+mn-cs"/>
        </a:defRPr>
      </a:lvl7pPr>
      <a:lvl8pPr marL="2289175" indent="-163513" algn="l" rtl="0" fontAlgn="base">
        <a:spcBef>
          <a:spcPct val="20000"/>
        </a:spcBef>
        <a:spcAft>
          <a:spcPct val="0"/>
        </a:spcAft>
        <a:buChar char="»"/>
        <a:defRPr sz="1400">
          <a:solidFill>
            <a:schemeClr val="tx1"/>
          </a:solidFill>
          <a:latin typeface="+mn-lt"/>
          <a:cs typeface="+mn-cs"/>
        </a:defRPr>
      </a:lvl8pPr>
      <a:lvl9pPr marL="2746375" indent="-163513"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47"/>
            </a:gs>
            <a:gs pos="100000">
              <a:srgbClr val="000099"/>
            </a:gs>
          </a:gsLst>
          <a:lin ang="5400000" scaled="1"/>
        </a:gra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bwMode="auto">
          <a:xfrm>
            <a:off x="487363" y="279400"/>
            <a:ext cx="8205787"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extLst>
      <p:ext uri="{BB962C8B-B14F-4D97-AF65-F5344CB8AC3E}">
        <p14:creationId xmlns:p14="http://schemas.microsoft.com/office/powerpoint/2010/main" val="400274939"/>
      </p:ext>
    </p:extLst>
  </p:cSld>
  <p:clrMap bg1="dk2" tx1="lt1" bg2="dk1" tx2="lt2" accent1="accent1" accent2="accent2" accent3="accent3" accent4="accent4" accent5="accent5" accent6="accent6" hlink="hlink" folHlink="folHlink"/>
  <p:sldLayoutIdLst>
    <p:sldLayoutId id="2147507589" r:id="rId1"/>
    <p:sldLayoutId id="2147507590" r:id="rId2"/>
    <p:sldLayoutId id="2147507591" r:id="rId3"/>
    <p:sldLayoutId id="2147507592" r:id="rId4"/>
    <p:sldLayoutId id="2147507593" r:id="rId5"/>
    <p:sldLayoutId id="2147507594" r:id="rId6"/>
    <p:sldLayoutId id="2147507595" r:id="rId7"/>
    <p:sldLayoutId id="2147507596" r:id="rId8"/>
    <p:sldLayoutId id="2147507597" r:id="rId9"/>
    <p:sldLayoutId id="2147507598" r:id="rId10"/>
    <p:sldLayoutId id="2147507599" r:id="rId11"/>
  </p:sldLayoutIdLst>
  <p:transition/>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Arial" pitchFamily="34" charset="0"/>
          <a:cs typeface="Arial" pitchFamily="34" charset="0"/>
        </a:defRPr>
      </a:lvl2pPr>
      <a:lvl3pPr algn="ctr" rtl="0" eaLnBrk="0" fontAlgn="base" hangingPunct="0">
        <a:spcBef>
          <a:spcPct val="0"/>
        </a:spcBef>
        <a:spcAft>
          <a:spcPct val="0"/>
        </a:spcAft>
        <a:defRPr sz="3600" b="1">
          <a:solidFill>
            <a:srgbClr val="FFFF00"/>
          </a:solidFill>
          <a:latin typeface="Arial" pitchFamily="34" charset="0"/>
          <a:cs typeface="Arial" pitchFamily="34" charset="0"/>
        </a:defRPr>
      </a:lvl3pPr>
      <a:lvl4pPr algn="ctr" rtl="0" eaLnBrk="0" fontAlgn="base" hangingPunct="0">
        <a:spcBef>
          <a:spcPct val="0"/>
        </a:spcBef>
        <a:spcAft>
          <a:spcPct val="0"/>
        </a:spcAft>
        <a:defRPr sz="3600" b="1">
          <a:solidFill>
            <a:srgbClr val="FFFF00"/>
          </a:solidFill>
          <a:latin typeface="Arial" pitchFamily="34" charset="0"/>
          <a:cs typeface="Arial" pitchFamily="34" charset="0"/>
        </a:defRPr>
      </a:lvl4pPr>
      <a:lvl5pPr algn="ctr" rtl="0" eaLnBrk="0" fontAlgn="base" hangingPunct="0">
        <a:spcBef>
          <a:spcPct val="0"/>
        </a:spcBef>
        <a:spcAft>
          <a:spcPct val="0"/>
        </a:spcAft>
        <a:defRPr sz="3600" b="1">
          <a:solidFill>
            <a:srgbClr val="FFFF00"/>
          </a:solidFill>
          <a:latin typeface="Arial" pitchFamily="34" charset="0"/>
          <a:cs typeface="Arial" pitchFamily="34" charset="0"/>
        </a:defRPr>
      </a:lvl5pPr>
      <a:lvl6pPr marL="457200" algn="ctr" rtl="0" fontAlgn="base">
        <a:spcBef>
          <a:spcPct val="0"/>
        </a:spcBef>
        <a:spcAft>
          <a:spcPct val="0"/>
        </a:spcAft>
        <a:defRPr sz="3600" b="1">
          <a:solidFill>
            <a:srgbClr val="FFFF00"/>
          </a:solidFill>
          <a:latin typeface="Arial" pitchFamily="34" charset="0"/>
          <a:cs typeface="Arial" pitchFamily="34" charset="0"/>
        </a:defRPr>
      </a:lvl6pPr>
      <a:lvl7pPr marL="914400" algn="ctr" rtl="0" fontAlgn="base">
        <a:spcBef>
          <a:spcPct val="0"/>
        </a:spcBef>
        <a:spcAft>
          <a:spcPct val="0"/>
        </a:spcAft>
        <a:defRPr sz="3600" b="1">
          <a:solidFill>
            <a:srgbClr val="FFFF00"/>
          </a:solidFill>
          <a:latin typeface="Arial" pitchFamily="34" charset="0"/>
          <a:cs typeface="Arial" pitchFamily="34" charset="0"/>
        </a:defRPr>
      </a:lvl7pPr>
      <a:lvl8pPr marL="1371600" algn="ctr" rtl="0" fontAlgn="base">
        <a:spcBef>
          <a:spcPct val="0"/>
        </a:spcBef>
        <a:spcAft>
          <a:spcPct val="0"/>
        </a:spcAft>
        <a:defRPr sz="3600" b="1">
          <a:solidFill>
            <a:srgbClr val="FFFF00"/>
          </a:solidFill>
          <a:latin typeface="Arial" pitchFamily="34" charset="0"/>
          <a:cs typeface="Arial" pitchFamily="34" charset="0"/>
        </a:defRPr>
      </a:lvl8pPr>
      <a:lvl9pPr marL="1828800" algn="ctr" rtl="0" fontAlgn="base">
        <a:spcBef>
          <a:spcPct val="0"/>
        </a:spcBef>
        <a:spcAft>
          <a:spcPct val="0"/>
        </a:spcAft>
        <a:defRPr sz="3600" b="1">
          <a:solidFill>
            <a:srgbClr val="FFFF00"/>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lr>
          <a:schemeClr val="tx2"/>
        </a:buClr>
        <a:buChar char="•"/>
        <a:defRPr sz="2800">
          <a:solidFill>
            <a:srgbClr val="FFFFFF"/>
          </a:solidFill>
          <a:latin typeface="+mn-lt"/>
          <a:ea typeface="+mn-ea"/>
          <a:cs typeface="+mn-cs"/>
        </a:defRPr>
      </a:lvl1pPr>
      <a:lvl2pPr marL="742950" indent="-285750" algn="l" rtl="0" eaLnBrk="0" fontAlgn="base" hangingPunct="0">
        <a:spcBef>
          <a:spcPct val="20000"/>
        </a:spcBef>
        <a:spcAft>
          <a:spcPct val="0"/>
        </a:spcAft>
        <a:buClr>
          <a:schemeClr val="tx2"/>
        </a:buClr>
        <a:buChar char="–"/>
        <a:defRPr sz="2400">
          <a:solidFill>
            <a:srgbClr val="FFFFFF"/>
          </a:solidFill>
          <a:latin typeface="+mn-lt"/>
          <a:cs typeface="+mn-cs"/>
        </a:defRPr>
      </a:lvl2pPr>
      <a:lvl3pPr marL="1143000" indent="-228600" algn="l" rtl="0" eaLnBrk="0" fontAlgn="base" hangingPunct="0">
        <a:spcBef>
          <a:spcPct val="20000"/>
        </a:spcBef>
        <a:spcAft>
          <a:spcPct val="0"/>
        </a:spcAft>
        <a:buClr>
          <a:schemeClr val="tx2"/>
        </a:buClr>
        <a:buChar char="•"/>
        <a:defRPr sz="2200">
          <a:solidFill>
            <a:srgbClr val="FFFFFF"/>
          </a:solidFill>
          <a:latin typeface="+mn-lt"/>
          <a:cs typeface="+mn-cs"/>
        </a:defRPr>
      </a:lvl3pPr>
      <a:lvl4pPr marL="1600200" indent="-228600" algn="l" rtl="0" eaLnBrk="0" fontAlgn="base" hangingPunct="0">
        <a:spcBef>
          <a:spcPct val="20000"/>
        </a:spcBef>
        <a:spcAft>
          <a:spcPct val="0"/>
        </a:spcAft>
        <a:buClr>
          <a:schemeClr val="tx2"/>
        </a:buClr>
        <a:buChar char="–"/>
        <a:defRPr sz="2000">
          <a:solidFill>
            <a:srgbClr val="FFFFFF"/>
          </a:solidFill>
          <a:latin typeface="+mn-lt"/>
          <a:cs typeface="+mn-cs"/>
        </a:defRPr>
      </a:lvl4pPr>
      <a:lvl5pPr marL="2057400" indent="-228600" algn="l" rtl="0" eaLnBrk="0" fontAlgn="base" hangingPunct="0">
        <a:spcBef>
          <a:spcPct val="20000"/>
        </a:spcBef>
        <a:spcAft>
          <a:spcPct val="0"/>
        </a:spcAft>
        <a:buClr>
          <a:schemeClr val="tx2"/>
        </a:buClr>
        <a:buChar char="»"/>
        <a:defRPr sz="2000">
          <a:solidFill>
            <a:srgbClr val="FFFFFF"/>
          </a:solidFill>
          <a:latin typeface="+mn-lt"/>
          <a:cs typeface="+mn-cs"/>
        </a:defRPr>
      </a:lvl5pPr>
      <a:lvl6pPr marL="2514600" indent="-228600" algn="l" rtl="0" fontAlgn="base">
        <a:spcBef>
          <a:spcPct val="20000"/>
        </a:spcBef>
        <a:spcAft>
          <a:spcPct val="0"/>
        </a:spcAft>
        <a:buClr>
          <a:schemeClr val="tx2"/>
        </a:buClr>
        <a:buChar char="»"/>
        <a:defRPr sz="2000">
          <a:solidFill>
            <a:srgbClr val="FFFFFF"/>
          </a:solidFill>
          <a:latin typeface="+mn-lt"/>
          <a:cs typeface="+mn-cs"/>
        </a:defRPr>
      </a:lvl6pPr>
      <a:lvl7pPr marL="2971800" indent="-228600" algn="l" rtl="0" fontAlgn="base">
        <a:spcBef>
          <a:spcPct val="20000"/>
        </a:spcBef>
        <a:spcAft>
          <a:spcPct val="0"/>
        </a:spcAft>
        <a:buClr>
          <a:schemeClr val="tx2"/>
        </a:buClr>
        <a:buChar char="»"/>
        <a:defRPr sz="2000">
          <a:solidFill>
            <a:srgbClr val="FFFFFF"/>
          </a:solidFill>
          <a:latin typeface="+mn-lt"/>
          <a:cs typeface="+mn-cs"/>
        </a:defRPr>
      </a:lvl7pPr>
      <a:lvl8pPr marL="3429000" indent="-228600" algn="l" rtl="0" fontAlgn="base">
        <a:spcBef>
          <a:spcPct val="20000"/>
        </a:spcBef>
        <a:spcAft>
          <a:spcPct val="0"/>
        </a:spcAft>
        <a:buClr>
          <a:schemeClr val="tx2"/>
        </a:buClr>
        <a:buChar char="»"/>
        <a:defRPr sz="2000">
          <a:solidFill>
            <a:srgbClr val="FFFFFF"/>
          </a:solidFill>
          <a:latin typeface="+mn-lt"/>
          <a:cs typeface="+mn-cs"/>
        </a:defRPr>
      </a:lvl8pPr>
      <a:lvl9pPr marL="3886200" indent="-228600" algn="l" rtl="0" fontAlgn="base">
        <a:spcBef>
          <a:spcPct val="20000"/>
        </a:spcBef>
        <a:spcAft>
          <a:spcPct val="0"/>
        </a:spcAft>
        <a:buClr>
          <a:schemeClr val="tx2"/>
        </a:buClr>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1905667"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defRPr>
            </a:lvl1pPr>
          </a:lstStyle>
          <a:p>
            <a:pPr fontAlgn="auto">
              <a:spcBef>
                <a:spcPts val="0"/>
              </a:spcBef>
              <a:spcAft>
                <a:spcPts val="0"/>
              </a:spcAft>
              <a:defRPr/>
            </a:pPr>
            <a:endParaRPr lang="en-US" dirty="0"/>
          </a:p>
        </p:txBody>
      </p:sp>
      <p:sp>
        <p:nvSpPr>
          <p:cNvPr id="1905668"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defRPr>
            </a:lvl1pPr>
          </a:lstStyle>
          <a:p>
            <a:pPr fontAlgn="auto">
              <a:spcBef>
                <a:spcPts val="0"/>
              </a:spcBef>
              <a:spcAft>
                <a:spcPts val="0"/>
              </a:spcAft>
              <a:defRPr/>
            </a:pPr>
            <a:endParaRPr lang="en-US" dirty="0"/>
          </a:p>
        </p:txBody>
      </p:sp>
      <p:sp>
        <p:nvSpPr>
          <p:cNvPr id="1905669"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fontAlgn="auto">
              <a:spcBef>
                <a:spcPts val="0"/>
              </a:spcBef>
              <a:spcAft>
                <a:spcPts val="0"/>
              </a:spcAft>
              <a:defRPr/>
            </a:pPr>
            <a:fld id="{86CAC918-95FB-4FA4-9A0E-3866CFCAD10F}" type="slidenum">
              <a:rPr lang="en-US" altLang="en-US"/>
              <a:pPr fontAlgn="auto">
                <a:spcBef>
                  <a:spcPts val="0"/>
                </a:spcBef>
                <a:spcAft>
                  <a:spcPts val="0"/>
                </a:spcAft>
                <a:defRPr/>
              </a:pPr>
              <a:t>‹#›</a:t>
            </a:fld>
            <a:endParaRPr lang="en-US" altLang="en-US" dirty="0"/>
          </a:p>
        </p:txBody>
      </p:sp>
    </p:spTree>
    <p:extLst>
      <p:ext uri="{BB962C8B-B14F-4D97-AF65-F5344CB8AC3E}">
        <p14:creationId xmlns:p14="http://schemas.microsoft.com/office/powerpoint/2010/main" val="1213646043"/>
      </p:ext>
    </p:extLst>
  </p:cSld>
  <p:clrMap bg1="dk2" tx1="lt1" bg2="dk1" tx2="lt2" accent1="accent1" accent2="accent2" accent3="accent3" accent4="accent4" accent5="accent5" accent6="accent6" hlink="hlink" folHlink="folHlink"/>
  <p:sldLayoutIdLst>
    <p:sldLayoutId id="2147507601" r:id="rId1"/>
    <p:sldLayoutId id="2147507602" r:id="rId2"/>
    <p:sldLayoutId id="2147507603" r:id="rId3"/>
    <p:sldLayoutId id="2147507604" r:id="rId4"/>
    <p:sldLayoutId id="2147507605" r:id="rId5"/>
    <p:sldLayoutId id="2147507606" r:id="rId6"/>
    <p:sldLayoutId id="2147507607" r:id="rId7"/>
    <p:sldLayoutId id="2147507608" r:id="rId8"/>
    <p:sldLayoutId id="2147507609" r:id="rId9"/>
    <p:sldLayoutId id="2147507610" r:id="rId10"/>
    <p:sldLayoutId id="2147507611"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381000" y="76200"/>
            <a:ext cx="8382000"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195" name="Rectangle 3"/>
          <p:cNvSpPr>
            <a:spLocks noGrp="1" noChangeArrowheads="1"/>
          </p:cNvSpPr>
          <p:nvPr>
            <p:ph type="body" idx="1"/>
          </p:nvPr>
        </p:nvSpPr>
        <p:spPr bwMode="auto">
          <a:xfrm>
            <a:off x="381000" y="990600"/>
            <a:ext cx="8382000" cy="51054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6" name="Line 4"/>
          <p:cNvSpPr>
            <a:spLocks noChangeShapeType="1"/>
          </p:cNvSpPr>
          <p:nvPr/>
        </p:nvSpPr>
        <p:spPr bwMode="auto">
          <a:xfrm>
            <a:off x="0" y="774700"/>
            <a:ext cx="9144000" cy="0"/>
          </a:xfrm>
          <a:prstGeom prst="line">
            <a:avLst/>
          </a:prstGeom>
          <a:noFill/>
          <a:ln w="38100">
            <a:solidFill>
              <a:srgbClr val="CCFFCC"/>
            </a:solidFill>
            <a:round/>
            <a:headEnd/>
            <a:tailEnd/>
          </a:ln>
        </p:spPr>
        <p:txBody>
          <a:bodyPr wrap="none" anchor="ctr"/>
          <a:lstStyle/>
          <a:p>
            <a:endParaRPr lang="en-US" dirty="0"/>
          </a:p>
        </p:txBody>
      </p:sp>
      <p:sp>
        <p:nvSpPr>
          <p:cNvPr id="8197" name="Line 5"/>
          <p:cNvSpPr>
            <a:spLocks noChangeShapeType="1"/>
          </p:cNvSpPr>
          <p:nvPr/>
        </p:nvSpPr>
        <p:spPr bwMode="auto">
          <a:xfrm>
            <a:off x="0" y="838200"/>
            <a:ext cx="9144000" cy="0"/>
          </a:xfrm>
          <a:prstGeom prst="line">
            <a:avLst/>
          </a:prstGeom>
          <a:noFill/>
          <a:ln w="38100">
            <a:solidFill>
              <a:srgbClr val="CCFFCC"/>
            </a:solidFill>
            <a:round/>
            <a:headEnd/>
            <a:tailEnd/>
          </a:ln>
        </p:spPr>
        <p:txBody>
          <a:bodyPr wrap="none" anchor="ctr"/>
          <a:lstStyle/>
          <a:p>
            <a:endParaRPr lang="en-US" dirty="0"/>
          </a:p>
        </p:txBody>
      </p:sp>
      <p:sp>
        <p:nvSpPr>
          <p:cNvPr id="1425414" name="Text Box 6"/>
          <p:cNvSpPr txBox="1">
            <a:spLocks noChangeArrowheads="1"/>
          </p:cNvSpPr>
          <p:nvPr/>
        </p:nvSpPr>
        <p:spPr bwMode="auto">
          <a:xfrm>
            <a:off x="8728075" y="6553200"/>
            <a:ext cx="339725" cy="228600"/>
          </a:xfrm>
          <a:prstGeom prst="rect">
            <a:avLst/>
          </a:prstGeom>
          <a:noFill/>
          <a:ln>
            <a:noFill/>
          </a:ln>
          <a:effectLst/>
          <a:extLst/>
        </p:spPr>
        <p:txBody>
          <a:bodyPr wrap="none">
            <a:spAutoFit/>
          </a:bodyPr>
          <a:lstStyle>
            <a:lvl1pPr marL="342900" indent="-342900" algn="l" eaLnBrk="0" hangingPunct="0">
              <a:defRPr sz="2400">
                <a:solidFill>
                  <a:schemeClr val="tx1"/>
                </a:solidFill>
                <a:latin typeface="Times New Roman" pitchFamily="18" charset="0"/>
              </a:defRPr>
            </a:lvl1pPr>
            <a:lvl2pPr algn="l" eaLnBrk="0" hangingPunct="0">
              <a:defRPr sz="2400">
                <a:solidFill>
                  <a:schemeClr val="tx1"/>
                </a:solidFill>
                <a:latin typeface="Times New Roman" pitchFamily="18" charset="0"/>
              </a:defRPr>
            </a:lvl2pPr>
            <a:lvl3pPr algn="l" eaLnBrk="0" hangingPunct="0">
              <a:defRPr sz="2400">
                <a:solidFill>
                  <a:schemeClr val="tx1"/>
                </a:solidFill>
                <a:latin typeface="Times New Roman" pitchFamily="18" charset="0"/>
              </a:defRPr>
            </a:lvl3pPr>
            <a:lvl4pPr algn="l" eaLnBrk="0" hangingPunct="0">
              <a:defRPr sz="2400">
                <a:solidFill>
                  <a:schemeClr val="tx1"/>
                </a:solidFill>
                <a:latin typeface="Times New Roman" pitchFamily="18" charset="0"/>
              </a:defRPr>
            </a:lvl4pPr>
            <a:lvl5pPr algn="l" eaLnBrk="0" hangingPunct="0">
              <a:defRPr sz="2400">
                <a:solidFill>
                  <a:schemeClr val="tx1"/>
                </a:solidFill>
                <a:latin typeface="Times New Roman" pitchFamily="18" charset="0"/>
              </a:defRPr>
            </a:lvl5pPr>
            <a:lvl6pPr eaLnBrk="0" fontAlgn="base" hangingPunct="0">
              <a:spcBef>
                <a:spcPct val="0"/>
              </a:spcBef>
              <a:spcAft>
                <a:spcPct val="0"/>
              </a:spcAft>
              <a:defRPr sz="2400">
                <a:solidFill>
                  <a:schemeClr val="tx1"/>
                </a:solidFill>
                <a:latin typeface="Times New Roman" pitchFamily="18" charset="0"/>
              </a:defRPr>
            </a:lvl6pPr>
            <a:lvl7pPr eaLnBrk="0" fontAlgn="base" hangingPunct="0">
              <a:spcBef>
                <a:spcPct val="0"/>
              </a:spcBef>
              <a:spcAft>
                <a:spcPct val="0"/>
              </a:spcAft>
              <a:defRPr sz="2400">
                <a:solidFill>
                  <a:schemeClr val="tx1"/>
                </a:solidFill>
                <a:latin typeface="Times New Roman" pitchFamily="18" charset="0"/>
              </a:defRPr>
            </a:lvl7pPr>
            <a:lvl8pPr eaLnBrk="0" fontAlgn="base" hangingPunct="0">
              <a:spcBef>
                <a:spcPct val="0"/>
              </a:spcBef>
              <a:spcAft>
                <a:spcPct val="0"/>
              </a:spcAft>
              <a:defRPr sz="2400">
                <a:solidFill>
                  <a:schemeClr val="tx1"/>
                </a:solidFill>
                <a:latin typeface="Times New Roman" pitchFamily="18" charset="0"/>
              </a:defRPr>
            </a:lvl8pPr>
            <a:lvl9pPr eaLnBrk="0" fontAlgn="base" hangingPunct="0">
              <a:spcBef>
                <a:spcPct val="0"/>
              </a:spcBef>
              <a:spcAft>
                <a:spcPct val="0"/>
              </a:spcAft>
              <a:defRPr sz="2400">
                <a:solidFill>
                  <a:schemeClr val="tx1"/>
                </a:solidFill>
                <a:latin typeface="Times New Roman" pitchFamily="18" charset="0"/>
              </a:defRPr>
            </a:lvl9pPr>
          </a:lstStyle>
          <a:p>
            <a:pPr eaLnBrk="1" hangingPunct="1">
              <a:lnSpc>
                <a:spcPct val="90000"/>
              </a:lnSpc>
              <a:spcBef>
                <a:spcPct val="20000"/>
              </a:spcBef>
              <a:buClr>
                <a:srgbClr val="3A75C4"/>
              </a:buClr>
              <a:defRPr/>
            </a:pPr>
            <a:fld id="{E33D2B04-316B-446A-80C0-BD85F11D9607}" type="slidenum">
              <a:rPr lang="en-US" sz="1000" b="1" smtClean="0">
                <a:solidFill>
                  <a:srgbClr val="FFFFFF"/>
                </a:solidFill>
                <a:latin typeface="Arial" pitchFamily="34" charset="0"/>
              </a:rPr>
              <a:pPr eaLnBrk="1" hangingPunct="1">
                <a:lnSpc>
                  <a:spcPct val="90000"/>
                </a:lnSpc>
                <a:spcBef>
                  <a:spcPct val="20000"/>
                </a:spcBef>
                <a:buClr>
                  <a:srgbClr val="3A75C4"/>
                </a:buClr>
                <a:defRPr/>
              </a:pPr>
              <a:t>‹#›</a:t>
            </a:fld>
            <a:endParaRPr lang="en-US" sz="1000" b="1" dirty="0">
              <a:solidFill>
                <a:srgbClr val="FFFFFF"/>
              </a:solidFill>
              <a:latin typeface="Arial" pitchFamily="34" charset="0"/>
            </a:endParaRPr>
          </a:p>
        </p:txBody>
      </p:sp>
    </p:spTree>
    <p:extLst>
      <p:ext uri="{BB962C8B-B14F-4D97-AF65-F5344CB8AC3E}">
        <p14:creationId xmlns:p14="http://schemas.microsoft.com/office/powerpoint/2010/main" val="4132684709"/>
      </p:ext>
    </p:extLst>
  </p:cSld>
  <p:clrMap bg1="lt1" tx1="dk1" bg2="lt2" tx2="dk2" accent1="accent1" accent2="accent2" accent3="accent3" accent4="accent4" accent5="accent5" accent6="accent6" hlink="hlink" folHlink="folHlink"/>
  <p:sldLayoutIdLst>
    <p:sldLayoutId id="2147507613" r:id="rId1"/>
    <p:sldLayoutId id="2147507614" r:id="rId2"/>
    <p:sldLayoutId id="2147507615" r:id="rId3"/>
    <p:sldLayoutId id="2147507616" r:id="rId4"/>
    <p:sldLayoutId id="2147507617" r:id="rId5"/>
    <p:sldLayoutId id="2147507618" r:id="rId6"/>
    <p:sldLayoutId id="2147507619" r:id="rId7"/>
    <p:sldLayoutId id="2147507620" r:id="rId8"/>
    <p:sldLayoutId id="2147507621" r:id="rId9"/>
    <p:sldLayoutId id="2147507622" r:id="rId10"/>
    <p:sldLayoutId id="2147507623" r:id="rId11"/>
    <p:sldLayoutId id="2147507624" r:id="rId12"/>
  </p:sldLayoutIdLst>
  <p:transition/>
  <p:txStyles>
    <p:titleStyle>
      <a:lvl1pPr algn="ctr" rtl="0" eaLnBrk="0" fontAlgn="base" hangingPunct="0">
        <a:spcBef>
          <a:spcPct val="0"/>
        </a:spcBef>
        <a:spcAft>
          <a:spcPct val="0"/>
        </a:spcAft>
        <a:defRPr sz="2400" b="1">
          <a:solidFill>
            <a:srgbClr val="FFFF66"/>
          </a:solidFill>
          <a:latin typeface="+mj-lt"/>
          <a:ea typeface="+mj-ea"/>
          <a:cs typeface="+mj-cs"/>
        </a:defRPr>
      </a:lvl1pPr>
      <a:lvl2pPr algn="ctr" rtl="0" eaLnBrk="0" fontAlgn="base" hangingPunct="0">
        <a:spcBef>
          <a:spcPct val="0"/>
        </a:spcBef>
        <a:spcAft>
          <a:spcPct val="0"/>
        </a:spcAft>
        <a:defRPr sz="2400" b="1">
          <a:solidFill>
            <a:srgbClr val="FFFF66"/>
          </a:solidFill>
          <a:latin typeface="Arial" pitchFamily="34" charset="0"/>
          <a:cs typeface="Arial" pitchFamily="34" charset="0"/>
        </a:defRPr>
      </a:lvl2pPr>
      <a:lvl3pPr algn="ctr" rtl="0" eaLnBrk="0" fontAlgn="base" hangingPunct="0">
        <a:spcBef>
          <a:spcPct val="0"/>
        </a:spcBef>
        <a:spcAft>
          <a:spcPct val="0"/>
        </a:spcAft>
        <a:defRPr sz="2400" b="1">
          <a:solidFill>
            <a:srgbClr val="FFFF66"/>
          </a:solidFill>
          <a:latin typeface="Arial" pitchFamily="34" charset="0"/>
          <a:cs typeface="Arial" pitchFamily="34" charset="0"/>
        </a:defRPr>
      </a:lvl3pPr>
      <a:lvl4pPr algn="ctr" rtl="0" eaLnBrk="0" fontAlgn="base" hangingPunct="0">
        <a:spcBef>
          <a:spcPct val="0"/>
        </a:spcBef>
        <a:spcAft>
          <a:spcPct val="0"/>
        </a:spcAft>
        <a:defRPr sz="2400" b="1">
          <a:solidFill>
            <a:srgbClr val="FFFF66"/>
          </a:solidFill>
          <a:latin typeface="Arial" pitchFamily="34" charset="0"/>
          <a:cs typeface="Arial" pitchFamily="34" charset="0"/>
        </a:defRPr>
      </a:lvl4pPr>
      <a:lvl5pPr algn="ctr" rtl="0" eaLnBrk="0" fontAlgn="base" hangingPunct="0">
        <a:spcBef>
          <a:spcPct val="0"/>
        </a:spcBef>
        <a:spcAft>
          <a:spcPct val="0"/>
        </a:spcAft>
        <a:defRPr sz="2400" b="1">
          <a:solidFill>
            <a:srgbClr val="FFFF66"/>
          </a:solidFill>
          <a:latin typeface="Arial" pitchFamily="34" charset="0"/>
          <a:cs typeface="Arial" pitchFamily="34" charset="0"/>
        </a:defRPr>
      </a:lvl5pPr>
      <a:lvl6pPr marL="457200" algn="ctr" rtl="0" fontAlgn="base">
        <a:spcBef>
          <a:spcPct val="0"/>
        </a:spcBef>
        <a:spcAft>
          <a:spcPct val="0"/>
        </a:spcAft>
        <a:defRPr sz="2400" b="1">
          <a:solidFill>
            <a:srgbClr val="FFFF66"/>
          </a:solidFill>
          <a:latin typeface="Arial" pitchFamily="34" charset="0"/>
          <a:cs typeface="Arial" pitchFamily="34" charset="0"/>
        </a:defRPr>
      </a:lvl6pPr>
      <a:lvl7pPr marL="914400" algn="ctr" rtl="0" fontAlgn="base">
        <a:spcBef>
          <a:spcPct val="0"/>
        </a:spcBef>
        <a:spcAft>
          <a:spcPct val="0"/>
        </a:spcAft>
        <a:defRPr sz="2400" b="1">
          <a:solidFill>
            <a:srgbClr val="FFFF66"/>
          </a:solidFill>
          <a:latin typeface="Arial" pitchFamily="34" charset="0"/>
          <a:cs typeface="Arial" pitchFamily="34" charset="0"/>
        </a:defRPr>
      </a:lvl7pPr>
      <a:lvl8pPr marL="1371600" algn="ctr" rtl="0" fontAlgn="base">
        <a:spcBef>
          <a:spcPct val="0"/>
        </a:spcBef>
        <a:spcAft>
          <a:spcPct val="0"/>
        </a:spcAft>
        <a:defRPr sz="2400" b="1">
          <a:solidFill>
            <a:srgbClr val="FFFF66"/>
          </a:solidFill>
          <a:latin typeface="Arial" pitchFamily="34" charset="0"/>
          <a:cs typeface="Arial" pitchFamily="34" charset="0"/>
        </a:defRPr>
      </a:lvl8pPr>
      <a:lvl9pPr marL="1828800" algn="ctr" rtl="0" fontAlgn="base">
        <a:spcBef>
          <a:spcPct val="0"/>
        </a:spcBef>
        <a:spcAft>
          <a:spcPct val="0"/>
        </a:spcAft>
        <a:defRPr sz="2400" b="1">
          <a:solidFill>
            <a:srgbClr val="FFFF66"/>
          </a:solidFill>
          <a:latin typeface="Arial" pitchFamily="34" charset="0"/>
          <a:cs typeface="Arial" pitchFamily="34"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mn-ea"/>
          <a:cs typeface="+mn-cs"/>
        </a:defRPr>
      </a:lvl1pPr>
      <a:lvl2pPr marL="400050" indent="-285750" algn="l" rtl="0" eaLnBrk="0" fontAlgn="base" hangingPunct="0">
        <a:spcBef>
          <a:spcPct val="40000"/>
        </a:spcBef>
        <a:spcAft>
          <a:spcPct val="20000"/>
        </a:spcAft>
        <a:buClr>
          <a:srgbClr val="FFFF66"/>
        </a:buClr>
        <a:buFont typeface="Wingdings" pitchFamily="2" charset="2"/>
        <a:buChar char="§"/>
        <a:defRPr sz="2400">
          <a:solidFill>
            <a:srgbClr val="FFFFFF"/>
          </a:solidFill>
          <a:latin typeface="+mn-lt"/>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cs typeface="+mn-cs"/>
        </a:defRPr>
      </a:lvl5pPr>
      <a:lvl6pPr marL="1885950" indent="-228600" algn="l" rtl="0" fontAlgn="base">
        <a:spcBef>
          <a:spcPct val="25000"/>
        </a:spcBef>
        <a:spcAft>
          <a:spcPct val="0"/>
        </a:spcAft>
        <a:buClr>
          <a:srgbClr val="FFFF66"/>
        </a:buClr>
        <a:buFont typeface="Arial" pitchFamily="34"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pitchFamily="34"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pitchFamily="34"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pitchFamily="34"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8397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a:defRPr sz="1400">
                <a:solidFill>
                  <a:srgbClr val="FFFF00"/>
                </a:solidFill>
                <a:latin typeface="+mn-lt"/>
                <a:ea typeface="+mn-ea"/>
                <a:cs typeface="+mn-cs"/>
              </a:defRPr>
            </a:lvl1pPr>
          </a:lstStyle>
          <a:p>
            <a:pPr>
              <a:defRPr/>
            </a:pPr>
            <a:endParaRPr lang="en-US" dirty="0"/>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a:defRPr sz="1400">
                <a:solidFill>
                  <a:srgbClr val="FFFF00"/>
                </a:solidFill>
                <a:latin typeface="+mn-lt"/>
                <a:ea typeface="+mn-ea"/>
                <a:cs typeface="+mn-cs"/>
              </a:defRPr>
            </a:lvl1pPr>
          </a:lstStyle>
          <a:p>
            <a:pPr>
              <a:defRPr/>
            </a:pPr>
            <a:endParaRPr lang="en-US" dirty="0"/>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defRPr sz="1400">
                <a:solidFill>
                  <a:srgbClr val="FFFF00"/>
                </a:solidFill>
                <a:latin typeface="Times New Roman" panose="02020603050405020304" pitchFamily="18" charset="0"/>
              </a:defRPr>
            </a:lvl1pPr>
          </a:lstStyle>
          <a:p>
            <a:fld id="{D82ACA65-3C6B-4AB5-B79E-2993B24B19B9}" type="slidenum">
              <a:rPr lang="en-US" altLang="en-US"/>
              <a:pPr/>
              <a:t>‹#›</a:t>
            </a:fld>
            <a:endParaRPr lang="en-US" altLang="en-US" dirty="0"/>
          </a:p>
        </p:txBody>
      </p:sp>
    </p:spTree>
    <p:extLst>
      <p:ext uri="{BB962C8B-B14F-4D97-AF65-F5344CB8AC3E}">
        <p14:creationId xmlns:p14="http://schemas.microsoft.com/office/powerpoint/2010/main" val="2145048382"/>
      </p:ext>
    </p:extLst>
  </p:cSld>
  <p:clrMap bg1="dk2" tx1="lt1" bg2="dk1" tx2="lt2" accent1="accent1" accent2="accent2" accent3="accent3" accent4="accent4" accent5="accent5" accent6="accent6" hlink="hlink" folHlink="folHlink"/>
  <p:sldLayoutIdLst>
    <p:sldLayoutId id="2147507972" r:id="rId1"/>
    <p:sldLayoutId id="2147507973" r:id="rId2"/>
    <p:sldLayoutId id="2147507974" r:id="rId3"/>
    <p:sldLayoutId id="2147507975" r:id="rId4"/>
    <p:sldLayoutId id="2147507976" r:id="rId5"/>
    <p:sldLayoutId id="2147507977" r:id="rId6"/>
    <p:sldLayoutId id="2147507978" r:id="rId7"/>
    <p:sldLayoutId id="2147507979" r:id="rId8"/>
    <p:sldLayoutId id="2147507980" r:id="rId9"/>
    <p:sldLayoutId id="2147507981" r:id="rId10"/>
    <p:sldLayoutId id="2147507982"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n-ea"/>
          <a:cs typeface="+mn-cs"/>
        </a:defRPr>
      </a:lvl1pPr>
      <a:lvl2pPr marL="739775" indent="-284163" algn="l" rtl="0" eaLnBrk="0" fontAlgn="base" hangingPunct="0">
        <a:spcBef>
          <a:spcPct val="20000"/>
        </a:spcBef>
        <a:spcAft>
          <a:spcPct val="0"/>
        </a:spcAft>
        <a:buChar char="–"/>
        <a:defRPr sz="2800">
          <a:solidFill>
            <a:schemeClr val="tx1"/>
          </a:solidFill>
          <a:latin typeface="+mn-lt"/>
          <a:cs typeface="+mn-cs"/>
        </a:defRPr>
      </a:lvl2pPr>
      <a:lvl3pPr marL="1138238" indent="-227013" algn="l" rtl="0" eaLnBrk="0" fontAlgn="base" hangingPunct="0">
        <a:spcBef>
          <a:spcPct val="20000"/>
        </a:spcBef>
        <a:spcAft>
          <a:spcPct val="0"/>
        </a:spcAft>
        <a:buChar char="•"/>
        <a:defRPr sz="2400">
          <a:solidFill>
            <a:schemeClr val="tx1"/>
          </a:solidFill>
          <a:latin typeface="+mn-lt"/>
          <a:cs typeface="+mn-cs"/>
        </a:defRPr>
      </a:lvl3pPr>
      <a:lvl4pPr marL="1593850" indent="-227013" algn="l" rtl="0" eaLnBrk="0" fontAlgn="base" hangingPunct="0">
        <a:spcBef>
          <a:spcPct val="20000"/>
        </a:spcBef>
        <a:spcAft>
          <a:spcPct val="0"/>
        </a:spcAft>
        <a:buChar char="–"/>
        <a:defRPr sz="2000">
          <a:solidFill>
            <a:schemeClr val="tx1"/>
          </a:solidFill>
          <a:latin typeface="+mn-lt"/>
          <a:cs typeface="+mn-cs"/>
        </a:defRPr>
      </a:lvl4pPr>
      <a:lvl5pPr marL="2049463" indent="-227013" algn="l" rtl="0" eaLnBrk="0" fontAlgn="base" hangingPunct="0">
        <a:spcBef>
          <a:spcPct val="20000"/>
        </a:spcBef>
        <a:spcAft>
          <a:spcPct val="0"/>
        </a:spcAft>
        <a:buChar char="»"/>
        <a:defRPr sz="2000">
          <a:solidFill>
            <a:schemeClr val="tx1"/>
          </a:solidFill>
          <a:latin typeface="+mn-lt"/>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160.xml"/><Relationship Id="rId4" Type="http://schemas.openxmlformats.org/officeDocument/2006/relationships/image" Target="../media/image1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41.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58.xml"/></Relationships>
</file>

<file path=ppt/slides/_rels/slide7.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p>
        </p:txBody>
      </p:sp>
      <p:sp>
        <p:nvSpPr>
          <p:cNvPr id="5" name="Rectangle 2"/>
          <p:cNvSpPr txBox="1">
            <a:spLocks noChangeArrowheads="1"/>
          </p:cNvSpPr>
          <p:nvPr/>
        </p:nvSpPr>
        <p:spPr bwMode="auto">
          <a:xfrm>
            <a:off x="2637631" y="457200"/>
            <a:ext cx="411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135" tIns="45570" rIns="91135" bIns="45570" numCol="1" anchor="ctr" anchorCtr="0" compatLnSpc="1">
            <a:prstTxWarp prst="textNoShape">
              <a:avLst/>
            </a:prstTxWarp>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400" b="1" i="0" u="none" strike="noStrike" kern="0" cap="none" spc="0" normalizeH="0" baseline="0" noProof="0" dirty="0">
                <a:ln>
                  <a:noFill/>
                </a:ln>
                <a:solidFill>
                  <a:srgbClr val="FFFF00"/>
                </a:solidFill>
                <a:effectLst/>
                <a:uLnTx/>
                <a:uFillTx/>
                <a:latin typeface="Times New Roman"/>
                <a:ea typeface="+mj-ea"/>
                <a:cs typeface="Times New Roman" pitchFamily="18" charset="0"/>
              </a:rPr>
              <a:t>Teaching Tool: Blood Pressure</a:t>
            </a:r>
            <a:br>
              <a:rPr kumimoji="0" lang="en-US" sz="4400" b="1" i="0" u="none" strike="noStrike" kern="0" cap="none" spc="0" normalizeH="0" baseline="0" noProof="0" dirty="0">
                <a:ln>
                  <a:noFill/>
                </a:ln>
                <a:solidFill>
                  <a:srgbClr val="FFFF00"/>
                </a:solidFill>
                <a:effectLst/>
                <a:uLnTx/>
                <a:uFillTx/>
                <a:latin typeface="Times New Roman"/>
                <a:ea typeface="+mj-ea"/>
                <a:cs typeface="Times New Roman" pitchFamily="18" charset="0"/>
              </a:rPr>
            </a:br>
            <a:r>
              <a:rPr kumimoji="0" lang="en-US" sz="4400" b="1" i="0" u="none" strike="noStrike" kern="0" cap="none" spc="0" normalizeH="0" baseline="0" noProof="0" dirty="0">
                <a:ln>
                  <a:noFill/>
                </a:ln>
                <a:solidFill>
                  <a:srgbClr val="FFFF00"/>
                </a:solidFill>
                <a:effectLst/>
                <a:uLnTx/>
                <a:uFillTx/>
                <a:latin typeface="Times New Roman"/>
                <a:ea typeface="+mj-ea"/>
                <a:cs typeface="Times New Roman" pitchFamily="18" charset="0"/>
              </a:rPr>
              <a:t>Classification</a:t>
            </a:r>
          </a:p>
        </p:txBody>
      </p:sp>
      <p:pic>
        <p:nvPicPr>
          <p:cNvPr id="6" name="Picture 5"/>
          <p:cNvPicPr>
            <a:picLocks noChangeAspect="1"/>
          </p:cNvPicPr>
          <p:nvPr/>
        </p:nvPicPr>
        <p:blipFill>
          <a:blip r:embed="rId2"/>
          <a:stretch>
            <a:fillRect/>
          </a:stretch>
        </p:blipFill>
        <p:spPr>
          <a:xfrm>
            <a:off x="6770211" y="361950"/>
            <a:ext cx="1905000" cy="1524000"/>
          </a:xfrm>
          <a:prstGeom prst="rect">
            <a:avLst/>
          </a:prstGeom>
        </p:spPr>
      </p:pic>
      <p:pic>
        <p:nvPicPr>
          <p:cNvPr id="16386" name="Picture 2" descr="Image result for blood pressure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7817" y="190500"/>
            <a:ext cx="2143125" cy="214312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190514E6-7257-4AEF-9C31-F2A19795A05C}"/>
              </a:ext>
            </a:extLst>
          </p:cNvPr>
          <p:cNvPicPr>
            <a:picLocks noChangeAspect="1"/>
          </p:cNvPicPr>
          <p:nvPr/>
        </p:nvPicPr>
        <p:blipFill>
          <a:blip r:embed="rId4"/>
          <a:stretch>
            <a:fillRect/>
          </a:stretch>
        </p:blipFill>
        <p:spPr>
          <a:xfrm>
            <a:off x="134482" y="1987550"/>
            <a:ext cx="8553429" cy="4413887"/>
          </a:xfrm>
          <a:prstGeom prst="rect">
            <a:avLst/>
          </a:prstGeom>
        </p:spPr>
      </p:pic>
      <p:sp>
        <p:nvSpPr>
          <p:cNvPr id="9" name="Rectangle 84">
            <a:extLst>
              <a:ext uri="{FF2B5EF4-FFF2-40B4-BE49-F238E27FC236}">
                <a16:creationId xmlns:a16="http://schemas.microsoft.com/office/drawing/2014/main" id="{40956307-A274-4FDF-851D-05BF68F86F3B}"/>
              </a:ext>
            </a:extLst>
          </p:cNvPr>
          <p:cNvSpPr>
            <a:spLocks noChangeArrowheads="1"/>
          </p:cNvSpPr>
          <p:nvPr/>
        </p:nvSpPr>
        <p:spPr bwMode="auto">
          <a:xfrm>
            <a:off x="619125" y="6381948"/>
            <a:ext cx="2895600" cy="313932"/>
          </a:xfrm>
          <a:prstGeom prst="rect">
            <a:avLst/>
          </a:prstGeom>
          <a:noFill/>
          <a:ln w="9525">
            <a:noFill/>
            <a:miter lim="800000"/>
            <a:headEnd/>
            <a:tailEnd/>
          </a:ln>
        </p:spPr>
        <p:txBody>
          <a:bodyPr wrap="square" anchor="b">
            <a:spAutoFit/>
          </a:bodyPr>
          <a:lstStyle/>
          <a:p>
            <a:pPr marL="0" marR="0" lvl="0" indent="0" algn="l" defTabSz="914400" rtl="0" eaLnBrk="1" fontAlgn="base" latinLnBrk="0" hangingPunct="1">
              <a:lnSpc>
                <a:spcPct val="90000"/>
              </a:lnSpc>
              <a:spcBef>
                <a:spcPct val="0"/>
              </a:spcBef>
              <a:spcAft>
                <a:spcPct val="0"/>
              </a:spcAft>
              <a:buClr>
                <a:srgbClr val="FFFF00"/>
              </a:buClr>
              <a:buSzTx/>
              <a:buFontTx/>
              <a:buNone/>
              <a:tabLst>
                <a:tab pos="4687888" algn="l"/>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JAMA 2003;289:2560-2572</a:t>
            </a:r>
          </a:p>
        </p:txBody>
      </p:sp>
    </p:spTree>
    <p:extLst>
      <p:ext uri="{BB962C8B-B14F-4D97-AF65-F5344CB8AC3E}">
        <p14:creationId xmlns:p14="http://schemas.microsoft.com/office/powerpoint/2010/main" val="459183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73730" name="Rectangle 2"/>
          <p:cNvSpPr>
            <a:spLocks noChangeArrowheads="1"/>
          </p:cNvSpPr>
          <p:nvPr/>
        </p:nvSpPr>
        <p:spPr bwMode="auto">
          <a:xfrm>
            <a:off x="782638" y="1714500"/>
            <a:ext cx="8307387" cy="1244600"/>
          </a:xfrm>
          <a:prstGeom prst="rect">
            <a:avLst/>
          </a:prstGeom>
          <a:noFill/>
          <a:ln w="12700">
            <a:noFill/>
            <a:miter lim="800000"/>
            <a:headEnd/>
            <a:tailEnd/>
          </a:ln>
        </p:spPr>
        <p:txBody>
          <a:bodyPr lIns="0" tIns="244533" rIns="0" bIns="244533">
            <a:spAutoFit/>
          </a:bodyPr>
          <a:lstStyle/>
          <a:p>
            <a:pPr marL="233363" marR="0" lvl="0" indent="-233363" algn="l" defTabSz="914400" rtl="0" eaLnBrk="1" fontAlgn="base" latinLnBrk="0" hangingPunct="1">
              <a:lnSpc>
                <a:spcPct val="95000"/>
              </a:lnSpc>
              <a:spcBef>
                <a:spcPct val="75000"/>
              </a:spcBef>
              <a:spcAft>
                <a:spcPct val="0"/>
              </a:spcAft>
              <a:buClr>
                <a:srgbClr val="FCAF17"/>
              </a:buClr>
              <a:buSzPct val="110000"/>
              <a:buFont typeface="Wingdings"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Arial" charset="0"/>
              <a:ea typeface="+mn-ea"/>
              <a:cs typeface="Arial"/>
            </a:endParaRPr>
          </a:p>
          <a:p>
            <a:pPr marL="233363" marR="0" lvl="0" indent="-233363" algn="l" defTabSz="914400" rtl="0" eaLnBrk="1" fontAlgn="base" latinLnBrk="0" hangingPunct="1">
              <a:lnSpc>
                <a:spcPct val="95000"/>
              </a:lnSpc>
              <a:spcBef>
                <a:spcPct val="75000"/>
              </a:spcBef>
              <a:spcAft>
                <a:spcPct val="0"/>
              </a:spcAft>
              <a:buClr>
                <a:srgbClr val="FCAF17"/>
              </a:buClr>
              <a:buSzPct val="110000"/>
              <a:buFont typeface="Wingdings" pitchFamily="2" charset="2"/>
              <a:buChar char="§"/>
              <a:tabLst/>
              <a:defRPr/>
            </a:pPr>
            <a:endParaRPr kumimoji="0" lang="en-US" sz="1800" b="1" i="0" u="none" strike="noStrike" kern="1200" cap="none" spc="0" normalizeH="0" baseline="0" noProof="0" dirty="0">
              <a:ln>
                <a:noFill/>
              </a:ln>
              <a:solidFill>
                <a:srgbClr val="000000"/>
              </a:solidFill>
              <a:effectLst/>
              <a:uLnTx/>
              <a:uFillTx/>
              <a:latin typeface="Arial" charset="0"/>
              <a:ea typeface="+mn-ea"/>
              <a:cs typeface="Arial"/>
            </a:endParaRPr>
          </a:p>
        </p:txBody>
      </p:sp>
      <p:sp>
        <p:nvSpPr>
          <p:cNvPr id="73731" name="Text Box 3"/>
          <p:cNvSpPr txBox="1">
            <a:spLocks noChangeArrowheads="1"/>
          </p:cNvSpPr>
          <p:nvPr/>
        </p:nvSpPr>
        <p:spPr bwMode="auto">
          <a:xfrm>
            <a:off x="0" y="1752600"/>
            <a:ext cx="9144000" cy="914400"/>
          </a:xfrm>
          <a:prstGeom prst="rect">
            <a:avLst/>
          </a:prstGeom>
          <a:noFill/>
          <a:ln w="9525">
            <a:noFill/>
            <a:miter lim="800000"/>
            <a:headEnd/>
            <a:tailEnd/>
          </a:ln>
        </p:spPr>
        <p:txBody>
          <a:bodyPr wrap="square" lIns="0" rIns="0">
            <a:spAutoFit/>
          </a:bodyPr>
          <a:lstStyle/>
          <a:p>
            <a:pPr marL="0" marR="0" lvl="0" indent="0" algn="ctr" defTabSz="914400" rtl="0" eaLnBrk="1" fontAlgn="base" latinLnBrk="0" hangingPunct="1">
              <a:lnSpc>
                <a:spcPct val="100000"/>
              </a:lnSpc>
              <a:spcBef>
                <a:spcPct val="25000"/>
              </a:spcBef>
              <a:spcAft>
                <a:spcPct val="0"/>
              </a:spcAft>
              <a:buClr>
                <a:srgbClr val="FFFFFF"/>
              </a:buClr>
              <a:buSzTx/>
              <a:buFontTx/>
              <a:buNone/>
              <a:tabLst/>
              <a:defRPr/>
            </a:pPr>
            <a:r>
              <a:rPr kumimoji="0" lang="en-US" sz="2400" b="1" i="0" u="none" strike="noStrike" kern="1200" cap="none" spc="0" normalizeH="0" baseline="0" noProof="0" dirty="0">
                <a:ln>
                  <a:noFill/>
                </a:ln>
                <a:solidFill>
                  <a:srgbClr val="FFFFFF"/>
                </a:solidFill>
                <a:effectLst/>
                <a:uLnTx/>
                <a:uFillTx/>
                <a:latin typeface="Times New Roman" pitchFamily="18" charset="0"/>
                <a:ea typeface="+mn-ea"/>
                <a:cs typeface="Arial"/>
              </a:rPr>
              <a:t>Meta-analysis of 61 prospective, observational studies</a:t>
            </a:r>
          </a:p>
          <a:p>
            <a:pPr marL="0" marR="0" lvl="0" indent="0" algn="ctr" defTabSz="914400" rtl="0" eaLnBrk="1" fontAlgn="base" latinLnBrk="0" hangingPunct="1">
              <a:lnSpc>
                <a:spcPct val="100000"/>
              </a:lnSpc>
              <a:spcBef>
                <a:spcPct val="25000"/>
              </a:spcBef>
              <a:spcAft>
                <a:spcPct val="0"/>
              </a:spcAft>
              <a:buClr>
                <a:srgbClr val="FFFFFF"/>
              </a:buClr>
              <a:buSzTx/>
              <a:buFontTx/>
              <a:buNone/>
              <a:tabLst/>
              <a:defRPr/>
            </a:pPr>
            <a:r>
              <a:rPr kumimoji="0" lang="en-US" sz="2400" b="1" i="0" u="none" strike="noStrike" kern="1200" cap="none" spc="0" normalizeH="0" baseline="0" noProof="0" dirty="0">
                <a:ln>
                  <a:noFill/>
                </a:ln>
                <a:solidFill>
                  <a:srgbClr val="FFFFFF"/>
                </a:solidFill>
                <a:effectLst/>
                <a:uLnTx/>
                <a:uFillTx/>
                <a:latin typeface="Times New Roman" pitchFamily="18" charset="0"/>
                <a:ea typeface="+mn-ea"/>
                <a:cs typeface="Arial"/>
              </a:rPr>
              <a:t>1 million adults, 12.7 million person-years</a:t>
            </a:r>
          </a:p>
        </p:txBody>
      </p:sp>
      <p:sp>
        <p:nvSpPr>
          <p:cNvPr id="73732" name="Text Box 4"/>
          <p:cNvSpPr txBox="1">
            <a:spLocks noChangeArrowheads="1"/>
          </p:cNvSpPr>
          <p:nvPr/>
        </p:nvSpPr>
        <p:spPr bwMode="auto">
          <a:xfrm>
            <a:off x="985838" y="6423807"/>
            <a:ext cx="2976562" cy="326243"/>
          </a:xfrm>
          <a:prstGeom prst="rect">
            <a:avLst/>
          </a:prstGeom>
          <a:noFill/>
          <a:ln w="25400">
            <a:noFill/>
            <a:miter lim="800000"/>
            <a:headEnd/>
            <a:tailEnd/>
          </a:ln>
        </p:spPr>
        <p:txBody>
          <a:bodyPr wrap="square" anchor="b">
            <a:spAutoFit/>
          </a:bodyPr>
          <a:lstStyle/>
          <a:p>
            <a:pPr marL="0" marR="0" lvl="0" indent="0" algn="l" defTabSz="914400" rtl="0" eaLnBrk="1" fontAlgn="base" latinLnBrk="0" hangingPunct="1">
              <a:lnSpc>
                <a:spcPct val="95000"/>
              </a:lnSpc>
              <a:spcBef>
                <a:spcPct val="15000"/>
              </a:spcBef>
              <a:spcAft>
                <a:spcPct val="1500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Lancet 2002;360:1903-1913</a:t>
            </a:r>
          </a:p>
        </p:txBody>
      </p:sp>
      <p:grpSp>
        <p:nvGrpSpPr>
          <p:cNvPr id="2" name="Group 5"/>
          <p:cNvGrpSpPr>
            <a:grpSpLocks/>
          </p:cNvGrpSpPr>
          <p:nvPr/>
        </p:nvGrpSpPr>
        <p:grpSpPr bwMode="auto">
          <a:xfrm>
            <a:off x="2971800" y="2895600"/>
            <a:ext cx="3486150" cy="3211513"/>
            <a:chOff x="1881" y="1374"/>
            <a:chExt cx="2196" cy="2023"/>
          </a:xfrm>
        </p:grpSpPr>
        <p:sp>
          <p:nvSpPr>
            <p:cNvPr id="73755" name="AutoShape 6"/>
            <p:cNvSpPr>
              <a:spLocks noChangeArrowheads="1"/>
            </p:cNvSpPr>
            <p:nvPr/>
          </p:nvSpPr>
          <p:spPr bwMode="gray">
            <a:xfrm rot="5400000">
              <a:off x="1655" y="1600"/>
              <a:ext cx="2021" cy="1569"/>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6220 w 21600"/>
                <a:gd name="T13" fmla="*/ 6223 h 21600"/>
                <a:gd name="T14" fmla="*/ 15380 w 21600"/>
                <a:gd name="T15" fmla="*/ 15377 h 21600"/>
              </a:gdLst>
              <a:ahLst/>
              <a:cxnLst>
                <a:cxn ang="T8">
                  <a:pos x="T0" y="T1"/>
                </a:cxn>
                <a:cxn ang="T9">
                  <a:pos x="T2" y="T3"/>
                </a:cxn>
                <a:cxn ang="T10">
                  <a:pos x="T4" y="T5"/>
                </a:cxn>
                <a:cxn ang="T11">
                  <a:pos x="T6" y="T7"/>
                </a:cxn>
              </a:cxnLst>
              <a:rect l="T12" t="T13" r="T14" b="T15"/>
              <a:pathLst>
                <a:path w="21600" h="21600">
                  <a:moveTo>
                    <a:pt x="0" y="0"/>
                  </a:moveTo>
                  <a:lnTo>
                    <a:pt x="8849" y="21600"/>
                  </a:lnTo>
                  <a:lnTo>
                    <a:pt x="12751" y="21600"/>
                  </a:lnTo>
                  <a:lnTo>
                    <a:pt x="21600" y="0"/>
                  </a:lnTo>
                  <a:lnTo>
                    <a:pt x="0" y="0"/>
                  </a:lnTo>
                  <a:close/>
                </a:path>
              </a:pathLst>
            </a:custGeom>
            <a:gradFill rotWithShape="0">
              <a:gsLst>
                <a:gs pos="0">
                  <a:srgbClr val="A9250B"/>
                </a:gs>
                <a:gs pos="100000">
                  <a:schemeClr val="hlink"/>
                </a:gs>
              </a:gsLst>
              <a:lin ang="0" scaled="1"/>
            </a:gradFill>
            <a:ln w="9525" algn="ctr">
              <a:no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6" name="Rectangle 7"/>
            <p:cNvSpPr>
              <a:spLocks noChangeArrowheads="1"/>
            </p:cNvSpPr>
            <p:nvPr/>
          </p:nvSpPr>
          <p:spPr bwMode="gray">
            <a:xfrm>
              <a:off x="3445" y="1374"/>
              <a:ext cx="632" cy="2023"/>
            </a:xfrm>
            <a:prstGeom prst="rect">
              <a:avLst/>
            </a:prstGeom>
            <a:solidFill>
              <a:schemeClr val="hlink"/>
            </a:solidFill>
            <a:ln w="9525">
              <a:solidFill>
                <a:schemeClr val="hlink"/>
              </a:solid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7" name="Line 8"/>
            <p:cNvSpPr>
              <a:spLocks noChangeShapeType="1"/>
            </p:cNvSpPr>
            <p:nvPr/>
          </p:nvSpPr>
          <p:spPr bwMode="gray">
            <a:xfrm>
              <a:off x="3782" y="1374"/>
              <a:ext cx="0" cy="2011"/>
            </a:xfrm>
            <a:prstGeom prst="line">
              <a:avLst/>
            </a:prstGeom>
            <a:noFill/>
            <a:ln w="76200">
              <a:solidFill>
                <a:srgbClr val="000000"/>
              </a:solidFill>
              <a:round/>
              <a:headEnd/>
              <a:tailEnd type="triangle" w="med" len="me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grpSp>
      <p:sp>
        <p:nvSpPr>
          <p:cNvPr id="2305033" name="Rectangle 9"/>
          <p:cNvSpPr>
            <a:spLocks noChangeArrowheads="1"/>
          </p:cNvSpPr>
          <p:nvPr/>
        </p:nvSpPr>
        <p:spPr bwMode="auto">
          <a:xfrm>
            <a:off x="2365375" y="3535363"/>
            <a:ext cx="606425" cy="2544762"/>
          </a:xfrm>
          <a:prstGeom prst="rect">
            <a:avLst/>
          </a:prstGeom>
          <a:gradFill rotWithShape="0">
            <a:gsLst>
              <a:gs pos="0">
                <a:schemeClr val="folHlink"/>
              </a:gs>
              <a:gs pos="50000">
                <a:schemeClr val="bg1"/>
              </a:gs>
              <a:gs pos="100000">
                <a:schemeClr val="folHlink"/>
              </a:gs>
            </a:gsLst>
            <a:lin ang="0" scaled="1"/>
          </a:gradFill>
          <a:ln>
            <a:noFill/>
          </a:ln>
          <a:effectLs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35" name="Rectangle 10"/>
          <p:cNvSpPr>
            <a:spLocks noChangeArrowheads="1"/>
          </p:cNvSpPr>
          <p:nvPr/>
        </p:nvSpPr>
        <p:spPr bwMode="ltGray">
          <a:xfrm>
            <a:off x="2374900" y="4205288"/>
            <a:ext cx="601663" cy="1901825"/>
          </a:xfrm>
          <a:prstGeom prst="rect">
            <a:avLst/>
          </a:prstGeom>
          <a:gradFill rotWithShape="0">
            <a:gsLst>
              <a:gs pos="0">
                <a:srgbClr val="942009"/>
              </a:gs>
              <a:gs pos="50000">
                <a:srgbClr val="E0310E"/>
              </a:gs>
              <a:gs pos="100000">
                <a:srgbClr val="942009"/>
              </a:gs>
            </a:gsLst>
            <a:lin ang="0" scaled="1"/>
          </a:gradFill>
          <a:ln w="9525">
            <a:no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36" name="Line 11"/>
          <p:cNvSpPr>
            <a:spLocks noChangeShapeType="1"/>
          </p:cNvSpPr>
          <p:nvPr/>
        </p:nvSpPr>
        <p:spPr bwMode="auto">
          <a:xfrm>
            <a:off x="2976563" y="3533775"/>
            <a:ext cx="0" cy="2562225"/>
          </a:xfrm>
          <a:prstGeom prst="line">
            <a:avLst/>
          </a:prstGeom>
          <a:noFill/>
          <a:ln w="12700">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2305036" name="Rectangle 12"/>
          <p:cNvSpPr>
            <a:spLocks noChangeArrowheads="1"/>
          </p:cNvSpPr>
          <p:nvPr/>
        </p:nvSpPr>
        <p:spPr bwMode="auto">
          <a:xfrm>
            <a:off x="2374900" y="4206875"/>
            <a:ext cx="592138" cy="579438"/>
          </a:xfrm>
          <a:prstGeom prst="rect">
            <a:avLst/>
          </a:prstGeom>
          <a:gradFill rotWithShape="0">
            <a:gsLst>
              <a:gs pos="0">
                <a:schemeClr val="folHlink"/>
              </a:gs>
              <a:gs pos="50000">
                <a:schemeClr val="bg1"/>
              </a:gs>
              <a:gs pos="100000">
                <a:schemeClr val="folHlink"/>
              </a:gs>
            </a:gsLst>
            <a:lin ang="0" scaled="1"/>
          </a:gradFill>
          <a:ln>
            <a:noFill/>
          </a:ln>
          <a:effectLs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2305037" name="Text Box 13"/>
          <p:cNvSpPr txBox="1">
            <a:spLocks noChangeArrowheads="1"/>
          </p:cNvSpPr>
          <p:nvPr/>
        </p:nvSpPr>
        <p:spPr bwMode="auto">
          <a:xfrm>
            <a:off x="347663" y="3965575"/>
            <a:ext cx="1785937" cy="1323975"/>
          </a:xfrm>
          <a:prstGeom prst="rect">
            <a:avLst/>
          </a:prstGeom>
          <a:noFill/>
          <a:ln w="9525">
            <a:noFill/>
            <a:miter lim="800000"/>
            <a:headEnd/>
            <a:tailEnd/>
          </a:ln>
        </p:spPr>
        <p:txBody>
          <a:bodyPr>
            <a:spAutoFit/>
          </a:bodyPr>
          <a:lstStyle/>
          <a:p>
            <a:pPr marL="0" marR="0" lvl="0" indent="0" algn="r"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2 mmHg decrease in systolic blood pressure</a:t>
            </a:r>
          </a:p>
        </p:txBody>
      </p:sp>
      <p:sp>
        <p:nvSpPr>
          <p:cNvPr id="2305038" name="Text Box 14"/>
          <p:cNvSpPr txBox="1">
            <a:spLocks noChangeArrowheads="1"/>
          </p:cNvSpPr>
          <p:nvPr/>
        </p:nvSpPr>
        <p:spPr bwMode="auto">
          <a:xfrm>
            <a:off x="6553200" y="4724400"/>
            <a:ext cx="2132013" cy="10064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10% reduction in risk of stroke mortality</a:t>
            </a:r>
          </a:p>
        </p:txBody>
      </p:sp>
      <p:sp>
        <p:nvSpPr>
          <p:cNvPr id="2305039" name="Text Box 15"/>
          <p:cNvSpPr txBox="1">
            <a:spLocks noChangeArrowheads="1"/>
          </p:cNvSpPr>
          <p:nvPr/>
        </p:nvSpPr>
        <p:spPr bwMode="auto">
          <a:xfrm>
            <a:off x="6553200" y="3200400"/>
            <a:ext cx="2103437" cy="1311275"/>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Times New Roman" pitchFamily="18" charset="0"/>
                <a:ea typeface="+mn-ea"/>
                <a:cs typeface="Times New Roman" pitchFamily="18" charset="0"/>
              </a:rPr>
              <a:t>7% reduction in risk of ischemic heart disease mortality</a:t>
            </a:r>
          </a:p>
        </p:txBody>
      </p:sp>
      <p:sp>
        <p:nvSpPr>
          <p:cNvPr id="2305040" name="Rectangle 16"/>
          <p:cNvSpPr>
            <a:spLocks noChangeArrowheads="1"/>
          </p:cNvSpPr>
          <p:nvPr/>
        </p:nvSpPr>
        <p:spPr bwMode="gray">
          <a:xfrm>
            <a:off x="2374900" y="4206875"/>
            <a:ext cx="601663" cy="579438"/>
          </a:xfrm>
          <a:prstGeom prst="rect">
            <a:avLst/>
          </a:prstGeom>
          <a:gradFill rotWithShape="0">
            <a:gsLst>
              <a:gs pos="0">
                <a:srgbClr val="701907"/>
              </a:gs>
              <a:gs pos="50000">
                <a:srgbClr val="A9250B"/>
              </a:gs>
              <a:gs pos="100000">
                <a:srgbClr val="701907"/>
              </a:gs>
            </a:gsLst>
            <a:lin ang="0" scaled="1"/>
          </a:gradFill>
          <a:ln w="9525" algn="ctr">
            <a:noFill/>
            <a:miter lim="800000"/>
            <a:headEnd/>
            <a:tailEn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42" name="Line 17"/>
          <p:cNvSpPr>
            <a:spLocks noChangeShapeType="1"/>
          </p:cNvSpPr>
          <p:nvPr/>
        </p:nvSpPr>
        <p:spPr bwMode="invGray">
          <a:xfrm>
            <a:off x="2665413" y="4216400"/>
            <a:ext cx="0" cy="568325"/>
          </a:xfrm>
          <a:prstGeom prst="line">
            <a:avLst/>
          </a:prstGeom>
          <a:noFill/>
          <a:ln w="76200">
            <a:solidFill>
              <a:schemeClr val="tx1"/>
            </a:solidFill>
            <a:round/>
            <a:headEnd/>
            <a:tailEnd type="triangle" w="med" len="med"/>
          </a:ln>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grpSp>
        <p:nvGrpSpPr>
          <p:cNvPr id="73743" name="Group 18"/>
          <p:cNvGrpSpPr>
            <a:grpSpLocks/>
          </p:cNvGrpSpPr>
          <p:nvPr/>
        </p:nvGrpSpPr>
        <p:grpSpPr bwMode="auto">
          <a:xfrm>
            <a:off x="2374900" y="3533775"/>
            <a:ext cx="184150" cy="2562225"/>
            <a:chOff x="1505" y="1776"/>
            <a:chExt cx="116" cy="1614"/>
          </a:xfrm>
        </p:grpSpPr>
        <p:sp>
          <p:nvSpPr>
            <p:cNvPr id="73745" name="Line 19"/>
            <p:cNvSpPr>
              <a:spLocks noChangeShapeType="1"/>
            </p:cNvSpPr>
            <p:nvPr/>
          </p:nvSpPr>
          <p:spPr bwMode="auto">
            <a:xfrm>
              <a:off x="1505" y="1776"/>
              <a:ext cx="0" cy="1614"/>
            </a:xfrm>
            <a:prstGeom prst="line">
              <a:avLst/>
            </a:prstGeom>
            <a:noFill/>
            <a:ln w="12700">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46" name="Line 20"/>
            <p:cNvSpPr>
              <a:spLocks noChangeShapeType="1"/>
            </p:cNvSpPr>
            <p:nvPr/>
          </p:nvSpPr>
          <p:spPr bwMode="auto">
            <a:xfrm>
              <a:off x="1506" y="2387"/>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47" name="Line 21"/>
            <p:cNvSpPr>
              <a:spLocks noChangeShapeType="1"/>
            </p:cNvSpPr>
            <p:nvPr/>
          </p:nvSpPr>
          <p:spPr bwMode="auto">
            <a:xfrm>
              <a:off x="1506" y="2205"/>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48" name="Line 22"/>
            <p:cNvSpPr>
              <a:spLocks noChangeShapeType="1"/>
            </p:cNvSpPr>
            <p:nvPr/>
          </p:nvSpPr>
          <p:spPr bwMode="auto">
            <a:xfrm>
              <a:off x="1506" y="2025"/>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49" name="Line 23"/>
            <p:cNvSpPr>
              <a:spLocks noChangeShapeType="1"/>
            </p:cNvSpPr>
            <p:nvPr/>
          </p:nvSpPr>
          <p:spPr bwMode="auto">
            <a:xfrm>
              <a:off x="1506" y="1845"/>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0" name="Line 24"/>
            <p:cNvSpPr>
              <a:spLocks noChangeShapeType="1"/>
            </p:cNvSpPr>
            <p:nvPr/>
          </p:nvSpPr>
          <p:spPr bwMode="auto">
            <a:xfrm>
              <a:off x="1506" y="2747"/>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1" name="Line 25"/>
            <p:cNvSpPr>
              <a:spLocks noChangeShapeType="1"/>
            </p:cNvSpPr>
            <p:nvPr/>
          </p:nvSpPr>
          <p:spPr bwMode="auto">
            <a:xfrm>
              <a:off x="1506" y="2927"/>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2" name="Line 26"/>
            <p:cNvSpPr>
              <a:spLocks noChangeShapeType="1"/>
            </p:cNvSpPr>
            <p:nvPr/>
          </p:nvSpPr>
          <p:spPr bwMode="auto">
            <a:xfrm>
              <a:off x="1506" y="3107"/>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3" name="Line 27"/>
            <p:cNvSpPr>
              <a:spLocks noChangeShapeType="1"/>
            </p:cNvSpPr>
            <p:nvPr/>
          </p:nvSpPr>
          <p:spPr bwMode="auto">
            <a:xfrm>
              <a:off x="1506" y="2567"/>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73754" name="Line 28"/>
            <p:cNvSpPr>
              <a:spLocks noChangeShapeType="1"/>
            </p:cNvSpPr>
            <p:nvPr/>
          </p:nvSpPr>
          <p:spPr bwMode="auto">
            <a:xfrm>
              <a:off x="1506" y="3280"/>
              <a:ext cx="115" cy="0"/>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grpSp>
      <p:sp>
        <p:nvSpPr>
          <p:cNvPr id="73744" name="Rectangle 29"/>
          <p:cNvSpPr>
            <a:spLocks noChangeArrowheads="1"/>
          </p:cNvSpPr>
          <p:nvPr/>
        </p:nvSpPr>
        <p:spPr bwMode="auto">
          <a:xfrm>
            <a:off x="0" y="152400"/>
            <a:ext cx="9144000" cy="1323439"/>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Times New Roman" pitchFamily="18" charset="0"/>
                <a:ea typeface="+mn-ea"/>
                <a:cs typeface="Arial"/>
              </a:rPr>
              <a:t>Systolic Blood Pressure Reduction</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1" u="none" strike="noStrike" kern="1200" cap="none" spc="0" normalizeH="0" baseline="0" noProof="0" dirty="0">
                <a:ln>
                  <a:noFill/>
                </a:ln>
                <a:solidFill>
                  <a:srgbClr val="FFFF00"/>
                </a:solidFill>
                <a:effectLst/>
                <a:uLnTx/>
                <a:uFillTx/>
                <a:latin typeface="Times New Roman" pitchFamily="18" charset="0"/>
                <a:ea typeface="+mn-ea"/>
                <a:cs typeface="Arial"/>
              </a:rPr>
              <a:t>The Lower, the Better</a:t>
            </a:r>
          </a:p>
        </p:txBody>
      </p:sp>
    </p:spTree>
    <p:extLst>
      <p:ext uri="{BB962C8B-B14F-4D97-AF65-F5344CB8AC3E}">
        <p14:creationId xmlns:p14="http://schemas.microsoft.com/office/powerpoint/2010/main" val="20339809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xit" presetSubtype="0" fill="hold" grpId="0" nodeType="afterEffect">
                                  <p:stCondLst>
                                    <p:cond delay="0"/>
                                  </p:stCondLst>
                                  <p:childTnLst>
                                    <p:set>
                                      <p:cBhvr>
                                        <p:cTn id="6" dur="1" fill="hold">
                                          <p:stCondLst>
                                            <p:cond delay="0"/>
                                          </p:stCondLst>
                                        </p:cTn>
                                        <p:tgtEl>
                                          <p:spTgt spid="2305040"/>
                                        </p:tgtEl>
                                        <p:attrNameLst>
                                          <p:attrName>style.visibility</p:attrName>
                                        </p:attrNameLst>
                                      </p:cBhvr>
                                      <p:to>
                                        <p:strVal val="hidden"/>
                                      </p:to>
                                    </p:set>
                                  </p:childTnLst>
                                </p:cTn>
                              </p:par>
                            </p:childTnLst>
                          </p:cTn>
                        </p:par>
                        <p:par>
                          <p:cTn id="7" fill="hold" nodeType="afterGroup">
                            <p:stCondLst>
                              <p:cond delay="0"/>
                            </p:stCondLst>
                            <p:childTnLst>
                              <p:par>
                                <p:cTn id="8" presetID="1" presetClass="entr" presetSubtype="0" fill="hold" grpId="0" nodeType="afterEffect">
                                  <p:stCondLst>
                                    <p:cond delay="0"/>
                                  </p:stCondLst>
                                  <p:childTnLst>
                                    <p:set>
                                      <p:cBhvr>
                                        <p:cTn id="9" dur="1" fill="hold">
                                          <p:stCondLst>
                                            <p:cond delay="0"/>
                                          </p:stCondLst>
                                        </p:cTn>
                                        <p:tgtEl>
                                          <p:spTgt spid="2305037"/>
                                        </p:tgtEl>
                                        <p:attrNameLst>
                                          <p:attrName>style.visibility</p:attrName>
                                        </p:attrNameLst>
                                      </p:cBhvr>
                                      <p:to>
                                        <p:strVal val="visible"/>
                                      </p:to>
                                    </p:set>
                                  </p:childTnLst>
                                </p:cTn>
                              </p:par>
                            </p:childTnLst>
                          </p:cTn>
                        </p:par>
                        <p:par>
                          <p:cTn id="10" fill="hold" nodeType="afterGroup">
                            <p:stCondLst>
                              <p:cond delay="0"/>
                            </p:stCondLst>
                            <p:childTnLst>
                              <p:par>
                                <p:cTn id="11" presetID="22" presetClass="entr" presetSubtype="1" fill="hold" grpId="0" nodeType="afterEffect">
                                  <p:stCondLst>
                                    <p:cond delay="0"/>
                                  </p:stCondLst>
                                  <p:childTnLst>
                                    <p:set>
                                      <p:cBhvr>
                                        <p:cTn id="12" dur="1" fill="hold">
                                          <p:stCondLst>
                                            <p:cond delay="0"/>
                                          </p:stCondLst>
                                        </p:cTn>
                                        <p:tgtEl>
                                          <p:spTgt spid="2305036"/>
                                        </p:tgtEl>
                                        <p:attrNameLst>
                                          <p:attrName>style.visibility</p:attrName>
                                        </p:attrNameLst>
                                      </p:cBhvr>
                                      <p:to>
                                        <p:strVal val="visible"/>
                                      </p:to>
                                    </p:set>
                                    <p:animEffect transition="in" filter="wipe(up)">
                                      <p:cBhvr>
                                        <p:cTn id="13" dur="2000"/>
                                        <p:tgtEl>
                                          <p:spTgt spid="2305036"/>
                                        </p:tgtEl>
                                      </p:cBhvr>
                                    </p:animEffect>
                                  </p:childTnLst>
                                </p:cTn>
                              </p:par>
                            </p:childTnLst>
                          </p:cTn>
                        </p:par>
                        <p:par>
                          <p:cTn id="14" fill="hold" nodeType="afterGroup">
                            <p:stCondLst>
                              <p:cond delay="2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nodeType="afterGroup">
                            <p:stCondLst>
                              <p:cond delay="2500"/>
                            </p:stCondLst>
                            <p:childTnLst>
                              <p:par>
                                <p:cTn id="19" presetID="1" presetClass="entr" presetSubtype="0" fill="hold" grpId="0" nodeType="afterEffect">
                                  <p:stCondLst>
                                    <p:cond delay="0"/>
                                  </p:stCondLst>
                                  <p:childTnLst>
                                    <p:set>
                                      <p:cBhvr>
                                        <p:cTn id="20" dur="1" fill="hold">
                                          <p:stCondLst>
                                            <p:cond delay="0"/>
                                          </p:stCondLst>
                                        </p:cTn>
                                        <p:tgtEl>
                                          <p:spTgt spid="230503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3050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05036" grpId="0" animBg="1"/>
      <p:bldP spid="2305037" grpId="0"/>
      <p:bldP spid="2305038" grpId="0"/>
      <p:bldP spid="2305039" grpId="0"/>
      <p:bldP spid="23050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76802" name="Freeform 2"/>
          <p:cNvSpPr>
            <a:spLocks/>
          </p:cNvSpPr>
          <p:nvPr/>
        </p:nvSpPr>
        <p:spPr bwMode="auto">
          <a:xfrm>
            <a:off x="1100138" y="1444625"/>
            <a:ext cx="14287" cy="3957638"/>
          </a:xfrm>
          <a:custGeom>
            <a:avLst/>
            <a:gdLst>
              <a:gd name="T0" fmla="*/ 2147483647 w 7"/>
              <a:gd name="T1" fmla="*/ 2147483647 h 2484"/>
              <a:gd name="T2" fmla="*/ 2147483647 w 7"/>
              <a:gd name="T3" fmla="*/ 2147483647 h 2484"/>
              <a:gd name="T4" fmla="*/ 2147483647 w 7"/>
              <a:gd name="T5" fmla="*/ 0 h 2484"/>
              <a:gd name="T6" fmla="*/ 0 w 7"/>
              <a:gd name="T7" fmla="*/ 0 h 2484"/>
              <a:gd name="T8" fmla="*/ 0 w 7"/>
              <a:gd name="T9" fmla="*/ 2147483647 h 2484"/>
              <a:gd name="T10" fmla="*/ 2147483647 w 7"/>
              <a:gd name="T11" fmla="*/ 2147483647 h 2484"/>
              <a:gd name="T12" fmla="*/ 0 60000 65536"/>
              <a:gd name="T13" fmla="*/ 0 60000 65536"/>
              <a:gd name="T14" fmla="*/ 0 60000 65536"/>
              <a:gd name="T15" fmla="*/ 0 60000 65536"/>
              <a:gd name="T16" fmla="*/ 0 60000 65536"/>
              <a:gd name="T17" fmla="*/ 0 60000 65536"/>
              <a:gd name="T18" fmla="*/ 0 w 7"/>
              <a:gd name="T19" fmla="*/ 0 h 2484"/>
              <a:gd name="T20" fmla="*/ 7 w 7"/>
              <a:gd name="T21" fmla="*/ 2484 h 2484"/>
            </a:gdLst>
            <a:ahLst/>
            <a:cxnLst>
              <a:cxn ang="T12">
                <a:pos x="T0" y="T1"/>
              </a:cxn>
              <a:cxn ang="T13">
                <a:pos x="T2" y="T3"/>
              </a:cxn>
              <a:cxn ang="T14">
                <a:pos x="T4" y="T5"/>
              </a:cxn>
              <a:cxn ang="T15">
                <a:pos x="T6" y="T7"/>
              </a:cxn>
              <a:cxn ang="T16">
                <a:pos x="T8" y="T9"/>
              </a:cxn>
              <a:cxn ang="T17">
                <a:pos x="T10" y="T11"/>
              </a:cxn>
            </a:cxnLst>
            <a:rect l="T18" t="T19" r="T20" b="T21"/>
            <a:pathLst>
              <a:path w="7" h="2484">
                <a:moveTo>
                  <a:pt x="3" y="2484"/>
                </a:moveTo>
                <a:lnTo>
                  <a:pt x="7" y="2484"/>
                </a:lnTo>
                <a:lnTo>
                  <a:pt x="7" y="0"/>
                </a:lnTo>
                <a:lnTo>
                  <a:pt x="0" y="0"/>
                </a:lnTo>
                <a:lnTo>
                  <a:pt x="0" y="2484"/>
                </a:lnTo>
                <a:lnTo>
                  <a:pt x="3" y="248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3" name="Freeform 3"/>
          <p:cNvSpPr>
            <a:spLocks/>
          </p:cNvSpPr>
          <p:nvPr/>
        </p:nvSpPr>
        <p:spPr bwMode="auto">
          <a:xfrm>
            <a:off x="1106488" y="5394325"/>
            <a:ext cx="3124200" cy="12700"/>
          </a:xfrm>
          <a:custGeom>
            <a:avLst/>
            <a:gdLst>
              <a:gd name="T0" fmla="*/ 2147483647 w 1641"/>
              <a:gd name="T1" fmla="*/ 2147483647 h 7"/>
              <a:gd name="T2" fmla="*/ 2147483647 w 1641"/>
              <a:gd name="T3" fmla="*/ 0 h 7"/>
              <a:gd name="T4" fmla="*/ 0 w 1641"/>
              <a:gd name="T5" fmla="*/ 0 h 7"/>
              <a:gd name="T6" fmla="*/ 0 w 1641"/>
              <a:gd name="T7" fmla="*/ 2147483647 h 7"/>
              <a:gd name="T8" fmla="*/ 2147483647 w 1641"/>
              <a:gd name="T9" fmla="*/ 2147483647 h 7"/>
              <a:gd name="T10" fmla="*/ 2147483647 w 1641"/>
              <a:gd name="T11" fmla="*/ 2147483647 h 7"/>
              <a:gd name="T12" fmla="*/ 0 60000 65536"/>
              <a:gd name="T13" fmla="*/ 0 60000 65536"/>
              <a:gd name="T14" fmla="*/ 0 60000 65536"/>
              <a:gd name="T15" fmla="*/ 0 60000 65536"/>
              <a:gd name="T16" fmla="*/ 0 60000 65536"/>
              <a:gd name="T17" fmla="*/ 0 60000 65536"/>
              <a:gd name="T18" fmla="*/ 0 w 1641"/>
              <a:gd name="T19" fmla="*/ 0 h 7"/>
              <a:gd name="T20" fmla="*/ 1641 w 1641"/>
              <a:gd name="T21" fmla="*/ 7 h 7"/>
            </a:gdLst>
            <a:ahLst/>
            <a:cxnLst>
              <a:cxn ang="T12">
                <a:pos x="T0" y="T1"/>
              </a:cxn>
              <a:cxn ang="T13">
                <a:pos x="T2" y="T3"/>
              </a:cxn>
              <a:cxn ang="T14">
                <a:pos x="T4" y="T5"/>
              </a:cxn>
              <a:cxn ang="T15">
                <a:pos x="T6" y="T7"/>
              </a:cxn>
              <a:cxn ang="T16">
                <a:pos x="T8" y="T9"/>
              </a:cxn>
              <a:cxn ang="T17">
                <a:pos x="T10" y="T11"/>
              </a:cxn>
            </a:cxnLst>
            <a:rect l="T18" t="T19" r="T20" b="T21"/>
            <a:pathLst>
              <a:path w="1641" h="7">
                <a:moveTo>
                  <a:pt x="1641" y="4"/>
                </a:moveTo>
                <a:lnTo>
                  <a:pt x="1641" y="0"/>
                </a:lnTo>
                <a:lnTo>
                  <a:pt x="0" y="0"/>
                </a:lnTo>
                <a:lnTo>
                  <a:pt x="0" y="7"/>
                </a:lnTo>
                <a:lnTo>
                  <a:pt x="1641" y="7"/>
                </a:lnTo>
                <a:lnTo>
                  <a:pt x="1641" y="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4" name="Freeform 4"/>
          <p:cNvSpPr>
            <a:spLocks/>
          </p:cNvSpPr>
          <p:nvPr/>
        </p:nvSpPr>
        <p:spPr bwMode="auto">
          <a:xfrm>
            <a:off x="1401763" y="5299075"/>
            <a:ext cx="15875" cy="103188"/>
          </a:xfrm>
          <a:custGeom>
            <a:avLst/>
            <a:gdLst>
              <a:gd name="T0" fmla="*/ 2147483647 w 7"/>
              <a:gd name="T1" fmla="*/ 0 h 64"/>
              <a:gd name="T2" fmla="*/ 0 w 7"/>
              <a:gd name="T3" fmla="*/ 0 h 64"/>
              <a:gd name="T4" fmla="*/ 0 w 7"/>
              <a:gd name="T5" fmla="*/ 2147483647 h 64"/>
              <a:gd name="T6" fmla="*/ 2147483647 w 7"/>
              <a:gd name="T7" fmla="*/ 2147483647 h 64"/>
              <a:gd name="T8" fmla="*/ 2147483647 w 7"/>
              <a:gd name="T9" fmla="*/ 0 h 64"/>
              <a:gd name="T10" fmla="*/ 2147483647 w 7"/>
              <a:gd name="T11" fmla="*/ 0 h 64"/>
              <a:gd name="T12" fmla="*/ 0 60000 65536"/>
              <a:gd name="T13" fmla="*/ 0 60000 65536"/>
              <a:gd name="T14" fmla="*/ 0 60000 65536"/>
              <a:gd name="T15" fmla="*/ 0 60000 65536"/>
              <a:gd name="T16" fmla="*/ 0 60000 65536"/>
              <a:gd name="T17" fmla="*/ 0 60000 65536"/>
              <a:gd name="T18" fmla="*/ 0 w 7"/>
              <a:gd name="T19" fmla="*/ 0 h 64"/>
              <a:gd name="T20" fmla="*/ 7 w 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7" h="64">
                <a:moveTo>
                  <a:pt x="3" y="0"/>
                </a:moveTo>
                <a:lnTo>
                  <a:pt x="0" y="0"/>
                </a:lnTo>
                <a:lnTo>
                  <a:pt x="0" y="64"/>
                </a:lnTo>
                <a:lnTo>
                  <a:pt x="7" y="64"/>
                </a:lnTo>
                <a:lnTo>
                  <a:pt x="7"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5" name="Freeform 5"/>
          <p:cNvSpPr>
            <a:spLocks/>
          </p:cNvSpPr>
          <p:nvPr/>
        </p:nvSpPr>
        <p:spPr bwMode="auto">
          <a:xfrm>
            <a:off x="1736725" y="5349875"/>
            <a:ext cx="15875" cy="52388"/>
          </a:xfrm>
          <a:custGeom>
            <a:avLst/>
            <a:gdLst>
              <a:gd name="T0" fmla="*/ 2147483647 w 7"/>
              <a:gd name="T1" fmla="*/ 0 h 32"/>
              <a:gd name="T2" fmla="*/ 0 w 7"/>
              <a:gd name="T3" fmla="*/ 0 h 32"/>
              <a:gd name="T4" fmla="*/ 0 w 7"/>
              <a:gd name="T5" fmla="*/ 2147483647 h 32"/>
              <a:gd name="T6" fmla="*/ 2147483647 w 7"/>
              <a:gd name="T7" fmla="*/ 2147483647 h 32"/>
              <a:gd name="T8" fmla="*/ 2147483647 w 7"/>
              <a:gd name="T9" fmla="*/ 0 h 32"/>
              <a:gd name="T10" fmla="*/ 2147483647 w 7"/>
              <a:gd name="T11" fmla="*/ 0 h 32"/>
              <a:gd name="T12" fmla="*/ 0 60000 65536"/>
              <a:gd name="T13" fmla="*/ 0 60000 65536"/>
              <a:gd name="T14" fmla="*/ 0 60000 65536"/>
              <a:gd name="T15" fmla="*/ 0 60000 65536"/>
              <a:gd name="T16" fmla="*/ 0 60000 65536"/>
              <a:gd name="T17" fmla="*/ 0 60000 65536"/>
              <a:gd name="T18" fmla="*/ 0 w 7"/>
              <a:gd name="T19" fmla="*/ 0 h 32"/>
              <a:gd name="T20" fmla="*/ 7 w 7"/>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 h="32">
                <a:moveTo>
                  <a:pt x="3" y="0"/>
                </a:moveTo>
                <a:lnTo>
                  <a:pt x="0" y="0"/>
                </a:lnTo>
                <a:lnTo>
                  <a:pt x="0" y="32"/>
                </a:lnTo>
                <a:lnTo>
                  <a:pt x="7" y="32"/>
                </a:lnTo>
                <a:lnTo>
                  <a:pt x="7"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6" name="Freeform 6"/>
          <p:cNvSpPr>
            <a:spLocks/>
          </p:cNvSpPr>
          <p:nvPr/>
        </p:nvSpPr>
        <p:spPr bwMode="auto">
          <a:xfrm>
            <a:off x="2073275" y="5299075"/>
            <a:ext cx="12700" cy="103188"/>
          </a:xfrm>
          <a:custGeom>
            <a:avLst/>
            <a:gdLst>
              <a:gd name="T0" fmla="*/ 2147483647 w 6"/>
              <a:gd name="T1" fmla="*/ 0 h 64"/>
              <a:gd name="T2" fmla="*/ 0 w 6"/>
              <a:gd name="T3" fmla="*/ 0 h 64"/>
              <a:gd name="T4" fmla="*/ 0 w 6"/>
              <a:gd name="T5" fmla="*/ 2147483647 h 64"/>
              <a:gd name="T6" fmla="*/ 2147483647 w 6"/>
              <a:gd name="T7" fmla="*/ 2147483647 h 64"/>
              <a:gd name="T8" fmla="*/ 2147483647 w 6"/>
              <a:gd name="T9" fmla="*/ 0 h 64"/>
              <a:gd name="T10" fmla="*/ 2147483647 w 6"/>
              <a:gd name="T11" fmla="*/ 0 h 64"/>
              <a:gd name="T12" fmla="*/ 0 60000 65536"/>
              <a:gd name="T13" fmla="*/ 0 60000 65536"/>
              <a:gd name="T14" fmla="*/ 0 60000 65536"/>
              <a:gd name="T15" fmla="*/ 0 60000 65536"/>
              <a:gd name="T16" fmla="*/ 0 60000 65536"/>
              <a:gd name="T17" fmla="*/ 0 60000 65536"/>
              <a:gd name="T18" fmla="*/ 0 w 6"/>
              <a:gd name="T19" fmla="*/ 0 h 64"/>
              <a:gd name="T20" fmla="*/ 6 w 6"/>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 h="64">
                <a:moveTo>
                  <a:pt x="3" y="0"/>
                </a:moveTo>
                <a:lnTo>
                  <a:pt x="0" y="0"/>
                </a:lnTo>
                <a:lnTo>
                  <a:pt x="0" y="64"/>
                </a:lnTo>
                <a:lnTo>
                  <a:pt x="6" y="64"/>
                </a:lnTo>
                <a:lnTo>
                  <a:pt x="6"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7" name="Freeform 7"/>
          <p:cNvSpPr>
            <a:spLocks/>
          </p:cNvSpPr>
          <p:nvPr/>
        </p:nvSpPr>
        <p:spPr bwMode="auto">
          <a:xfrm>
            <a:off x="2409825" y="5349875"/>
            <a:ext cx="11113" cy="52388"/>
          </a:xfrm>
          <a:custGeom>
            <a:avLst/>
            <a:gdLst>
              <a:gd name="T0" fmla="*/ 2147483647 w 6"/>
              <a:gd name="T1" fmla="*/ 0 h 32"/>
              <a:gd name="T2" fmla="*/ 0 w 6"/>
              <a:gd name="T3" fmla="*/ 0 h 32"/>
              <a:gd name="T4" fmla="*/ 0 w 6"/>
              <a:gd name="T5" fmla="*/ 2147483647 h 32"/>
              <a:gd name="T6" fmla="*/ 2147483647 w 6"/>
              <a:gd name="T7" fmla="*/ 2147483647 h 32"/>
              <a:gd name="T8" fmla="*/ 2147483647 w 6"/>
              <a:gd name="T9" fmla="*/ 0 h 32"/>
              <a:gd name="T10" fmla="*/ 2147483647 w 6"/>
              <a:gd name="T11" fmla="*/ 0 h 32"/>
              <a:gd name="T12" fmla="*/ 0 60000 65536"/>
              <a:gd name="T13" fmla="*/ 0 60000 65536"/>
              <a:gd name="T14" fmla="*/ 0 60000 65536"/>
              <a:gd name="T15" fmla="*/ 0 60000 65536"/>
              <a:gd name="T16" fmla="*/ 0 60000 65536"/>
              <a:gd name="T17" fmla="*/ 0 60000 65536"/>
              <a:gd name="T18" fmla="*/ 0 w 6"/>
              <a:gd name="T19" fmla="*/ 0 h 32"/>
              <a:gd name="T20" fmla="*/ 6 w 6"/>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6" h="32">
                <a:moveTo>
                  <a:pt x="3" y="0"/>
                </a:moveTo>
                <a:lnTo>
                  <a:pt x="0" y="0"/>
                </a:lnTo>
                <a:lnTo>
                  <a:pt x="0" y="32"/>
                </a:lnTo>
                <a:lnTo>
                  <a:pt x="6" y="32"/>
                </a:lnTo>
                <a:lnTo>
                  <a:pt x="6"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8" name="Freeform 8"/>
          <p:cNvSpPr>
            <a:spLocks/>
          </p:cNvSpPr>
          <p:nvPr/>
        </p:nvSpPr>
        <p:spPr bwMode="auto">
          <a:xfrm>
            <a:off x="2746375" y="5299075"/>
            <a:ext cx="12700" cy="103188"/>
          </a:xfrm>
          <a:custGeom>
            <a:avLst/>
            <a:gdLst>
              <a:gd name="T0" fmla="*/ 2147483647 w 7"/>
              <a:gd name="T1" fmla="*/ 0 h 64"/>
              <a:gd name="T2" fmla="*/ 0 w 7"/>
              <a:gd name="T3" fmla="*/ 0 h 64"/>
              <a:gd name="T4" fmla="*/ 0 w 7"/>
              <a:gd name="T5" fmla="*/ 2147483647 h 64"/>
              <a:gd name="T6" fmla="*/ 2147483647 w 7"/>
              <a:gd name="T7" fmla="*/ 2147483647 h 64"/>
              <a:gd name="T8" fmla="*/ 2147483647 w 7"/>
              <a:gd name="T9" fmla="*/ 0 h 64"/>
              <a:gd name="T10" fmla="*/ 2147483647 w 7"/>
              <a:gd name="T11" fmla="*/ 0 h 64"/>
              <a:gd name="T12" fmla="*/ 0 60000 65536"/>
              <a:gd name="T13" fmla="*/ 0 60000 65536"/>
              <a:gd name="T14" fmla="*/ 0 60000 65536"/>
              <a:gd name="T15" fmla="*/ 0 60000 65536"/>
              <a:gd name="T16" fmla="*/ 0 60000 65536"/>
              <a:gd name="T17" fmla="*/ 0 60000 65536"/>
              <a:gd name="T18" fmla="*/ 0 w 7"/>
              <a:gd name="T19" fmla="*/ 0 h 64"/>
              <a:gd name="T20" fmla="*/ 7 w 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7" h="64">
                <a:moveTo>
                  <a:pt x="3" y="0"/>
                </a:moveTo>
                <a:lnTo>
                  <a:pt x="0" y="0"/>
                </a:lnTo>
                <a:lnTo>
                  <a:pt x="0" y="64"/>
                </a:lnTo>
                <a:lnTo>
                  <a:pt x="7" y="64"/>
                </a:lnTo>
                <a:lnTo>
                  <a:pt x="7"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09" name="Freeform 9"/>
          <p:cNvSpPr>
            <a:spLocks/>
          </p:cNvSpPr>
          <p:nvPr/>
        </p:nvSpPr>
        <p:spPr bwMode="auto">
          <a:xfrm>
            <a:off x="3081338" y="5349875"/>
            <a:ext cx="12700" cy="52388"/>
          </a:xfrm>
          <a:custGeom>
            <a:avLst/>
            <a:gdLst>
              <a:gd name="T0" fmla="*/ 2147483647 w 7"/>
              <a:gd name="T1" fmla="*/ 0 h 32"/>
              <a:gd name="T2" fmla="*/ 0 w 7"/>
              <a:gd name="T3" fmla="*/ 0 h 32"/>
              <a:gd name="T4" fmla="*/ 0 w 7"/>
              <a:gd name="T5" fmla="*/ 2147483647 h 32"/>
              <a:gd name="T6" fmla="*/ 2147483647 w 7"/>
              <a:gd name="T7" fmla="*/ 2147483647 h 32"/>
              <a:gd name="T8" fmla="*/ 2147483647 w 7"/>
              <a:gd name="T9" fmla="*/ 0 h 32"/>
              <a:gd name="T10" fmla="*/ 2147483647 w 7"/>
              <a:gd name="T11" fmla="*/ 0 h 32"/>
              <a:gd name="T12" fmla="*/ 0 60000 65536"/>
              <a:gd name="T13" fmla="*/ 0 60000 65536"/>
              <a:gd name="T14" fmla="*/ 0 60000 65536"/>
              <a:gd name="T15" fmla="*/ 0 60000 65536"/>
              <a:gd name="T16" fmla="*/ 0 60000 65536"/>
              <a:gd name="T17" fmla="*/ 0 60000 65536"/>
              <a:gd name="T18" fmla="*/ 0 w 7"/>
              <a:gd name="T19" fmla="*/ 0 h 32"/>
              <a:gd name="T20" fmla="*/ 7 w 7"/>
              <a:gd name="T21" fmla="*/ 32 h 32"/>
            </a:gdLst>
            <a:ahLst/>
            <a:cxnLst>
              <a:cxn ang="T12">
                <a:pos x="T0" y="T1"/>
              </a:cxn>
              <a:cxn ang="T13">
                <a:pos x="T2" y="T3"/>
              </a:cxn>
              <a:cxn ang="T14">
                <a:pos x="T4" y="T5"/>
              </a:cxn>
              <a:cxn ang="T15">
                <a:pos x="T6" y="T7"/>
              </a:cxn>
              <a:cxn ang="T16">
                <a:pos x="T8" y="T9"/>
              </a:cxn>
              <a:cxn ang="T17">
                <a:pos x="T10" y="T11"/>
              </a:cxn>
            </a:cxnLst>
            <a:rect l="T18" t="T19" r="T20" b="T21"/>
            <a:pathLst>
              <a:path w="7" h="32">
                <a:moveTo>
                  <a:pt x="3" y="0"/>
                </a:moveTo>
                <a:lnTo>
                  <a:pt x="0" y="0"/>
                </a:lnTo>
                <a:lnTo>
                  <a:pt x="0" y="32"/>
                </a:lnTo>
                <a:lnTo>
                  <a:pt x="7" y="32"/>
                </a:lnTo>
                <a:lnTo>
                  <a:pt x="7"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0" name="Freeform 10"/>
          <p:cNvSpPr>
            <a:spLocks/>
          </p:cNvSpPr>
          <p:nvPr/>
        </p:nvSpPr>
        <p:spPr bwMode="auto">
          <a:xfrm>
            <a:off x="3416300" y="5299075"/>
            <a:ext cx="11113" cy="103188"/>
          </a:xfrm>
          <a:custGeom>
            <a:avLst/>
            <a:gdLst>
              <a:gd name="T0" fmla="*/ 2147483647 w 6"/>
              <a:gd name="T1" fmla="*/ 0 h 64"/>
              <a:gd name="T2" fmla="*/ 0 w 6"/>
              <a:gd name="T3" fmla="*/ 0 h 64"/>
              <a:gd name="T4" fmla="*/ 0 w 6"/>
              <a:gd name="T5" fmla="*/ 2147483647 h 64"/>
              <a:gd name="T6" fmla="*/ 2147483647 w 6"/>
              <a:gd name="T7" fmla="*/ 2147483647 h 64"/>
              <a:gd name="T8" fmla="*/ 2147483647 w 6"/>
              <a:gd name="T9" fmla="*/ 0 h 64"/>
              <a:gd name="T10" fmla="*/ 2147483647 w 6"/>
              <a:gd name="T11" fmla="*/ 0 h 64"/>
              <a:gd name="T12" fmla="*/ 0 60000 65536"/>
              <a:gd name="T13" fmla="*/ 0 60000 65536"/>
              <a:gd name="T14" fmla="*/ 0 60000 65536"/>
              <a:gd name="T15" fmla="*/ 0 60000 65536"/>
              <a:gd name="T16" fmla="*/ 0 60000 65536"/>
              <a:gd name="T17" fmla="*/ 0 60000 65536"/>
              <a:gd name="T18" fmla="*/ 0 w 6"/>
              <a:gd name="T19" fmla="*/ 0 h 64"/>
              <a:gd name="T20" fmla="*/ 6 w 6"/>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6" h="64">
                <a:moveTo>
                  <a:pt x="3" y="0"/>
                </a:moveTo>
                <a:lnTo>
                  <a:pt x="0" y="0"/>
                </a:lnTo>
                <a:lnTo>
                  <a:pt x="0" y="64"/>
                </a:lnTo>
                <a:lnTo>
                  <a:pt x="6" y="64"/>
                </a:lnTo>
                <a:lnTo>
                  <a:pt x="6" y="0"/>
                </a:lnTo>
                <a:lnTo>
                  <a:pt x="3"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grpSp>
        <p:nvGrpSpPr>
          <p:cNvPr id="76811" name="Group 11"/>
          <p:cNvGrpSpPr>
            <a:grpSpLocks/>
          </p:cNvGrpSpPr>
          <p:nvPr/>
        </p:nvGrpSpPr>
        <p:grpSpPr bwMode="auto">
          <a:xfrm>
            <a:off x="1277938" y="5426075"/>
            <a:ext cx="2306637" cy="212725"/>
            <a:chOff x="2245" y="3645"/>
            <a:chExt cx="1212" cy="133"/>
          </a:xfrm>
        </p:grpSpPr>
        <p:sp>
          <p:nvSpPr>
            <p:cNvPr id="77176" name="Rectangle 12"/>
            <p:cNvSpPr>
              <a:spLocks noChangeArrowheads="1"/>
            </p:cNvSpPr>
            <p:nvPr/>
          </p:nvSpPr>
          <p:spPr bwMode="auto">
            <a:xfrm>
              <a:off x="2245" y="3645"/>
              <a:ext cx="155"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120</a:t>
              </a:r>
            </a:p>
          </p:txBody>
        </p:sp>
        <p:sp>
          <p:nvSpPr>
            <p:cNvPr id="77177" name="Rectangle 13"/>
            <p:cNvSpPr>
              <a:spLocks noChangeArrowheads="1"/>
            </p:cNvSpPr>
            <p:nvPr/>
          </p:nvSpPr>
          <p:spPr bwMode="auto">
            <a:xfrm>
              <a:off x="2599" y="3645"/>
              <a:ext cx="155"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140</a:t>
              </a:r>
            </a:p>
          </p:txBody>
        </p:sp>
        <p:sp>
          <p:nvSpPr>
            <p:cNvPr id="77178" name="Rectangle 14"/>
            <p:cNvSpPr>
              <a:spLocks noChangeArrowheads="1"/>
            </p:cNvSpPr>
            <p:nvPr/>
          </p:nvSpPr>
          <p:spPr bwMode="auto">
            <a:xfrm>
              <a:off x="2951" y="3645"/>
              <a:ext cx="155"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160</a:t>
              </a:r>
            </a:p>
          </p:txBody>
        </p:sp>
        <p:sp>
          <p:nvSpPr>
            <p:cNvPr id="77179" name="Rectangle 15"/>
            <p:cNvSpPr>
              <a:spLocks noChangeArrowheads="1"/>
            </p:cNvSpPr>
            <p:nvPr/>
          </p:nvSpPr>
          <p:spPr bwMode="auto">
            <a:xfrm>
              <a:off x="3302" y="3645"/>
              <a:ext cx="155"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180</a:t>
              </a:r>
            </a:p>
          </p:txBody>
        </p:sp>
      </p:grpSp>
      <p:sp>
        <p:nvSpPr>
          <p:cNvPr id="76812" name="Freeform 16"/>
          <p:cNvSpPr>
            <a:spLocks/>
          </p:cNvSpPr>
          <p:nvPr/>
        </p:nvSpPr>
        <p:spPr bwMode="auto">
          <a:xfrm>
            <a:off x="1106488" y="4987925"/>
            <a:ext cx="63500" cy="11113"/>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4"/>
                </a:moveTo>
                <a:lnTo>
                  <a:pt x="34" y="0"/>
                </a:lnTo>
                <a:lnTo>
                  <a:pt x="0" y="0"/>
                </a:lnTo>
                <a:lnTo>
                  <a:pt x="0" y="7"/>
                </a:lnTo>
                <a:lnTo>
                  <a:pt x="34" y="7"/>
                </a:lnTo>
                <a:lnTo>
                  <a:pt x="34" y="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3" name="Freeform 17"/>
          <p:cNvSpPr>
            <a:spLocks/>
          </p:cNvSpPr>
          <p:nvPr/>
        </p:nvSpPr>
        <p:spPr bwMode="auto">
          <a:xfrm>
            <a:off x="1106488" y="4568825"/>
            <a:ext cx="63500" cy="11113"/>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4"/>
                </a:moveTo>
                <a:lnTo>
                  <a:pt x="34" y="0"/>
                </a:lnTo>
                <a:lnTo>
                  <a:pt x="0" y="0"/>
                </a:lnTo>
                <a:lnTo>
                  <a:pt x="0" y="7"/>
                </a:lnTo>
                <a:lnTo>
                  <a:pt x="34" y="7"/>
                </a:lnTo>
                <a:lnTo>
                  <a:pt x="34" y="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4" name="Freeform 18"/>
          <p:cNvSpPr>
            <a:spLocks/>
          </p:cNvSpPr>
          <p:nvPr/>
        </p:nvSpPr>
        <p:spPr bwMode="auto">
          <a:xfrm>
            <a:off x="1106488" y="4149725"/>
            <a:ext cx="63500" cy="11113"/>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4"/>
                </a:moveTo>
                <a:lnTo>
                  <a:pt x="34" y="0"/>
                </a:lnTo>
                <a:lnTo>
                  <a:pt x="0" y="0"/>
                </a:lnTo>
                <a:lnTo>
                  <a:pt x="0" y="7"/>
                </a:lnTo>
                <a:lnTo>
                  <a:pt x="34" y="7"/>
                </a:lnTo>
                <a:lnTo>
                  <a:pt x="34" y="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5" name="Freeform 19"/>
          <p:cNvSpPr>
            <a:spLocks/>
          </p:cNvSpPr>
          <p:nvPr/>
        </p:nvSpPr>
        <p:spPr bwMode="auto">
          <a:xfrm>
            <a:off x="1106488" y="3733800"/>
            <a:ext cx="63500" cy="11113"/>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3"/>
                </a:moveTo>
                <a:lnTo>
                  <a:pt x="34" y="0"/>
                </a:lnTo>
                <a:lnTo>
                  <a:pt x="0" y="0"/>
                </a:lnTo>
                <a:lnTo>
                  <a:pt x="0" y="7"/>
                </a:lnTo>
                <a:lnTo>
                  <a:pt x="34" y="7"/>
                </a:lnTo>
                <a:lnTo>
                  <a:pt x="34"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6" name="Freeform 20"/>
          <p:cNvSpPr>
            <a:spLocks/>
          </p:cNvSpPr>
          <p:nvPr/>
        </p:nvSpPr>
        <p:spPr bwMode="auto">
          <a:xfrm>
            <a:off x="1106488" y="3314700"/>
            <a:ext cx="63500" cy="11113"/>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3"/>
                </a:moveTo>
                <a:lnTo>
                  <a:pt x="34" y="0"/>
                </a:lnTo>
                <a:lnTo>
                  <a:pt x="0" y="0"/>
                </a:lnTo>
                <a:lnTo>
                  <a:pt x="0" y="7"/>
                </a:lnTo>
                <a:lnTo>
                  <a:pt x="34" y="7"/>
                </a:lnTo>
                <a:lnTo>
                  <a:pt x="34"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7" name="Freeform 21"/>
          <p:cNvSpPr>
            <a:spLocks/>
          </p:cNvSpPr>
          <p:nvPr/>
        </p:nvSpPr>
        <p:spPr bwMode="auto">
          <a:xfrm>
            <a:off x="1106488" y="2895600"/>
            <a:ext cx="63500" cy="12700"/>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3"/>
                </a:moveTo>
                <a:lnTo>
                  <a:pt x="34" y="0"/>
                </a:lnTo>
                <a:lnTo>
                  <a:pt x="0" y="0"/>
                </a:lnTo>
                <a:lnTo>
                  <a:pt x="0" y="7"/>
                </a:lnTo>
                <a:lnTo>
                  <a:pt x="34" y="7"/>
                </a:lnTo>
                <a:lnTo>
                  <a:pt x="34"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8" name="Freeform 22"/>
          <p:cNvSpPr>
            <a:spLocks/>
          </p:cNvSpPr>
          <p:nvPr/>
        </p:nvSpPr>
        <p:spPr bwMode="auto">
          <a:xfrm>
            <a:off x="1106488" y="2476500"/>
            <a:ext cx="63500" cy="12700"/>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3"/>
                </a:moveTo>
                <a:lnTo>
                  <a:pt x="34" y="0"/>
                </a:lnTo>
                <a:lnTo>
                  <a:pt x="0" y="0"/>
                </a:lnTo>
                <a:lnTo>
                  <a:pt x="0" y="7"/>
                </a:lnTo>
                <a:lnTo>
                  <a:pt x="34" y="7"/>
                </a:lnTo>
                <a:lnTo>
                  <a:pt x="34"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19" name="Freeform 23"/>
          <p:cNvSpPr>
            <a:spLocks/>
          </p:cNvSpPr>
          <p:nvPr/>
        </p:nvSpPr>
        <p:spPr bwMode="auto">
          <a:xfrm>
            <a:off x="1106488" y="2057400"/>
            <a:ext cx="63500" cy="12700"/>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3"/>
                </a:moveTo>
                <a:lnTo>
                  <a:pt x="34" y="0"/>
                </a:lnTo>
                <a:lnTo>
                  <a:pt x="0" y="0"/>
                </a:lnTo>
                <a:lnTo>
                  <a:pt x="0" y="7"/>
                </a:lnTo>
                <a:lnTo>
                  <a:pt x="34" y="7"/>
                </a:lnTo>
                <a:lnTo>
                  <a:pt x="34"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0" name="Freeform 24"/>
          <p:cNvSpPr>
            <a:spLocks/>
          </p:cNvSpPr>
          <p:nvPr/>
        </p:nvSpPr>
        <p:spPr bwMode="auto">
          <a:xfrm>
            <a:off x="1106488" y="1639888"/>
            <a:ext cx="63500" cy="11112"/>
          </a:xfrm>
          <a:custGeom>
            <a:avLst/>
            <a:gdLst>
              <a:gd name="T0" fmla="*/ 2147483647 w 34"/>
              <a:gd name="T1" fmla="*/ 2147483647 h 7"/>
              <a:gd name="T2" fmla="*/ 2147483647 w 34"/>
              <a:gd name="T3" fmla="*/ 0 h 7"/>
              <a:gd name="T4" fmla="*/ 0 w 34"/>
              <a:gd name="T5" fmla="*/ 0 h 7"/>
              <a:gd name="T6" fmla="*/ 0 w 34"/>
              <a:gd name="T7" fmla="*/ 2147483647 h 7"/>
              <a:gd name="T8" fmla="*/ 2147483647 w 34"/>
              <a:gd name="T9" fmla="*/ 2147483647 h 7"/>
              <a:gd name="T10" fmla="*/ 2147483647 w 34"/>
              <a:gd name="T11" fmla="*/ 2147483647 h 7"/>
              <a:gd name="T12" fmla="*/ 0 60000 65536"/>
              <a:gd name="T13" fmla="*/ 0 60000 65536"/>
              <a:gd name="T14" fmla="*/ 0 60000 65536"/>
              <a:gd name="T15" fmla="*/ 0 60000 65536"/>
              <a:gd name="T16" fmla="*/ 0 60000 65536"/>
              <a:gd name="T17" fmla="*/ 0 60000 65536"/>
              <a:gd name="T18" fmla="*/ 0 w 34"/>
              <a:gd name="T19" fmla="*/ 0 h 7"/>
              <a:gd name="T20" fmla="*/ 34 w 34"/>
              <a:gd name="T21" fmla="*/ 7 h 7"/>
            </a:gdLst>
            <a:ahLst/>
            <a:cxnLst>
              <a:cxn ang="T12">
                <a:pos x="T0" y="T1"/>
              </a:cxn>
              <a:cxn ang="T13">
                <a:pos x="T2" y="T3"/>
              </a:cxn>
              <a:cxn ang="T14">
                <a:pos x="T4" y="T5"/>
              </a:cxn>
              <a:cxn ang="T15">
                <a:pos x="T6" y="T7"/>
              </a:cxn>
              <a:cxn ang="T16">
                <a:pos x="T8" y="T9"/>
              </a:cxn>
              <a:cxn ang="T17">
                <a:pos x="T10" y="T11"/>
              </a:cxn>
            </a:cxnLst>
            <a:rect l="T18" t="T19" r="T20" b="T21"/>
            <a:pathLst>
              <a:path w="34" h="7">
                <a:moveTo>
                  <a:pt x="34" y="4"/>
                </a:moveTo>
                <a:lnTo>
                  <a:pt x="34" y="0"/>
                </a:lnTo>
                <a:lnTo>
                  <a:pt x="0" y="0"/>
                </a:lnTo>
                <a:lnTo>
                  <a:pt x="0" y="7"/>
                </a:lnTo>
                <a:lnTo>
                  <a:pt x="34" y="7"/>
                </a:lnTo>
                <a:lnTo>
                  <a:pt x="34" y="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grpSp>
        <p:nvGrpSpPr>
          <p:cNvPr id="76821" name="Group 25"/>
          <p:cNvGrpSpPr>
            <a:grpSpLocks/>
          </p:cNvGrpSpPr>
          <p:nvPr/>
        </p:nvGrpSpPr>
        <p:grpSpPr bwMode="auto">
          <a:xfrm>
            <a:off x="685800" y="1570038"/>
            <a:ext cx="295275" cy="3567112"/>
            <a:chOff x="2002" y="1225"/>
            <a:chExt cx="156" cy="2239"/>
          </a:xfrm>
        </p:grpSpPr>
        <p:sp>
          <p:nvSpPr>
            <p:cNvPr id="77167" name="Rectangle 26"/>
            <p:cNvSpPr>
              <a:spLocks noChangeArrowheads="1"/>
            </p:cNvSpPr>
            <p:nvPr/>
          </p:nvSpPr>
          <p:spPr bwMode="auto">
            <a:xfrm>
              <a:off x="2093" y="3330"/>
              <a:ext cx="52"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a:t>
              </a:r>
            </a:p>
          </p:txBody>
        </p:sp>
        <p:sp>
          <p:nvSpPr>
            <p:cNvPr id="77168" name="Rectangle 27"/>
            <p:cNvSpPr>
              <a:spLocks noChangeArrowheads="1"/>
            </p:cNvSpPr>
            <p:nvPr/>
          </p:nvSpPr>
          <p:spPr bwMode="auto">
            <a:xfrm>
              <a:off x="2093" y="3067"/>
              <a:ext cx="52"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2</a:t>
              </a:r>
            </a:p>
          </p:txBody>
        </p:sp>
        <p:sp>
          <p:nvSpPr>
            <p:cNvPr id="77169" name="Rectangle 28"/>
            <p:cNvSpPr>
              <a:spLocks noChangeArrowheads="1"/>
            </p:cNvSpPr>
            <p:nvPr/>
          </p:nvSpPr>
          <p:spPr bwMode="auto">
            <a:xfrm>
              <a:off x="2093" y="2804"/>
              <a:ext cx="52"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4</a:t>
              </a:r>
            </a:p>
          </p:txBody>
        </p:sp>
        <p:sp>
          <p:nvSpPr>
            <p:cNvPr id="77170" name="Rectangle 29"/>
            <p:cNvSpPr>
              <a:spLocks noChangeArrowheads="1"/>
            </p:cNvSpPr>
            <p:nvPr/>
          </p:nvSpPr>
          <p:spPr bwMode="auto">
            <a:xfrm>
              <a:off x="2093" y="2541"/>
              <a:ext cx="52"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8</a:t>
              </a:r>
            </a:p>
          </p:txBody>
        </p:sp>
        <p:sp>
          <p:nvSpPr>
            <p:cNvPr id="77171" name="Rectangle 30"/>
            <p:cNvSpPr>
              <a:spLocks noChangeArrowheads="1"/>
            </p:cNvSpPr>
            <p:nvPr/>
          </p:nvSpPr>
          <p:spPr bwMode="auto">
            <a:xfrm>
              <a:off x="2047" y="2276"/>
              <a:ext cx="104"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16</a:t>
              </a:r>
            </a:p>
          </p:txBody>
        </p:sp>
        <p:sp>
          <p:nvSpPr>
            <p:cNvPr id="77172" name="Rectangle 31"/>
            <p:cNvSpPr>
              <a:spLocks noChangeArrowheads="1"/>
            </p:cNvSpPr>
            <p:nvPr/>
          </p:nvSpPr>
          <p:spPr bwMode="auto">
            <a:xfrm>
              <a:off x="2047" y="2013"/>
              <a:ext cx="104"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32</a:t>
              </a:r>
            </a:p>
          </p:txBody>
        </p:sp>
        <p:sp>
          <p:nvSpPr>
            <p:cNvPr id="77173" name="Rectangle 32"/>
            <p:cNvSpPr>
              <a:spLocks noChangeArrowheads="1"/>
            </p:cNvSpPr>
            <p:nvPr/>
          </p:nvSpPr>
          <p:spPr bwMode="auto">
            <a:xfrm>
              <a:off x="2047" y="1751"/>
              <a:ext cx="104"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64</a:t>
              </a:r>
            </a:p>
          </p:txBody>
        </p:sp>
        <p:sp>
          <p:nvSpPr>
            <p:cNvPr id="77174" name="Rectangle 33"/>
            <p:cNvSpPr>
              <a:spLocks noChangeArrowheads="1"/>
            </p:cNvSpPr>
            <p:nvPr/>
          </p:nvSpPr>
          <p:spPr bwMode="auto">
            <a:xfrm>
              <a:off x="2002" y="1488"/>
              <a:ext cx="156"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128</a:t>
              </a:r>
            </a:p>
          </p:txBody>
        </p:sp>
        <p:sp>
          <p:nvSpPr>
            <p:cNvPr id="77175" name="Rectangle 34"/>
            <p:cNvSpPr>
              <a:spLocks noChangeArrowheads="1"/>
            </p:cNvSpPr>
            <p:nvPr/>
          </p:nvSpPr>
          <p:spPr bwMode="auto">
            <a:xfrm>
              <a:off x="2002" y="1225"/>
              <a:ext cx="156" cy="134"/>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256</a:t>
              </a:r>
            </a:p>
          </p:txBody>
        </p:sp>
      </p:grpSp>
      <p:sp>
        <p:nvSpPr>
          <p:cNvPr id="76822" name="Rectangle 35"/>
          <p:cNvSpPr>
            <a:spLocks noChangeArrowheads="1"/>
          </p:cNvSpPr>
          <p:nvPr/>
        </p:nvSpPr>
        <p:spPr bwMode="auto">
          <a:xfrm>
            <a:off x="1397000" y="2473325"/>
            <a:ext cx="12700" cy="158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3" name="Rectangle 36"/>
          <p:cNvSpPr>
            <a:spLocks noChangeArrowheads="1"/>
          </p:cNvSpPr>
          <p:nvPr/>
        </p:nvSpPr>
        <p:spPr bwMode="auto">
          <a:xfrm>
            <a:off x="1397000" y="2473325"/>
            <a:ext cx="12700" cy="158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4" name="Freeform 37"/>
          <p:cNvSpPr>
            <a:spLocks/>
          </p:cNvSpPr>
          <p:nvPr/>
        </p:nvSpPr>
        <p:spPr bwMode="auto">
          <a:xfrm>
            <a:off x="1397000" y="2308225"/>
            <a:ext cx="12700" cy="346075"/>
          </a:xfrm>
          <a:custGeom>
            <a:avLst/>
            <a:gdLst>
              <a:gd name="T0" fmla="*/ 2147483647 w 6"/>
              <a:gd name="T1" fmla="*/ 2147483647 h 216"/>
              <a:gd name="T2" fmla="*/ 2147483647 w 6"/>
              <a:gd name="T3" fmla="*/ 2147483647 h 216"/>
              <a:gd name="T4" fmla="*/ 2147483647 w 6"/>
              <a:gd name="T5" fmla="*/ 0 h 216"/>
              <a:gd name="T6" fmla="*/ 0 w 6"/>
              <a:gd name="T7" fmla="*/ 0 h 216"/>
              <a:gd name="T8" fmla="*/ 0 w 6"/>
              <a:gd name="T9" fmla="*/ 2147483647 h 216"/>
              <a:gd name="T10" fmla="*/ 2147483647 w 6"/>
              <a:gd name="T11" fmla="*/ 2147483647 h 216"/>
              <a:gd name="T12" fmla="*/ 0 60000 65536"/>
              <a:gd name="T13" fmla="*/ 0 60000 65536"/>
              <a:gd name="T14" fmla="*/ 0 60000 65536"/>
              <a:gd name="T15" fmla="*/ 0 60000 65536"/>
              <a:gd name="T16" fmla="*/ 0 60000 65536"/>
              <a:gd name="T17" fmla="*/ 0 60000 65536"/>
              <a:gd name="T18" fmla="*/ 0 w 6"/>
              <a:gd name="T19" fmla="*/ 0 h 216"/>
              <a:gd name="T20" fmla="*/ 6 w 6"/>
              <a:gd name="T21" fmla="*/ 216 h 216"/>
            </a:gdLst>
            <a:ahLst/>
            <a:cxnLst>
              <a:cxn ang="T12">
                <a:pos x="T0" y="T1"/>
              </a:cxn>
              <a:cxn ang="T13">
                <a:pos x="T2" y="T3"/>
              </a:cxn>
              <a:cxn ang="T14">
                <a:pos x="T4" y="T5"/>
              </a:cxn>
              <a:cxn ang="T15">
                <a:pos x="T6" y="T7"/>
              </a:cxn>
              <a:cxn ang="T16">
                <a:pos x="T8" y="T9"/>
              </a:cxn>
              <a:cxn ang="T17">
                <a:pos x="T10" y="T11"/>
              </a:cxn>
            </a:cxnLst>
            <a:rect l="T18" t="T19" r="T20" b="T21"/>
            <a:pathLst>
              <a:path w="6" h="216">
                <a:moveTo>
                  <a:pt x="3" y="216"/>
                </a:moveTo>
                <a:lnTo>
                  <a:pt x="6" y="216"/>
                </a:lnTo>
                <a:lnTo>
                  <a:pt x="6" y="0"/>
                </a:lnTo>
                <a:lnTo>
                  <a:pt x="0" y="0"/>
                </a:lnTo>
                <a:lnTo>
                  <a:pt x="0" y="216"/>
                </a:lnTo>
                <a:lnTo>
                  <a:pt x="3" y="21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5" name="Rectangle 38"/>
          <p:cNvSpPr>
            <a:spLocks noChangeArrowheads="1"/>
          </p:cNvSpPr>
          <p:nvPr/>
        </p:nvSpPr>
        <p:spPr bwMode="auto">
          <a:xfrm>
            <a:off x="1690688" y="2366963"/>
            <a:ext cx="19050" cy="190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6" name="Rectangle 39"/>
          <p:cNvSpPr>
            <a:spLocks noChangeArrowheads="1"/>
          </p:cNvSpPr>
          <p:nvPr/>
        </p:nvSpPr>
        <p:spPr bwMode="auto">
          <a:xfrm>
            <a:off x="1690688" y="2366963"/>
            <a:ext cx="19050" cy="190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7" name="Freeform 40"/>
          <p:cNvSpPr>
            <a:spLocks/>
          </p:cNvSpPr>
          <p:nvPr/>
        </p:nvSpPr>
        <p:spPr bwMode="auto">
          <a:xfrm>
            <a:off x="1692275" y="2259013"/>
            <a:ext cx="12700" cy="236537"/>
          </a:xfrm>
          <a:custGeom>
            <a:avLst/>
            <a:gdLst>
              <a:gd name="T0" fmla="*/ 2147483647 w 7"/>
              <a:gd name="T1" fmla="*/ 2147483647 h 149"/>
              <a:gd name="T2" fmla="*/ 2147483647 w 7"/>
              <a:gd name="T3" fmla="*/ 2147483647 h 149"/>
              <a:gd name="T4" fmla="*/ 2147483647 w 7"/>
              <a:gd name="T5" fmla="*/ 0 h 149"/>
              <a:gd name="T6" fmla="*/ 0 w 7"/>
              <a:gd name="T7" fmla="*/ 0 h 149"/>
              <a:gd name="T8" fmla="*/ 0 w 7"/>
              <a:gd name="T9" fmla="*/ 2147483647 h 149"/>
              <a:gd name="T10" fmla="*/ 2147483647 w 7"/>
              <a:gd name="T11" fmla="*/ 2147483647 h 149"/>
              <a:gd name="T12" fmla="*/ 0 60000 65536"/>
              <a:gd name="T13" fmla="*/ 0 60000 65536"/>
              <a:gd name="T14" fmla="*/ 0 60000 65536"/>
              <a:gd name="T15" fmla="*/ 0 60000 65536"/>
              <a:gd name="T16" fmla="*/ 0 60000 65536"/>
              <a:gd name="T17" fmla="*/ 0 60000 65536"/>
              <a:gd name="T18" fmla="*/ 0 w 7"/>
              <a:gd name="T19" fmla="*/ 0 h 149"/>
              <a:gd name="T20" fmla="*/ 7 w 7"/>
              <a:gd name="T21" fmla="*/ 149 h 149"/>
            </a:gdLst>
            <a:ahLst/>
            <a:cxnLst>
              <a:cxn ang="T12">
                <a:pos x="T0" y="T1"/>
              </a:cxn>
              <a:cxn ang="T13">
                <a:pos x="T2" y="T3"/>
              </a:cxn>
              <a:cxn ang="T14">
                <a:pos x="T4" y="T5"/>
              </a:cxn>
              <a:cxn ang="T15">
                <a:pos x="T6" y="T7"/>
              </a:cxn>
              <a:cxn ang="T16">
                <a:pos x="T8" y="T9"/>
              </a:cxn>
              <a:cxn ang="T17">
                <a:pos x="T10" y="T11"/>
              </a:cxn>
            </a:cxnLst>
            <a:rect l="T18" t="T19" r="T20" b="T21"/>
            <a:pathLst>
              <a:path w="7" h="149">
                <a:moveTo>
                  <a:pt x="4" y="149"/>
                </a:moveTo>
                <a:lnTo>
                  <a:pt x="7" y="149"/>
                </a:lnTo>
                <a:lnTo>
                  <a:pt x="7" y="0"/>
                </a:lnTo>
                <a:lnTo>
                  <a:pt x="0" y="0"/>
                </a:lnTo>
                <a:lnTo>
                  <a:pt x="0" y="149"/>
                </a:lnTo>
                <a:lnTo>
                  <a:pt x="4" y="14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8" name="Rectangle 41"/>
          <p:cNvSpPr>
            <a:spLocks noChangeArrowheads="1"/>
          </p:cNvSpPr>
          <p:nvPr/>
        </p:nvSpPr>
        <p:spPr bwMode="auto">
          <a:xfrm>
            <a:off x="1903413" y="2301875"/>
            <a:ext cx="28575"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29" name="Rectangle 42"/>
          <p:cNvSpPr>
            <a:spLocks noChangeArrowheads="1"/>
          </p:cNvSpPr>
          <p:nvPr/>
        </p:nvSpPr>
        <p:spPr bwMode="auto">
          <a:xfrm>
            <a:off x="1903413" y="2301875"/>
            <a:ext cx="28575"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0" name="Freeform 43"/>
          <p:cNvSpPr>
            <a:spLocks/>
          </p:cNvSpPr>
          <p:nvPr/>
        </p:nvSpPr>
        <p:spPr bwMode="auto">
          <a:xfrm>
            <a:off x="1912938" y="2222500"/>
            <a:ext cx="12700" cy="179388"/>
          </a:xfrm>
          <a:custGeom>
            <a:avLst/>
            <a:gdLst>
              <a:gd name="T0" fmla="*/ 2147483647 w 7"/>
              <a:gd name="T1" fmla="*/ 2147483647 h 112"/>
              <a:gd name="T2" fmla="*/ 2147483647 w 7"/>
              <a:gd name="T3" fmla="*/ 2147483647 h 112"/>
              <a:gd name="T4" fmla="*/ 2147483647 w 7"/>
              <a:gd name="T5" fmla="*/ 0 h 112"/>
              <a:gd name="T6" fmla="*/ 0 w 7"/>
              <a:gd name="T7" fmla="*/ 0 h 112"/>
              <a:gd name="T8" fmla="*/ 0 w 7"/>
              <a:gd name="T9" fmla="*/ 2147483647 h 112"/>
              <a:gd name="T10" fmla="*/ 2147483647 w 7"/>
              <a:gd name="T11" fmla="*/ 2147483647 h 112"/>
              <a:gd name="T12" fmla="*/ 0 60000 65536"/>
              <a:gd name="T13" fmla="*/ 0 60000 65536"/>
              <a:gd name="T14" fmla="*/ 0 60000 65536"/>
              <a:gd name="T15" fmla="*/ 0 60000 65536"/>
              <a:gd name="T16" fmla="*/ 0 60000 65536"/>
              <a:gd name="T17" fmla="*/ 0 60000 65536"/>
              <a:gd name="T18" fmla="*/ 0 w 7"/>
              <a:gd name="T19" fmla="*/ 0 h 112"/>
              <a:gd name="T20" fmla="*/ 7 w 7"/>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7" h="112">
                <a:moveTo>
                  <a:pt x="3" y="112"/>
                </a:moveTo>
                <a:lnTo>
                  <a:pt x="7" y="112"/>
                </a:lnTo>
                <a:lnTo>
                  <a:pt x="7" y="0"/>
                </a:lnTo>
                <a:lnTo>
                  <a:pt x="0" y="0"/>
                </a:lnTo>
                <a:lnTo>
                  <a:pt x="0" y="112"/>
                </a:lnTo>
                <a:lnTo>
                  <a:pt x="3" y="11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1" name="Rectangle 44"/>
          <p:cNvSpPr>
            <a:spLocks noChangeArrowheads="1"/>
          </p:cNvSpPr>
          <p:nvPr/>
        </p:nvSpPr>
        <p:spPr bwMode="auto">
          <a:xfrm>
            <a:off x="2108200" y="2244725"/>
            <a:ext cx="34925" cy="301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2" name="Rectangle 45"/>
          <p:cNvSpPr>
            <a:spLocks noChangeArrowheads="1"/>
          </p:cNvSpPr>
          <p:nvPr/>
        </p:nvSpPr>
        <p:spPr bwMode="auto">
          <a:xfrm>
            <a:off x="2108200" y="2244725"/>
            <a:ext cx="34925" cy="301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3" name="Freeform 46"/>
          <p:cNvSpPr>
            <a:spLocks/>
          </p:cNvSpPr>
          <p:nvPr/>
        </p:nvSpPr>
        <p:spPr bwMode="auto">
          <a:xfrm>
            <a:off x="2117725" y="2182813"/>
            <a:ext cx="12700" cy="152400"/>
          </a:xfrm>
          <a:custGeom>
            <a:avLst/>
            <a:gdLst>
              <a:gd name="T0" fmla="*/ 2147483647 w 7"/>
              <a:gd name="T1" fmla="*/ 2147483647 h 95"/>
              <a:gd name="T2" fmla="*/ 2147483647 w 7"/>
              <a:gd name="T3" fmla="*/ 2147483647 h 95"/>
              <a:gd name="T4" fmla="*/ 2147483647 w 7"/>
              <a:gd name="T5" fmla="*/ 0 h 95"/>
              <a:gd name="T6" fmla="*/ 0 w 7"/>
              <a:gd name="T7" fmla="*/ 0 h 95"/>
              <a:gd name="T8" fmla="*/ 0 w 7"/>
              <a:gd name="T9" fmla="*/ 2147483647 h 95"/>
              <a:gd name="T10" fmla="*/ 2147483647 w 7"/>
              <a:gd name="T11" fmla="*/ 2147483647 h 95"/>
              <a:gd name="T12" fmla="*/ 0 60000 65536"/>
              <a:gd name="T13" fmla="*/ 0 60000 65536"/>
              <a:gd name="T14" fmla="*/ 0 60000 65536"/>
              <a:gd name="T15" fmla="*/ 0 60000 65536"/>
              <a:gd name="T16" fmla="*/ 0 60000 65536"/>
              <a:gd name="T17" fmla="*/ 0 60000 65536"/>
              <a:gd name="T18" fmla="*/ 0 w 7"/>
              <a:gd name="T19" fmla="*/ 0 h 95"/>
              <a:gd name="T20" fmla="*/ 7 w 7"/>
              <a:gd name="T21" fmla="*/ 95 h 95"/>
            </a:gdLst>
            <a:ahLst/>
            <a:cxnLst>
              <a:cxn ang="T12">
                <a:pos x="T0" y="T1"/>
              </a:cxn>
              <a:cxn ang="T13">
                <a:pos x="T2" y="T3"/>
              </a:cxn>
              <a:cxn ang="T14">
                <a:pos x="T4" y="T5"/>
              </a:cxn>
              <a:cxn ang="T15">
                <a:pos x="T6" y="T7"/>
              </a:cxn>
              <a:cxn ang="T16">
                <a:pos x="T8" y="T9"/>
              </a:cxn>
              <a:cxn ang="T17">
                <a:pos x="T10" y="T11"/>
              </a:cxn>
            </a:cxnLst>
            <a:rect l="T18" t="T19" r="T20" b="T21"/>
            <a:pathLst>
              <a:path w="7" h="95">
                <a:moveTo>
                  <a:pt x="4" y="95"/>
                </a:moveTo>
                <a:lnTo>
                  <a:pt x="7" y="95"/>
                </a:lnTo>
                <a:lnTo>
                  <a:pt x="7" y="0"/>
                </a:lnTo>
                <a:lnTo>
                  <a:pt x="0" y="0"/>
                </a:lnTo>
                <a:lnTo>
                  <a:pt x="0" y="95"/>
                </a:lnTo>
                <a:lnTo>
                  <a:pt x="4" y="95"/>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4" name="Rectangle 47"/>
          <p:cNvSpPr>
            <a:spLocks noChangeArrowheads="1"/>
          </p:cNvSpPr>
          <p:nvPr/>
        </p:nvSpPr>
        <p:spPr bwMode="auto">
          <a:xfrm>
            <a:off x="2290763" y="2182813"/>
            <a:ext cx="39687" cy="317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5" name="Rectangle 48"/>
          <p:cNvSpPr>
            <a:spLocks noChangeArrowheads="1"/>
          </p:cNvSpPr>
          <p:nvPr/>
        </p:nvSpPr>
        <p:spPr bwMode="auto">
          <a:xfrm>
            <a:off x="2290763" y="2182813"/>
            <a:ext cx="39687" cy="317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6" name="Freeform 49"/>
          <p:cNvSpPr>
            <a:spLocks/>
          </p:cNvSpPr>
          <p:nvPr/>
        </p:nvSpPr>
        <p:spPr bwMode="auto">
          <a:xfrm>
            <a:off x="2306638" y="2128838"/>
            <a:ext cx="12700" cy="136525"/>
          </a:xfrm>
          <a:custGeom>
            <a:avLst/>
            <a:gdLst>
              <a:gd name="T0" fmla="*/ 2147483647 w 7"/>
              <a:gd name="T1" fmla="*/ 2147483647 h 86"/>
              <a:gd name="T2" fmla="*/ 2147483647 w 7"/>
              <a:gd name="T3" fmla="*/ 2147483647 h 86"/>
              <a:gd name="T4" fmla="*/ 2147483647 w 7"/>
              <a:gd name="T5" fmla="*/ 0 h 86"/>
              <a:gd name="T6" fmla="*/ 0 w 7"/>
              <a:gd name="T7" fmla="*/ 0 h 86"/>
              <a:gd name="T8" fmla="*/ 0 w 7"/>
              <a:gd name="T9" fmla="*/ 2147483647 h 86"/>
              <a:gd name="T10" fmla="*/ 2147483647 w 7"/>
              <a:gd name="T11" fmla="*/ 2147483647 h 86"/>
              <a:gd name="T12" fmla="*/ 0 60000 65536"/>
              <a:gd name="T13" fmla="*/ 0 60000 65536"/>
              <a:gd name="T14" fmla="*/ 0 60000 65536"/>
              <a:gd name="T15" fmla="*/ 0 60000 65536"/>
              <a:gd name="T16" fmla="*/ 0 60000 65536"/>
              <a:gd name="T17" fmla="*/ 0 60000 65536"/>
              <a:gd name="T18" fmla="*/ 0 w 7"/>
              <a:gd name="T19" fmla="*/ 0 h 86"/>
              <a:gd name="T20" fmla="*/ 7 w 7"/>
              <a:gd name="T21" fmla="*/ 86 h 86"/>
            </a:gdLst>
            <a:ahLst/>
            <a:cxnLst>
              <a:cxn ang="T12">
                <a:pos x="T0" y="T1"/>
              </a:cxn>
              <a:cxn ang="T13">
                <a:pos x="T2" y="T3"/>
              </a:cxn>
              <a:cxn ang="T14">
                <a:pos x="T4" y="T5"/>
              </a:cxn>
              <a:cxn ang="T15">
                <a:pos x="T6" y="T7"/>
              </a:cxn>
              <a:cxn ang="T16">
                <a:pos x="T8" y="T9"/>
              </a:cxn>
              <a:cxn ang="T17">
                <a:pos x="T10" y="T11"/>
              </a:cxn>
            </a:cxnLst>
            <a:rect l="T18" t="T19" r="T20" b="T21"/>
            <a:pathLst>
              <a:path w="7" h="86">
                <a:moveTo>
                  <a:pt x="3" y="86"/>
                </a:moveTo>
                <a:lnTo>
                  <a:pt x="7" y="86"/>
                </a:lnTo>
                <a:lnTo>
                  <a:pt x="7" y="0"/>
                </a:lnTo>
                <a:lnTo>
                  <a:pt x="0" y="0"/>
                </a:lnTo>
                <a:lnTo>
                  <a:pt x="0" y="86"/>
                </a:lnTo>
                <a:lnTo>
                  <a:pt x="3" y="8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7" name="Rectangle 50"/>
          <p:cNvSpPr>
            <a:spLocks noChangeArrowheads="1"/>
          </p:cNvSpPr>
          <p:nvPr/>
        </p:nvSpPr>
        <p:spPr bwMode="auto">
          <a:xfrm>
            <a:off x="2466975" y="2074863"/>
            <a:ext cx="41275" cy="381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8" name="Rectangle 51"/>
          <p:cNvSpPr>
            <a:spLocks noChangeArrowheads="1"/>
          </p:cNvSpPr>
          <p:nvPr/>
        </p:nvSpPr>
        <p:spPr bwMode="auto">
          <a:xfrm>
            <a:off x="2466975" y="2074863"/>
            <a:ext cx="41275" cy="381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39" name="Freeform 52"/>
          <p:cNvSpPr>
            <a:spLocks/>
          </p:cNvSpPr>
          <p:nvPr/>
        </p:nvSpPr>
        <p:spPr bwMode="auto">
          <a:xfrm>
            <a:off x="2484438" y="2030413"/>
            <a:ext cx="11112" cy="123825"/>
          </a:xfrm>
          <a:custGeom>
            <a:avLst/>
            <a:gdLst>
              <a:gd name="T0" fmla="*/ 2147483647 w 6"/>
              <a:gd name="T1" fmla="*/ 2147483647 h 77"/>
              <a:gd name="T2" fmla="*/ 2147483647 w 6"/>
              <a:gd name="T3" fmla="*/ 2147483647 h 77"/>
              <a:gd name="T4" fmla="*/ 2147483647 w 6"/>
              <a:gd name="T5" fmla="*/ 0 h 77"/>
              <a:gd name="T6" fmla="*/ 0 w 6"/>
              <a:gd name="T7" fmla="*/ 0 h 77"/>
              <a:gd name="T8" fmla="*/ 0 w 6"/>
              <a:gd name="T9" fmla="*/ 2147483647 h 77"/>
              <a:gd name="T10" fmla="*/ 2147483647 w 6"/>
              <a:gd name="T11" fmla="*/ 2147483647 h 77"/>
              <a:gd name="T12" fmla="*/ 0 60000 65536"/>
              <a:gd name="T13" fmla="*/ 0 60000 65536"/>
              <a:gd name="T14" fmla="*/ 0 60000 65536"/>
              <a:gd name="T15" fmla="*/ 0 60000 65536"/>
              <a:gd name="T16" fmla="*/ 0 60000 65536"/>
              <a:gd name="T17" fmla="*/ 0 60000 65536"/>
              <a:gd name="T18" fmla="*/ 0 w 6"/>
              <a:gd name="T19" fmla="*/ 0 h 77"/>
              <a:gd name="T20" fmla="*/ 6 w 6"/>
              <a:gd name="T21" fmla="*/ 77 h 77"/>
            </a:gdLst>
            <a:ahLst/>
            <a:cxnLst>
              <a:cxn ang="T12">
                <a:pos x="T0" y="T1"/>
              </a:cxn>
              <a:cxn ang="T13">
                <a:pos x="T2" y="T3"/>
              </a:cxn>
              <a:cxn ang="T14">
                <a:pos x="T4" y="T5"/>
              </a:cxn>
              <a:cxn ang="T15">
                <a:pos x="T6" y="T7"/>
              </a:cxn>
              <a:cxn ang="T16">
                <a:pos x="T8" y="T9"/>
              </a:cxn>
              <a:cxn ang="T17">
                <a:pos x="T10" y="T11"/>
              </a:cxn>
            </a:cxnLst>
            <a:rect l="T18" t="T19" r="T20" b="T21"/>
            <a:pathLst>
              <a:path w="6" h="77">
                <a:moveTo>
                  <a:pt x="3" y="77"/>
                </a:moveTo>
                <a:lnTo>
                  <a:pt x="6" y="77"/>
                </a:lnTo>
                <a:lnTo>
                  <a:pt x="6" y="0"/>
                </a:lnTo>
                <a:lnTo>
                  <a:pt x="0" y="0"/>
                </a:lnTo>
                <a:lnTo>
                  <a:pt x="0" y="77"/>
                </a:lnTo>
                <a:lnTo>
                  <a:pt x="3" y="7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0" name="Rectangle 53"/>
          <p:cNvSpPr>
            <a:spLocks noChangeArrowheads="1"/>
          </p:cNvSpPr>
          <p:nvPr/>
        </p:nvSpPr>
        <p:spPr bwMode="auto">
          <a:xfrm>
            <a:off x="2628900" y="2046288"/>
            <a:ext cx="41275" cy="349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1" name="Rectangle 54"/>
          <p:cNvSpPr>
            <a:spLocks noChangeArrowheads="1"/>
          </p:cNvSpPr>
          <p:nvPr/>
        </p:nvSpPr>
        <p:spPr bwMode="auto">
          <a:xfrm>
            <a:off x="2628900" y="2046288"/>
            <a:ext cx="41275" cy="349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2" name="Freeform 55"/>
          <p:cNvSpPr>
            <a:spLocks/>
          </p:cNvSpPr>
          <p:nvPr/>
        </p:nvSpPr>
        <p:spPr bwMode="auto">
          <a:xfrm>
            <a:off x="2643188" y="1998663"/>
            <a:ext cx="12700" cy="128587"/>
          </a:xfrm>
          <a:custGeom>
            <a:avLst/>
            <a:gdLst>
              <a:gd name="T0" fmla="*/ 2147483647 w 7"/>
              <a:gd name="T1" fmla="*/ 2147483647 h 81"/>
              <a:gd name="T2" fmla="*/ 2147483647 w 7"/>
              <a:gd name="T3" fmla="*/ 2147483647 h 81"/>
              <a:gd name="T4" fmla="*/ 2147483647 w 7"/>
              <a:gd name="T5" fmla="*/ 0 h 81"/>
              <a:gd name="T6" fmla="*/ 0 w 7"/>
              <a:gd name="T7" fmla="*/ 0 h 81"/>
              <a:gd name="T8" fmla="*/ 0 w 7"/>
              <a:gd name="T9" fmla="*/ 2147483647 h 81"/>
              <a:gd name="T10" fmla="*/ 2147483647 w 7"/>
              <a:gd name="T11" fmla="*/ 2147483647 h 81"/>
              <a:gd name="T12" fmla="*/ 0 60000 65536"/>
              <a:gd name="T13" fmla="*/ 0 60000 65536"/>
              <a:gd name="T14" fmla="*/ 0 60000 65536"/>
              <a:gd name="T15" fmla="*/ 0 60000 65536"/>
              <a:gd name="T16" fmla="*/ 0 60000 65536"/>
              <a:gd name="T17" fmla="*/ 0 60000 65536"/>
              <a:gd name="T18" fmla="*/ 0 w 7"/>
              <a:gd name="T19" fmla="*/ 0 h 81"/>
              <a:gd name="T20" fmla="*/ 7 w 7"/>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7" h="81">
                <a:moveTo>
                  <a:pt x="4" y="81"/>
                </a:moveTo>
                <a:lnTo>
                  <a:pt x="7" y="81"/>
                </a:lnTo>
                <a:lnTo>
                  <a:pt x="7" y="0"/>
                </a:lnTo>
                <a:lnTo>
                  <a:pt x="0" y="0"/>
                </a:lnTo>
                <a:lnTo>
                  <a:pt x="0" y="81"/>
                </a:lnTo>
                <a:lnTo>
                  <a:pt x="4" y="8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3" name="Rectangle 56"/>
          <p:cNvSpPr>
            <a:spLocks noChangeArrowheads="1"/>
          </p:cNvSpPr>
          <p:nvPr/>
        </p:nvSpPr>
        <p:spPr bwMode="auto">
          <a:xfrm>
            <a:off x="2774950" y="2019300"/>
            <a:ext cx="34925" cy="301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4" name="Rectangle 57"/>
          <p:cNvSpPr>
            <a:spLocks noChangeArrowheads="1"/>
          </p:cNvSpPr>
          <p:nvPr/>
        </p:nvSpPr>
        <p:spPr bwMode="auto">
          <a:xfrm>
            <a:off x="2774950" y="2019300"/>
            <a:ext cx="34925" cy="301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5" name="Freeform 58"/>
          <p:cNvSpPr>
            <a:spLocks/>
          </p:cNvSpPr>
          <p:nvPr/>
        </p:nvSpPr>
        <p:spPr bwMode="auto">
          <a:xfrm>
            <a:off x="2784475" y="1962150"/>
            <a:ext cx="12700" cy="144463"/>
          </a:xfrm>
          <a:custGeom>
            <a:avLst/>
            <a:gdLst>
              <a:gd name="T0" fmla="*/ 2147483647 w 7"/>
              <a:gd name="T1" fmla="*/ 2147483647 h 90"/>
              <a:gd name="T2" fmla="*/ 2147483647 w 7"/>
              <a:gd name="T3" fmla="*/ 2147483647 h 90"/>
              <a:gd name="T4" fmla="*/ 2147483647 w 7"/>
              <a:gd name="T5" fmla="*/ 0 h 90"/>
              <a:gd name="T6" fmla="*/ 0 w 7"/>
              <a:gd name="T7" fmla="*/ 0 h 90"/>
              <a:gd name="T8" fmla="*/ 0 w 7"/>
              <a:gd name="T9" fmla="*/ 2147483647 h 90"/>
              <a:gd name="T10" fmla="*/ 2147483647 w 7"/>
              <a:gd name="T11" fmla="*/ 2147483647 h 90"/>
              <a:gd name="T12" fmla="*/ 0 60000 65536"/>
              <a:gd name="T13" fmla="*/ 0 60000 65536"/>
              <a:gd name="T14" fmla="*/ 0 60000 65536"/>
              <a:gd name="T15" fmla="*/ 0 60000 65536"/>
              <a:gd name="T16" fmla="*/ 0 60000 65536"/>
              <a:gd name="T17" fmla="*/ 0 60000 65536"/>
              <a:gd name="T18" fmla="*/ 0 w 7"/>
              <a:gd name="T19" fmla="*/ 0 h 90"/>
              <a:gd name="T20" fmla="*/ 7 w 7"/>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7" h="90">
                <a:moveTo>
                  <a:pt x="3" y="90"/>
                </a:moveTo>
                <a:lnTo>
                  <a:pt x="7" y="90"/>
                </a:lnTo>
                <a:lnTo>
                  <a:pt x="7" y="0"/>
                </a:lnTo>
                <a:lnTo>
                  <a:pt x="0" y="0"/>
                </a:lnTo>
                <a:lnTo>
                  <a:pt x="0" y="90"/>
                </a:lnTo>
                <a:lnTo>
                  <a:pt x="3" y="9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6" name="Rectangle 59"/>
          <p:cNvSpPr>
            <a:spLocks noChangeArrowheads="1"/>
          </p:cNvSpPr>
          <p:nvPr/>
        </p:nvSpPr>
        <p:spPr bwMode="auto">
          <a:xfrm>
            <a:off x="2901950" y="1976438"/>
            <a:ext cx="31750" cy="254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7" name="Rectangle 60"/>
          <p:cNvSpPr>
            <a:spLocks noChangeArrowheads="1"/>
          </p:cNvSpPr>
          <p:nvPr/>
        </p:nvSpPr>
        <p:spPr bwMode="auto">
          <a:xfrm>
            <a:off x="2901950" y="1976438"/>
            <a:ext cx="31750" cy="254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8" name="Freeform 61"/>
          <p:cNvSpPr>
            <a:spLocks/>
          </p:cNvSpPr>
          <p:nvPr/>
        </p:nvSpPr>
        <p:spPr bwMode="auto">
          <a:xfrm>
            <a:off x="2911475" y="1908175"/>
            <a:ext cx="12700" cy="161925"/>
          </a:xfrm>
          <a:custGeom>
            <a:avLst/>
            <a:gdLst>
              <a:gd name="T0" fmla="*/ 2147483647 w 7"/>
              <a:gd name="T1" fmla="*/ 2147483647 h 101"/>
              <a:gd name="T2" fmla="*/ 2147483647 w 7"/>
              <a:gd name="T3" fmla="*/ 2147483647 h 101"/>
              <a:gd name="T4" fmla="*/ 2147483647 w 7"/>
              <a:gd name="T5" fmla="*/ 0 h 101"/>
              <a:gd name="T6" fmla="*/ 0 w 7"/>
              <a:gd name="T7" fmla="*/ 0 h 101"/>
              <a:gd name="T8" fmla="*/ 0 w 7"/>
              <a:gd name="T9" fmla="*/ 2147483647 h 101"/>
              <a:gd name="T10" fmla="*/ 2147483647 w 7"/>
              <a:gd name="T11" fmla="*/ 2147483647 h 101"/>
              <a:gd name="T12" fmla="*/ 0 60000 65536"/>
              <a:gd name="T13" fmla="*/ 0 60000 65536"/>
              <a:gd name="T14" fmla="*/ 0 60000 65536"/>
              <a:gd name="T15" fmla="*/ 0 60000 65536"/>
              <a:gd name="T16" fmla="*/ 0 60000 65536"/>
              <a:gd name="T17" fmla="*/ 0 60000 65536"/>
              <a:gd name="T18" fmla="*/ 0 w 7"/>
              <a:gd name="T19" fmla="*/ 0 h 101"/>
              <a:gd name="T20" fmla="*/ 7 w 7"/>
              <a:gd name="T21" fmla="*/ 101 h 101"/>
            </a:gdLst>
            <a:ahLst/>
            <a:cxnLst>
              <a:cxn ang="T12">
                <a:pos x="T0" y="T1"/>
              </a:cxn>
              <a:cxn ang="T13">
                <a:pos x="T2" y="T3"/>
              </a:cxn>
              <a:cxn ang="T14">
                <a:pos x="T4" y="T5"/>
              </a:cxn>
              <a:cxn ang="T15">
                <a:pos x="T6" y="T7"/>
              </a:cxn>
              <a:cxn ang="T16">
                <a:pos x="T8" y="T9"/>
              </a:cxn>
              <a:cxn ang="T17">
                <a:pos x="T10" y="T11"/>
              </a:cxn>
            </a:cxnLst>
            <a:rect l="T18" t="T19" r="T20" b="T21"/>
            <a:pathLst>
              <a:path w="7" h="101">
                <a:moveTo>
                  <a:pt x="3" y="101"/>
                </a:moveTo>
                <a:lnTo>
                  <a:pt x="7" y="101"/>
                </a:lnTo>
                <a:lnTo>
                  <a:pt x="7" y="0"/>
                </a:lnTo>
                <a:lnTo>
                  <a:pt x="0" y="0"/>
                </a:lnTo>
                <a:lnTo>
                  <a:pt x="0" y="101"/>
                </a:lnTo>
                <a:lnTo>
                  <a:pt x="3" y="10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49" name="Rectangle 62"/>
          <p:cNvSpPr>
            <a:spLocks noChangeArrowheads="1"/>
          </p:cNvSpPr>
          <p:nvPr/>
        </p:nvSpPr>
        <p:spPr bwMode="auto">
          <a:xfrm>
            <a:off x="3119438" y="1778000"/>
            <a:ext cx="46037" cy="396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0" name="Rectangle 63"/>
          <p:cNvSpPr>
            <a:spLocks noChangeArrowheads="1"/>
          </p:cNvSpPr>
          <p:nvPr/>
        </p:nvSpPr>
        <p:spPr bwMode="auto">
          <a:xfrm>
            <a:off x="3119438" y="1778000"/>
            <a:ext cx="46037" cy="396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1" name="Freeform 64"/>
          <p:cNvSpPr>
            <a:spLocks/>
          </p:cNvSpPr>
          <p:nvPr/>
        </p:nvSpPr>
        <p:spPr bwMode="auto">
          <a:xfrm>
            <a:off x="3133725" y="1743075"/>
            <a:ext cx="12700" cy="109538"/>
          </a:xfrm>
          <a:custGeom>
            <a:avLst/>
            <a:gdLst>
              <a:gd name="T0" fmla="*/ 2147483647 w 7"/>
              <a:gd name="T1" fmla="*/ 2147483647 h 69"/>
              <a:gd name="T2" fmla="*/ 2147483647 w 7"/>
              <a:gd name="T3" fmla="*/ 2147483647 h 69"/>
              <a:gd name="T4" fmla="*/ 2147483647 w 7"/>
              <a:gd name="T5" fmla="*/ 0 h 69"/>
              <a:gd name="T6" fmla="*/ 0 w 7"/>
              <a:gd name="T7" fmla="*/ 0 h 69"/>
              <a:gd name="T8" fmla="*/ 0 w 7"/>
              <a:gd name="T9" fmla="*/ 2147483647 h 69"/>
              <a:gd name="T10" fmla="*/ 2147483647 w 7"/>
              <a:gd name="T11" fmla="*/ 2147483647 h 69"/>
              <a:gd name="T12" fmla="*/ 0 60000 65536"/>
              <a:gd name="T13" fmla="*/ 0 60000 65536"/>
              <a:gd name="T14" fmla="*/ 0 60000 65536"/>
              <a:gd name="T15" fmla="*/ 0 60000 65536"/>
              <a:gd name="T16" fmla="*/ 0 60000 65536"/>
              <a:gd name="T17" fmla="*/ 0 60000 65536"/>
              <a:gd name="T18" fmla="*/ 0 w 7"/>
              <a:gd name="T19" fmla="*/ 0 h 69"/>
              <a:gd name="T20" fmla="*/ 7 w 7"/>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7" h="69">
                <a:moveTo>
                  <a:pt x="4" y="69"/>
                </a:moveTo>
                <a:lnTo>
                  <a:pt x="7" y="69"/>
                </a:lnTo>
                <a:lnTo>
                  <a:pt x="7" y="0"/>
                </a:lnTo>
                <a:lnTo>
                  <a:pt x="0" y="0"/>
                </a:lnTo>
                <a:lnTo>
                  <a:pt x="0" y="69"/>
                </a:lnTo>
                <a:lnTo>
                  <a:pt x="4" y="6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2" name="Freeform 65"/>
          <p:cNvSpPr>
            <a:spLocks/>
          </p:cNvSpPr>
          <p:nvPr/>
        </p:nvSpPr>
        <p:spPr bwMode="auto">
          <a:xfrm>
            <a:off x="1401763" y="2536825"/>
            <a:ext cx="1587" cy="1588"/>
          </a:xfrm>
          <a:custGeom>
            <a:avLst/>
            <a:gdLst>
              <a:gd name="T0" fmla="*/ 0 w 1587"/>
              <a:gd name="T1" fmla="*/ 0 h 1588"/>
              <a:gd name="T2" fmla="*/ 0 w 1587"/>
              <a:gd name="T3" fmla="*/ 0 h 1588"/>
              <a:gd name="T4" fmla="*/ 0 w 1587"/>
              <a:gd name="T5" fmla="*/ 0 h 1588"/>
              <a:gd name="T6" fmla="*/ 0 w 1587"/>
              <a:gd name="T7" fmla="*/ 0 h 1588"/>
              <a:gd name="T8" fmla="*/ 0 w 1587"/>
              <a:gd name="T9" fmla="*/ 0 h 1588"/>
              <a:gd name="T10" fmla="*/ 0 w 1587"/>
              <a:gd name="T11" fmla="*/ 0 h 1588"/>
              <a:gd name="T12" fmla="*/ 0 60000 65536"/>
              <a:gd name="T13" fmla="*/ 0 60000 65536"/>
              <a:gd name="T14" fmla="*/ 0 60000 65536"/>
              <a:gd name="T15" fmla="*/ 0 60000 65536"/>
              <a:gd name="T16" fmla="*/ 0 60000 65536"/>
              <a:gd name="T17" fmla="*/ 0 60000 65536"/>
              <a:gd name="T18" fmla="*/ 0 w 1587"/>
              <a:gd name="T19" fmla="*/ 0 h 1588"/>
              <a:gd name="T20" fmla="*/ 1587 w 1587"/>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7"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3" name="Freeform 66"/>
          <p:cNvSpPr>
            <a:spLocks/>
          </p:cNvSpPr>
          <p:nvPr/>
        </p:nvSpPr>
        <p:spPr bwMode="auto">
          <a:xfrm>
            <a:off x="1398588" y="1798638"/>
            <a:ext cx="1860550" cy="742950"/>
          </a:xfrm>
          <a:custGeom>
            <a:avLst/>
            <a:gdLst>
              <a:gd name="T0" fmla="*/ 2147483647 w 977"/>
              <a:gd name="T1" fmla="*/ 2147483647 h 465"/>
              <a:gd name="T2" fmla="*/ 2147483647 w 977"/>
              <a:gd name="T3" fmla="*/ 0 h 465"/>
              <a:gd name="T4" fmla="*/ 0 w 977"/>
              <a:gd name="T5" fmla="*/ 2147483647 h 465"/>
              <a:gd name="T6" fmla="*/ 2147483647 w 977"/>
              <a:gd name="T7" fmla="*/ 2147483647 h 465"/>
              <a:gd name="T8" fmla="*/ 2147483647 w 977"/>
              <a:gd name="T9" fmla="*/ 2147483647 h 465"/>
              <a:gd name="T10" fmla="*/ 2147483647 w 977"/>
              <a:gd name="T11" fmla="*/ 2147483647 h 465"/>
              <a:gd name="T12" fmla="*/ 0 60000 65536"/>
              <a:gd name="T13" fmla="*/ 0 60000 65536"/>
              <a:gd name="T14" fmla="*/ 0 60000 65536"/>
              <a:gd name="T15" fmla="*/ 0 60000 65536"/>
              <a:gd name="T16" fmla="*/ 0 60000 65536"/>
              <a:gd name="T17" fmla="*/ 0 60000 65536"/>
              <a:gd name="T18" fmla="*/ 0 w 977"/>
              <a:gd name="T19" fmla="*/ 0 h 465"/>
              <a:gd name="T20" fmla="*/ 977 w 977"/>
              <a:gd name="T21" fmla="*/ 465 h 465"/>
            </a:gdLst>
            <a:ahLst/>
            <a:cxnLst>
              <a:cxn ang="T12">
                <a:pos x="T0" y="T1"/>
              </a:cxn>
              <a:cxn ang="T13">
                <a:pos x="T2" y="T3"/>
              </a:cxn>
              <a:cxn ang="T14">
                <a:pos x="T4" y="T5"/>
              </a:cxn>
              <a:cxn ang="T15">
                <a:pos x="T6" y="T7"/>
              </a:cxn>
              <a:cxn ang="T16">
                <a:pos x="T8" y="T9"/>
              </a:cxn>
              <a:cxn ang="T17">
                <a:pos x="T10" y="T11"/>
              </a:cxn>
            </a:cxnLst>
            <a:rect l="T18" t="T19" r="T20" b="T21"/>
            <a:pathLst>
              <a:path w="977" h="465">
                <a:moveTo>
                  <a:pt x="975" y="3"/>
                </a:moveTo>
                <a:lnTo>
                  <a:pt x="973" y="0"/>
                </a:lnTo>
                <a:lnTo>
                  <a:pt x="0" y="459"/>
                </a:lnTo>
                <a:lnTo>
                  <a:pt x="4" y="465"/>
                </a:lnTo>
                <a:lnTo>
                  <a:pt x="977" y="6"/>
                </a:lnTo>
                <a:lnTo>
                  <a:pt x="975"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4" name="Freeform 67"/>
          <p:cNvSpPr>
            <a:spLocks/>
          </p:cNvSpPr>
          <p:nvPr/>
        </p:nvSpPr>
        <p:spPr bwMode="auto">
          <a:xfrm>
            <a:off x="3255963" y="180498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60000 65536"/>
              <a:gd name="T13" fmla="*/ 0 60000 65536"/>
              <a:gd name="T14" fmla="*/ 0 60000 65536"/>
              <a:gd name="T15" fmla="*/ 0 60000 65536"/>
              <a:gd name="T16" fmla="*/ 0 60000 65536"/>
              <a:gd name="T17" fmla="*/ 0 60000 65536"/>
              <a:gd name="T18" fmla="*/ 0 w 1587"/>
              <a:gd name="T19" fmla="*/ 0 h 1587"/>
              <a:gd name="T20" fmla="*/ 1587 w 1587"/>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1587"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5" name="Rectangle 68"/>
          <p:cNvSpPr>
            <a:spLocks noChangeArrowheads="1"/>
          </p:cNvSpPr>
          <p:nvPr/>
        </p:nvSpPr>
        <p:spPr bwMode="auto">
          <a:xfrm>
            <a:off x="1339850" y="3295650"/>
            <a:ext cx="20638" cy="190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6" name="Rectangle 69"/>
          <p:cNvSpPr>
            <a:spLocks noChangeArrowheads="1"/>
          </p:cNvSpPr>
          <p:nvPr/>
        </p:nvSpPr>
        <p:spPr bwMode="auto">
          <a:xfrm>
            <a:off x="1339850" y="3295650"/>
            <a:ext cx="20638" cy="190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7" name="Freeform 70"/>
          <p:cNvSpPr>
            <a:spLocks/>
          </p:cNvSpPr>
          <p:nvPr/>
        </p:nvSpPr>
        <p:spPr bwMode="auto">
          <a:xfrm>
            <a:off x="1346200" y="3192463"/>
            <a:ext cx="12700" cy="227012"/>
          </a:xfrm>
          <a:custGeom>
            <a:avLst/>
            <a:gdLst>
              <a:gd name="T0" fmla="*/ 2147483647 w 7"/>
              <a:gd name="T1" fmla="*/ 2147483647 h 142"/>
              <a:gd name="T2" fmla="*/ 2147483647 w 7"/>
              <a:gd name="T3" fmla="*/ 2147483647 h 142"/>
              <a:gd name="T4" fmla="*/ 2147483647 w 7"/>
              <a:gd name="T5" fmla="*/ 0 h 142"/>
              <a:gd name="T6" fmla="*/ 0 w 7"/>
              <a:gd name="T7" fmla="*/ 0 h 142"/>
              <a:gd name="T8" fmla="*/ 0 w 7"/>
              <a:gd name="T9" fmla="*/ 2147483647 h 142"/>
              <a:gd name="T10" fmla="*/ 2147483647 w 7"/>
              <a:gd name="T11" fmla="*/ 2147483647 h 142"/>
              <a:gd name="T12" fmla="*/ 0 60000 65536"/>
              <a:gd name="T13" fmla="*/ 0 60000 65536"/>
              <a:gd name="T14" fmla="*/ 0 60000 65536"/>
              <a:gd name="T15" fmla="*/ 0 60000 65536"/>
              <a:gd name="T16" fmla="*/ 0 60000 65536"/>
              <a:gd name="T17" fmla="*/ 0 60000 65536"/>
              <a:gd name="T18" fmla="*/ 0 w 7"/>
              <a:gd name="T19" fmla="*/ 0 h 142"/>
              <a:gd name="T20" fmla="*/ 7 w 7"/>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7" h="142">
                <a:moveTo>
                  <a:pt x="3" y="142"/>
                </a:moveTo>
                <a:lnTo>
                  <a:pt x="7" y="142"/>
                </a:lnTo>
                <a:lnTo>
                  <a:pt x="7" y="0"/>
                </a:lnTo>
                <a:lnTo>
                  <a:pt x="0" y="0"/>
                </a:lnTo>
                <a:lnTo>
                  <a:pt x="0" y="142"/>
                </a:lnTo>
                <a:lnTo>
                  <a:pt x="3" y="14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8" name="Rectangle 71"/>
          <p:cNvSpPr>
            <a:spLocks noChangeArrowheads="1"/>
          </p:cNvSpPr>
          <p:nvPr/>
        </p:nvSpPr>
        <p:spPr bwMode="auto">
          <a:xfrm>
            <a:off x="1639888" y="3248025"/>
            <a:ext cx="31750"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59" name="Rectangle 72"/>
          <p:cNvSpPr>
            <a:spLocks noChangeArrowheads="1"/>
          </p:cNvSpPr>
          <p:nvPr/>
        </p:nvSpPr>
        <p:spPr bwMode="auto">
          <a:xfrm>
            <a:off x="1639888" y="3248025"/>
            <a:ext cx="31750"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0" name="Freeform 73"/>
          <p:cNvSpPr>
            <a:spLocks/>
          </p:cNvSpPr>
          <p:nvPr/>
        </p:nvSpPr>
        <p:spPr bwMode="auto">
          <a:xfrm>
            <a:off x="1649413" y="3173413"/>
            <a:ext cx="12700" cy="169862"/>
          </a:xfrm>
          <a:custGeom>
            <a:avLst/>
            <a:gdLst>
              <a:gd name="T0" fmla="*/ 2147483647 w 7"/>
              <a:gd name="T1" fmla="*/ 2147483647 h 107"/>
              <a:gd name="T2" fmla="*/ 2147483647 w 7"/>
              <a:gd name="T3" fmla="*/ 2147483647 h 107"/>
              <a:gd name="T4" fmla="*/ 2147483647 w 7"/>
              <a:gd name="T5" fmla="*/ 0 h 107"/>
              <a:gd name="T6" fmla="*/ 0 w 7"/>
              <a:gd name="T7" fmla="*/ 0 h 107"/>
              <a:gd name="T8" fmla="*/ 0 w 7"/>
              <a:gd name="T9" fmla="*/ 2147483647 h 107"/>
              <a:gd name="T10" fmla="*/ 2147483647 w 7"/>
              <a:gd name="T11" fmla="*/ 2147483647 h 107"/>
              <a:gd name="T12" fmla="*/ 0 60000 65536"/>
              <a:gd name="T13" fmla="*/ 0 60000 65536"/>
              <a:gd name="T14" fmla="*/ 0 60000 65536"/>
              <a:gd name="T15" fmla="*/ 0 60000 65536"/>
              <a:gd name="T16" fmla="*/ 0 60000 65536"/>
              <a:gd name="T17" fmla="*/ 0 60000 65536"/>
              <a:gd name="T18" fmla="*/ 0 w 7"/>
              <a:gd name="T19" fmla="*/ 0 h 107"/>
              <a:gd name="T20" fmla="*/ 7 w 7"/>
              <a:gd name="T21" fmla="*/ 107 h 107"/>
            </a:gdLst>
            <a:ahLst/>
            <a:cxnLst>
              <a:cxn ang="T12">
                <a:pos x="T0" y="T1"/>
              </a:cxn>
              <a:cxn ang="T13">
                <a:pos x="T2" y="T3"/>
              </a:cxn>
              <a:cxn ang="T14">
                <a:pos x="T4" y="T5"/>
              </a:cxn>
              <a:cxn ang="T15">
                <a:pos x="T6" y="T7"/>
              </a:cxn>
              <a:cxn ang="T16">
                <a:pos x="T8" y="T9"/>
              </a:cxn>
              <a:cxn ang="T17">
                <a:pos x="T10" y="T11"/>
              </a:cxn>
            </a:cxnLst>
            <a:rect l="T18" t="T19" r="T20" b="T21"/>
            <a:pathLst>
              <a:path w="7" h="107">
                <a:moveTo>
                  <a:pt x="3" y="107"/>
                </a:moveTo>
                <a:lnTo>
                  <a:pt x="7" y="107"/>
                </a:lnTo>
                <a:lnTo>
                  <a:pt x="7" y="0"/>
                </a:lnTo>
                <a:lnTo>
                  <a:pt x="0" y="0"/>
                </a:lnTo>
                <a:lnTo>
                  <a:pt x="0" y="107"/>
                </a:lnTo>
                <a:lnTo>
                  <a:pt x="3" y="10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1" name="Rectangle 74"/>
          <p:cNvSpPr>
            <a:spLocks noChangeArrowheads="1"/>
          </p:cNvSpPr>
          <p:nvPr/>
        </p:nvSpPr>
        <p:spPr bwMode="auto">
          <a:xfrm>
            <a:off x="1862138" y="3071813"/>
            <a:ext cx="41275" cy="3333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2" name="Rectangle 75"/>
          <p:cNvSpPr>
            <a:spLocks noChangeArrowheads="1"/>
          </p:cNvSpPr>
          <p:nvPr/>
        </p:nvSpPr>
        <p:spPr bwMode="auto">
          <a:xfrm>
            <a:off x="1862138" y="3071813"/>
            <a:ext cx="41275" cy="3333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3" name="Freeform 76"/>
          <p:cNvSpPr>
            <a:spLocks/>
          </p:cNvSpPr>
          <p:nvPr/>
        </p:nvSpPr>
        <p:spPr bwMode="auto">
          <a:xfrm>
            <a:off x="1876425" y="3028950"/>
            <a:ext cx="12700" cy="122238"/>
          </a:xfrm>
          <a:custGeom>
            <a:avLst/>
            <a:gdLst>
              <a:gd name="T0" fmla="*/ 2147483647 w 7"/>
              <a:gd name="T1" fmla="*/ 2147483647 h 77"/>
              <a:gd name="T2" fmla="*/ 2147483647 w 7"/>
              <a:gd name="T3" fmla="*/ 2147483647 h 77"/>
              <a:gd name="T4" fmla="*/ 2147483647 w 7"/>
              <a:gd name="T5" fmla="*/ 0 h 77"/>
              <a:gd name="T6" fmla="*/ 0 w 7"/>
              <a:gd name="T7" fmla="*/ 0 h 77"/>
              <a:gd name="T8" fmla="*/ 0 w 7"/>
              <a:gd name="T9" fmla="*/ 2147483647 h 77"/>
              <a:gd name="T10" fmla="*/ 2147483647 w 7"/>
              <a:gd name="T11" fmla="*/ 2147483647 h 77"/>
              <a:gd name="T12" fmla="*/ 0 60000 65536"/>
              <a:gd name="T13" fmla="*/ 0 60000 65536"/>
              <a:gd name="T14" fmla="*/ 0 60000 65536"/>
              <a:gd name="T15" fmla="*/ 0 60000 65536"/>
              <a:gd name="T16" fmla="*/ 0 60000 65536"/>
              <a:gd name="T17" fmla="*/ 0 60000 65536"/>
              <a:gd name="T18" fmla="*/ 0 w 7"/>
              <a:gd name="T19" fmla="*/ 0 h 77"/>
              <a:gd name="T20" fmla="*/ 7 w 7"/>
              <a:gd name="T21" fmla="*/ 77 h 77"/>
            </a:gdLst>
            <a:ahLst/>
            <a:cxnLst>
              <a:cxn ang="T12">
                <a:pos x="T0" y="T1"/>
              </a:cxn>
              <a:cxn ang="T13">
                <a:pos x="T2" y="T3"/>
              </a:cxn>
              <a:cxn ang="T14">
                <a:pos x="T4" y="T5"/>
              </a:cxn>
              <a:cxn ang="T15">
                <a:pos x="T6" y="T7"/>
              </a:cxn>
              <a:cxn ang="T16">
                <a:pos x="T8" y="T9"/>
              </a:cxn>
              <a:cxn ang="T17">
                <a:pos x="T10" y="T11"/>
              </a:cxn>
            </a:cxnLst>
            <a:rect l="T18" t="T19" r="T20" b="T21"/>
            <a:pathLst>
              <a:path w="7" h="77">
                <a:moveTo>
                  <a:pt x="3" y="77"/>
                </a:moveTo>
                <a:lnTo>
                  <a:pt x="7" y="77"/>
                </a:lnTo>
                <a:lnTo>
                  <a:pt x="7" y="0"/>
                </a:lnTo>
                <a:lnTo>
                  <a:pt x="0" y="0"/>
                </a:lnTo>
                <a:lnTo>
                  <a:pt x="0" y="77"/>
                </a:lnTo>
                <a:lnTo>
                  <a:pt x="3" y="7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4" name="Rectangle 77"/>
          <p:cNvSpPr>
            <a:spLocks noChangeArrowheads="1"/>
          </p:cNvSpPr>
          <p:nvPr/>
        </p:nvSpPr>
        <p:spPr bwMode="auto">
          <a:xfrm>
            <a:off x="2073275" y="3000375"/>
            <a:ext cx="47625" cy="381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5" name="Rectangle 78"/>
          <p:cNvSpPr>
            <a:spLocks noChangeArrowheads="1"/>
          </p:cNvSpPr>
          <p:nvPr/>
        </p:nvSpPr>
        <p:spPr bwMode="auto">
          <a:xfrm>
            <a:off x="2073275" y="3000375"/>
            <a:ext cx="47625" cy="381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6" name="Freeform 79"/>
          <p:cNvSpPr>
            <a:spLocks/>
          </p:cNvSpPr>
          <p:nvPr/>
        </p:nvSpPr>
        <p:spPr bwMode="auto">
          <a:xfrm>
            <a:off x="2092325" y="2965450"/>
            <a:ext cx="11113" cy="109538"/>
          </a:xfrm>
          <a:custGeom>
            <a:avLst/>
            <a:gdLst>
              <a:gd name="T0" fmla="*/ 2147483647 w 6"/>
              <a:gd name="T1" fmla="*/ 2147483647 h 68"/>
              <a:gd name="T2" fmla="*/ 2147483647 w 6"/>
              <a:gd name="T3" fmla="*/ 2147483647 h 68"/>
              <a:gd name="T4" fmla="*/ 2147483647 w 6"/>
              <a:gd name="T5" fmla="*/ 0 h 68"/>
              <a:gd name="T6" fmla="*/ 0 w 6"/>
              <a:gd name="T7" fmla="*/ 0 h 68"/>
              <a:gd name="T8" fmla="*/ 0 w 6"/>
              <a:gd name="T9" fmla="*/ 2147483647 h 68"/>
              <a:gd name="T10" fmla="*/ 2147483647 w 6"/>
              <a:gd name="T11" fmla="*/ 2147483647 h 68"/>
              <a:gd name="T12" fmla="*/ 0 60000 65536"/>
              <a:gd name="T13" fmla="*/ 0 60000 65536"/>
              <a:gd name="T14" fmla="*/ 0 60000 65536"/>
              <a:gd name="T15" fmla="*/ 0 60000 65536"/>
              <a:gd name="T16" fmla="*/ 0 60000 65536"/>
              <a:gd name="T17" fmla="*/ 0 60000 65536"/>
              <a:gd name="T18" fmla="*/ 0 w 6"/>
              <a:gd name="T19" fmla="*/ 0 h 68"/>
              <a:gd name="T20" fmla="*/ 6 w 6"/>
              <a:gd name="T21" fmla="*/ 68 h 68"/>
            </a:gdLst>
            <a:ahLst/>
            <a:cxnLst>
              <a:cxn ang="T12">
                <a:pos x="T0" y="T1"/>
              </a:cxn>
              <a:cxn ang="T13">
                <a:pos x="T2" y="T3"/>
              </a:cxn>
              <a:cxn ang="T14">
                <a:pos x="T4" y="T5"/>
              </a:cxn>
              <a:cxn ang="T15">
                <a:pos x="T6" y="T7"/>
              </a:cxn>
              <a:cxn ang="T16">
                <a:pos x="T8" y="T9"/>
              </a:cxn>
              <a:cxn ang="T17">
                <a:pos x="T10" y="T11"/>
              </a:cxn>
            </a:cxnLst>
            <a:rect l="T18" t="T19" r="T20" b="T21"/>
            <a:pathLst>
              <a:path w="6" h="68">
                <a:moveTo>
                  <a:pt x="3" y="68"/>
                </a:moveTo>
                <a:lnTo>
                  <a:pt x="6" y="68"/>
                </a:lnTo>
                <a:lnTo>
                  <a:pt x="6" y="0"/>
                </a:lnTo>
                <a:lnTo>
                  <a:pt x="0" y="0"/>
                </a:lnTo>
                <a:lnTo>
                  <a:pt x="0" y="68"/>
                </a:lnTo>
                <a:lnTo>
                  <a:pt x="3" y="6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7" name="Rectangle 80"/>
          <p:cNvSpPr>
            <a:spLocks noChangeArrowheads="1"/>
          </p:cNvSpPr>
          <p:nvPr/>
        </p:nvSpPr>
        <p:spPr bwMode="auto">
          <a:xfrm>
            <a:off x="2270125" y="2932113"/>
            <a:ext cx="49213" cy="412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8" name="Rectangle 81"/>
          <p:cNvSpPr>
            <a:spLocks noChangeArrowheads="1"/>
          </p:cNvSpPr>
          <p:nvPr/>
        </p:nvSpPr>
        <p:spPr bwMode="auto">
          <a:xfrm>
            <a:off x="2270125" y="2932113"/>
            <a:ext cx="49213" cy="412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69" name="Freeform 82"/>
          <p:cNvSpPr>
            <a:spLocks/>
          </p:cNvSpPr>
          <p:nvPr/>
        </p:nvSpPr>
        <p:spPr bwMode="auto">
          <a:xfrm>
            <a:off x="2289175" y="2898775"/>
            <a:ext cx="12700" cy="107950"/>
          </a:xfrm>
          <a:custGeom>
            <a:avLst/>
            <a:gdLst>
              <a:gd name="T0" fmla="*/ 2147483647 w 6"/>
              <a:gd name="T1" fmla="*/ 2147483647 h 67"/>
              <a:gd name="T2" fmla="*/ 2147483647 w 6"/>
              <a:gd name="T3" fmla="*/ 2147483647 h 67"/>
              <a:gd name="T4" fmla="*/ 2147483647 w 6"/>
              <a:gd name="T5" fmla="*/ 0 h 67"/>
              <a:gd name="T6" fmla="*/ 0 w 6"/>
              <a:gd name="T7" fmla="*/ 0 h 67"/>
              <a:gd name="T8" fmla="*/ 0 w 6"/>
              <a:gd name="T9" fmla="*/ 2147483647 h 67"/>
              <a:gd name="T10" fmla="*/ 2147483647 w 6"/>
              <a:gd name="T11" fmla="*/ 2147483647 h 67"/>
              <a:gd name="T12" fmla="*/ 0 60000 65536"/>
              <a:gd name="T13" fmla="*/ 0 60000 65536"/>
              <a:gd name="T14" fmla="*/ 0 60000 65536"/>
              <a:gd name="T15" fmla="*/ 0 60000 65536"/>
              <a:gd name="T16" fmla="*/ 0 60000 65536"/>
              <a:gd name="T17" fmla="*/ 0 60000 65536"/>
              <a:gd name="T18" fmla="*/ 0 w 6"/>
              <a:gd name="T19" fmla="*/ 0 h 67"/>
              <a:gd name="T20" fmla="*/ 6 w 6"/>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6" h="67">
                <a:moveTo>
                  <a:pt x="3" y="67"/>
                </a:moveTo>
                <a:lnTo>
                  <a:pt x="6" y="67"/>
                </a:lnTo>
                <a:lnTo>
                  <a:pt x="6" y="0"/>
                </a:lnTo>
                <a:lnTo>
                  <a:pt x="0" y="0"/>
                </a:lnTo>
                <a:lnTo>
                  <a:pt x="0" y="67"/>
                </a:lnTo>
                <a:lnTo>
                  <a:pt x="3" y="6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0" name="Rectangle 83"/>
          <p:cNvSpPr>
            <a:spLocks noChangeArrowheads="1"/>
          </p:cNvSpPr>
          <p:nvPr/>
        </p:nvSpPr>
        <p:spPr bwMode="auto">
          <a:xfrm>
            <a:off x="2462213" y="2746375"/>
            <a:ext cx="52387" cy="4603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1" name="Rectangle 84"/>
          <p:cNvSpPr>
            <a:spLocks noChangeArrowheads="1"/>
          </p:cNvSpPr>
          <p:nvPr/>
        </p:nvSpPr>
        <p:spPr bwMode="auto">
          <a:xfrm>
            <a:off x="2462213" y="2746375"/>
            <a:ext cx="52387" cy="4603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2" name="Freeform 85"/>
          <p:cNvSpPr>
            <a:spLocks/>
          </p:cNvSpPr>
          <p:nvPr/>
        </p:nvSpPr>
        <p:spPr bwMode="auto">
          <a:xfrm>
            <a:off x="2481263" y="2720975"/>
            <a:ext cx="12700" cy="96838"/>
          </a:xfrm>
          <a:custGeom>
            <a:avLst/>
            <a:gdLst>
              <a:gd name="T0" fmla="*/ 2147483647 w 7"/>
              <a:gd name="T1" fmla="*/ 2147483647 h 61"/>
              <a:gd name="T2" fmla="*/ 2147483647 w 7"/>
              <a:gd name="T3" fmla="*/ 2147483647 h 61"/>
              <a:gd name="T4" fmla="*/ 2147483647 w 7"/>
              <a:gd name="T5" fmla="*/ 0 h 61"/>
              <a:gd name="T6" fmla="*/ 0 w 7"/>
              <a:gd name="T7" fmla="*/ 0 h 61"/>
              <a:gd name="T8" fmla="*/ 0 w 7"/>
              <a:gd name="T9" fmla="*/ 2147483647 h 61"/>
              <a:gd name="T10" fmla="*/ 2147483647 w 7"/>
              <a:gd name="T11" fmla="*/ 2147483647 h 61"/>
              <a:gd name="T12" fmla="*/ 0 60000 65536"/>
              <a:gd name="T13" fmla="*/ 0 60000 65536"/>
              <a:gd name="T14" fmla="*/ 0 60000 65536"/>
              <a:gd name="T15" fmla="*/ 0 60000 65536"/>
              <a:gd name="T16" fmla="*/ 0 60000 65536"/>
              <a:gd name="T17" fmla="*/ 0 60000 65536"/>
              <a:gd name="T18" fmla="*/ 0 w 7"/>
              <a:gd name="T19" fmla="*/ 0 h 61"/>
              <a:gd name="T20" fmla="*/ 7 w 7"/>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7" h="61">
                <a:moveTo>
                  <a:pt x="3" y="61"/>
                </a:moveTo>
                <a:lnTo>
                  <a:pt x="7" y="61"/>
                </a:lnTo>
                <a:lnTo>
                  <a:pt x="7" y="0"/>
                </a:lnTo>
                <a:lnTo>
                  <a:pt x="0" y="0"/>
                </a:lnTo>
                <a:lnTo>
                  <a:pt x="0" y="61"/>
                </a:lnTo>
                <a:lnTo>
                  <a:pt x="3" y="6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3" name="Rectangle 86"/>
          <p:cNvSpPr>
            <a:spLocks noChangeArrowheads="1"/>
          </p:cNvSpPr>
          <p:nvPr/>
        </p:nvSpPr>
        <p:spPr bwMode="auto">
          <a:xfrm>
            <a:off x="2636838" y="2598738"/>
            <a:ext cx="50800" cy="428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4" name="Rectangle 87"/>
          <p:cNvSpPr>
            <a:spLocks noChangeArrowheads="1"/>
          </p:cNvSpPr>
          <p:nvPr/>
        </p:nvSpPr>
        <p:spPr bwMode="auto">
          <a:xfrm>
            <a:off x="2636838" y="2598738"/>
            <a:ext cx="50800" cy="428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5" name="Freeform 88"/>
          <p:cNvSpPr>
            <a:spLocks/>
          </p:cNvSpPr>
          <p:nvPr/>
        </p:nvSpPr>
        <p:spPr bwMode="auto">
          <a:xfrm>
            <a:off x="2655888" y="2571750"/>
            <a:ext cx="14287" cy="100013"/>
          </a:xfrm>
          <a:custGeom>
            <a:avLst/>
            <a:gdLst>
              <a:gd name="T0" fmla="*/ 2147483647 w 7"/>
              <a:gd name="T1" fmla="*/ 2147483647 h 63"/>
              <a:gd name="T2" fmla="*/ 2147483647 w 7"/>
              <a:gd name="T3" fmla="*/ 2147483647 h 63"/>
              <a:gd name="T4" fmla="*/ 2147483647 w 7"/>
              <a:gd name="T5" fmla="*/ 0 h 63"/>
              <a:gd name="T6" fmla="*/ 0 w 7"/>
              <a:gd name="T7" fmla="*/ 0 h 63"/>
              <a:gd name="T8" fmla="*/ 0 w 7"/>
              <a:gd name="T9" fmla="*/ 2147483647 h 63"/>
              <a:gd name="T10" fmla="*/ 2147483647 w 7"/>
              <a:gd name="T11" fmla="*/ 2147483647 h 63"/>
              <a:gd name="T12" fmla="*/ 0 60000 65536"/>
              <a:gd name="T13" fmla="*/ 0 60000 65536"/>
              <a:gd name="T14" fmla="*/ 0 60000 65536"/>
              <a:gd name="T15" fmla="*/ 0 60000 65536"/>
              <a:gd name="T16" fmla="*/ 0 60000 65536"/>
              <a:gd name="T17" fmla="*/ 0 60000 65536"/>
              <a:gd name="T18" fmla="*/ 0 w 7"/>
              <a:gd name="T19" fmla="*/ 0 h 63"/>
              <a:gd name="T20" fmla="*/ 7 w 7"/>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 h="63">
                <a:moveTo>
                  <a:pt x="3" y="63"/>
                </a:moveTo>
                <a:lnTo>
                  <a:pt x="7" y="63"/>
                </a:lnTo>
                <a:lnTo>
                  <a:pt x="7" y="0"/>
                </a:lnTo>
                <a:lnTo>
                  <a:pt x="0" y="0"/>
                </a:lnTo>
                <a:lnTo>
                  <a:pt x="0" y="63"/>
                </a:lnTo>
                <a:lnTo>
                  <a:pt x="3" y="6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6" name="Rectangle 89"/>
          <p:cNvSpPr>
            <a:spLocks noChangeArrowheads="1"/>
          </p:cNvSpPr>
          <p:nvPr/>
        </p:nvSpPr>
        <p:spPr bwMode="auto">
          <a:xfrm>
            <a:off x="2797175" y="2532063"/>
            <a:ext cx="46038" cy="365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7" name="Rectangle 90"/>
          <p:cNvSpPr>
            <a:spLocks noChangeArrowheads="1"/>
          </p:cNvSpPr>
          <p:nvPr/>
        </p:nvSpPr>
        <p:spPr bwMode="auto">
          <a:xfrm>
            <a:off x="2797175" y="2532063"/>
            <a:ext cx="46038" cy="365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8" name="Freeform 91"/>
          <p:cNvSpPr>
            <a:spLocks/>
          </p:cNvSpPr>
          <p:nvPr/>
        </p:nvSpPr>
        <p:spPr bwMode="auto">
          <a:xfrm>
            <a:off x="2816225" y="2493963"/>
            <a:ext cx="12700" cy="109537"/>
          </a:xfrm>
          <a:custGeom>
            <a:avLst/>
            <a:gdLst>
              <a:gd name="T0" fmla="*/ 2147483647 w 7"/>
              <a:gd name="T1" fmla="*/ 2147483647 h 70"/>
              <a:gd name="T2" fmla="*/ 2147483647 w 7"/>
              <a:gd name="T3" fmla="*/ 2147483647 h 70"/>
              <a:gd name="T4" fmla="*/ 2147483647 w 7"/>
              <a:gd name="T5" fmla="*/ 0 h 70"/>
              <a:gd name="T6" fmla="*/ 0 w 7"/>
              <a:gd name="T7" fmla="*/ 0 h 70"/>
              <a:gd name="T8" fmla="*/ 0 w 7"/>
              <a:gd name="T9" fmla="*/ 2147483647 h 70"/>
              <a:gd name="T10" fmla="*/ 2147483647 w 7"/>
              <a:gd name="T11" fmla="*/ 2147483647 h 70"/>
              <a:gd name="T12" fmla="*/ 0 60000 65536"/>
              <a:gd name="T13" fmla="*/ 0 60000 65536"/>
              <a:gd name="T14" fmla="*/ 0 60000 65536"/>
              <a:gd name="T15" fmla="*/ 0 60000 65536"/>
              <a:gd name="T16" fmla="*/ 0 60000 65536"/>
              <a:gd name="T17" fmla="*/ 0 60000 65536"/>
              <a:gd name="T18" fmla="*/ 0 w 7"/>
              <a:gd name="T19" fmla="*/ 0 h 70"/>
              <a:gd name="T20" fmla="*/ 7 w 7"/>
              <a:gd name="T21" fmla="*/ 70 h 70"/>
            </a:gdLst>
            <a:ahLst/>
            <a:cxnLst>
              <a:cxn ang="T12">
                <a:pos x="T0" y="T1"/>
              </a:cxn>
              <a:cxn ang="T13">
                <a:pos x="T2" y="T3"/>
              </a:cxn>
              <a:cxn ang="T14">
                <a:pos x="T4" y="T5"/>
              </a:cxn>
              <a:cxn ang="T15">
                <a:pos x="T6" y="T7"/>
              </a:cxn>
              <a:cxn ang="T16">
                <a:pos x="T8" y="T9"/>
              </a:cxn>
              <a:cxn ang="T17">
                <a:pos x="T10" y="T11"/>
              </a:cxn>
            </a:cxnLst>
            <a:rect l="T18" t="T19" r="T20" b="T21"/>
            <a:pathLst>
              <a:path w="7" h="70">
                <a:moveTo>
                  <a:pt x="3" y="70"/>
                </a:moveTo>
                <a:lnTo>
                  <a:pt x="7" y="70"/>
                </a:lnTo>
                <a:lnTo>
                  <a:pt x="7" y="0"/>
                </a:lnTo>
                <a:lnTo>
                  <a:pt x="0" y="0"/>
                </a:lnTo>
                <a:lnTo>
                  <a:pt x="0" y="70"/>
                </a:lnTo>
                <a:lnTo>
                  <a:pt x="3" y="7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79" name="Rectangle 92"/>
          <p:cNvSpPr>
            <a:spLocks noChangeArrowheads="1"/>
          </p:cNvSpPr>
          <p:nvPr/>
        </p:nvSpPr>
        <p:spPr bwMode="auto">
          <a:xfrm>
            <a:off x="2946400" y="2452688"/>
            <a:ext cx="39688" cy="365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0" name="Rectangle 93"/>
          <p:cNvSpPr>
            <a:spLocks noChangeArrowheads="1"/>
          </p:cNvSpPr>
          <p:nvPr/>
        </p:nvSpPr>
        <p:spPr bwMode="auto">
          <a:xfrm>
            <a:off x="2946400" y="2452688"/>
            <a:ext cx="39688" cy="365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1" name="Freeform 94"/>
          <p:cNvSpPr>
            <a:spLocks/>
          </p:cNvSpPr>
          <p:nvPr/>
        </p:nvSpPr>
        <p:spPr bwMode="auto">
          <a:xfrm>
            <a:off x="2959100" y="2405063"/>
            <a:ext cx="14288" cy="131762"/>
          </a:xfrm>
          <a:custGeom>
            <a:avLst/>
            <a:gdLst>
              <a:gd name="T0" fmla="*/ 2147483647 w 7"/>
              <a:gd name="T1" fmla="*/ 2147483647 h 82"/>
              <a:gd name="T2" fmla="*/ 2147483647 w 7"/>
              <a:gd name="T3" fmla="*/ 2147483647 h 82"/>
              <a:gd name="T4" fmla="*/ 2147483647 w 7"/>
              <a:gd name="T5" fmla="*/ 0 h 82"/>
              <a:gd name="T6" fmla="*/ 0 w 7"/>
              <a:gd name="T7" fmla="*/ 0 h 82"/>
              <a:gd name="T8" fmla="*/ 0 w 7"/>
              <a:gd name="T9" fmla="*/ 2147483647 h 82"/>
              <a:gd name="T10" fmla="*/ 2147483647 w 7"/>
              <a:gd name="T11" fmla="*/ 2147483647 h 82"/>
              <a:gd name="T12" fmla="*/ 0 60000 65536"/>
              <a:gd name="T13" fmla="*/ 0 60000 65536"/>
              <a:gd name="T14" fmla="*/ 0 60000 65536"/>
              <a:gd name="T15" fmla="*/ 0 60000 65536"/>
              <a:gd name="T16" fmla="*/ 0 60000 65536"/>
              <a:gd name="T17" fmla="*/ 0 60000 65536"/>
              <a:gd name="T18" fmla="*/ 0 w 7"/>
              <a:gd name="T19" fmla="*/ 0 h 82"/>
              <a:gd name="T20" fmla="*/ 7 w 7"/>
              <a:gd name="T21" fmla="*/ 82 h 82"/>
            </a:gdLst>
            <a:ahLst/>
            <a:cxnLst>
              <a:cxn ang="T12">
                <a:pos x="T0" y="T1"/>
              </a:cxn>
              <a:cxn ang="T13">
                <a:pos x="T2" y="T3"/>
              </a:cxn>
              <a:cxn ang="T14">
                <a:pos x="T4" y="T5"/>
              </a:cxn>
              <a:cxn ang="T15">
                <a:pos x="T6" y="T7"/>
              </a:cxn>
              <a:cxn ang="T16">
                <a:pos x="T8" y="T9"/>
              </a:cxn>
              <a:cxn ang="T17">
                <a:pos x="T10" y="T11"/>
              </a:cxn>
            </a:cxnLst>
            <a:rect l="T18" t="T19" r="T20" b="T21"/>
            <a:pathLst>
              <a:path w="7" h="82">
                <a:moveTo>
                  <a:pt x="4" y="82"/>
                </a:moveTo>
                <a:lnTo>
                  <a:pt x="7" y="82"/>
                </a:lnTo>
                <a:lnTo>
                  <a:pt x="7" y="0"/>
                </a:lnTo>
                <a:lnTo>
                  <a:pt x="0" y="0"/>
                </a:lnTo>
                <a:lnTo>
                  <a:pt x="0" y="82"/>
                </a:lnTo>
                <a:lnTo>
                  <a:pt x="4" y="8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2" name="Rectangle 95"/>
          <p:cNvSpPr>
            <a:spLocks noChangeArrowheads="1"/>
          </p:cNvSpPr>
          <p:nvPr/>
        </p:nvSpPr>
        <p:spPr bwMode="auto">
          <a:xfrm>
            <a:off x="3209925" y="2211388"/>
            <a:ext cx="58738" cy="476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3" name="Rectangle 96"/>
          <p:cNvSpPr>
            <a:spLocks noChangeArrowheads="1"/>
          </p:cNvSpPr>
          <p:nvPr/>
        </p:nvSpPr>
        <p:spPr bwMode="auto">
          <a:xfrm>
            <a:off x="3209925" y="2211388"/>
            <a:ext cx="58738" cy="476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4" name="Freeform 97"/>
          <p:cNvSpPr>
            <a:spLocks/>
          </p:cNvSpPr>
          <p:nvPr/>
        </p:nvSpPr>
        <p:spPr bwMode="auto">
          <a:xfrm>
            <a:off x="3233738" y="2189163"/>
            <a:ext cx="12700" cy="93662"/>
          </a:xfrm>
          <a:custGeom>
            <a:avLst/>
            <a:gdLst>
              <a:gd name="T0" fmla="*/ 2147483647 w 7"/>
              <a:gd name="T1" fmla="*/ 2147483647 h 59"/>
              <a:gd name="T2" fmla="*/ 2147483647 w 7"/>
              <a:gd name="T3" fmla="*/ 2147483647 h 59"/>
              <a:gd name="T4" fmla="*/ 2147483647 w 7"/>
              <a:gd name="T5" fmla="*/ 0 h 59"/>
              <a:gd name="T6" fmla="*/ 0 w 7"/>
              <a:gd name="T7" fmla="*/ 0 h 59"/>
              <a:gd name="T8" fmla="*/ 0 w 7"/>
              <a:gd name="T9" fmla="*/ 2147483647 h 59"/>
              <a:gd name="T10" fmla="*/ 2147483647 w 7"/>
              <a:gd name="T11" fmla="*/ 2147483647 h 59"/>
              <a:gd name="T12" fmla="*/ 0 60000 65536"/>
              <a:gd name="T13" fmla="*/ 0 60000 65536"/>
              <a:gd name="T14" fmla="*/ 0 60000 65536"/>
              <a:gd name="T15" fmla="*/ 0 60000 65536"/>
              <a:gd name="T16" fmla="*/ 0 60000 65536"/>
              <a:gd name="T17" fmla="*/ 0 60000 65536"/>
              <a:gd name="T18" fmla="*/ 0 w 7"/>
              <a:gd name="T19" fmla="*/ 0 h 59"/>
              <a:gd name="T20" fmla="*/ 7 w 7"/>
              <a:gd name="T21" fmla="*/ 59 h 59"/>
            </a:gdLst>
            <a:ahLst/>
            <a:cxnLst>
              <a:cxn ang="T12">
                <a:pos x="T0" y="T1"/>
              </a:cxn>
              <a:cxn ang="T13">
                <a:pos x="T2" y="T3"/>
              </a:cxn>
              <a:cxn ang="T14">
                <a:pos x="T4" y="T5"/>
              </a:cxn>
              <a:cxn ang="T15">
                <a:pos x="T6" y="T7"/>
              </a:cxn>
              <a:cxn ang="T16">
                <a:pos x="T8" y="T9"/>
              </a:cxn>
              <a:cxn ang="T17">
                <a:pos x="T10" y="T11"/>
              </a:cxn>
            </a:cxnLst>
            <a:rect l="T18" t="T19" r="T20" b="T21"/>
            <a:pathLst>
              <a:path w="7" h="59">
                <a:moveTo>
                  <a:pt x="4" y="59"/>
                </a:moveTo>
                <a:lnTo>
                  <a:pt x="7" y="59"/>
                </a:lnTo>
                <a:lnTo>
                  <a:pt x="7" y="0"/>
                </a:lnTo>
                <a:lnTo>
                  <a:pt x="0" y="0"/>
                </a:lnTo>
                <a:lnTo>
                  <a:pt x="0" y="59"/>
                </a:lnTo>
                <a:lnTo>
                  <a:pt x="4" y="5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5" name="Freeform 98"/>
          <p:cNvSpPr>
            <a:spLocks/>
          </p:cNvSpPr>
          <p:nvPr/>
        </p:nvSpPr>
        <p:spPr bwMode="auto">
          <a:xfrm>
            <a:off x="1350963" y="3465513"/>
            <a:ext cx="3175" cy="1587"/>
          </a:xfrm>
          <a:custGeom>
            <a:avLst/>
            <a:gdLst>
              <a:gd name="T0" fmla="*/ 0 w 3175"/>
              <a:gd name="T1" fmla="*/ 0 h 1587"/>
              <a:gd name="T2" fmla="*/ 0 w 3175"/>
              <a:gd name="T3" fmla="*/ 0 h 1587"/>
              <a:gd name="T4" fmla="*/ 0 w 3175"/>
              <a:gd name="T5" fmla="*/ 0 h 1587"/>
              <a:gd name="T6" fmla="*/ 0 w 3175"/>
              <a:gd name="T7" fmla="*/ 0 h 1587"/>
              <a:gd name="T8" fmla="*/ 0 w 3175"/>
              <a:gd name="T9" fmla="*/ 0 h 1587"/>
              <a:gd name="T10" fmla="*/ 0 w 3175"/>
              <a:gd name="T11" fmla="*/ 0 h 1587"/>
              <a:gd name="T12" fmla="*/ 0 60000 65536"/>
              <a:gd name="T13" fmla="*/ 0 60000 65536"/>
              <a:gd name="T14" fmla="*/ 0 60000 65536"/>
              <a:gd name="T15" fmla="*/ 0 60000 65536"/>
              <a:gd name="T16" fmla="*/ 0 60000 65536"/>
              <a:gd name="T17" fmla="*/ 0 60000 65536"/>
              <a:gd name="T18" fmla="*/ 0 w 3175"/>
              <a:gd name="T19" fmla="*/ 0 h 1587"/>
              <a:gd name="T20" fmla="*/ 3175 w 3175"/>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3175"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6" name="Freeform 99"/>
          <p:cNvSpPr>
            <a:spLocks/>
          </p:cNvSpPr>
          <p:nvPr/>
        </p:nvSpPr>
        <p:spPr bwMode="auto">
          <a:xfrm>
            <a:off x="1346200" y="2187575"/>
            <a:ext cx="2033588" cy="1279525"/>
          </a:xfrm>
          <a:custGeom>
            <a:avLst/>
            <a:gdLst>
              <a:gd name="T0" fmla="*/ 2147483647 w 1068"/>
              <a:gd name="T1" fmla="*/ 2147483647 h 803"/>
              <a:gd name="T2" fmla="*/ 2147483647 w 1068"/>
              <a:gd name="T3" fmla="*/ 0 h 803"/>
              <a:gd name="T4" fmla="*/ 0 w 1068"/>
              <a:gd name="T5" fmla="*/ 2147483647 h 803"/>
              <a:gd name="T6" fmla="*/ 2147483647 w 1068"/>
              <a:gd name="T7" fmla="*/ 2147483647 h 803"/>
              <a:gd name="T8" fmla="*/ 2147483647 w 1068"/>
              <a:gd name="T9" fmla="*/ 2147483647 h 803"/>
              <a:gd name="T10" fmla="*/ 2147483647 w 1068"/>
              <a:gd name="T11" fmla="*/ 2147483647 h 803"/>
              <a:gd name="T12" fmla="*/ 0 60000 65536"/>
              <a:gd name="T13" fmla="*/ 0 60000 65536"/>
              <a:gd name="T14" fmla="*/ 0 60000 65536"/>
              <a:gd name="T15" fmla="*/ 0 60000 65536"/>
              <a:gd name="T16" fmla="*/ 0 60000 65536"/>
              <a:gd name="T17" fmla="*/ 0 60000 65536"/>
              <a:gd name="T18" fmla="*/ 0 w 1068"/>
              <a:gd name="T19" fmla="*/ 0 h 803"/>
              <a:gd name="T20" fmla="*/ 1068 w 1068"/>
              <a:gd name="T21" fmla="*/ 803 h 803"/>
            </a:gdLst>
            <a:ahLst/>
            <a:cxnLst>
              <a:cxn ang="T12">
                <a:pos x="T0" y="T1"/>
              </a:cxn>
              <a:cxn ang="T13">
                <a:pos x="T2" y="T3"/>
              </a:cxn>
              <a:cxn ang="T14">
                <a:pos x="T4" y="T5"/>
              </a:cxn>
              <a:cxn ang="T15">
                <a:pos x="T6" y="T7"/>
              </a:cxn>
              <a:cxn ang="T16">
                <a:pos x="T8" y="T9"/>
              </a:cxn>
              <a:cxn ang="T17">
                <a:pos x="T10" y="T11"/>
              </a:cxn>
            </a:cxnLst>
            <a:rect l="T18" t="T19" r="T20" b="T21"/>
            <a:pathLst>
              <a:path w="1068" h="803">
                <a:moveTo>
                  <a:pt x="1067" y="3"/>
                </a:moveTo>
                <a:lnTo>
                  <a:pt x="1065" y="0"/>
                </a:lnTo>
                <a:lnTo>
                  <a:pt x="0" y="798"/>
                </a:lnTo>
                <a:lnTo>
                  <a:pt x="5" y="803"/>
                </a:lnTo>
                <a:lnTo>
                  <a:pt x="1068" y="6"/>
                </a:lnTo>
                <a:lnTo>
                  <a:pt x="1067"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7" name="Freeform 100"/>
          <p:cNvSpPr>
            <a:spLocks/>
          </p:cNvSpPr>
          <p:nvPr/>
        </p:nvSpPr>
        <p:spPr bwMode="auto">
          <a:xfrm>
            <a:off x="3376613" y="2192338"/>
            <a:ext cx="3175" cy="1587"/>
          </a:xfrm>
          <a:custGeom>
            <a:avLst/>
            <a:gdLst>
              <a:gd name="T0" fmla="*/ 0 w 3175"/>
              <a:gd name="T1" fmla="*/ 0 h 1587"/>
              <a:gd name="T2" fmla="*/ 0 w 3175"/>
              <a:gd name="T3" fmla="*/ 0 h 1587"/>
              <a:gd name="T4" fmla="*/ 0 w 3175"/>
              <a:gd name="T5" fmla="*/ 0 h 1587"/>
              <a:gd name="T6" fmla="*/ 0 w 3175"/>
              <a:gd name="T7" fmla="*/ 0 h 1587"/>
              <a:gd name="T8" fmla="*/ 0 w 3175"/>
              <a:gd name="T9" fmla="*/ 0 h 1587"/>
              <a:gd name="T10" fmla="*/ 0 w 3175"/>
              <a:gd name="T11" fmla="*/ 0 h 1587"/>
              <a:gd name="T12" fmla="*/ 0 60000 65536"/>
              <a:gd name="T13" fmla="*/ 0 60000 65536"/>
              <a:gd name="T14" fmla="*/ 0 60000 65536"/>
              <a:gd name="T15" fmla="*/ 0 60000 65536"/>
              <a:gd name="T16" fmla="*/ 0 60000 65536"/>
              <a:gd name="T17" fmla="*/ 0 60000 65536"/>
              <a:gd name="T18" fmla="*/ 0 w 3175"/>
              <a:gd name="T19" fmla="*/ 0 h 1587"/>
              <a:gd name="T20" fmla="*/ 3175 w 3175"/>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3175"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8" name="Rectangle 101"/>
          <p:cNvSpPr>
            <a:spLocks noChangeArrowheads="1"/>
          </p:cNvSpPr>
          <p:nvPr/>
        </p:nvSpPr>
        <p:spPr bwMode="auto">
          <a:xfrm>
            <a:off x="1284288" y="4264025"/>
            <a:ext cx="20637" cy="142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89" name="Rectangle 102"/>
          <p:cNvSpPr>
            <a:spLocks noChangeArrowheads="1"/>
          </p:cNvSpPr>
          <p:nvPr/>
        </p:nvSpPr>
        <p:spPr bwMode="auto">
          <a:xfrm>
            <a:off x="1284288" y="4264025"/>
            <a:ext cx="20637" cy="142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0" name="Freeform 103"/>
          <p:cNvSpPr>
            <a:spLocks/>
          </p:cNvSpPr>
          <p:nvPr/>
        </p:nvSpPr>
        <p:spPr bwMode="auto">
          <a:xfrm>
            <a:off x="1287463" y="4144963"/>
            <a:ext cx="15875" cy="250825"/>
          </a:xfrm>
          <a:custGeom>
            <a:avLst/>
            <a:gdLst>
              <a:gd name="T0" fmla="*/ 2147483647 w 7"/>
              <a:gd name="T1" fmla="*/ 2147483647 h 157"/>
              <a:gd name="T2" fmla="*/ 2147483647 w 7"/>
              <a:gd name="T3" fmla="*/ 2147483647 h 157"/>
              <a:gd name="T4" fmla="*/ 2147483647 w 7"/>
              <a:gd name="T5" fmla="*/ 0 h 157"/>
              <a:gd name="T6" fmla="*/ 0 w 7"/>
              <a:gd name="T7" fmla="*/ 0 h 157"/>
              <a:gd name="T8" fmla="*/ 0 w 7"/>
              <a:gd name="T9" fmla="*/ 2147483647 h 157"/>
              <a:gd name="T10" fmla="*/ 2147483647 w 7"/>
              <a:gd name="T11" fmla="*/ 2147483647 h 157"/>
              <a:gd name="T12" fmla="*/ 0 60000 65536"/>
              <a:gd name="T13" fmla="*/ 0 60000 65536"/>
              <a:gd name="T14" fmla="*/ 0 60000 65536"/>
              <a:gd name="T15" fmla="*/ 0 60000 65536"/>
              <a:gd name="T16" fmla="*/ 0 60000 65536"/>
              <a:gd name="T17" fmla="*/ 0 60000 65536"/>
              <a:gd name="T18" fmla="*/ 0 w 7"/>
              <a:gd name="T19" fmla="*/ 0 h 157"/>
              <a:gd name="T20" fmla="*/ 7 w 7"/>
              <a:gd name="T21" fmla="*/ 157 h 157"/>
            </a:gdLst>
            <a:ahLst/>
            <a:cxnLst>
              <a:cxn ang="T12">
                <a:pos x="T0" y="T1"/>
              </a:cxn>
              <a:cxn ang="T13">
                <a:pos x="T2" y="T3"/>
              </a:cxn>
              <a:cxn ang="T14">
                <a:pos x="T4" y="T5"/>
              </a:cxn>
              <a:cxn ang="T15">
                <a:pos x="T6" y="T7"/>
              </a:cxn>
              <a:cxn ang="T16">
                <a:pos x="T8" y="T9"/>
              </a:cxn>
              <a:cxn ang="T17">
                <a:pos x="T10" y="T11"/>
              </a:cxn>
            </a:cxnLst>
            <a:rect l="T18" t="T19" r="T20" b="T21"/>
            <a:pathLst>
              <a:path w="7" h="157">
                <a:moveTo>
                  <a:pt x="3" y="157"/>
                </a:moveTo>
                <a:lnTo>
                  <a:pt x="7" y="157"/>
                </a:lnTo>
                <a:lnTo>
                  <a:pt x="7" y="0"/>
                </a:lnTo>
                <a:lnTo>
                  <a:pt x="0" y="0"/>
                </a:lnTo>
                <a:lnTo>
                  <a:pt x="0" y="157"/>
                </a:lnTo>
                <a:lnTo>
                  <a:pt x="3" y="15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1" name="Rectangle 104"/>
          <p:cNvSpPr>
            <a:spLocks noChangeArrowheads="1"/>
          </p:cNvSpPr>
          <p:nvPr/>
        </p:nvSpPr>
        <p:spPr bwMode="auto">
          <a:xfrm>
            <a:off x="1595438" y="3987800"/>
            <a:ext cx="30162" cy="301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2" name="Rectangle 105"/>
          <p:cNvSpPr>
            <a:spLocks noChangeArrowheads="1"/>
          </p:cNvSpPr>
          <p:nvPr/>
        </p:nvSpPr>
        <p:spPr bwMode="auto">
          <a:xfrm>
            <a:off x="1595438" y="3987800"/>
            <a:ext cx="30162" cy="301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3" name="Freeform 106"/>
          <p:cNvSpPr>
            <a:spLocks/>
          </p:cNvSpPr>
          <p:nvPr/>
        </p:nvSpPr>
        <p:spPr bwMode="auto">
          <a:xfrm>
            <a:off x="1604963" y="3921125"/>
            <a:ext cx="11112" cy="161925"/>
          </a:xfrm>
          <a:custGeom>
            <a:avLst/>
            <a:gdLst>
              <a:gd name="T0" fmla="*/ 2147483647 w 6"/>
              <a:gd name="T1" fmla="*/ 2147483647 h 102"/>
              <a:gd name="T2" fmla="*/ 2147483647 w 6"/>
              <a:gd name="T3" fmla="*/ 2147483647 h 102"/>
              <a:gd name="T4" fmla="*/ 2147483647 w 6"/>
              <a:gd name="T5" fmla="*/ 0 h 102"/>
              <a:gd name="T6" fmla="*/ 0 w 6"/>
              <a:gd name="T7" fmla="*/ 0 h 102"/>
              <a:gd name="T8" fmla="*/ 0 w 6"/>
              <a:gd name="T9" fmla="*/ 2147483647 h 102"/>
              <a:gd name="T10" fmla="*/ 2147483647 w 6"/>
              <a:gd name="T11" fmla="*/ 2147483647 h 102"/>
              <a:gd name="T12" fmla="*/ 0 60000 65536"/>
              <a:gd name="T13" fmla="*/ 0 60000 65536"/>
              <a:gd name="T14" fmla="*/ 0 60000 65536"/>
              <a:gd name="T15" fmla="*/ 0 60000 65536"/>
              <a:gd name="T16" fmla="*/ 0 60000 65536"/>
              <a:gd name="T17" fmla="*/ 0 60000 65536"/>
              <a:gd name="T18" fmla="*/ 0 w 6"/>
              <a:gd name="T19" fmla="*/ 0 h 102"/>
              <a:gd name="T20" fmla="*/ 6 w 6"/>
              <a:gd name="T21" fmla="*/ 102 h 102"/>
            </a:gdLst>
            <a:ahLst/>
            <a:cxnLst>
              <a:cxn ang="T12">
                <a:pos x="T0" y="T1"/>
              </a:cxn>
              <a:cxn ang="T13">
                <a:pos x="T2" y="T3"/>
              </a:cxn>
              <a:cxn ang="T14">
                <a:pos x="T4" y="T5"/>
              </a:cxn>
              <a:cxn ang="T15">
                <a:pos x="T6" y="T7"/>
              </a:cxn>
              <a:cxn ang="T16">
                <a:pos x="T8" y="T9"/>
              </a:cxn>
              <a:cxn ang="T17">
                <a:pos x="T10" y="T11"/>
              </a:cxn>
            </a:cxnLst>
            <a:rect l="T18" t="T19" r="T20" b="T21"/>
            <a:pathLst>
              <a:path w="6" h="102">
                <a:moveTo>
                  <a:pt x="3" y="102"/>
                </a:moveTo>
                <a:lnTo>
                  <a:pt x="6" y="102"/>
                </a:lnTo>
                <a:lnTo>
                  <a:pt x="6" y="0"/>
                </a:lnTo>
                <a:lnTo>
                  <a:pt x="0" y="0"/>
                </a:lnTo>
                <a:lnTo>
                  <a:pt x="0" y="102"/>
                </a:lnTo>
                <a:lnTo>
                  <a:pt x="3" y="10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4" name="Rectangle 107"/>
          <p:cNvSpPr>
            <a:spLocks noChangeArrowheads="1"/>
          </p:cNvSpPr>
          <p:nvPr/>
        </p:nvSpPr>
        <p:spPr bwMode="auto">
          <a:xfrm>
            <a:off x="1827213" y="3943350"/>
            <a:ext cx="39687" cy="317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5" name="Rectangle 108"/>
          <p:cNvSpPr>
            <a:spLocks noChangeArrowheads="1"/>
          </p:cNvSpPr>
          <p:nvPr/>
        </p:nvSpPr>
        <p:spPr bwMode="auto">
          <a:xfrm>
            <a:off x="1827213" y="3943350"/>
            <a:ext cx="39687" cy="317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6" name="Freeform 109"/>
          <p:cNvSpPr>
            <a:spLocks/>
          </p:cNvSpPr>
          <p:nvPr/>
        </p:nvSpPr>
        <p:spPr bwMode="auto">
          <a:xfrm>
            <a:off x="1839913" y="3892550"/>
            <a:ext cx="12700" cy="133350"/>
          </a:xfrm>
          <a:custGeom>
            <a:avLst/>
            <a:gdLst>
              <a:gd name="T0" fmla="*/ 2147483647 w 6"/>
              <a:gd name="T1" fmla="*/ 2147483647 h 84"/>
              <a:gd name="T2" fmla="*/ 2147483647 w 6"/>
              <a:gd name="T3" fmla="*/ 2147483647 h 84"/>
              <a:gd name="T4" fmla="*/ 2147483647 w 6"/>
              <a:gd name="T5" fmla="*/ 0 h 84"/>
              <a:gd name="T6" fmla="*/ 0 w 6"/>
              <a:gd name="T7" fmla="*/ 0 h 84"/>
              <a:gd name="T8" fmla="*/ 0 w 6"/>
              <a:gd name="T9" fmla="*/ 2147483647 h 84"/>
              <a:gd name="T10" fmla="*/ 2147483647 w 6"/>
              <a:gd name="T11" fmla="*/ 2147483647 h 84"/>
              <a:gd name="T12" fmla="*/ 0 60000 65536"/>
              <a:gd name="T13" fmla="*/ 0 60000 65536"/>
              <a:gd name="T14" fmla="*/ 0 60000 65536"/>
              <a:gd name="T15" fmla="*/ 0 60000 65536"/>
              <a:gd name="T16" fmla="*/ 0 60000 65536"/>
              <a:gd name="T17" fmla="*/ 0 60000 65536"/>
              <a:gd name="T18" fmla="*/ 0 w 6"/>
              <a:gd name="T19" fmla="*/ 0 h 84"/>
              <a:gd name="T20" fmla="*/ 6 w 6"/>
              <a:gd name="T21" fmla="*/ 84 h 84"/>
            </a:gdLst>
            <a:ahLst/>
            <a:cxnLst>
              <a:cxn ang="T12">
                <a:pos x="T0" y="T1"/>
              </a:cxn>
              <a:cxn ang="T13">
                <a:pos x="T2" y="T3"/>
              </a:cxn>
              <a:cxn ang="T14">
                <a:pos x="T4" y="T5"/>
              </a:cxn>
              <a:cxn ang="T15">
                <a:pos x="T6" y="T7"/>
              </a:cxn>
              <a:cxn ang="T16">
                <a:pos x="T8" y="T9"/>
              </a:cxn>
              <a:cxn ang="T17">
                <a:pos x="T10" y="T11"/>
              </a:cxn>
            </a:cxnLst>
            <a:rect l="T18" t="T19" r="T20" b="T21"/>
            <a:pathLst>
              <a:path w="6" h="84">
                <a:moveTo>
                  <a:pt x="3" y="84"/>
                </a:moveTo>
                <a:lnTo>
                  <a:pt x="6" y="84"/>
                </a:lnTo>
                <a:lnTo>
                  <a:pt x="6" y="0"/>
                </a:lnTo>
                <a:lnTo>
                  <a:pt x="0" y="0"/>
                </a:lnTo>
                <a:lnTo>
                  <a:pt x="0" y="84"/>
                </a:lnTo>
                <a:lnTo>
                  <a:pt x="3" y="8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7" name="Rectangle 110"/>
          <p:cNvSpPr>
            <a:spLocks noChangeArrowheads="1"/>
          </p:cNvSpPr>
          <p:nvPr/>
        </p:nvSpPr>
        <p:spPr bwMode="auto">
          <a:xfrm>
            <a:off x="2049463" y="3829050"/>
            <a:ext cx="42862" cy="349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8" name="Rectangle 111"/>
          <p:cNvSpPr>
            <a:spLocks noChangeArrowheads="1"/>
          </p:cNvSpPr>
          <p:nvPr/>
        </p:nvSpPr>
        <p:spPr bwMode="auto">
          <a:xfrm>
            <a:off x="2049463" y="3829050"/>
            <a:ext cx="42862" cy="349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899" name="Freeform 112"/>
          <p:cNvSpPr>
            <a:spLocks/>
          </p:cNvSpPr>
          <p:nvPr/>
        </p:nvSpPr>
        <p:spPr bwMode="auto">
          <a:xfrm>
            <a:off x="2063750" y="3784600"/>
            <a:ext cx="12700" cy="125413"/>
          </a:xfrm>
          <a:custGeom>
            <a:avLst/>
            <a:gdLst>
              <a:gd name="T0" fmla="*/ 2147483647 w 6"/>
              <a:gd name="T1" fmla="*/ 2147483647 h 79"/>
              <a:gd name="T2" fmla="*/ 2147483647 w 6"/>
              <a:gd name="T3" fmla="*/ 2147483647 h 79"/>
              <a:gd name="T4" fmla="*/ 2147483647 w 6"/>
              <a:gd name="T5" fmla="*/ 0 h 79"/>
              <a:gd name="T6" fmla="*/ 0 w 6"/>
              <a:gd name="T7" fmla="*/ 0 h 79"/>
              <a:gd name="T8" fmla="*/ 0 w 6"/>
              <a:gd name="T9" fmla="*/ 2147483647 h 79"/>
              <a:gd name="T10" fmla="*/ 2147483647 w 6"/>
              <a:gd name="T11" fmla="*/ 2147483647 h 79"/>
              <a:gd name="T12" fmla="*/ 0 60000 65536"/>
              <a:gd name="T13" fmla="*/ 0 60000 65536"/>
              <a:gd name="T14" fmla="*/ 0 60000 65536"/>
              <a:gd name="T15" fmla="*/ 0 60000 65536"/>
              <a:gd name="T16" fmla="*/ 0 60000 65536"/>
              <a:gd name="T17" fmla="*/ 0 60000 65536"/>
              <a:gd name="T18" fmla="*/ 0 w 6"/>
              <a:gd name="T19" fmla="*/ 0 h 79"/>
              <a:gd name="T20" fmla="*/ 6 w 6"/>
              <a:gd name="T21" fmla="*/ 79 h 79"/>
            </a:gdLst>
            <a:ahLst/>
            <a:cxnLst>
              <a:cxn ang="T12">
                <a:pos x="T0" y="T1"/>
              </a:cxn>
              <a:cxn ang="T13">
                <a:pos x="T2" y="T3"/>
              </a:cxn>
              <a:cxn ang="T14">
                <a:pos x="T4" y="T5"/>
              </a:cxn>
              <a:cxn ang="T15">
                <a:pos x="T6" y="T7"/>
              </a:cxn>
              <a:cxn ang="T16">
                <a:pos x="T8" y="T9"/>
              </a:cxn>
              <a:cxn ang="T17">
                <a:pos x="T10" y="T11"/>
              </a:cxn>
            </a:cxnLst>
            <a:rect l="T18" t="T19" r="T20" b="T21"/>
            <a:pathLst>
              <a:path w="6" h="79">
                <a:moveTo>
                  <a:pt x="3" y="79"/>
                </a:moveTo>
                <a:lnTo>
                  <a:pt x="6" y="79"/>
                </a:lnTo>
                <a:lnTo>
                  <a:pt x="6" y="0"/>
                </a:lnTo>
                <a:lnTo>
                  <a:pt x="0" y="0"/>
                </a:lnTo>
                <a:lnTo>
                  <a:pt x="0" y="79"/>
                </a:lnTo>
                <a:lnTo>
                  <a:pt x="3" y="7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0" name="Rectangle 113"/>
          <p:cNvSpPr>
            <a:spLocks noChangeArrowheads="1"/>
          </p:cNvSpPr>
          <p:nvPr/>
        </p:nvSpPr>
        <p:spPr bwMode="auto">
          <a:xfrm>
            <a:off x="2257425" y="3560763"/>
            <a:ext cx="49213" cy="3968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1" name="Rectangle 114"/>
          <p:cNvSpPr>
            <a:spLocks noChangeArrowheads="1"/>
          </p:cNvSpPr>
          <p:nvPr/>
        </p:nvSpPr>
        <p:spPr bwMode="auto">
          <a:xfrm>
            <a:off x="2257425" y="3560763"/>
            <a:ext cx="49213" cy="3968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2" name="Freeform 115"/>
          <p:cNvSpPr>
            <a:spLocks/>
          </p:cNvSpPr>
          <p:nvPr/>
        </p:nvSpPr>
        <p:spPr bwMode="auto">
          <a:xfrm>
            <a:off x="2276475" y="3522663"/>
            <a:ext cx="12700" cy="115887"/>
          </a:xfrm>
          <a:custGeom>
            <a:avLst/>
            <a:gdLst>
              <a:gd name="T0" fmla="*/ 2147483647 w 7"/>
              <a:gd name="T1" fmla="*/ 2147483647 h 72"/>
              <a:gd name="T2" fmla="*/ 2147483647 w 7"/>
              <a:gd name="T3" fmla="*/ 2147483647 h 72"/>
              <a:gd name="T4" fmla="*/ 2147483647 w 7"/>
              <a:gd name="T5" fmla="*/ 0 h 72"/>
              <a:gd name="T6" fmla="*/ 0 w 7"/>
              <a:gd name="T7" fmla="*/ 0 h 72"/>
              <a:gd name="T8" fmla="*/ 0 w 7"/>
              <a:gd name="T9" fmla="*/ 2147483647 h 72"/>
              <a:gd name="T10" fmla="*/ 2147483647 w 7"/>
              <a:gd name="T11" fmla="*/ 2147483647 h 72"/>
              <a:gd name="T12" fmla="*/ 0 60000 65536"/>
              <a:gd name="T13" fmla="*/ 0 60000 65536"/>
              <a:gd name="T14" fmla="*/ 0 60000 65536"/>
              <a:gd name="T15" fmla="*/ 0 60000 65536"/>
              <a:gd name="T16" fmla="*/ 0 60000 65536"/>
              <a:gd name="T17" fmla="*/ 0 60000 65536"/>
              <a:gd name="T18" fmla="*/ 0 w 7"/>
              <a:gd name="T19" fmla="*/ 0 h 72"/>
              <a:gd name="T20" fmla="*/ 7 w 7"/>
              <a:gd name="T21" fmla="*/ 72 h 72"/>
            </a:gdLst>
            <a:ahLst/>
            <a:cxnLst>
              <a:cxn ang="T12">
                <a:pos x="T0" y="T1"/>
              </a:cxn>
              <a:cxn ang="T13">
                <a:pos x="T2" y="T3"/>
              </a:cxn>
              <a:cxn ang="T14">
                <a:pos x="T4" y="T5"/>
              </a:cxn>
              <a:cxn ang="T15">
                <a:pos x="T6" y="T7"/>
              </a:cxn>
              <a:cxn ang="T16">
                <a:pos x="T8" y="T9"/>
              </a:cxn>
              <a:cxn ang="T17">
                <a:pos x="T10" y="T11"/>
              </a:cxn>
            </a:cxnLst>
            <a:rect l="T18" t="T19" r="T20" b="T21"/>
            <a:pathLst>
              <a:path w="7" h="72">
                <a:moveTo>
                  <a:pt x="3" y="72"/>
                </a:moveTo>
                <a:lnTo>
                  <a:pt x="7" y="72"/>
                </a:lnTo>
                <a:lnTo>
                  <a:pt x="7" y="0"/>
                </a:lnTo>
                <a:lnTo>
                  <a:pt x="0" y="0"/>
                </a:lnTo>
                <a:lnTo>
                  <a:pt x="0" y="72"/>
                </a:lnTo>
                <a:lnTo>
                  <a:pt x="3" y="7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3" name="Rectangle 116"/>
          <p:cNvSpPr>
            <a:spLocks noChangeArrowheads="1"/>
          </p:cNvSpPr>
          <p:nvPr/>
        </p:nvSpPr>
        <p:spPr bwMode="auto">
          <a:xfrm>
            <a:off x="2462213" y="3425825"/>
            <a:ext cx="42862" cy="365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4" name="Rectangle 117"/>
          <p:cNvSpPr>
            <a:spLocks noChangeArrowheads="1"/>
          </p:cNvSpPr>
          <p:nvPr/>
        </p:nvSpPr>
        <p:spPr bwMode="auto">
          <a:xfrm>
            <a:off x="2462213" y="3425825"/>
            <a:ext cx="42862" cy="365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5" name="Freeform 118"/>
          <p:cNvSpPr>
            <a:spLocks/>
          </p:cNvSpPr>
          <p:nvPr/>
        </p:nvSpPr>
        <p:spPr bwMode="auto">
          <a:xfrm>
            <a:off x="2476500" y="3384550"/>
            <a:ext cx="12700" cy="117475"/>
          </a:xfrm>
          <a:custGeom>
            <a:avLst/>
            <a:gdLst>
              <a:gd name="T0" fmla="*/ 2147483647 w 7"/>
              <a:gd name="T1" fmla="*/ 2147483647 h 73"/>
              <a:gd name="T2" fmla="*/ 2147483647 w 7"/>
              <a:gd name="T3" fmla="*/ 2147483647 h 73"/>
              <a:gd name="T4" fmla="*/ 2147483647 w 7"/>
              <a:gd name="T5" fmla="*/ 0 h 73"/>
              <a:gd name="T6" fmla="*/ 0 w 7"/>
              <a:gd name="T7" fmla="*/ 0 h 73"/>
              <a:gd name="T8" fmla="*/ 0 w 7"/>
              <a:gd name="T9" fmla="*/ 2147483647 h 73"/>
              <a:gd name="T10" fmla="*/ 2147483647 w 7"/>
              <a:gd name="T11" fmla="*/ 2147483647 h 73"/>
              <a:gd name="T12" fmla="*/ 0 60000 65536"/>
              <a:gd name="T13" fmla="*/ 0 60000 65536"/>
              <a:gd name="T14" fmla="*/ 0 60000 65536"/>
              <a:gd name="T15" fmla="*/ 0 60000 65536"/>
              <a:gd name="T16" fmla="*/ 0 60000 65536"/>
              <a:gd name="T17" fmla="*/ 0 60000 65536"/>
              <a:gd name="T18" fmla="*/ 0 w 7"/>
              <a:gd name="T19" fmla="*/ 0 h 73"/>
              <a:gd name="T20" fmla="*/ 7 w 7"/>
              <a:gd name="T21" fmla="*/ 73 h 73"/>
            </a:gdLst>
            <a:ahLst/>
            <a:cxnLst>
              <a:cxn ang="T12">
                <a:pos x="T0" y="T1"/>
              </a:cxn>
              <a:cxn ang="T13">
                <a:pos x="T2" y="T3"/>
              </a:cxn>
              <a:cxn ang="T14">
                <a:pos x="T4" y="T5"/>
              </a:cxn>
              <a:cxn ang="T15">
                <a:pos x="T6" y="T7"/>
              </a:cxn>
              <a:cxn ang="T16">
                <a:pos x="T8" y="T9"/>
              </a:cxn>
              <a:cxn ang="T17">
                <a:pos x="T10" y="T11"/>
              </a:cxn>
            </a:cxnLst>
            <a:rect l="T18" t="T19" r="T20" b="T21"/>
            <a:pathLst>
              <a:path w="7" h="73">
                <a:moveTo>
                  <a:pt x="4" y="73"/>
                </a:moveTo>
                <a:lnTo>
                  <a:pt x="7" y="73"/>
                </a:lnTo>
                <a:lnTo>
                  <a:pt x="7" y="0"/>
                </a:lnTo>
                <a:lnTo>
                  <a:pt x="0" y="0"/>
                </a:lnTo>
                <a:lnTo>
                  <a:pt x="0" y="73"/>
                </a:lnTo>
                <a:lnTo>
                  <a:pt x="4" y="7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6" name="Rectangle 119"/>
          <p:cNvSpPr>
            <a:spLocks noChangeArrowheads="1"/>
          </p:cNvSpPr>
          <p:nvPr/>
        </p:nvSpPr>
        <p:spPr bwMode="auto">
          <a:xfrm>
            <a:off x="2655888" y="3343275"/>
            <a:ext cx="38100" cy="349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7" name="Rectangle 120"/>
          <p:cNvSpPr>
            <a:spLocks noChangeArrowheads="1"/>
          </p:cNvSpPr>
          <p:nvPr/>
        </p:nvSpPr>
        <p:spPr bwMode="auto">
          <a:xfrm>
            <a:off x="2655888" y="3343275"/>
            <a:ext cx="38100" cy="349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8" name="Freeform 121"/>
          <p:cNvSpPr>
            <a:spLocks/>
          </p:cNvSpPr>
          <p:nvPr/>
        </p:nvSpPr>
        <p:spPr bwMode="auto">
          <a:xfrm>
            <a:off x="2670175" y="3290888"/>
            <a:ext cx="12700" cy="138112"/>
          </a:xfrm>
          <a:custGeom>
            <a:avLst/>
            <a:gdLst>
              <a:gd name="T0" fmla="*/ 2147483647 w 7"/>
              <a:gd name="T1" fmla="*/ 2147483647 h 87"/>
              <a:gd name="T2" fmla="*/ 2147483647 w 7"/>
              <a:gd name="T3" fmla="*/ 2147483647 h 87"/>
              <a:gd name="T4" fmla="*/ 2147483647 w 7"/>
              <a:gd name="T5" fmla="*/ 0 h 87"/>
              <a:gd name="T6" fmla="*/ 0 w 7"/>
              <a:gd name="T7" fmla="*/ 0 h 87"/>
              <a:gd name="T8" fmla="*/ 0 w 7"/>
              <a:gd name="T9" fmla="*/ 2147483647 h 87"/>
              <a:gd name="T10" fmla="*/ 2147483647 w 7"/>
              <a:gd name="T11" fmla="*/ 2147483647 h 87"/>
              <a:gd name="T12" fmla="*/ 0 60000 65536"/>
              <a:gd name="T13" fmla="*/ 0 60000 65536"/>
              <a:gd name="T14" fmla="*/ 0 60000 65536"/>
              <a:gd name="T15" fmla="*/ 0 60000 65536"/>
              <a:gd name="T16" fmla="*/ 0 60000 65536"/>
              <a:gd name="T17" fmla="*/ 0 60000 65536"/>
              <a:gd name="T18" fmla="*/ 0 w 7"/>
              <a:gd name="T19" fmla="*/ 0 h 87"/>
              <a:gd name="T20" fmla="*/ 7 w 7"/>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7" h="87">
                <a:moveTo>
                  <a:pt x="3" y="87"/>
                </a:moveTo>
                <a:lnTo>
                  <a:pt x="7" y="87"/>
                </a:lnTo>
                <a:lnTo>
                  <a:pt x="7" y="0"/>
                </a:lnTo>
                <a:lnTo>
                  <a:pt x="0" y="0"/>
                </a:lnTo>
                <a:lnTo>
                  <a:pt x="0" y="87"/>
                </a:lnTo>
                <a:lnTo>
                  <a:pt x="3" y="8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09" name="Rectangle 122"/>
          <p:cNvSpPr>
            <a:spLocks noChangeArrowheads="1"/>
          </p:cNvSpPr>
          <p:nvPr/>
        </p:nvSpPr>
        <p:spPr bwMode="auto">
          <a:xfrm>
            <a:off x="2833688" y="3141663"/>
            <a:ext cx="34925" cy="301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0" name="Rectangle 123"/>
          <p:cNvSpPr>
            <a:spLocks noChangeArrowheads="1"/>
          </p:cNvSpPr>
          <p:nvPr/>
        </p:nvSpPr>
        <p:spPr bwMode="auto">
          <a:xfrm>
            <a:off x="2833688" y="3141663"/>
            <a:ext cx="34925" cy="301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1" name="Freeform 124"/>
          <p:cNvSpPr>
            <a:spLocks/>
          </p:cNvSpPr>
          <p:nvPr/>
        </p:nvSpPr>
        <p:spPr bwMode="auto">
          <a:xfrm>
            <a:off x="2843213" y="3082925"/>
            <a:ext cx="15875" cy="146050"/>
          </a:xfrm>
          <a:custGeom>
            <a:avLst/>
            <a:gdLst>
              <a:gd name="T0" fmla="*/ 2147483647 w 7"/>
              <a:gd name="T1" fmla="*/ 2147483647 h 92"/>
              <a:gd name="T2" fmla="*/ 2147483647 w 7"/>
              <a:gd name="T3" fmla="*/ 2147483647 h 92"/>
              <a:gd name="T4" fmla="*/ 2147483647 w 7"/>
              <a:gd name="T5" fmla="*/ 0 h 92"/>
              <a:gd name="T6" fmla="*/ 0 w 7"/>
              <a:gd name="T7" fmla="*/ 0 h 92"/>
              <a:gd name="T8" fmla="*/ 0 w 7"/>
              <a:gd name="T9" fmla="*/ 2147483647 h 92"/>
              <a:gd name="T10" fmla="*/ 2147483647 w 7"/>
              <a:gd name="T11" fmla="*/ 2147483647 h 92"/>
              <a:gd name="T12" fmla="*/ 0 60000 65536"/>
              <a:gd name="T13" fmla="*/ 0 60000 65536"/>
              <a:gd name="T14" fmla="*/ 0 60000 65536"/>
              <a:gd name="T15" fmla="*/ 0 60000 65536"/>
              <a:gd name="T16" fmla="*/ 0 60000 65536"/>
              <a:gd name="T17" fmla="*/ 0 60000 65536"/>
              <a:gd name="T18" fmla="*/ 0 w 7"/>
              <a:gd name="T19" fmla="*/ 0 h 92"/>
              <a:gd name="T20" fmla="*/ 7 w 7"/>
              <a:gd name="T21" fmla="*/ 92 h 92"/>
            </a:gdLst>
            <a:ahLst/>
            <a:cxnLst>
              <a:cxn ang="T12">
                <a:pos x="T0" y="T1"/>
              </a:cxn>
              <a:cxn ang="T13">
                <a:pos x="T2" y="T3"/>
              </a:cxn>
              <a:cxn ang="T14">
                <a:pos x="T4" y="T5"/>
              </a:cxn>
              <a:cxn ang="T15">
                <a:pos x="T6" y="T7"/>
              </a:cxn>
              <a:cxn ang="T16">
                <a:pos x="T8" y="T9"/>
              </a:cxn>
              <a:cxn ang="T17">
                <a:pos x="T10" y="T11"/>
              </a:cxn>
            </a:cxnLst>
            <a:rect l="T18" t="T19" r="T20" b="T21"/>
            <a:pathLst>
              <a:path w="7" h="92">
                <a:moveTo>
                  <a:pt x="3" y="92"/>
                </a:moveTo>
                <a:lnTo>
                  <a:pt x="7" y="92"/>
                </a:lnTo>
                <a:lnTo>
                  <a:pt x="7" y="0"/>
                </a:lnTo>
                <a:lnTo>
                  <a:pt x="0" y="0"/>
                </a:lnTo>
                <a:lnTo>
                  <a:pt x="0" y="92"/>
                </a:lnTo>
                <a:lnTo>
                  <a:pt x="3" y="9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2" name="Rectangle 125"/>
          <p:cNvSpPr>
            <a:spLocks noChangeArrowheads="1"/>
          </p:cNvSpPr>
          <p:nvPr/>
        </p:nvSpPr>
        <p:spPr bwMode="auto">
          <a:xfrm>
            <a:off x="2997200" y="3028950"/>
            <a:ext cx="31750" cy="254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3" name="Rectangle 126"/>
          <p:cNvSpPr>
            <a:spLocks noChangeArrowheads="1"/>
          </p:cNvSpPr>
          <p:nvPr/>
        </p:nvSpPr>
        <p:spPr bwMode="auto">
          <a:xfrm>
            <a:off x="2997200" y="3028950"/>
            <a:ext cx="31750" cy="254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4" name="Freeform 127"/>
          <p:cNvSpPr>
            <a:spLocks/>
          </p:cNvSpPr>
          <p:nvPr/>
        </p:nvSpPr>
        <p:spPr bwMode="auto">
          <a:xfrm>
            <a:off x="3006725" y="2955925"/>
            <a:ext cx="12700" cy="174625"/>
          </a:xfrm>
          <a:custGeom>
            <a:avLst/>
            <a:gdLst>
              <a:gd name="T0" fmla="*/ 2147483647 w 7"/>
              <a:gd name="T1" fmla="*/ 2147483647 h 110"/>
              <a:gd name="T2" fmla="*/ 2147483647 w 7"/>
              <a:gd name="T3" fmla="*/ 2147483647 h 110"/>
              <a:gd name="T4" fmla="*/ 2147483647 w 7"/>
              <a:gd name="T5" fmla="*/ 0 h 110"/>
              <a:gd name="T6" fmla="*/ 0 w 7"/>
              <a:gd name="T7" fmla="*/ 0 h 110"/>
              <a:gd name="T8" fmla="*/ 0 w 7"/>
              <a:gd name="T9" fmla="*/ 2147483647 h 110"/>
              <a:gd name="T10" fmla="*/ 2147483647 w 7"/>
              <a:gd name="T11" fmla="*/ 2147483647 h 110"/>
              <a:gd name="T12" fmla="*/ 0 60000 65536"/>
              <a:gd name="T13" fmla="*/ 0 60000 65536"/>
              <a:gd name="T14" fmla="*/ 0 60000 65536"/>
              <a:gd name="T15" fmla="*/ 0 60000 65536"/>
              <a:gd name="T16" fmla="*/ 0 60000 65536"/>
              <a:gd name="T17" fmla="*/ 0 60000 65536"/>
              <a:gd name="T18" fmla="*/ 0 w 7"/>
              <a:gd name="T19" fmla="*/ 0 h 110"/>
              <a:gd name="T20" fmla="*/ 7 w 7"/>
              <a:gd name="T21" fmla="*/ 110 h 110"/>
            </a:gdLst>
            <a:ahLst/>
            <a:cxnLst>
              <a:cxn ang="T12">
                <a:pos x="T0" y="T1"/>
              </a:cxn>
              <a:cxn ang="T13">
                <a:pos x="T2" y="T3"/>
              </a:cxn>
              <a:cxn ang="T14">
                <a:pos x="T4" y="T5"/>
              </a:cxn>
              <a:cxn ang="T15">
                <a:pos x="T6" y="T7"/>
              </a:cxn>
              <a:cxn ang="T16">
                <a:pos x="T8" y="T9"/>
              </a:cxn>
              <a:cxn ang="T17">
                <a:pos x="T10" y="T11"/>
              </a:cxn>
            </a:cxnLst>
            <a:rect l="T18" t="T19" r="T20" b="T21"/>
            <a:pathLst>
              <a:path w="7" h="110">
                <a:moveTo>
                  <a:pt x="4" y="110"/>
                </a:moveTo>
                <a:lnTo>
                  <a:pt x="7" y="110"/>
                </a:lnTo>
                <a:lnTo>
                  <a:pt x="7" y="0"/>
                </a:lnTo>
                <a:lnTo>
                  <a:pt x="0" y="0"/>
                </a:lnTo>
                <a:lnTo>
                  <a:pt x="0" y="110"/>
                </a:lnTo>
                <a:lnTo>
                  <a:pt x="4" y="11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5" name="Rectangle 128"/>
          <p:cNvSpPr>
            <a:spLocks noChangeArrowheads="1"/>
          </p:cNvSpPr>
          <p:nvPr/>
        </p:nvSpPr>
        <p:spPr bwMode="auto">
          <a:xfrm>
            <a:off x="3308350" y="2786063"/>
            <a:ext cx="36513" cy="317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6" name="Rectangle 129"/>
          <p:cNvSpPr>
            <a:spLocks noChangeArrowheads="1"/>
          </p:cNvSpPr>
          <p:nvPr/>
        </p:nvSpPr>
        <p:spPr bwMode="auto">
          <a:xfrm>
            <a:off x="3308350" y="2786063"/>
            <a:ext cx="36513" cy="317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7" name="Freeform 130"/>
          <p:cNvSpPr>
            <a:spLocks/>
          </p:cNvSpPr>
          <p:nvPr/>
        </p:nvSpPr>
        <p:spPr bwMode="auto">
          <a:xfrm>
            <a:off x="3319463" y="2738438"/>
            <a:ext cx="12700" cy="130175"/>
          </a:xfrm>
          <a:custGeom>
            <a:avLst/>
            <a:gdLst>
              <a:gd name="T0" fmla="*/ 2147483647 w 7"/>
              <a:gd name="T1" fmla="*/ 2147483647 h 81"/>
              <a:gd name="T2" fmla="*/ 2147483647 w 7"/>
              <a:gd name="T3" fmla="*/ 2147483647 h 81"/>
              <a:gd name="T4" fmla="*/ 2147483647 w 7"/>
              <a:gd name="T5" fmla="*/ 0 h 81"/>
              <a:gd name="T6" fmla="*/ 0 w 7"/>
              <a:gd name="T7" fmla="*/ 0 h 81"/>
              <a:gd name="T8" fmla="*/ 0 w 7"/>
              <a:gd name="T9" fmla="*/ 2147483647 h 81"/>
              <a:gd name="T10" fmla="*/ 2147483647 w 7"/>
              <a:gd name="T11" fmla="*/ 2147483647 h 81"/>
              <a:gd name="T12" fmla="*/ 0 60000 65536"/>
              <a:gd name="T13" fmla="*/ 0 60000 65536"/>
              <a:gd name="T14" fmla="*/ 0 60000 65536"/>
              <a:gd name="T15" fmla="*/ 0 60000 65536"/>
              <a:gd name="T16" fmla="*/ 0 60000 65536"/>
              <a:gd name="T17" fmla="*/ 0 60000 65536"/>
              <a:gd name="T18" fmla="*/ 0 w 7"/>
              <a:gd name="T19" fmla="*/ 0 h 81"/>
              <a:gd name="T20" fmla="*/ 7 w 7"/>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7" h="81">
                <a:moveTo>
                  <a:pt x="4" y="81"/>
                </a:moveTo>
                <a:lnTo>
                  <a:pt x="7" y="81"/>
                </a:lnTo>
                <a:lnTo>
                  <a:pt x="7" y="0"/>
                </a:lnTo>
                <a:lnTo>
                  <a:pt x="0" y="0"/>
                </a:lnTo>
                <a:lnTo>
                  <a:pt x="0" y="81"/>
                </a:lnTo>
                <a:lnTo>
                  <a:pt x="4" y="8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8" name="Freeform 131"/>
          <p:cNvSpPr>
            <a:spLocks/>
          </p:cNvSpPr>
          <p:nvPr/>
        </p:nvSpPr>
        <p:spPr bwMode="auto">
          <a:xfrm>
            <a:off x="1293813" y="4333875"/>
            <a:ext cx="3175" cy="1588"/>
          </a:xfrm>
          <a:custGeom>
            <a:avLst/>
            <a:gdLst>
              <a:gd name="T0" fmla="*/ 0 w 3175"/>
              <a:gd name="T1" fmla="*/ 0 h 1588"/>
              <a:gd name="T2" fmla="*/ 0 w 3175"/>
              <a:gd name="T3" fmla="*/ 0 h 1588"/>
              <a:gd name="T4" fmla="*/ 0 w 3175"/>
              <a:gd name="T5" fmla="*/ 0 h 1588"/>
              <a:gd name="T6" fmla="*/ 0 w 3175"/>
              <a:gd name="T7" fmla="*/ 0 h 1588"/>
              <a:gd name="T8" fmla="*/ 0 w 3175"/>
              <a:gd name="T9" fmla="*/ 0 h 1588"/>
              <a:gd name="T10" fmla="*/ 0 w 3175"/>
              <a:gd name="T11" fmla="*/ 0 h 1588"/>
              <a:gd name="T12" fmla="*/ 0 60000 65536"/>
              <a:gd name="T13" fmla="*/ 0 60000 65536"/>
              <a:gd name="T14" fmla="*/ 0 60000 65536"/>
              <a:gd name="T15" fmla="*/ 0 60000 65536"/>
              <a:gd name="T16" fmla="*/ 0 60000 65536"/>
              <a:gd name="T17" fmla="*/ 0 60000 65536"/>
              <a:gd name="T18" fmla="*/ 0 w 3175"/>
              <a:gd name="T19" fmla="*/ 0 h 1588"/>
              <a:gd name="T20" fmla="*/ 3175 w 3175"/>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3175"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19" name="Freeform 132"/>
          <p:cNvSpPr>
            <a:spLocks/>
          </p:cNvSpPr>
          <p:nvPr/>
        </p:nvSpPr>
        <p:spPr bwMode="auto">
          <a:xfrm>
            <a:off x="1292225" y="2706688"/>
            <a:ext cx="2192338" cy="1631950"/>
          </a:xfrm>
          <a:custGeom>
            <a:avLst/>
            <a:gdLst>
              <a:gd name="T0" fmla="*/ 2147483647 w 1151"/>
              <a:gd name="T1" fmla="*/ 2147483647 h 1025"/>
              <a:gd name="T2" fmla="*/ 2147483647 w 1151"/>
              <a:gd name="T3" fmla="*/ 0 h 1025"/>
              <a:gd name="T4" fmla="*/ 0 w 1151"/>
              <a:gd name="T5" fmla="*/ 2147483647 h 1025"/>
              <a:gd name="T6" fmla="*/ 2147483647 w 1151"/>
              <a:gd name="T7" fmla="*/ 2147483647 h 1025"/>
              <a:gd name="T8" fmla="*/ 2147483647 w 1151"/>
              <a:gd name="T9" fmla="*/ 2147483647 h 1025"/>
              <a:gd name="T10" fmla="*/ 2147483647 w 1151"/>
              <a:gd name="T11" fmla="*/ 2147483647 h 1025"/>
              <a:gd name="T12" fmla="*/ 0 60000 65536"/>
              <a:gd name="T13" fmla="*/ 0 60000 65536"/>
              <a:gd name="T14" fmla="*/ 0 60000 65536"/>
              <a:gd name="T15" fmla="*/ 0 60000 65536"/>
              <a:gd name="T16" fmla="*/ 0 60000 65536"/>
              <a:gd name="T17" fmla="*/ 0 60000 65536"/>
              <a:gd name="T18" fmla="*/ 0 w 1151"/>
              <a:gd name="T19" fmla="*/ 0 h 1025"/>
              <a:gd name="T20" fmla="*/ 1151 w 1151"/>
              <a:gd name="T21" fmla="*/ 1025 h 1025"/>
            </a:gdLst>
            <a:ahLst/>
            <a:cxnLst>
              <a:cxn ang="T12">
                <a:pos x="T0" y="T1"/>
              </a:cxn>
              <a:cxn ang="T13">
                <a:pos x="T2" y="T3"/>
              </a:cxn>
              <a:cxn ang="T14">
                <a:pos x="T4" y="T5"/>
              </a:cxn>
              <a:cxn ang="T15">
                <a:pos x="T6" y="T7"/>
              </a:cxn>
              <a:cxn ang="T16">
                <a:pos x="T8" y="T9"/>
              </a:cxn>
              <a:cxn ang="T17">
                <a:pos x="T10" y="T11"/>
              </a:cxn>
            </a:cxnLst>
            <a:rect l="T18" t="T19" r="T20" b="T21"/>
            <a:pathLst>
              <a:path w="1151" h="1025">
                <a:moveTo>
                  <a:pt x="1150" y="3"/>
                </a:moveTo>
                <a:lnTo>
                  <a:pt x="1148" y="0"/>
                </a:lnTo>
                <a:lnTo>
                  <a:pt x="0" y="1020"/>
                </a:lnTo>
                <a:lnTo>
                  <a:pt x="3" y="1025"/>
                </a:lnTo>
                <a:lnTo>
                  <a:pt x="1151" y="5"/>
                </a:lnTo>
                <a:lnTo>
                  <a:pt x="1150"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0" name="Freeform 133"/>
          <p:cNvSpPr>
            <a:spLocks/>
          </p:cNvSpPr>
          <p:nvPr/>
        </p:nvSpPr>
        <p:spPr bwMode="auto">
          <a:xfrm>
            <a:off x="3481388" y="2711450"/>
            <a:ext cx="3175" cy="1588"/>
          </a:xfrm>
          <a:custGeom>
            <a:avLst/>
            <a:gdLst>
              <a:gd name="T0" fmla="*/ 0 w 3175"/>
              <a:gd name="T1" fmla="*/ 0 h 1588"/>
              <a:gd name="T2" fmla="*/ 0 w 3175"/>
              <a:gd name="T3" fmla="*/ 0 h 1588"/>
              <a:gd name="T4" fmla="*/ 0 w 3175"/>
              <a:gd name="T5" fmla="*/ 0 h 1588"/>
              <a:gd name="T6" fmla="*/ 0 w 3175"/>
              <a:gd name="T7" fmla="*/ 0 h 1588"/>
              <a:gd name="T8" fmla="*/ 0 w 3175"/>
              <a:gd name="T9" fmla="*/ 0 h 1588"/>
              <a:gd name="T10" fmla="*/ 0 w 3175"/>
              <a:gd name="T11" fmla="*/ 0 h 1588"/>
              <a:gd name="T12" fmla="*/ 0 60000 65536"/>
              <a:gd name="T13" fmla="*/ 0 60000 65536"/>
              <a:gd name="T14" fmla="*/ 0 60000 65536"/>
              <a:gd name="T15" fmla="*/ 0 60000 65536"/>
              <a:gd name="T16" fmla="*/ 0 60000 65536"/>
              <a:gd name="T17" fmla="*/ 0 60000 65536"/>
              <a:gd name="T18" fmla="*/ 0 w 3175"/>
              <a:gd name="T19" fmla="*/ 0 h 1588"/>
              <a:gd name="T20" fmla="*/ 3175 w 3175"/>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3175"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1" name="Rectangle 134"/>
          <p:cNvSpPr>
            <a:spLocks noChangeArrowheads="1"/>
          </p:cNvSpPr>
          <p:nvPr/>
        </p:nvSpPr>
        <p:spPr bwMode="auto">
          <a:xfrm>
            <a:off x="1231900" y="4984750"/>
            <a:ext cx="14288" cy="174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2" name="Rectangle 135"/>
          <p:cNvSpPr>
            <a:spLocks noChangeArrowheads="1"/>
          </p:cNvSpPr>
          <p:nvPr/>
        </p:nvSpPr>
        <p:spPr bwMode="auto">
          <a:xfrm>
            <a:off x="1231900" y="4984750"/>
            <a:ext cx="14288" cy="174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3" name="Freeform 136"/>
          <p:cNvSpPr>
            <a:spLocks/>
          </p:cNvSpPr>
          <p:nvPr/>
        </p:nvSpPr>
        <p:spPr bwMode="auto">
          <a:xfrm>
            <a:off x="1233488" y="4840288"/>
            <a:ext cx="12700" cy="304800"/>
          </a:xfrm>
          <a:custGeom>
            <a:avLst/>
            <a:gdLst>
              <a:gd name="T0" fmla="*/ 2147483647 w 7"/>
              <a:gd name="T1" fmla="*/ 2147483647 h 191"/>
              <a:gd name="T2" fmla="*/ 2147483647 w 7"/>
              <a:gd name="T3" fmla="*/ 2147483647 h 191"/>
              <a:gd name="T4" fmla="*/ 2147483647 w 7"/>
              <a:gd name="T5" fmla="*/ 0 h 191"/>
              <a:gd name="T6" fmla="*/ 0 w 7"/>
              <a:gd name="T7" fmla="*/ 0 h 191"/>
              <a:gd name="T8" fmla="*/ 0 w 7"/>
              <a:gd name="T9" fmla="*/ 2147483647 h 191"/>
              <a:gd name="T10" fmla="*/ 2147483647 w 7"/>
              <a:gd name="T11" fmla="*/ 2147483647 h 191"/>
              <a:gd name="T12" fmla="*/ 0 60000 65536"/>
              <a:gd name="T13" fmla="*/ 0 60000 65536"/>
              <a:gd name="T14" fmla="*/ 0 60000 65536"/>
              <a:gd name="T15" fmla="*/ 0 60000 65536"/>
              <a:gd name="T16" fmla="*/ 0 60000 65536"/>
              <a:gd name="T17" fmla="*/ 0 60000 65536"/>
              <a:gd name="T18" fmla="*/ 0 w 7"/>
              <a:gd name="T19" fmla="*/ 0 h 191"/>
              <a:gd name="T20" fmla="*/ 7 w 7"/>
              <a:gd name="T21" fmla="*/ 191 h 191"/>
            </a:gdLst>
            <a:ahLst/>
            <a:cxnLst>
              <a:cxn ang="T12">
                <a:pos x="T0" y="T1"/>
              </a:cxn>
              <a:cxn ang="T13">
                <a:pos x="T2" y="T3"/>
              </a:cxn>
              <a:cxn ang="T14">
                <a:pos x="T4" y="T5"/>
              </a:cxn>
              <a:cxn ang="T15">
                <a:pos x="T6" y="T7"/>
              </a:cxn>
              <a:cxn ang="T16">
                <a:pos x="T8" y="T9"/>
              </a:cxn>
              <a:cxn ang="T17">
                <a:pos x="T10" y="T11"/>
              </a:cxn>
            </a:cxnLst>
            <a:rect l="T18" t="T19" r="T20" b="T21"/>
            <a:pathLst>
              <a:path w="7" h="191">
                <a:moveTo>
                  <a:pt x="4" y="191"/>
                </a:moveTo>
                <a:lnTo>
                  <a:pt x="7" y="191"/>
                </a:lnTo>
                <a:lnTo>
                  <a:pt x="7" y="0"/>
                </a:lnTo>
                <a:lnTo>
                  <a:pt x="0" y="0"/>
                </a:lnTo>
                <a:lnTo>
                  <a:pt x="0" y="191"/>
                </a:lnTo>
                <a:lnTo>
                  <a:pt x="4" y="19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4" name="Rectangle 137"/>
          <p:cNvSpPr>
            <a:spLocks noChangeArrowheads="1"/>
          </p:cNvSpPr>
          <p:nvPr/>
        </p:nvSpPr>
        <p:spPr bwMode="auto">
          <a:xfrm>
            <a:off x="1555750" y="4832350"/>
            <a:ext cx="22225" cy="2063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5" name="Rectangle 138"/>
          <p:cNvSpPr>
            <a:spLocks noChangeArrowheads="1"/>
          </p:cNvSpPr>
          <p:nvPr/>
        </p:nvSpPr>
        <p:spPr bwMode="auto">
          <a:xfrm>
            <a:off x="1555750" y="4832350"/>
            <a:ext cx="22225" cy="2063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6" name="Freeform 139"/>
          <p:cNvSpPr>
            <a:spLocks/>
          </p:cNvSpPr>
          <p:nvPr/>
        </p:nvSpPr>
        <p:spPr bwMode="auto">
          <a:xfrm>
            <a:off x="1558925" y="4730750"/>
            <a:ext cx="14288" cy="222250"/>
          </a:xfrm>
          <a:custGeom>
            <a:avLst/>
            <a:gdLst>
              <a:gd name="T0" fmla="*/ 2147483647 w 7"/>
              <a:gd name="T1" fmla="*/ 2147483647 h 140"/>
              <a:gd name="T2" fmla="*/ 2147483647 w 7"/>
              <a:gd name="T3" fmla="*/ 2147483647 h 140"/>
              <a:gd name="T4" fmla="*/ 2147483647 w 7"/>
              <a:gd name="T5" fmla="*/ 0 h 140"/>
              <a:gd name="T6" fmla="*/ 0 w 7"/>
              <a:gd name="T7" fmla="*/ 0 h 140"/>
              <a:gd name="T8" fmla="*/ 0 w 7"/>
              <a:gd name="T9" fmla="*/ 2147483647 h 140"/>
              <a:gd name="T10" fmla="*/ 2147483647 w 7"/>
              <a:gd name="T11" fmla="*/ 2147483647 h 140"/>
              <a:gd name="T12" fmla="*/ 0 60000 65536"/>
              <a:gd name="T13" fmla="*/ 0 60000 65536"/>
              <a:gd name="T14" fmla="*/ 0 60000 65536"/>
              <a:gd name="T15" fmla="*/ 0 60000 65536"/>
              <a:gd name="T16" fmla="*/ 0 60000 65536"/>
              <a:gd name="T17" fmla="*/ 0 60000 65536"/>
              <a:gd name="T18" fmla="*/ 0 w 7"/>
              <a:gd name="T19" fmla="*/ 0 h 140"/>
              <a:gd name="T20" fmla="*/ 7 w 7"/>
              <a:gd name="T21" fmla="*/ 140 h 140"/>
            </a:gdLst>
            <a:ahLst/>
            <a:cxnLst>
              <a:cxn ang="T12">
                <a:pos x="T0" y="T1"/>
              </a:cxn>
              <a:cxn ang="T13">
                <a:pos x="T2" y="T3"/>
              </a:cxn>
              <a:cxn ang="T14">
                <a:pos x="T4" y="T5"/>
              </a:cxn>
              <a:cxn ang="T15">
                <a:pos x="T6" y="T7"/>
              </a:cxn>
              <a:cxn ang="T16">
                <a:pos x="T8" y="T9"/>
              </a:cxn>
              <a:cxn ang="T17">
                <a:pos x="T10" y="T11"/>
              </a:cxn>
            </a:cxnLst>
            <a:rect l="T18" t="T19" r="T20" b="T21"/>
            <a:pathLst>
              <a:path w="7" h="140">
                <a:moveTo>
                  <a:pt x="4" y="140"/>
                </a:moveTo>
                <a:lnTo>
                  <a:pt x="7" y="140"/>
                </a:lnTo>
                <a:lnTo>
                  <a:pt x="7" y="0"/>
                </a:lnTo>
                <a:lnTo>
                  <a:pt x="0" y="0"/>
                </a:lnTo>
                <a:lnTo>
                  <a:pt x="0" y="140"/>
                </a:lnTo>
                <a:lnTo>
                  <a:pt x="4" y="14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7" name="Rectangle 140"/>
          <p:cNvSpPr>
            <a:spLocks noChangeArrowheads="1"/>
          </p:cNvSpPr>
          <p:nvPr/>
        </p:nvSpPr>
        <p:spPr bwMode="auto">
          <a:xfrm>
            <a:off x="1795463" y="4608513"/>
            <a:ext cx="28575" cy="238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8" name="Rectangle 141"/>
          <p:cNvSpPr>
            <a:spLocks noChangeArrowheads="1"/>
          </p:cNvSpPr>
          <p:nvPr/>
        </p:nvSpPr>
        <p:spPr bwMode="auto">
          <a:xfrm>
            <a:off x="1795463" y="4608513"/>
            <a:ext cx="28575" cy="238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29" name="Freeform 142"/>
          <p:cNvSpPr>
            <a:spLocks/>
          </p:cNvSpPr>
          <p:nvPr/>
        </p:nvSpPr>
        <p:spPr bwMode="auto">
          <a:xfrm>
            <a:off x="1804988" y="4533900"/>
            <a:ext cx="12700" cy="176213"/>
          </a:xfrm>
          <a:custGeom>
            <a:avLst/>
            <a:gdLst>
              <a:gd name="T0" fmla="*/ 2147483647 w 7"/>
              <a:gd name="T1" fmla="*/ 2147483647 h 111"/>
              <a:gd name="T2" fmla="*/ 2147483647 w 7"/>
              <a:gd name="T3" fmla="*/ 2147483647 h 111"/>
              <a:gd name="T4" fmla="*/ 2147483647 w 7"/>
              <a:gd name="T5" fmla="*/ 0 h 111"/>
              <a:gd name="T6" fmla="*/ 0 w 7"/>
              <a:gd name="T7" fmla="*/ 0 h 111"/>
              <a:gd name="T8" fmla="*/ 0 w 7"/>
              <a:gd name="T9" fmla="*/ 2147483647 h 111"/>
              <a:gd name="T10" fmla="*/ 2147483647 w 7"/>
              <a:gd name="T11" fmla="*/ 2147483647 h 111"/>
              <a:gd name="T12" fmla="*/ 0 60000 65536"/>
              <a:gd name="T13" fmla="*/ 0 60000 65536"/>
              <a:gd name="T14" fmla="*/ 0 60000 65536"/>
              <a:gd name="T15" fmla="*/ 0 60000 65536"/>
              <a:gd name="T16" fmla="*/ 0 60000 65536"/>
              <a:gd name="T17" fmla="*/ 0 60000 65536"/>
              <a:gd name="T18" fmla="*/ 0 w 7"/>
              <a:gd name="T19" fmla="*/ 0 h 111"/>
              <a:gd name="T20" fmla="*/ 7 w 7"/>
              <a:gd name="T21" fmla="*/ 111 h 111"/>
            </a:gdLst>
            <a:ahLst/>
            <a:cxnLst>
              <a:cxn ang="T12">
                <a:pos x="T0" y="T1"/>
              </a:cxn>
              <a:cxn ang="T13">
                <a:pos x="T2" y="T3"/>
              </a:cxn>
              <a:cxn ang="T14">
                <a:pos x="T4" y="T5"/>
              </a:cxn>
              <a:cxn ang="T15">
                <a:pos x="T6" y="T7"/>
              </a:cxn>
              <a:cxn ang="T16">
                <a:pos x="T8" y="T9"/>
              </a:cxn>
              <a:cxn ang="T17">
                <a:pos x="T10" y="T11"/>
              </a:cxn>
            </a:cxnLst>
            <a:rect l="T18" t="T19" r="T20" b="T21"/>
            <a:pathLst>
              <a:path w="7" h="111">
                <a:moveTo>
                  <a:pt x="3" y="111"/>
                </a:moveTo>
                <a:lnTo>
                  <a:pt x="7" y="111"/>
                </a:lnTo>
                <a:lnTo>
                  <a:pt x="7" y="0"/>
                </a:lnTo>
                <a:lnTo>
                  <a:pt x="0" y="0"/>
                </a:lnTo>
                <a:lnTo>
                  <a:pt x="0" y="111"/>
                </a:lnTo>
                <a:lnTo>
                  <a:pt x="3" y="11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0" name="Rectangle 143"/>
          <p:cNvSpPr>
            <a:spLocks noChangeArrowheads="1"/>
          </p:cNvSpPr>
          <p:nvPr/>
        </p:nvSpPr>
        <p:spPr bwMode="auto">
          <a:xfrm>
            <a:off x="2027238" y="4346575"/>
            <a:ext cx="31750" cy="269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1" name="Rectangle 144"/>
          <p:cNvSpPr>
            <a:spLocks noChangeArrowheads="1"/>
          </p:cNvSpPr>
          <p:nvPr/>
        </p:nvSpPr>
        <p:spPr bwMode="auto">
          <a:xfrm>
            <a:off x="2027238" y="4346575"/>
            <a:ext cx="31750" cy="269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2" name="Freeform 145"/>
          <p:cNvSpPr>
            <a:spLocks/>
          </p:cNvSpPr>
          <p:nvPr/>
        </p:nvSpPr>
        <p:spPr bwMode="auto">
          <a:xfrm>
            <a:off x="2036763" y="4279900"/>
            <a:ext cx="12700" cy="158750"/>
          </a:xfrm>
          <a:custGeom>
            <a:avLst/>
            <a:gdLst>
              <a:gd name="T0" fmla="*/ 2147483647 w 7"/>
              <a:gd name="T1" fmla="*/ 2147483647 h 99"/>
              <a:gd name="T2" fmla="*/ 2147483647 w 7"/>
              <a:gd name="T3" fmla="*/ 2147483647 h 99"/>
              <a:gd name="T4" fmla="*/ 2147483647 w 7"/>
              <a:gd name="T5" fmla="*/ 0 h 99"/>
              <a:gd name="T6" fmla="*/ 0 w 7"/>
              <a:gd name="T7" fmla="*/ 0 h 99"/>
              <a:gd name="T8" fmla="*/ 0 w 7"/>
              <a:gd name="T9" fmla="*/ 2147483647 h 99"/>
              <a:gd name="T10" fmla="*/ 2147483647 w 7"/>
              <a:gd name="T11" fmla="*/ 2147483647 h 99"/>
              <a:gd name="T12" fmla="*/ 0 60000 65536"/>
              <a:gd name="T13" fmla="*/ 0 60000 65536"/>
              <a:gd name="T14" fmla="*/ 0 60000 65536"/>
              <a:gd name="T15" fmla="*/ 0 60000 65536"/>
              <a:gd name="T16" fmla="*/ 0 60000 65536"/>
              <a:gd name="T17" fmla="*/ 0 60000 65536"/>
              <a:gd name="T18" fmla="*/ 0 w 7"/>
              <a:gd name="T19" fmla="*/ 0 h 99"/>
              <a:gd name="T20" fmla="*/ 7 w 7"/>
              <a:gd name="T21" fmla="*/ 99 h 99"/>
            </a:gdLst>
            <a:ahLst/>
            <a:cxnLst>
              <a:cxn ang="T12">
                <a:pos x="T0" y="T1"/>
              </a:cxn>
              <a:cxn ang="T13">
                <a:pos x="T2" y="T3"/>
              </a:cxn>
              <a:cxn ang="T14">
                <a:pos x="T4" y="T5"/>
              </a:cxn>
              <a:cxn ang="T15">
                <a:pos x="T6" y="T7"/>
              </a:cxn>
              <a:cxn ang="T16">
                <a:pos x="T8" y="T9"/>
              </a:cxn>
              <a:cxn ang="T17">
                <a:pos x="T10" y="T11"/>
              </a:cxn>
            </a:cxnLst>
            <a:rect l="T18" t="T19" r="T20" b="T21"/>
            <a:pathLst>
              <a:path w="7" h="99">
                <a:moveTo>
                  <a:pt x="4" y="99"/>
                </a:moveTo>
                <a:lnTo>
                  <a:pt x="7" y="99"/>
                </a:lnTo>
                <a:lnTo>
                  <a:pt x="7" y="0"/>
                </a:lnTo>
                <a:lnTo>
                  <a:pt x="0" y="0"/>
                </a:lnTo>
                <a:lnTo>
                  <a:pt x="0" y="99"/>
                </a:lnTo>
                <a:lnTo>
                  <a:pt x="4" y="9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3" name="Rectangle 146"/>
          <p:cNvSpPr>
            <a:spLocks noChangeArrowheads="1"/>
          </p:cNvSpPr>
          <p:nvPr/>
        </p:nvSpPr>
        <p:spPr bwMode="auto">
          <a:xfrm>
            <a:off x="2254250" y="4248150"/>
            <a:ext cx="28575"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4" name="Rectangle 147"/>
          <p:cNvSpPr>
            <a:spLocks noChangeArrowheads="1"/>
          </p:cNvSpPr>
          <p:nvPr/>
        </p:nvSpPr>
        <p:spPr bwMode="auto">
          <a:xfrm>
            <a:off x="2254250" y="4248150"/>
            <a:ext cx="28575"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5" name="Freeform 148"/>
          <p:cNvSpPr>
            <a:spLocks/>
          </p:cNvSpPr>
          <p:nvPr/>
        </p:nvSpPr>
        <p:spPr bwMode="auto">
          <a:xfrm>
            <a:off x="2262188" y="4173538"/>
            <a:ext cx="11112" cy="174625"/>
          </a:xfrm>
          <a:custGeom>
            <a:avLst/>
            <a:gdLst>
              <a:gd name="T0" fmla="*/ 2147483647 w 6"/>
              <a:gd name="T1" fmla="*/ 2147483647 h 109"/>
              <a:gd name="T2" fmla="*/ 2147483647 w 6"/>
              <a:gd name="T3" fmla="*/ 2147483647 h 109"/>
              <a:gd name="T4" fmla="*/ 2147483647 w 6"/>
              <a:gd name="T5" fmla="*/ 0 h 109"/>
              <a:gd name="T6" fmla="*/ 0 w 6"/>
              <a:gd name="T7" fmla="*/ 0 h 109"/>
              <a:gd name="T8" fmla="*/ 0 w 6"/>
              <a:gd name="T9" fmla="*/ 2147483647 h 109"/>
              <a:gd name="T10" fmla="*/ 2147483647 w 6"/>
              <a:gd name="T11" fmla="*/ 2147483647 h 109"/>
              <a:gd name="T12" fmla="*/ 0 60000 65536"/>
              <a:gd name="T13" fmla="*/ 0 60000 65536"/>
              <a:gd name="T14" fmla="*/ 0 60000 65536"/>
              <a:gd name="T15" fmla="*/ 0 60000 65536"/>
              <a:gd name="T16" fmla="*/ 0 60000 65536"/>
              <a:gd name="T17" fmla="*/ 0 60000 65536"/>
              <a:gd name="T18" fmla="*/ 0 w 6"/>
              <a:gd name="T19" fmla="*/ 0 h 109"/>
              <a:gd name="T20" fmla="*/ 6 w 6"/>
              <a:gd name="T21" fmla="*/ 109 h 109"/>
            </a:gdLst>
            <a:ahLst/>
            <a:cxnLst>
              <a:cxn ang="T12">
                <a:pos x="T0" y="T1"/>
              </a:cxn>
              <a:cxn ang="T13">
                <a:pos x="T2" y="T3"/>
              </a:cxn>
              <a:cxn ang="T14">
                <a:pos x="T4" y="T5"/>
              </a:cxn>
              <a:cxn ang="T15">
                <a:pos x="T6" y="T7"/>
              </a:cxn>
              <a:cxn ang="T16">
                <a:pos x="T8" y="T9"/>
              </a:cxn>
              <a:cxn ang="T17">
                <a:pos x="T10" y="T11"/>
              </a:cxn>
            </a:cxnLst>
            <a:rect l="T18" t="T19" r="T20" b="T21"/>
            <a:pathLst>
              <a:path w="6" h="109">
                <a:moveTo>
                  <a:pt x="3" y="109"/>
                </a:moveTo>
                <a:lnTo>
                  <a:pt x="6" y="109"/>
                </a:lnTo>
                <a:lnTo>
                  <a:pt x="6" y="0"/>
                </a:lnTo>
                <a:lnTo>
                  <a:pt x="0" y="0"/>
                </a:lnTo>
                <a:lnTo>
                  <a:pt x="0" y="109"/>
                </a:lnTo>
                <a:lnTo>
                  <a:pt x="3" y="10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6" name="Rectangle 149"/>
          <p:cNvSpPr>
            <a:spLocks noChangeArrowheads="1"/>
          </p:cNvSpPr>
          <p:nvPr/>
        </p:nvSpPr>
        <p:spPr bwMode="auto">
          <a:xfrm>
            <a:off x="2471738" y="4078288"/>
            <a:ext cx="23812" cy="2063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7" name="Rectangle 150"/>
          <p:cNvSpPr>
            <a:spLocks noChangeArrowheads="1"/>
          </p:cNvSpPr>
          <p:nvPr/>
        </p:nvSpPr>
        <p:spPr bwMode="auto">
          <a:xfrm>
            <a:off x="2471738" y="4078288"/>
            <a:ext cx="23812" cy="2063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8" name="Freeform 151"/>
          <p:cNvSpPr>
            <a:spLocks/>
          </p:cNvSpPr>
          <p:nvPr/>
        </p:nvSpPr>
        <p:spPr bwMode="auto">
          <a:xfrm>
            <a:off x="2476500" y="3990975"/>
            <a:ext cx="12700" cy="193675"/>
          </a:xfrm>
          <a:custGeom>
            <a:avLst/>
            <a:gdLst>
              <a:gd name="T0" fmla="*/ 2147483647 w 7"/>
              <a:gd name="T1" fmla="*/ 2147483647 h 121"/>
              <a:gd name="T2" fmla="*/ 2147483647 w 7"/>
              <a:gd name="T3" fmla="*/ 2147483647 h 121"/>
              <a:gd name="T4" fmla="*/ 2147483647 w 7"/>
              <a:gd name="T5" fmla="*/ 0 h 121"/>
              <a:gd name="T6" fmla="*/ 0 w 7"/>
              <a:gd name="T7" fmla="*/ 0 h 121"/>
              <a:gd name="T8" fmla="*/ 0 w 7"/>
              <a:gd name="T9" fmla="*/ 2147483647 h 121"/>
              <a:gd name="T10" fmla="*/ 2147483647 w 7"/>
              <a:gd name="T11" fmla="*/ 2147483647 h 121"/>
              <a:gd name="T12" fmla="*/ 0 60000 65536"/>
              <a:gd name="T13" fmla="*/ 0 60000 65536"/>
              <a:gd name="T14" fmla="*/ 0 60000 65536"/>
              <a:gd name="T15" fmla="*/ 0 60000 65536"/>
              <a:gd name="T16" fmla="*/ 0 60000 65536"/>
              <a:gd name="T17" fmla="*/ 0 60000 65536"/>
              <a:gd name="T18" fmla="*/ 0 w 7"/>
              <a:gd name="T19" fmla="*/ 0 h 121"/>
              <a:gd name="T20" fmla="*/ 7 w 7"/>
              <a:gd name="T21" fmla="*/ 121 h 121"/>
            </a:gdLst>
            <a:ahLst/>
            <a:cxnLst>
              <a:cxn ang="T12">
                <a:pos x="T0" y="T1"/>
              </a:cxn>
              <a:cxn ang="T13">
                <a:pos x="T2" y="T3"/>
              </a:cxn>
              <a:cxn ang="T14">
                <a:pos x="T4" y="T5"/>
              </a:cxn>
              <a:cxn ang="T15">
                <a:pos x="T6" y="T7"/>
              </a:cxn>
              <a:cxn ang="T16">
                <a:pos x="T8" y="T9"/>
              </a:cxn>
              <a:cxn ang="T17">
                <a:pos x="T10" y="T11"/>
              </a:cxn>
            </a:cxnLst>
            <a:rect l="T18" t="T19" r="T20" b="T21"/>
            <a:pathLst>
              <a:path w="7" h="121">
                <a:moveTo>
                  <a:pt x="4" y="121"/>
                </a:moveTo>
                <a:lnTo>
                  <a:pt x="7" y="121"/>
                </a:lnTo>
                <a:lnTo>
                  <a:pt x="7" y="0"/>
                </a:lnTo>
                <a:lnTo>
                  <a:pt x="0" y="0"/>
                </a:lnTo>
                <a:lnTo>
                  <a:pt x="0" y="121"/>
                </a:lnTo>
                <a:lnTo>
                  <a:pt x="4" y="12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39" name="Rectangle 152"/>
          <p:cNvSpPr>
            <a:spLocks noChangeArrowheads="1"/>
          </p:cNvSpPr>
          <p:nvPr/>
        </p:nvSpPr>
        <p:spPr bwMode="auto">
          <a:xfrm>
            <a:off x="2674938" y="3795713"/>
            <a:ext cx="26987" cy="174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0" name="Rectangle 153"/>
          <p:cNvSpPr>
            <a:spLocks noChangeArrowheads="1"/>
          </p:cNvSpPr>
          <p:nvPr/>
        </p:nvSpPr>
        <p:spPr bwMode="auto">
          <a:xfrm>
            <a:off x="2674938" y="3795713"/>
            <a:ext cx="26987" cy="174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1" name="Freeform 154"/>
          <p:cNvSpPr>
            <a:spLocks/>
          </p:cNvSpPr>
          <p:nvPr/>
        </p:nvSpPr>
        <p:spPr bwMode="auto">
          <a:xfrm>
            <a:off x="2682875" y="3698875"/>
            <a:ext cx="11113" cy="211138"/>
          </a:xfrm>
          <a:custGeom>
            <a:avLst/>
            <a:gdLst>
              <a:gd name="T0" fmla="*/ 2147483647 w 6"/>
              <a:gd name="T1" fmla="*/ 2147483647 h 133"/>
              <a:gd name="T2" fmla="*/ 2147483647 w 6"/>
              <a:gd name="T3" fmla="*/ 2147483647 h 133"/>
              <a:gd name="T4" fmla="*/ 2147483647 w 6"/>
              <a:gd name="T5" fmla="*/ 0 h 133"/>
              <a:gd name="T6" fmla="*/ 0 w 6"/>
              <a:gd name="T7" fmla="*/ 0 h 133"/>
              <a:gd name="T8" fmla="*/ 0 w 6"/>
              <a:gd name="T9" fmla="*/ 2147483647 h 133"/>
              <a:gd name="T10" fmla="*/ 2147483647 w 6"/>
              <a:gd name="T11" fmla="*/ 2147483647 h 133"/>
              <a:gd name="T12" fmla="*/ 0 60000 65536"/>
              <a:gd name="T13" fmla="*/ 0 60000 65536"/>
              <a:gd name="T14" fmla="*/ 0 60000 65536"/>
              <a:gd name="T15" fmla="*/ 0 60000 65536"/>
              <a:gd name="T16" fmla="*/ 0 60000 65536"/>
              <a:gd name="T17" fmla="*/ 0 60000 65536"/>
              <a:gd name="T18" fmla="*/ 0 w 6"/>
              <a:gd name="T19" fmla="*/ 0 h 133"/>
              <a:gd name="T20" fmla="*/ 6 w 6"/>
              <a:gd name="T21" fmla="*/ 133 h 133"/>
            </a:gdLst>
            <a:ahLst/>
            <a:cxnLst>
              <a:cxn ang="T12">
                <a:pos x="T0" y="T1"/>
              </a:cxn>
              <a:cxn ang="T13">
                <a:pos x="T2" y="T3"/>
              </a:cxn>
              <a:cxn ang="T14">
                <a:pos x="T4" y="T5"/>
              </a:cxn>
              <a:cxn ang="T15">
                <a:pos x="T6" y="T7"/>
              </a:cxn>
              <a:cxn ang="T16">
                <a:pos x="T8" y="T9"/>
              </a:cxn>
              <a:cxn ang="T17">
                <a:pos x="T10" y="T11"/>
              </a:cxn>
            </a:cxnLst>
            <a:rect l="T18" t="T19" r="T20" b="T21"/>
            <a:pathLst>
              <a:path w="6" h="133">
                <a:moveTo>
                  <a:pt x="3" y="133"/>
                </a:moveTo>
                <a:lnTo>
                  <a:pt x="6" y="133"/>
                </a:lnTo>
                <a:lnTo>
                  <a:pt x="6" y="0"/>
                </a:lnTo>
                <a:lnTo>
                  <a:pt x="0" y="0"/>
                </a:lnTo>
                <a:lnTo>
                  <a:pt x="0" y="133"/>
                </a:lnTo>
                <a:lnTo>
                  <a:pt x="3" y="13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2" name="Rectangle 155"/>
          <p:cNvSpPr>
            <a:spLocks noChangeArrowheads="1"/>
          </p:cNvSpPr>
          <p:nvPr/>
        </p:nvSpPr>
        <p:spPr bwMode="auto">
          <a:xfrm>
            <a:off x="2870200" y="3513138"/>
            <a:ext cx="22225" cy="174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3" name="Rectangle 156"/>
          <p:cNvSpPr>
            <a:spLocks noChangeArrowheads="1"/>
          </p:cNvSpPr>
          <p:nvPr/>
        </p:nvSpPr>
        <p:spPr bwMode="auto">
          <a:xfrm>
            <a:off x="2870200" y="3513138"/>
            <a:ext cx="22225" cy="174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4" name="Freeform 157"/>
          <p:cNvSpPr>
            <a:spLocks/>
          </p:cNvSpPr>
          <p:nvPr/>
        </p:nvSpPr>
        <p:spPr bwMode="auto">
          <a:xfrm>
            <a:off x="2873375" y="3408363"/>
            <a:ext cx="12700" cy="227012"/>
          </a:xfrm>
          <a:custGeom>
            <a:avLst/>
            <a:gdLst>
              <a:gd name="T0" fmla="*/ 2147483647 w 7"/>
              <a:gd name="T1" fmla="*/ 2147483647 h 142"/>
              <a:gd name="T2" fmla="*/ 2147483647 w 7"/>
              <a:gd name="T3" fmla="*/ 2147483647 h 142"/>
              <a:gd name="T4" fmla="*/ 2147483647 w 7"/>
              <a:gd name="T5" fmla="*/ 0 h 142"/>
              <a:gd name="T6" fmla="*/ 0 w 7"/>
              <a:gd name="T7" fmla="*/ 0 h 142"/>
              <a:gd name="T8" fmla="*/ 0 w 7"/>
              <a:gd name="T9" fmla="*/ 2147483647 h 142"/>
              <a:gd name="T10" fmla="*/ 2147483647 w 7"/>
              <a:gd name="T11" fmla="*/ 2147483647 h 142"/>
              <a:gd name="T12" fmla="*/ 0 60000 65536"/>
              <a:gd name="T13" fmla="*/ 0 60000 65536"/>
              <a:gd name="T14" fmla="*/ 0 60000 65536"/>
              <a:gd name="T15" fmla="*/ 0 60000 65536"/>
              <a:gd name="T16" fmla="*/ 0 60000 65536"/>
              <a:gd name="T17" fmla="*/ 0 60000 65536"/>
              <a:gd name="T18" fmla="*/ 0 w 7"/>
              <a:gd name="T19" fmla="*/ 0 h 142"/>
              <a:gd name="T20" fmla="*/ 7 w 7"/>
              <a:gd name="T21" fmla="*/ 142 h 142"/>
            </a:gdLst>
            <a:ahLst/>
            <a:cxnLst>
              <a:cxn ang="T12">
                <a:pos x="T0" y="T1"/>
              </a:cxn>
              <a:cxn ang="T13">
                <a:pos x="T2" y="T3"/>
              </a:cxn>
              <a:cxn ang="T14">
                <a:pos x="T4" y="T5"/>
              </a:cxn>
              <a:cxn ang="T15">
                <a:pos x="T6" y="T7"/>
              </a:cxn>
              <a:cxn ang="T16">
                <a:pos x="T8" y="T9"/>
              </a:cxn>
              <a:cxn ang="T17">
                <a:pos x="T10" y="T11"/>
              </a:cxn>
            </a:cxnLst>
            <a:rect l="T18" t="T19" r="T20" b="T21"/>
            <a:pathLst>
              <a:path w="7" h="142">
                <a:moveTo>
                  <a:pt x="3" y="142"/>
                </a:moveTo>
                <a:lnTo>
                  <a:pt x="7" y="142"/>
                </a:lnTo>
                <a:lnTo>
                  <a:pt x="7" y="0"/>
                </a:lnTo>
                <a:lnTo>
                  <a:pt x="0" y="0"/>
                </a:lnTo>
                <a:lnTo>
                  <a:pt x="0" y="142"/>
                </a:lnTo>
                <a:lnTo>
                  <a:pt x="3" y="14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5" name="Rectangle 158"/>
          <p:cNvSpPr>
            <a:spLocks noChangeArrowheads="1"/>
          </p:cNvSpPr>
          <p:nvPr/>
        </p:nvSpPr>
        <p:spPr bwMode="auto">
          <a:xfrm>
            <a:off x="3051175" y="3532188"/>
            <a:ext cx="17463" cy="158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6" name="Rectangle 159"/>
          <p:cNvSpPr>
            <a:spLocks noChangeArrowheads="1"/>
          </p:cNvSpPr>
          <p:nvPr/>
        </p:nvSpPr>
        <p:spPr bwMode="auto">
          <a:xfrm>
            <a:off x="3051175" y="3532188"/>
            <a:ext cx="17463" cy="158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7" name="Freeform 160"/>
          <p:cNvSpPr>
            <a:spLocks/>
          </p:cNvSpPr>
          <p:nvPr/>
        </p:nvSpPr>
        <p:spPr bwMode="auto">
          <a:xfrm>
            <a:off x="3052763" y="3379788"/>
            <a:ext cx="15875" cy="322262"/>
          </a:xfrm>
          <a:custGeom>
            <a:avLst/>
            <a:gdLst>
              <a:gd name="T0" fmla="*/ 2147483647 w 7"/>
              <a:gd name="T1" fmla="*/ 2147483647 h 203"/>
              <a:gd name="T2" fmla="*/ 2147483647 w 7"/>
              <a:gd name="T3" fmla="*/ 2147483647 h 203"/>
              <a:gd name="T4" fmla="*/ 2147483647 w 7"/>
              <a:gd name="T5" fmla="*/ 0 h 203"/>
              <a:gd name="T6" fmla="*/ 0 w 7"/>
              <a:gd name="T7" fmla="*/ 0 h 203"/>
              <a:gd name="T8" fmla="*/ 0 w 7"/>
              <a:gd name="T9" fmla="*/ 2147483647 h 203"/>
              <a:gd name="T10" fmla="*/ 2147483647 w 7"/>
              <a:gd name="T11" fmla="*/ 2147483647 h 203"/>
              <a:gd name="T12" fmla="*/ 0 60000 65536"/>
              <a:gd name="T13" fmla="*/ 0 60000 65536"/>
              <a:gd name="T14" fmla="*/ 0 60000 65536"/>
              <a:gd name="T15" fmla="*/ 0 60000 65536"/>
              <a:gd name="T16" fmla="*/ 0 60000 65536"/>
              <a:gd name="T17" fmla="*/ 0 60000 65536"/>
              <a:gd name="T18" fmla="*/ 0 w 7"/>
              <a:gd name="T19" fmla="*/ 0 h 203"/>
              <a:gd name="T20" fmla="*/ 7 w 7"/>
              <a:gd name="T21" fmla="*/ 203 h 203"/>
            </a:gdLst>
            <a:ahLst/>
            <a:cxnLst>
              <a:cxn ang="T12">
                <a:pos x="T0" y="T1"/>
              </a:cxn>
              <a:cxn ang="T13">
                <a:pos x="T2" y="T3"/>
              </a:cxn>
              <a:cxn ang="T14">
                <a:pos x="T4" y="T5"/>
              </a:cxn>
              <a:cxn ang="T15">
                <a:pos x="T6" y="T7"/>
              </a:cxn>
              <a:cxn ang="T16">
                <a:pos x="T8" y="T9"/>
              </a:cxn>
              <a:cxn ang="T17">
                <a:pos x="T10" y="T11"/>
              </a:cxn>
            </a:cxnLst>
            <a:rect l="T18" t="T19" r="T20" b="T21"/>
            <a:pathLst>
              <a:path w="7" h="203">
                <a:moveTo>
                  <a:pt x="4" y="203"/>
                </a:moveTo>
                <a:lnTo>
                  <a:pt x="7" y="203"/>
                </a:lnTo>
                <a:lnTo>
                  <a:pt x="7" y="0"/>
                </a:lnTo>
                <a:lnTo>
                  <a:pt x="0" y="0"/>
                </a:lnTo>
                <a:lnTo>
                  <a:pt x="0" y="203"/>
                </a:lnTo>
                <a:lnTo>
                  <a:pt x="4" y="20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8" name="Rectangle 161"/>
          <p:cNvSpPr>
            <a:spLocks noChangeArrowheads="1"/>
          </p:cNvSpPr>
          <p:nvPr/>
        </p:nvSpPr>
        <p:spPr bwMode="auto">
          <a:xfrm>
            <a:off x="3395663" y="3187700"/>
            <a:ext cx="22225" cy="174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49" name="Rectangle 162"/>
          <p:cNvSpPr>
            <a:spLocks noChangeArrowheads="1"/>
          </p:cNvSpPr>
          <p:nvPr/>
        </p:nvSpPr>
        <p:spPr bwMode="auto">
          <a:xfrm>
            <a:off x="3395663" y="3187700"/>
            <a:ext cx="22225" cy="174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0" name="Freeform 163"/>
          <p:cNvSpPr>
            <a:spLocks/>
          </p:cNvSpPr>
          <p:nvPr/>
        </p:nvSpPr>
        <p:spPr bwMode="auto">
          <a:xfrm>
            <a:off x="3403600" y="3078163"/>
            <a:ext cx="12700" cy="233362"/>
          </a:xfrm>
          <a:custGeom>
            <a:avLst/>
            <a:gdLst>
              <a:gd name="T0" fmla="*/ 2147483647 w 7"/>
              <a:gd name="T1" fmla="*/ 2147483647 h 147"/>
              <a:gd name="T2" fmla="*/ 2147483647 w 7"/>
              <a:gd name="T3" fmla="*/ 2147483647 h 147"/>
              <a:gd name="T4" fmla="*/ 2147483647 w 7"/>
              <a:gd name="T5" fmla="*/ 0 h 147"/>
              <a:gd name="T6" fmla="*/ 0 w 7"/>
              <a:gd name="T7" fmla="*/ 0 h 147"/>
              <a:gd name="T8" fmla="*/ 0 w 7"/>
              <a:gd name="T9" fmla="*/ 2147483647 h 147"/>
              <a:gd name="T10" fmla="*/ 2147483647 w 7"/>
              <a:gd name="T11" fmla="*/ 2147483647 h 147"/>
              <a:gd name="T12" fmla="*/ 0 60000 65536"/>
              <a:gd name="T13" fmla="*/ 0 60000 65536"/>
              <a:gd name="T14" fmla="*/ 0 60000 65536"/>
              <a:gd name="T15" fmla="*/ 0 60000 65536"/>
              <a:gd name="T16" fmla="*/ 0 60000 65536"/>
              <a:gd name="T17" fmla="*/ 0 60000 65536"/>
              <a:gd name="T18" fmla="*/ 0 w 7"/>
              <a:gd name="T19" fmla="*/ 0 h 147"/>
              <a:gd name="T20" fmla="*/ 7 w 7"/>
              <a:gd name="T21" fmla="*/ 147 h 147"/>
            </a:gdLst>
            <a:ahLst/>
            <a:cxnLst>
              <a:cxn ang="T12">
                <a:pos x="T0" y="T1"/>
              </a:cxn>
              <a:cxn ang="T13">
                <a:pos x="T2" y="T3"/>
              </a:cxn>
              <a:cxn ang="T14">
                <a:pos x="T4" y="T5"/>
              </a:cxn>
              <a:cxn ang="T15">
                <a:pos x="T6" y="T7"/>
              </a:cxn>
              <a:cxn ang="T16">
                <a:pos x="T8" y="T9"/>
              </a:cxn>
              <a:cxn ang="T17">
                <a:pos x="T10" y="T11"/>
              </a:cxn>
            </a:cxnLst>
            <a:rect l="T18" t="T19" r="T20" b="T21"/>
            <a:pathLst>
              <a:path w="7" h="147">
                <a:moveTo>
                  <a:pt x="3" y="147"/>
                </a:moveTo>
                <a:lnTo>
                  <a:pt x="7" y="147"/>
                </a:lnTo>
                <a:lnTo>
                  <a:pt x="7" y="0"/>
                </a:lnTo>
                <a:lnTo>
                  <a:pt x="0" y="0"/>
                </a:lnTo>
                <a:lnTo>
                  <a:pt x="0" y="147"/>
                </a:lnTo>
                <a:lnTo>
                  <a:pt x="3" y="14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1" name="Freeform 164"/>
          <p:cNvSpPr>
            <a:spLocks/>
          </p:cNvSpPr>
          <p:nvPr/>
        </p:nvSpPr>
        <p:spPr bwMode="auto">
          <a:xfrm>
            <a:off x="1241425" y="5106988"/>
            <a:ext cx="1588" cy="1587"/>
          </a:xfrm>
          <a:custGeom>
            <a:avLst/>
            <a:gdLst>
              <a:gd name="T0" fmla="*/ 0 w 1588"/>
              <a:gd name="T1" fmla="*/ 0 h 1587"/>
              <a:gd name="T2" fmla="*/ 0 w 1588"/>
              <a:gd name="T3" fmla="*/ 0 h 1587"/>
              <a:gd name="T4" fmla="*/ 0 w 1588"/>
              <a:gd name="T5" fmla="*/ 0 h 1587"/>
              <a:gd name="T6" fmla="*/ 0 w 1588"/>
              <a:gd name="T7" fmla="*/ 0 h 1587"/>
              <a:gd name="T8" fmla="*/ 0 w 1588"/>
              <a:gd name="T9" fmla="*/ 0 h 1587"/>
              <a:gd name="T10" fmla="*/ 0 w 1588"/>
              <a:gd name="T11" fmla="*/ 0 h 1587"/>
              <a:gd name="T12" fmla="*/ 0 60000 65536"/>
              <a:gd name="T13" fmla="*/ 0 60000 65536"/>
              <a:gd name="T14" fmla="*/ 0 60000 65536"/>
              <a:gd name="T15" fmla="*/ 0 60000 65536"/>
              <a:gd name="T16" fmla="*/ 0 60000 65536"/>
              <a:gd name="T17" fmla="*/ 0 60000 65536"/>
              <a:gd name="T18" fmla="*/ 0 w 1588"/>
              <a:gd name="T19" fmla="*/ 0 h 1587"/>
              <a:gd name="T20" fmla="*/ 1588 w 1588"/>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1588"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2" name="Freeform 165"/>
          <p:cNvSpPr>
            <a:spLocks/>
          </p:cNvSpPr>
          <p:nvPr/>
        </p:nvSpPr>
        <p:spPr bwMode="auto">
          <a:xfrm>
            <a:off x="1233488" y="3035300"/>
            <a:ext cx="2352675" cy="2074863"/>
          </a:xfrm>
          <a:custGeom>
            <a:avLst/>
            <a:gdLst>
              <a:gd name="T0" fmla="*/ 2147483647 w 1236"/>
              <a:gd name="T1" fmla="*/ 2147483647 h 1302"/>
              <a:gd name="T2" fmla="*/ 2147483647 w 1236"/>
              <a:gd name="T3" fmla="*/ 0 h 1302"/>
              <a:gd name="T4" fmla="*/ 0 w 1236"/>
              <a:gd name="T5" fmla="*/ 2147483647 h 1302"/>
              <a:gd name="T6" fmla="*/ 2147483647 w 1236"/>
              <a:gd name="T7" fmla="*/ 2147483647 h 1302"/>
              <a:gd name="T8" fmla="*/ 2147483647 w 1236"/>
              <a:gd name="T9" fmla="*/ 2147483647 h 1302"/>
              <a:gd name="T10" fmla="*/ 2147483647 w 1236"/>
              <a:gd name="T11" fmla="*/ 2147483647 h 1302"/>
              <a:gd name="T12" fmla="*/ 0 60000 65536"/>
              <a:gd name="T13" fmla="*/ 0 60000 65536"/>
              <a:gd name="T14" fmla="*/ 0 60000 65536"/>
              <a:gd name="T15" fmla="*/ 0 60000 65536"/>
              <a:gd name="T16" fmla="*/ 0 60000 65536"/>
              <a:gd name="T17" fmla="*/ 0 60000 65536"/>
              <a:gd name="T18" fmla="*/ 0 w 1236"/>
              <a:gd name="T19" fmla="*/ 0 h 1302"/>
              <a:gd name="T20" fmla="*/ 1236 w 1236"/>
              <a:gd name="T21" fmla="*/ 1302 h 1302"/>
            </a:gdLst>
            <a:ahLst/>
            <a:cxnLst>
              <a:cxn ang="T12">
                <a:pos x="T0" y="T1"/>
              </a:cxn>
              <a:cxn ang="T13">
                <a:pos x="T2" y="T3"/>
              </a:cxn>
              <a:cxn ang="T14">
                <a:pos x="T4" y="T5"/>
              </a:cxn>
              <a:cxn ang="T15">
                <a:pos x="T6" y="T7"/>
              </a:cxn>
              <a:cxn ang="T16">
                <a:pos x="T8" y="T9"/>
              </a:cxn>
              <a:cxn ang="T17">
                <a:pos x="T10" y="T11"/>
              </a:cxn>
            </a:cxnLst>
            <a:rect l="T18" t="T19" r="T20" b="T21"/>
            <a:pathLst>
              <a:path w="1236" h="1302">
                <a:moveTo>
                  <a:pt x="1233" y="2"/>
                </a:moveTo>
                <a:lnTo>
                  <a:pt x="1231" y="0"/>
                </a:lnTo>
                <a:lnTo>
                  <a:pt x="0" y="1298"/>
                </a:lnTo>
                <a:lnTo>
                  <a:pt x="5" y="1302"/>
                </a:lnTo>
                <a:lnTo>
                  <a:pt x="1236" y="5"/>
                </a:lnTo>
                <a:lnTo>
                  <a:pt x="1233" y="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3" name="Freeform 166"/>
          <p:cNvSpPr>
            <a:spLocks/>
          </p:cNvSpPr>
          <p:nvPr/>
        </p:nvSpPr>
        <p:spPr bwMode="auto">
          <a:xfrm>
            <a:off x="3581400" y="3038475"/>
            <a:ext cx="1588" cy="1588"/>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4" name="Rectangle 167"/>
          <p:cNvSpPr>
            <a:spLocks noChangeArrowheads="1"/>
          </p:cNvSpPr>
          <p:nvPr/>
        </p:nvSpPr>
        <p:spPr bwMode="auto">
          <a:xfrm>
            <a:off x="1371600" y="5711825"/>
            <a:ext cx="2836863" cy="215900"/>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Systolic Blood Pressure  (mmHg)</a:t>
            </a:r>
          </a:p>
        </p:txBody>
      </p:sp>
      <p:sp>
        <p:nvSpPr>
          <p:cNvPr id="76955" name="Rectangle 168"/>
          <p:cNvSpPr>
            <a:spLocks noChangeArrowheads="1"/>
          </p:cNvSpPr>
          <p:nvPr/>
        </p:nvSpPr>
        <p:spPr bwMode="auto">
          <a:xfrm rot="-5400000">
            <a:off x="-1415256" y="3175794"/>
            <a:ext cx="3721100" cy="411162"/>
          </a:xfrm>
          <a:prstGeom prst="rect">
            <a:avLst/>
          </a:prstGeom>
          <a:noFill/>
          <a:ln w="9525">
            <a:noFill/>
            <a:miter lim="800000"/>
            <a:headEnd/>
            <a:tailEnd/>
          </a:ln>
        </p:spPr>
        <p:txBody>
          <a:bodyPr lIns="91430" tIns="45715" rIns="91430" bIns="45715">
            <a:spAutoFit/>
          </a:bodyPr>
          <a:lstStyle/>
          <a:p>
            <a:pPr marL="0" marR="0" lvl="0" indent="0" algn="ctr" defTabSz="914400" rtl="0" eaLnBrk="0" fontAlgn="base" latinLnBrk="0" hangingPunct="0">
              <a:lnSpc>
                <a:spcPct val="5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Stroke Mortality</a:t>
            </a:r>
          </a:p>
          <a:p>
            <a:pPr marL="0" marR="0" lvl="0" indent="0" algn="ctr" defTabSz="914400" rtl="0" eaLnBrk="0" fontAlgn="base" latinLnBrk="0" hangingPunct="0">
              <a:lnSpc>
                <a:spcPct val="5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(Floating Absolute Risks and 95% CI)</a:t>
            </a:r>
          </a:p>
        </p:txBody>
      </p:sp>
      <p:sp>
        <p:nvSpPr>
          <p:cNvPr id="76956" name="Rectangle 169"/>
          <p:cNvSpPr>
            <a:spLocks noChangeArrowheads="1"/>
          </p:cNvSpPr>
          <p:nvPr/>
        </p:nvSpPr>
        <p:spPr bwMode="auto">
          <a:xfrm>
            <a:off x="158750" y="280988"/>
            <a:ext cx="8729663" cy="1020762"/>
          </a:xfrm>
          <a:prstGeom prst="rect">
            <a:avLst/>
          </a:prstGeom>
          <a:noFill/>
          <a:ln w="9525" algn="ctr">
            <a:noFill/>
            <a:miter lim="800000"/>
            <a:headEnd/>
            <a:tailEnd/>
          </a:ln>
        </p:spPr>
        <p:txBody>
          <a:bodyPr lIns="91430" tIns="45715" rIns="91430" bIns="45715"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800" b="1" i="0" u="none" strike="noStrike" kern="1200" cap="none" spc="0" normalizeH="0" baseline="0" noProof="0" dirty="0">
              <a:ln>
                <a:noFill/>
              </a:ln>
              <a:solidFill>
                <a:srgbClr val="FFFF00"/>
              </a:solidFill>
              <a:effectLst/>
              <a:uLnTx/>
              <a:uFillTx/>
              <a:latin typeface="Arial" charset="0"/>
              <a:ea typeface="+mn-ea"/>
              <a:cs typeface="Arial"/>
            </a:endParaRPr>
          </a:p>
        </p:txBody>
      </p:sp>
      <p:sp>
        <p:nvSpPr>
          <p:cNvPr id="76957" name="Rectangle 171"/>
          <p:cNvSpPr>
            <a:spLocks noChangeArrowheads="1"/>
          </p:cNvSpPr>
          <p:nvPr/>
        </p:nvSpPr>
        <p:spPr bwMode="auto">
          <a:xfrm>
            <a:off x="8831263" y="4032250"/>
            <a:ext cx="6350" cy="6350"/>
          </a:xfrm>
          <a:prstGeom prst="rect">
            <a:avLst/>
          </a:prstGeom>
          <a:solidFill>
            <a:srgbClr val="1F1A17"/>
          </a:solid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8" name="Freeform 173"/>
          <p:cNvSpPr>
            <a:spLocks/>
          </p:cNvSpPr>
          <p:nvPr/>
        </p:nvSpPr>
        <p:spPr bwMode="auto">
          <a:xfrm>
            <a:off x="5521325" y="1443038"/>
            <a:ext cx="9525" cy="3925887"/>
          </a:xfrm>
          <a:custGeom>
            <a:avLst/>
            <a:gdLst>
              <a:gd name="T0" fmla="*/ 2147483647 w 6"/>
              <a:gd name="T1" fmla="*/ 2147483647 h 2443"/>
              <a:gd name="T2" fmla="*/ 2147483647 w 6"/>
              <a:gd name="T3" fmla="*/ 2147483647 h 2443"/>
              <a:gd name="T4" fmla="*/ 2147483647 w 6"/>
              <a:gd name="T5" fmla="*/ 0 h 2443"/>
              <a:gd name="T6" fmla="*/ 0 w 6"/>
              <a:gd name="T7" fmla="*/ 0 h 2443"/>
              <a:gd name="T8" fmla="*/ 0 w 6"/>
              <a:gd name="T9" fmla="*/ 2147483647 h 2443"/>
              <a:gd name="T10" fmla="*/ 2147483647 w 6"/>
              <a:gd name="T11" fmla="*/ 2147483647 h 2443"/>
              <a:gd name="T12" fmla="*/ 0 60000 65536"/>
              <a:gd name="T13" fmla="*/ 0 60000 65536"/>
              <a:gd name="T14" fmla="*/ 0 60000 65536"/>
              <a:gd name="T15" fmla="*/ 0 60000 65536"/>
              <a:gd name="T16" fmla="*/ 0 60000 65536"/>
              <a:gd name="T17" fmla="*/ 0 60000 65536"/>
              <a:gd name="T18" fmla="*/ 0 w 6"/>
              <a:gd name="T19" fmla="*/ 0 h 2443"/>
              <a:gd name="T20" fmla="*/ 6 w 6"/>
              <a:gd name="T21" fmla="*/ 2443 h 2443"/>
            </a:gdLst>
            <a:ahLst/>
            <a:cxnLst>
              <a:cxn ang="T12">
                <a:pos x="T0" y="T1"/>
              </a:cxn>
              <a:cxn ang="T13">
                <a:pos x="T2" y="T3"/>
              </a:cxn>
              <a:cxn ang="T14">
                <a:pos x="T4" y="T5"/>
              </a:cxn>
              <a:cxn ang="T15">
                <a:pos x="T6" y="T7"/>
              </a:cxn>
              <a:cxn ang="T16">
                <a:pos x="T8" y="T9"/>
              </a:cxn>
              <a:cxn ang="T17">
                <a:pos x="T10" y="T11"/>
              </a:cxn>
            </a:cxnLst>
            <a:rect l="T18" t="T19" r="T20" b="T21"/>
            <a:pathLst>
              <a:path w="6" h="2443">
                <a:moveTo>
                  <a:pt x="3" y="2443"/>
                </a:moveTo>
                <a:lnTo>
                  <a:pt x="6" y="2443"/>
                </a:lnTo>
                <a:lnTo>
                  <a:pt x="6" y="0"/>
                </a:lnTo>
                <a:lnTo>
                  <a:pt x="0" y="0"/>
                </a:lnTo>
                <a:lnTo>
                  <a:pt x="0" y="2443"/>
                </a:lnTo>
                <a:lnTo>
                  <a:pt x="3" y="2443"/>
                </a:lnTo>
                <a:close/>
              </a:path>
            </a:pathLst>
          </a:custGeom>
          <a:solidFill>
            <a:schemeClr val="bg1"/>
          </a:solidFill>
          <a:ln w="25400">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59" name="Freeform 174"/>
          <p:cNvSpPr>
            <a:spLocks/>
          </p:cNvSpPr>
          <p:nvPr/>
        </p:nvSpPr>
        <p:spPr bwMode="auto">
          <a:xfrm>
            <a:off x="5516563" y="5364163"/>
            <a:ext cx="2890837" cy="7937"/>
          </a:xfrm>
          <a:custGeom>
            <a:avLst/>
            <a:gdLst>
              <a:gd name="T0" fmla="*/ 2147483647 w 1614"/>
              <a:gd name="T1" fmla="*/ 2147483647 h 6"/>
              <a:gd name="T2" fmla="*/ 2147483647 w 1614"/>
              <a:gd name="T3" fmla="*/ 0 h 6"/>
              <a:gd name="T4" fmla="*/ 0 w 1614"/>
              <a:gd name="T5" fmla="*/ 0 h 6"/>
              <a:gd name="T6" fmla="*/ 0 w 1614"/>
              <a:gd name="T7" fmla="*/ 2147483647 h 6"/>
              <a:gd name="T8" fmla="*/ 2147483647 w 1614"/>
              <a:gd name="T9" fmla="*/ 2147483647 h 6"/>
              <a:gd name="T10" fmla="*/ 2147483647 w 1614"/>
              <a:gd name="T11" fmla="*/ 2147483647 h 6"/>
              <a:gd name="T12" fmla="*/ 0 60000 65536"/>
              <a:gd name="T13" fmla="*/ 0 60000 65536"/>
              <a:gd name="T14" fmla="*/ 0 60000 65536"/>
              <a:gd name="T15" fmla="*/ 0 60000 65536"/>
              <a:gd name="T16" fmla="*/ 0 60000 65536"/>
              <a:gd name="T17" fmla="*/ 0 60000 65536"/>
              <a:gd name="T18" fmla="*/ 0 w 1614"/>
              <a:gd name="T19" fmla="*/ 0 h 6"/>
              <a:gd name="T20" fmla="*/ 1614 w 1614"/>
              <a:gd name="T21" fmla="*/ 6 h 6"/>
            </a:gdLst>
            <a:ahLst/>
            <a:cxnLst>
              <a:cxn ang="T12">
                <a:pos x="T0" y="T1"/>
              </a:cxn>
              <a:cxn ang="T13">
                <a:pos x="T2" y="T3"/>
              </a:cxn>
              <a:cxn ang="T14">
                <a:pos x="T4" y="T5"/>
              </a:cxn>
              <a:cxn ang="T15">
                <a:pos x="T6" y="T7"/>
              </a:cxn>
              <a:cxn ang="T16">
                <a:pos x="T8" y="T9"/>
              </a:cxn>
              <a:cxn ang="T17">
                <a:pos x="T10" y="T11"/>
              </a:cxn>
            </a:cxnLst>
            <a:rect l="T18" t="T19" r="T20" b="T21"/>
            <a:pathLst>
              <a:path w="1614" h="6">
                <a:moveTo>
                  <a:pt x="1614" y="3"/>
                </a:moveTo>
                <a:lnTo>
                  <a:pt x="1614" y="0"/>
                </a:lnTo>
                <a:lnTo>
                  <a:pt x="0" y="0"/>
                </a:lnTo>
                <a:lnTo>
                  <a:pt x="0" y="6"/>
                </a:lnTo>
                <a:lnTo>
                  <a:pt x="1614" y="6"/>
                </a:lnTo>
                <a:lnTo>
                  <a:pt x="1614" y="3"/>
                </a:lnTo>
                <a:close/>
              </a:path>
            </a:pathLst>
          </a:custGeom>
          <a:solidFill>
            <a:schemeClr val="bg1"/>
          </a:solidFill>
          <a:ln w="25400">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0" name="Freeform 175"/>
          <p:cNvSpPr>
            <a:spLocks/>
          </p:cNvSpPr>
          <p:nvPr/>
        </p:nvSpPr>
        <p:spPr bwMode="auto">
          <a:xfrm>
            <a:off x="5789613" y="5267325"/>
            <a:ext cx="12700" cy="101600"/>
          </a:xfrm>
          <a:custGeom>
            <a:avLst/>
            <a:gdLst>
              <a:gd name="T0" fmla="*/ 2147483647 w 7"/>
              <a:gd name="T1" fmla="*/ 0 h 63"/>
              <a:gd name="T2" fmla="*/ 0 w 7"/>
              <a:gd name="T3" fmla="*/ 0 h 63"/>
              <a:gd name="T4" fmla="*/ 0 w 7"/>
              <a:gd name="T5" fmla="*/ 2147483647 h 63"/>
              <a:gd name="T6" fmla="*/ 2147483647 w 7"/>
              <a:gd name="T7" fmla="*/ 2147483647 h 63"/>
              <a:gd name="T8" fmla="*/ 2147483647 w 7"/>
              <a:gd name="T9" fmla="*/ 0 h 63"/>
              <a:gd name="T10" fmla="*/ 2147483647 w 7"/>
              <a:gd name="T11" fmla="*/ 0 h 63"/>
              <a:gd name="T12" fmla="*/ 0 60000 65536"/>
              <a:gd name="T13" fmla="*/ 0 60000 65536"/>
              <a:gd name="T14" fmla="*/ 0 60000 65536"/>
              <a:gd name="T15" fmla="*/ 0 60000 65536"/>
              <a:gd name="T16" fmla="*/ 0 60000 65536"/>
              <a:gd name="T17" fmla="*/ 0 60000 65536"/>
              <a:gd name="T18" fmla="*/ 0 w 7"/>
              <a:gd name="T19" fmla="*/ 0 h 63"/>
              <a:gd name="T20" fmla="*/ 7 w 7"/>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 h="63">
                <a:moveTo>
                  <a:pt x="3" y="0"/>
                </a:moveTo>
                <a:lnTo>
                  <a:pt x="0" y="0"/>
                </a:lnTo>
                <a:lnTo>
                  <a:pt x="0" y="63"/>
                </a:lnTo>
                <a:lnTo>
                  <a:pt x="7" y="63"/>
                </a:lnTo>
                <a:lnTo>
                  <a:pt x="7"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1" name="Freeform 176"/>
          <p:cNvSpPr>
            <a:spLocks/>
          </p:cNvSpPr>
          <p:nvPr/>
        </p:nvSpPr>
        <p:spPr bwMode="auto">
          <a:xfrm>
            <a:off x="6099175" y="5319713"/>
            <a:ext cx="14288" cy="49212"/>
          </a:xfrm>
          <a:custGeom>
            <a:avLst/>
            <a:gdLst>
              <a:gd name="T0" fmla="*/ 2147483647 w 7"/>
              <a:gd name="T1" fmla="*/ 0 h 31"/>
              <a:gd name="T2" fmla="*/ 0 w 7"/>
              <a:gd name="T3" fmla="*/ 0 h 31"/>
              <a:gd name="T4" fmla="*/ 0 w 7"/>
              <a:gd name="T5" fmla="*/ 2147483647 h 31"/>
              <a:gd name="T6" fmla="*/ 2147483647 w 7"/>
              <a:gd name="T7" fmla="*/ 2147483647 h 31"/>
              <a:gd name="T8" fmla="*/ 2147483647 w 7"/>
              <a:gd name="T9" fmla="*/ 0 h 31"/>
              <a:gd name="T10" fmla="*/ 2147483647 w 7"/>
              <a:gd name="T11" fmla="*/ 0 h 31"/>
              <a:gd name="T12" fmla="*/ 0 60000 65536"/>
              <a:gd name="T13" fmla="*/ 0 60000 65536"/>
              <a:gd name="T14" fmla="*/ 0 60000 65536"/>
              <a:gd name="T15" fmla="*/ 0 60000 65536"/>
              <a:gd name="T16" fmla="*/ 0 60000 65536"/>
              <a:gd name="T17" fmla="*/ 0 60000 65536"/>
              <a:gd name="T18" fmla="*/ 0 w 7"/>
              <a:gd name="T19" fmla="*/ 0 h 31"/>
              <a:gd name="T20" fmla="*/ 7 w 7"/>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7" h="31">
                <a:moveTo>
                  <a:pt x="3" y="0"/>
                </a:moveTo>
                <a:lnTo>
                  <a:pt x="0" y="0"/>
                </a:lnTo>
                <a:lnTo>
                  <a:pt x="0" y="31"/>
                </a:lnTo>
                <a:lnTo>
                  <a:pt x="7" y="31"/>
                </a:lnTo>
                <a:lnTo>
                  <a:pt x="7"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2" name="Rectangle 177"/>
          <p:cNvSpPr>
            <a:spLocks noChangeArrowheads="1"/>
          </p:cNvSpPr>
          <p:nvPr/>
        </p:nvSpPr>
        <p:spPr bwMode="auto">
          <a:xfrm>
            <a:off x="5680075" y="5395913"/>
            <a:ext cx="295275" cy="212725"/>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120</a:t>
            </a:r>
          </a:p>
        </p:txBody>
      </p:sp>
      <p:sp>
        <p:nvSpPr>
          <p:cNvPr id="76963" name="Freeform 178"/>
          <p:cNvSpPr>
            <a:spLocks/>
          </p:cNvSpPr>
          <p:nvPr/>
        </p:nvSpPr>
        <p:spPr bwMode="auto">
          <a:xfrm>
            <a:off x="6413500" y="5267325"/>
            <a:ext cx="11113" cy="101600"/>
          </a:xfrm>
          <a:custGeom>
            <a:avLst/>
            <a:gdLst>
              <a:gd name="T0" fmla="*/ 2147483647 w 6"/>
              <a:gd name="T1" fmla="*/ 0 h 63"/>
              <a:gd name="T2" fmla="*/ 0 w 6"/>
              <a:gd name="T3" fmla="*/ 0 h 63"/>
              <a:gd name="T4" fmla="*/ 0 w 6"/>
              <a:gd name="T5" fmla="*/ 2147483647 h 63"/>
              <a:gd name="T6" fmla="*/ 2147483647 w 6"/>
              <a:gd name="T7" fmla="*/ 2147483647 h 63"/>
              <a:gd name="T8" fmla="*/ 2147483647 w 6"/>
              <a:gd name="T9" fmla="*/ 0 h 63"/>
              <a:gd name="T10" fmla="*/ 2147483647 w 6"/>
              <a:gd name="T11" fmla="*/ 0 h 63"/>
              <a:gd name="T12" fmla="*/ 0 60000 65536"/>
              <a:gd name="T13" fmla="*/ 0 60000 65536"/>
              <a:gd name="T14" fmla="*/ 0 60000 65536"/>
              <a:gd name="T15" fmla="*/ 0 60000 65536"/>
              <a:gd name="T16" fmla="*/ 0 60000 65536"/>
              <a:gd name="T17" fmla="*/ 0 60000 65536"/>
              <a:gd name="T18" fmla="*/ 0 w 6"/>
              <a:gd name="T19" fmla="*/ 0 h 63"/>
              <a:gd name="T20" fmla="*/ 6 w 6"/>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6" h="63">
                <a:moveTo>
                  <a:pt x="3" y="0"/>
                </a:moveTo>
                <a:lnTo>
                  <a:pt x="0" y="0"/>
                </a:lnTo>
                <a:lnTo>
                  <a:pt x="0" y="63"/>
                </a:lnTo>
                <a:lnTo>
                  <a:pt x="6" y="63"/>
                </a:lnTo>
                <a:lnTo>
                  <a:pt x="6"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4" name="Freeform 179"/>
          <p:cNvSpPr>
            <a:spLocks/>
          </p:cNvSpPr>
          <p:nvPr/>
        </p:nvSpPr>
        <p:spPr bwMode="auto">
          <a:xfrm>
            <a:off x="6724650" y="5319713"/>
            <a:ext cx="9525" cy="49212"/>
          </a:xfrm>
          <a:custGeom>
            <a:avLst/>
            <a:gdLst>
              <a:gd name="T0" fmla="*/ 2147483647 w 6"/>
              <a:gd name="T1" fmla="*/ 0 h 31"/>
              <a:gd name="T2" fmla="*/ 0 w 6"/>
              <a:gd name="T3" fmla="*/ 0 h 31"/>
              <a:gd name="T4" fmla="*/ 0 w 6"/>
              <a:gd name="T5" fmla="*/ 2147483647 h 31"/>
              <a:gd name="T6" fmla="*/ 2147483647 w 6"/>
              <a:gd name="T7" fmla="*/ 2147483647 h 31"/>
              <a:gd name="T8" fmla="*/ 2147483647 w 6"/>
              <a:gd name="T9" fmla="*/ 0 h 31"/>
              <a:gd name="T10" fmla="*/ 2147483647 w 6"/>
              <a:gd name="T11" fmla="*/ 0 h 31"/>
              <a:gd name="T12" fmla="*/ 0 60000 65536"/>
              <a:gd name="T13" fmla="*/ 0 60000 65536"/>
              <a:gd name="T14" fmla="*/ 0 60000 65536"/>
              <a:gd name="T15" fmla="*/ 0 60000 65536"/>
              <a:gd name="T16" fmla="*/ 0 60000 65536"/>
              <a:gd name="T17" fmla="*/ 0 60000 65536"/>
              <a:gd name="T18" fmla="*/ 0 w 6"/>
              <a:gd name="T19" fmla="*/ 0 h 31"/>
              <a:gd name="T20" fmla="*/ 6 w 6"/>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6" h="31">
                <a:moveTo>
                  <a:pt x="3" y="0"/>
                </a:moveTo>
                <a:lnTo>
                  <a:pt x="0" y="0"/>
                </a:lnTo>
                <a:lnTo>
                  <a:pt x="0" y="31"/>
                </a:lnTo>
                <a:lnTo>
                  <a:pt x="6" y="31"/>
                </a:lnTo>
                <a:lnTo>
                  <a:pt x="6"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5" name="Rectangle 180"/>
          <p:cNvSpPr>
            <a:spLocks noChangeArrowheads="1"/>
          </p:cNvSpPr>
          <p:nvPr/>
        </p:nvSpPr>
        <p:spPr bwMode="auto">
          <a:xfrm>
            <a:off x="6299200" y="5395913"/>
            <a:ext cx="295275" cy="212725"/>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140</a:t>
            </a:r>
          </a:p>
        </p:txBody>
      </p:sp>
      <p:sp>
        <p:nvSpPr>
          <p:cNvPr id="76966" name="Freeform 181"/>
          <p:cNvSpPr>
            <a:spLocks/>
          </p:cNvSpPr>
          <p:nvPr/>
        </p:nvSpPr>
        <p:spPr bwMode="auto">
          <a:xfrm>
            <a:off x="7034213" y="5267325"/>
            <a:ext cx="9525" cy="101600"/>
          </a:xfrm>
          <a:custGeom>
            <a:avLst/>
            <a:gdLst>
              <a:gd name="T0" fmla="*/ 2147483647 w 6"/>
              <a:gd name="T1" fmla="*/ 0 h 63"/>
              <a:gd name="T2" fmla="*/ 0 w 6"/>
              <a:gd name="T3" fmla="*/ 0 h 63"/>
              <a:gd name="T4" fmla="*/ 0 w 6"/>
              <a:gd name="T5" fmla="*/ 2147483647 h 63"/>
              <a:gd name="T6" fmla="*/ 2147483647 w 6"/>
              <a:gd name="T7" fmla="*/ 2147483647 h 63"/>
              <a:gd name="T8" fmla="*/ 2147483647 w 6"/>
              <a:gd name="T9" fmla="*/ 0 h 63"/>
              <a:gd name="T10" fmla="*/ 2147483647 w 6"/>
              <a:gd name="T11" fmla="*/ 0 h 63"/>
              <a:gd name="T12" fmla="*/ 0 60000 65536"/>
              <a:gd name="T13" fmla="*/ 0 60000 65536"/>
              <a:gd name="T14" fmla="*/ 0 60000 65536"/>
              <a:gd name="T15" fmla="*/ 0 60000 65536"/>
              <a:gd name="T16" fmla="*/ 0 60000 65536"/>
              <a:gd name="T17" fmla="*/ 0 60000 65536"/>
              <a:gd name="T18" fmla="*/ 0 w 6"/>
              <a:gd name="T19" fmla="*/ 0 h 63"/>
              <a:gd name="T20" fmla="*/ 6 w 6"/>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6" h="63">
                <a:moveTo>
                  <a:pt x="3" y="0"/>
                </a:moveTo>
                <a:lnTo>
                  <a:pt x="0" y="0"/>
                </a:lnTo>
                <a:lnTo>
                  <a:pt x="0" y="63"/>
                </a:lnTo>
                <a:lnTo>
                  <a:pt x="6" y="63"/>
                </a:lnTo>
                <a:lnTo>
                  <a:pt x="6"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7" name="Freeform 182"/>
          <p:cNvSpPr>
            <a:spLocks/>
          </p:cNvSpPr>
          <p:nvPr/>
        </p:nvSpPr>
        <p:spPr bwMode="auto">
          <a:xfrm>
            <a:off x="7343775" y="5319713"/>
            <a:ext cx="11113" cy="49212"/>
          </a:xfrm>
          <a:custGeom>
            <a:avLst/>
            <a:gdLst>
              <a:gd name="T0" fmla="*/ 2147483647 w 6"/>
              <a:gd name="T1" fmla="*/ 0 h 31"/>
              <a:gd name="T2" fmla="*/ 0 w 6"/>
              <a:gd name="T3" fmla="*/ 0 h 31"/>
              <a:gd name="T4" fmla="*/ 0 w 6"/>
              <a:gd name="T5" fmla="*/ 2147483647 h 31"/>
              <a:gd name="T6" fmla="*/ 2147483647 w 6"/>
              <a:gd name="T7" fmla="*/ 2147483647 h 31"/>
              <a:gd name="T8" fmla="*/ 2147483647 w 6"/>
              <a:gd name="T9" fmla="*/ 0 h 31"/>
              <a:gd name="T10" fmla="*/ 2147483647 w 6"/>
              <a:gd name="T11" fmla="*/ 0 h 31"/>
              <a:gd name="T12" fmla="*/ 0 60000 65536"/>
              <a:gd name="T13" fmla="*/ 0 60000 65536"/>
              <a:gd name="T14" fmla="*/ 0 60000 65536"/>
              <a:gd name="T15" fmla="*/ 0 60000 65536"/>
              <a:gd name="T16" fmla="*/ 0 60000 65536"/>
              <a:gd name="T17" fmla="*/ 0 60000 65536"/>
              <a:gd name="T18" fmla="*/ 0 w 6"/>
              <a:gd name="T19" fmla="*/ 0 h 31"/>
              <a:gd name="T20" fmla="*/ 6 w 6"/>
              <a:gd name="T21" fmla="*/ 31 h 31"/>
            </a:gdLst>
            <a:ahLst/>
            <a:cxnLst>
              <a:cxn ang="T12">
                <a:pos x="T0" y="T1"/>
              </a:cxn>
              <a:cxn ang="T13">
                <a:pos x="T2" y="T3"/>
              </a:cxn>
              <a:cxn ang="T14">
                <a:pos x="T4" y="T5"/>
              </a:cxn>
              <a:cxn ang="T15">
                <a:pos x="T6" y="T7"/>
              </a:cxn>
              <a:cxn ang="T16">
                <a:pos x="T8" y="T9"/>
              </a:cxn>
              <a:cxn ang="T17">
                <a:pos x="T10" y="T11"/>
              </a:cxn>
            </a:cxnLst>
            <a:rect l="T18" t="T19" r="T20" b="T21"/>
            <a:pathLst>
              <a:path w="6" h="31">
                <a:moveTo>
                  <a:pt x="3" y="0"/>
                </a:moveTo>
                <a:lnTo>
                  <a:pt x="0" y="0"/>
                </a:lnTo>
                <a:lnTo>
                  <a:pt x="0" y="31"/>
                </a:lnTo>
                <a:lnTo>
                  <a:pt x="6" y="31"/>
                </a:lnTo>
                <a:lnTo>
                  <a:pt x="6"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68" name="Rectangle 183"/>
          <p:cNvSpPr>
            <a:spLocks noChangeArrowheads="1"/>
          </p:cNvSpPr>
          <p:nvPr/>
        </p:nvSpPr>
        <p:spPr bwMode="auto">
          <a:xfrm>
            <a:off x="6934200" y="5407025"/>
            <a:ext cx="295275" cy="212725"/>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160</a:t>
            </a:r>
          </a:p>
        </p:txBody>
      </p:sp>
      <p:sp>
        <p:nvSpPr>
          <p:cNvPr id="76969" name="Freeform 184"/>
          <p:cNvSpPr>
            <a:spLocks/>
          </p:cNvSpPr>
          <p:nvPr/>
        </p:nvSpPr>
        <p:spPr bwMode="auto">
          <a:xfrm>
            <a:off x="7654925" y="5267325"/>
            <a:ext cx="9525" cy="101600"/>
          </a:xfrm>
          <a:custGeom>
            <a:avLst/>
            <a:gdLst>
              <a:gd name="T0" fmla="*/ 2147483647 w 6"/>
              <a:gd name="T1" fmla="*/ 0 h 63"/>
              <a:gd name="T2" fmla="*/ 0 w 6"/>
              <a:gd name="T3" fmla="*/ 0 h 63"/>
              <a:gd name="T4" fmla="*/ 0 w 6"/>
              <a:gd name="T5" fmla="*/ 2147483647 h 63"/>
              <a:gd name="T6" fmla="*/ 2147483647 w 6"/>
              <a:gd name="T7" fmla="*/ 2147483647 h 63"/>
              <a:gd name="T8" fmla="*/ 2147483647 w 6"/>
              <a:gd name="T9" fmla="*/ 0 h 63"/>
              <a:gd name="T10" fmla="*/ 2147483647 w 6"/>
              <a:gd name="T11" fmla="*/ 0 h 63"/>
              <a:gd name="T12" fmla="*/ 0 60000 65536"/>
              <a:gd name="T13" fmla="*/ 0 60000 65536"/>
              <a:gd name="T14" fmla="*/ 0 60000 65536"/>
              <a:gd name="T15" fmla="*/ 0 60000 65536"/>
              <a:gd name="T16" fmla="*/ 0 60000 65536"/>
              <a:gd name="T17" fmla="*/ 0 60000 65536"/>
              <a:gd name="T18" fmla="*/ 0 w 6"/>
              <a:gd name="T19" fmla="*/ 0 h 63"/>
              <a:gd name="T20" fmla="*/ 6 w 6"/>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6" h="63">
                <a:moveTo>
                  <a:pt x="3" y="0"/>
                </a:moveTo>
                <a:lnTo>
                  <a:pt x="0" y="0"/>
                </a:lnTo>
                <a:lnTo>
                  <a:pt x="0" y="63"/>
                </a:lnTo>
                <a:lnTo>
                  <a:pt x="6" y="63"/>
                </a:lnTo>
                <a:lnTo>
                  <a:pt x="6" y="0"/>
                </a:lnTo>
                <a:lnTo>
                  <a:pt x="3" y="0"/>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0" name="Rectangle 185"/>
          <p:cNvSpPr>
            <a:spLocks noChangeArrowheads="1"/>
          </p:cNvSpPr>
          <p:nvPr/>
        </p:nvSpPr>
        <p:spPr bwMode="auto">
          <a:xfrm>
            <a:off x="7540625" y="5395913"/>
            <a:ext cx="295275" cy="212725"/>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180</a:t>
            </a:r>
          </a:p>
        </p:txBody>
      </p:sp>
      <p:sp>
        <p:nvSpPr>
          <p:cNvPr id="76971" name="Freeform 186"/>
          <p:cNvSpPr>
            <a:spLocks/>
          </p:cNvSpPr>
          <p:nvPr/>
        </p:nvSpPr>
        <p:spPr bwMode="auto">
          <a:xfrm>
            <a:off x="5516563" y="4959350"/>
            <a:ext cx="58737" cy="9525"/>
          </a:xfrm>
          <a:custGeom>
            <a:avLst/>
            <a:gdLst>
              <a:gd name="T0" fmla="*/ 2147483647 w 33"/>
              <a:gd name="T1" fmla="*/ 2147483647 h 6"/>
              <a:gd name="T2" fmla="*/ 2147483647 w 33"/>
              <a:gd name="T3" fmla="*/ 0 h 6"/>
              <a:gd name="T4" fmla="*/ 0 w 33"/>
              <a:gd name="T5" fmla="*/ 0 h 6"/>
              <a:gd name="T6" fmla="*/ 0 w 33"/>
              <a:gd name="T7" fmla="*/ 2147483647 h 6"/>
              <a:gd name="T8" fmla="*/ 2147483647 w 33"/>
              <a:gd name="T9" fmla="*/ 2147483647 h 6"/>
              <a:gd name="T10" fmla="*/ 2147483647 w 33"/>
              <a:gd name="T11" fmla="*/ 2147483647 h 6"/>
              <a:gd name="T12" fmla="*/ 0 60000 65536"/>
              <a:gd name="T13" fmla="*/ 0 60000 65536"/>
              <a:gd name="T14" fmla="*/ 0 60000 65536"/>
              <a:gd name="T15" fmla="*/ 0 60000 65536"/>
              <a:gd name="T16" fmla="*/ 0 60000 65536"/>
              <a:gd name="T17" fmla="*/ 0 60000 65536"/>
              <a:gd name="T18" fmla="*/ 0 w 33"/>
              <a:gd name="T19" fmla="*/ 0 h 6"/>
              <a:gd name="T20" fmla="*/ 33 w 3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3" h="6">
                <a:moveTo>
                  <a:pt x="33" y="3"/>
                </a:moveTo>
                <a:lnTo>
                  <a:pt x="33" y="0"/>
                </a:lnTo>
                <a:lnTo>
                  <a:pt x="0" y="0"/>
                </a:lnTo>
                <a:lnTo>
                  <a:pt x="0" y="6"/>
                </a:lnTo>
                <a:lnTo>
                  <a:pt x="33" y="6"/>
                </a:lnTo>
                <a:lnTo>
                  <a:pt x="33" y="3"/>
                </a:lnTo>
                <a:close/>
              </a:path>
            </a:pathLst>
          </a:custGeom>
          <a:solidFill>
            <a:schemeClr val="bg1"/>
          </a:solidFill>
          <a:ln w="1587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2" name="Freeform 187"/>
          <p:cNvSpPr>
            <a:spLocks/>
          </p:cNvSpPr>
          <p:nvPr/>
        </p:nvSpPr>
        <p:spPr bwMode="auto">
          <a:xfrm>
            <a:off x="5516563" y="4538663"/>
            <a:ext cx="58737" cy="12700"/>
          </a:xfrm>
          <a:custGeom>
            <a:avLst/>
            <a:gdLst>
              <a:gd name="T0" fmla="*/ 2147483647 w 33"/>
              <a:gd name="T1" fmla="*/ 2147483647 h 7"/>
              <a:gd name="T2" fmla="*/ 2147483647 w 33"/>
              <a:gd name="T3" fmla="*/ 0 h 7"/>
              <a:gd name="T4" fmla="*/ 0 w 33"/>
              <a:gd name="T5" fmla="*/ 0 h 7"/>
              <a:gd name="T6" fmla="*/ 0 w 33"/>
              <a:gd name="T7" fmla="*/ 2147483647 h 7"/>
              <a:gd name="T8" fmla="*/ 2147483647 w 33"/>
              <a:gd name="T9" fmla="*/ 2147483647 h 7"/>
              <a:gd name="T10" fmla="*/ 2147483647 w 33"/>
              <a:gd name="T11" fmla="*/ 2147483647 h 7"/>
              <a:gd name="T12" fmla="*/ 0 60000 65536"/>
              <a:gd name="T13" fmla="*/ 0 60000 65536"/>
              <a:gd name="T14" fmla="*/ 0 60000 65536"/>
              <a:gd name="T15" fmla="*/ 0 60000 65536"/>
              <a:gd name="T16" fmla="*/ 0 60000 65536"/>
              <a:gd name="T17" fmla="*/ 0 60000 65536"/>
              <a:gd name="T18" fmla="*/ 0 w 33"/>
              <a:gd name="T19" fmla="*/ 0 h 7"/>
              <a:gd name="T20" fmla="*/ 33 w 33"/>
              <a:gd name="T21" fmla="*/ 7 h 7"/>
            </a:gdLst>
            <a:ahLst/>
            <a:cxnLst>
              <a:cxn ang="T12">
                <a:pos x="T0" y="T1"/>
              </a:cxn>
              <a:cxn ang="T13">
                <a:pos x="T2" y="T3"/>
              </a:cxn>
              <a:cxn ang="T14">
                <a:pos x="T4" y="T5"/>
              </a:cxn>
              <a:cxn ang="T15">
                <a:pos x="T6" y="T7"/>
              </a:cxn>
              <a:cxn ang="T16">
                <a:pos x="T8" y="T9"/>
              </a:cxn>
              <a:cxn ang="T17">
                <a:pos x="T10" y="T11"/>
              </a:cxn>
            </a:cxnLst>
            <a:rect l="T18" t="T19" r="T20" b="T21"/>
            <a:pathLst>
              <a:path w="33" h="7">
                <a:moveTo>
                  <a:pt x="33" y="4"/>
                </a:moveTo>
                <a:lnTo>
                  <a:pt x="33" y="0"/>
                </a:lnTo>
                <a:lnTo>
                  <a:pt x="0" y="0"/>
                </a:lnTo>
                <a:lnTo>
                  <a:pt x="0" y="7"/>
                </a:lnTo>
                <a:lnTo>
                  <a:pt x="33" y="7"/>
                </a:lnTo>
                <a:lnTo>
                  <a:pt x="33" y="4"/>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3" name="Freeform 188"/>
          <p:cNvSpPr>
            <a:spLocks/>
          </p:cNvSpPr>
          <p:nvPr/>
        </p:nvSpPr>
        <p:spPr bwMode="auto">
          <a:xfrm>
            <a:off x="5516563" y="4125913"/>
            <a:ext cx="58737" cy="9525"/>
          </a:xfrm>
          <a:custGeom>
            <a:avLst/>
            <a:gdLst>
              <a:gd name="T0" fmla="*/ 2147483647 w 33"/>
              <a:gd name="T1" fmla="*/ 2147483647 h 6"/>
              <a:gd name="T2" fmla="*/ 2147483647 w 33"/>
              <a:gd name="T3" fmla="*/ 0 h 6"/>
              <a:gd name="T4" fmla="*/ 0 w 33"/>
              <a:gd name="T5" fmla="*/ 0 h 6"/>
              <a:gd name="T6" fmla="*/ 0 w 33"/>
              <a:gd name="T7" fmla="*/ 2147483647 h 6"/>
              <a:gd name="T8" fmla="*/ 2147483647 w 33"/>
              <a:gd name="T9" fmla="*/ 2147483647 h 6"/>
              <a:gd name="T10" fmla="*/ 2147483647 w 33"/>
              <a:gd name="T11" fmla="*/ 2147483647 h 6"/>
              <a:gd name="T12" fmla="*/ 0 60000 65536"/>
              <a:gd name="T13" fmla="*/ 0 60000 65536"/>
              <a:gd name="T14" fmla="*/ 0 60000 65536"/>
              <a:gd name="T15" fmla="*/ 0 60000 65536"/>
              <a:gd name="T16" fmla="*/ 0 60000 65536"/>
              <a:gd name="T17" fmla="*/ 0 60000 65536"/>
              <a:gd name="T18" fmla="*/ 0 w 33"/>
              <a:gd name="T19" fmla="*/ 0 h 6"/>
              <a:gd name="T20" fmla="*/ 33 w 3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3" h="6">
                <a:moveTo>
                  <a:pt x="33" y="3"/>
                </a:moveTo>
                <a:lnTo>
                  <a:pt x="33" y="0"/>
                </a:lnTo>
                <a:lnTo>
                  <a:pt x="0" y="0"/>
                </a:lnTo>
                <a:lnTo>
                  <a:pt x="0" y="6"/>
                </a:lnTo>
                <a:lnTo>
                  <a:pt x="33" y="6"/>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4" name="Freeform 189"/>
          <p:cNvSpPr>
            <a:spLocks/>
          </p:cNvSpPr>
          <p:nvPr/>
        </p:nvSpPr>
        <p:spPr bwMode="auto">
          <a:xfrm>
            <a:off x="5516563" y="3708400"/>
            <a:ext cx="58737" cy="12700"/>
          </a:xfrm>
          <a:custGeom>
            <a:avLst/>
            <a:gdLst>
              <a:gd name="T0" fmla="*/ 2147483647 w 33"/>
              <a:gd name="T1" fmla="*/ 2147483647 h 7"/>
              <a:gd name="T2" fmla="*/ 2147483647 w 33"/>
              <a:gd name="T3" fmla="*/ 0 h 7"/>
              <a:gd name="T4" fmla="*/ 0 w 33"/>
              <a:gd name="T5" fmla="*/ 0 h 7"/>
              <a:gd name="T6" fmla="*/ 0 w 33"/>
              <a:gd name="T7" fmla="*/ 2147483647 h 7"/>
              <a:gd name="T8" fmla="*/ 2147483647 w 33"/>
              <a:gd name="T9" fmla="*/ 2147483647 h 7"/>
              <a:gd name="T10" fmla="*/ 2147483647 w 33"/>
              <a:gd name="T11" fmla="*/ 2147483647 h 7"/>
              <a:gd name="T12" fmla="*/ 0 60000 65536"/>
              <a:gd name="T13" fmla="*/ 0 60000 65536"/>
              <a:gd name="T14" fmla="*/ 0 60000 65536"/>
              <a:gd name="T15" fmla="*/ 0 60000 65536"/>
              <a:gd name="T16" fmla="*/ 0 60000 65536"/>
              <a:gd name="T17" fmla="*/ 0 60000 65536"/>
              <a:gd name="T18" fmla="*/ 0 w 33"/>
              <a:gd name="T19" fmla="*/ 0 h 7"/>
              <a:gd name="T20" fmla="*/ 33 w 33"/>
              <a:gd name="T21" fmla="*/ 7 h 7"/>
            </a:gdLst>
            <a:ahLst/>
            <a:cxnLst>
              <a:cxn ang="T12">
                <a:pos x="T0" y="T1"/>
              </a:cxn>
              <a:cxn ang="T13">
                <a:pos x="T2" y="T3"/>
              </a:cxn>
              <a:cxn ang="T14">
                <a:pos x="T4" y="T5"/>
              </a:cxn>
              <a:cxn ang="T15">
                <a:pos x="T6" y="T7"/>
              </a:cxn>
              <a:cxn ang="T16">
                <a:pos x="T8" y="T9"/>
              </a:cxn>
              <a:cxn ang="T17">
                <a:pos x="T10" y="T11"/>
              </a:cxn>
            </a:cxnLst>
            <a:rect l="T18" t="T19" r="T20" b="T21"/>
            <a:pathLst>
              <a:path w="33" h="7">
                <a:moveTo>
                  <a:pt x="33" y="3"/>
                </a:moveTo>
                <a:lnTo>
                  <a:pt x="33" y="0"/>
                </a:lnTo>
                <a:lnTo>
                  <a:pt x="0" y="0"/>
                </a:lnTo>
                <a:lnTo>
                  <a:pt x="0" y="7"/>
                </a:lnTo>
                <a:lnTo>
                  <a:pt x="33" y="7"/>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5" name="Freeform 190"/>
          <p:cNvSpPr>
            <a:spLocks/>
          </p:cNvSpPr>
          <p:nvPr/>
        </p:nvSpPr>
        <p:spPr bwMode="auto">
          <a:xfrm>
            <a:off x="5516563" y="3290888"/>
            <a:ext cx="58737" cy="9525"/>
          </a:xfrm>
          <a:custGeom>
            <a:avLst/>
            <a:gdLst>
              <a:gd name="T0" fmla="*/ 2147483647 w 33"/>
              <a:gd name="T1" fmla="*/ 2147483647 h 6"/>
              <a:gd name="T2" fmla="*/ 2147483647 w 33"/>
              <a:gd name="T3" fmla="*/ 0 h 6"/>
              <a:gd name="T4" fmla="*/ 0 w 33"/>
              <a:gd name="T5" fmla="*/ 0 h 6"/>
              <a:gd name="T6" fmla="*/ 0 w 33"/>
              <a:gd name="T7" fmla="*/ 2147483647 h 6"/>
              <a:gd name="T8" fmla="*/ 2147483647 w 33"/>
              <a:gd name="T9" fmla="*/ 2147483647 h 6"/>
              <a:gd name="T10" fmla="*/ 2147483647 w 33"/>
              <a:gd name="T11" fmla="*/ 2147483647 h 6"/>
              <a:gd name="T12" fmla="*/ 0 60000 65536"/>
              <a:gd name="T13" fmla="*/ 0 60000 65536"/>
              <a:gd name="T14" fmla="*/ 0 60000 65536"/>
              <a:gd name="T15" fmla="*/ 0 60000 65536"/>
              <a:gd name="T16" fmla="*/ 0 60000 65536"/>
              <a:gd name="T17" fmla="*/ 0 60000 65536"/>
              <a:gd name="T18" fmla="*/ 0 w 33"/>
              <a:gd name="T19" fmla="*/ 0 h 6"/>
              <a:gd name="T20" fmla="*/ 33 w 3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3" h="6">
                <a:moveTo>
                  <a:pt x="33" y="3"/>
                </a:moveTo>
                <a:lnTo>
                  <a:pt x="33" y="0"/>
                </a:lnTo>
                <a:lnTo>
                  <a:pt x="0" y="0"/>
                </a:lnTo>
                <a:lnTo>
                  <a:pt x="0" y="6"/>
                </a:lnTo>
                <a:lnTo>
                  <a:pt x="33" y="6"/>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6" name="Freeform 191"/>
          <p:cNvSpPr>
            <a:spLocks/>
          </p:cNvSpPr>
          <p:nvPr/>
        </p:nvSpPr>
        <p:spPr bwMode="auto">
          <a:xfrm>
            <a:off x="5516563" y="2874963"/>
            <a:ext cx="58737" cy="11112"/>
          </a:xfrm>
          <a:custGeom>
            <a:avLst/>
            <a:gdLst>
              <a:gd name="T0" fmla="*/ 2147483647 w 33"/>
              <a:gd name="T1" fmla="*/ 2147483647 h 7"/>
              <a:gd name="T2" fmla="*/ 2147483647 w 33"/>
              <a:gd name="T3" fmla="*/ 0 h 7"/>
              <a:gd name="T4" fmla="*/ 0 w 33"/>
              <a:gd name="T5" fmla="*/ 0 h 7"/>
              <a:gd name="T6" fmla="*/ 0 w 33"/>
              <a:gd name="T7" fmla="*/ 2147483647 h 7"/>
              <a:gd name="T8" fmla="*/ 2147483647 w 33"/>
              <a:gd name="T9" fmla="*/ 2147483647 h 7"/>
              <a:gd name="T10" fmla="*/ 2147483647 w 33"/>
              <a:gd name="T11" fmla="*/ 2147483647 h 7"/>
              <a:gd name="T12" fmla="*/ 0 60000 65536"/>
              <a:gd name="T13" fmla="*/ 0 60000 65536"/>
              <a:gd name="T14" fmla="*/ 0 60000 65536"/>
              <a:gd name="T15" fmla="*/ 0 60000 65536"/>
              <a:gd name="T16" fmla="*/ 0 60000 65536"/>
              <a:gd name="T17" fmla="*/ 0 60000 65536"/>
              <a:gd name="T18" fmla="*/ 0 w 33"/>
              <a:gd name="T19" fmla="*/ 0 h 7"/>
              <a:gd name="T20" fmla="*/ 33 w 33"/>
              <a:gd name="T21" fmla="*/ 7 h 7"/>
            </a:gdLst>
            <a:ahLst/>
            <a:cxnLst>
              <a:cxn ang="T12">
                <a:pos x="T0" y="T1"/>
              </a:cxn>
              <a:cxn ang="T13">
                <a:pos x="T2" y="T3"/>
              </a:cxn>
              <a:cxn ang="T14">
                <a:pos x="T4" y="T5"/>
              </a:cxn>
              <a:cxn ang="T15">
                <a:pos x="T6" y="T7"/>
              </a:cxn>
              <a:cxn ang="T16">
                <a:pos x="T8" y="T9"/>
              </a:cxn>
              <a:cxn ang="T17">
                <a:pos x="T10" y="T11"/>
              </a:cxn>
            </a:cxnLst>
            <a:rect l="T18" t="T19" r="T20" b="T21"/>
            <a:pathLst>
              <a:path w="33" h="7">
                <a:moveTo>
                  <a:pt x="33" y="3"/>
                </a:moveTo>
                <a:lnTo>
                  <a:pt x="33" y="0"/>
                </a:lnTo>
                <a:lnTo>
                  <a:pt x="0" y="0"/>
                </a:lnTo>
                <a:lnTo>
                  <a:pt x="0" y="7"/>
                </a:lnTo>
                <a:lnTo>
                  <a:pt x="33" y="7"/>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7" name="Freeform 192"/>
          <p:cNvSpPr>
            <a:spLocks/>
          </p:cNvSpPr>
          <p:nvPr/>
        </p:nvSpPr>
        <p:spPr bwMode="auto">
          <a:xfrm>
            <a:off x="5516563" y="2457450"/>
            <a:ext cx="58737" cy="12700"/>
          </a:xfrm>
          <a:custGeom>
            <a:avLst/>
            <a:gdLst>
              <a:gd name="T0" fmla="*/ 2147483647 w 33"/>
              <a:gd name="T1" fmla="*/ 2147483647 h 7"/>
              <a:gd name="T2" fmla="*/ 2147483647 w 33"/>
              <a:gd name="T3" fmla="*/ 0 h 7"/>
              <a:gd name="T4" fmla="*/ 0 w 33"/>
              <a:gd name="T5" fmla="*/ 0 h 7"/>
              <a:gd name="T6" fmla="*/ 0 w 33"/>
              <a:gd name="T7" fmla="*/ 2147483647 h 7"/>
              <a:gd name="T8" fmla="*/ 2147483647 w 33"/>
              <a:gd name="T9" fmla="*/ 2147483647 h 7"/>
              <a:gd name="T10" fmla="*/ 2147483647 w 33"/>
              <a:gd name="T11" fmla="*/ 2147483647 h 7"/>
              <a:gd name="T12" fmla="*/ 0 60000 65536"/>
              <a:gd name="T13" fmla="*/ 0 60000 65536"/>
              <a:gd name="T14" fmla="*/ 0 60000 65536"/>
              <a:gd name="T15" fmla="*/ 0 60000 65536"/>
              <a:gd name="T16" fmla="*/ 0 60000 65536"/>
              <a:gd name="T17" fmla="*/ 0 60000 65536"/>
              <a:gd name="T18" fmla="*/ 0 w 33"/>
              <a:gd name="T19" fmla="*/ 0 h 7"/>
              <a:gd name="T20" fmla="*/ 33 w 33"/>
              <a:gd name="T21" fmla="*/ 7 h 7"/>
            </a:gdLst>
            <a:ahLst/>
            <a:cxnLst>
              <a:cxn ang="T12">
                <a:pos x="T0" y="T1"/>
              </a:cxn>
              <a:cxn ang="T13">
                <a:pos x="T2" y="T3"/>
              </a:cxn>
              <a:cxn ang="T14">
                <a:pos x="T4" y="T5"/>
              </a:cxn>
              <a:cxn ang="T15">
                <a:pos x="T6" y="T7"/>
              </a:cxn>
              <a:cxn ang="T16">
                <a:pos x="T8" y="T9"/>
              </a:cxn>
              <a:cxn ang="T17">
                <a:pos x="T10" y="T11"/>
              </a:cxn>
            </a:cxnLst>
            <a:rect l="T18" t="T19" r="T20" b="T21"/>
            <a:pathLst>
              <a:path w="33" h="7">
                <a:moveTo>
                  <a:pt x="33" y="4"/>
                </a:moveTo>
                <a:lnTo>
                  <a:pt x="33" y="0"/>
                </a:lnTo>
                <a:lnTo>
                  <a:pt x="0" y="0"/>
                </a:lnTo>
                <a:lnTo>
                  <a:pt x="0" y="7"/>
                </a:lnTo>
                <a:lnTo>
                  <a:pt x="33" y="7"/>
                </a:lnTo>
                <a:lnTo>
                  <a:pt x="33" y="4"/>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8" name="Freeform 193"/>
          <p:cNvSpPr>
            <a:spLocks/>
          </p:cNvSpPr>
          <p:nvPr/>
        </p:nvSpPr>
        <p:spPr bwMode="auto">
          <a:xfrm>
            <a:off x="5516563" y="2044700"/>
            <a:ext cx="58737" cy="9525"/>
          </a:xfrm>
          <a:custGeom>
            <a:avLst/>
            <a:gdLst>
              <a:gd name="T0" fmla="*/ 2147483647 w 33"/>
              <a:gd name="T1" fmla="*/ 2147483647 h 6"/>
              <a:gd name="T2" fmla="*/ 2147483647 w 33"/>
              <a:gd name="T3" fmla="*/ 0 h 6"/>
              <a:gd name="T4" fmla="*/ 0 w 33"/>
              <a:gd name="T5" fmla="*/ 0 h 6"/>
              <a:gd name="T6" fmla="*/ 0 w 33"/>
              <a:gd name="T7" fmla="*/ 2147483647 h 6"/>
              <a:gd name="T8" fmla="*/ 2147483647 w 33"/>
              <a:gd name="T9" fmla="*/ 2147483647 h 6"/>
              <a:gd name="T10" fmla="*/ 2147483647 w 33"/>
              <a:gd name="T11" fmla="*/ 2147483647 h 6"/>
              <a:gd name="T12" fmla="*/ 0 60000 65536"/>
              <a:gd name="T13" fmla="*/ 0 60000 65536"/>
              <a:gd name="T14" fmla="*/ 0 60000 65536"/>
              <a:gd name="T15" fmla="*/ 0 60000 65536"/>
              <a:gd name="T16" fmla="*/ 0 60000 65536"/>
              <a:gd name="T17" fmla="*/ 0 60000 65536"/>
              <a:gd name="T18" fmla="*/ 0 w 33"/>
              <a:gd name="T19" fmla="*/ 0 h 6"/>
              <a:gd name="T20" fmla="*/ 33 w 3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3" h="6">
                <a:moveTo>
                  <a:pt x="33" y="3"/>
                </a:moveTo>
                <a:lnTo>
                  <a:pt x="33" y="0"/>
                </a:lnTo>
                <a:lnTo>
                  <a:pt x="0" y="0"/>
                </a:lnTo>
                <a:lnTo>
                  <a:pt x="0" y="6"/>
                </a:lnTo>
                <a:lnTo>
                  <a:pt x="33" y="6"/>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79" name="Freeform 194"/>
          <p:cNvSpPr>
            <a:spLocks/>
          </p:cNvSpPr>
          <p:nvPr/>
        </p:nvSpPr>
        <p:spPr bwMode="auto">
          <a:xfrm>
            <a:off x="5516563" y="1625600"/>
            <a:ext cx="58737" cy="9525"/>
          </a:xfrm>
          <a:custGeom>
            <a:avLst/>
            <a:gdLst>
              <a:gd name="T0" fmla="*/ 2147483647 w 33"/>
              <a:gd name="T1" fmla="*/ 2147483647 h 6"/>
              <a:gd name="T2" fmla="*/ 2147483647 w 33"/>
              <a:gd name="T3" fmla="*/ 0 h 6"/>
              <a:gd name="T4" fmla="*/ 0 w 33"/>
              <a:gd name="T5" fmla="*/ 0 h 6"/>
              <a:gd name="T6" fmla="*/ 0 w 33"/>
              <a:gd name="T7" fmla="*/ 2147483647 h 6"/>
              <a:gd name="T8" fmla="*/ 2147483647 w 33"/>
              <a:gd name="T9" fmla="*/ 2147483647 h 6"/>
              <a:gd name="T10" fmla="*/ 2147483647 w 33"/>
              <a:gd name="T11" fmla="*/ 2147483647 h 6"/>
              <a:gd name="T12" fmla="*/ 0 60000 65536"/>
              <a:gd name="T13" fmla="*/ 0 60000 65536"/>
              <a:gd name="T14" fmla="*/ 0 60000 65536"/>
              <a:gd name="T15" fmla="*/ 0 60000 65536"/>
              <a:gd name="T16" fmla="*/ 0 60000 65536"/>
              <a:gd name="T17" fmla="*/ 0 60000 65536"/>
              <a:gd name="T18" fmla="*/ 0 w 33"/>
              <a:gd name="T19" fmla="*/ 0 h 6"/>
              <a:gd name="T20" fmla="*/ 33 w 33"/>
              <a:gd name="T21" fmla="*/ 6 h 6"/>
            </a:gdLst>
            <a:ahLst/>
            <a:cxnLst>
              <a:cxn ang="T12">
                <a:pos x="T0" y="T1"/>
              </a:cxn>
              <a:cxn ang="T13">
                <a:pos x="T2" y="T3"/>
              </a:cxn>
              <a:cxn ang="T14">
                <a:pos x="T4" y="T5"/>
              </a:cxn>
              <a:cxn ang="T15">
                <a:pos x="T6" y="T7"/>
              </a:cxn>
              <a:cxn ang="T16">
                <a:pos x="T8" y="T9"/>
              </a:cxn>
              <a:cxn ang="T17">
                <a:pos x="T10" y="T11"/>
              </a:cxn>
            </a:cxnLst>
            <a:rect l="T18" t="T19" r="T20" b="T21"/>
            <a:pathLst>
              <a:path w="33" h="6">
                <a:moveTo>
                  <a:pt x="33" y="3"/>
                </a:moveTo>
                <a:lnTo>
                  <a:pt x="33" y="0"/>
                </a:lnTo>
                <a:lnTo>
                  <a:pt x="0" y="0"/>
                </a:lnTo>
                <a:lnTo>
                  <a:pt x="0" y="6"/>
                </a:lnTo>
                <a:lnTo>
                  <a:pt x="33" y="6"/>
                </a:lnTo>
                <a:lnTo>
                  <a:pt x="33" y="3"/>
                </a:lnTo>
                <a:close/>
              </a:path>
            </a:pathLst>
          </a:custGeom>
          <a:solidFill>
            <a:schemeClr val="bg1"/>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grpSp>
        <p:nvGrpSpPr>
          <p:cNvPr id="76980" name="Group 195"/>
          <p:cNvGrpSpPr>
            <a:grpSpLocks/>
          </p:cNvGrpSpPr>
          <p:nvPr/>
        </p:nvGrpSpPr>
        <p:grpSpPr bwMode="auto">
          <a:xfrm>
            <a:off x="5105400" y="1557338"/>
            <a:ext cx="295275" cy="3543300"/>
            <a:chOff x="2131" y="1407"/>
            <a:chExt cx="165" cy="2204"/>
          </a:xfrm>
        </p:grpSpPr>
        <p:sp>
          <p:nvSpPr>
            <p:cNvPr id="77158" name="Rectangle 196"/>
            <p:cNvSpPr>
              <a:spLocks noChangeArrowheads="1"/>
            </p:cNvSpPr>
            <p:nvPr/>
          </p:nvSpPr>
          <p:spPr bwMode="auto">
            <a:xfrm>
              <a:off x="2221" y="3479"/>
              <a:ext cx="55"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a:t>
              </a:r>
            </a:p>
          </p:txBody>
        </p:sp>
        <p:sp>
          <p:nvSpPr>
            <p:cNvPr id="77159" name="Rectangle 197"/>
            <p:cNvSpPr>
              <a:spLocks noChangeArrowheads="1"/>
            </p:cNvSpPr>
            <p:nvPr/>
          </p:nvSpPr>
          <p:spPr bwMode="auto">
            <a:xfrm>
              <a:off x="2221" y="3219"/>
              <a:ext cx="55"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2</a:t>
              </a:r>
            </a:p>
          </p:txBody>
        </p:sp>
        <p:sp>
          <p:nvSpPr>
            <p:cNvPr id="77160" name="Rectangle 198"/>
            <p:cNvSpPr>
              <a:spLocks noChangeArrowheads="1"/>
            </p:cNvSpPr>
            <p:nvPr/>
          </p:nvSpPr>
          <p:spPr bwMode="auto">
            <a:xfrm>
              <a:off x="2221" y="2956"/>
              <a:ext cx="55"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4</a:t>
              </a:r>
            </a:p>
          </p:txBody>
        </p:sp>
        <p:sp>
          <p:nvSpPr>
            <p:cNvPr id="77161" name="Rectangle 199"/>
            <p:cNvSpPr>
              <a:spLocks noChangeArrowheads="1"/>
            </p:cNvSpPr>
            <p:nvPr/>
          </p:nvSpPr>
          <p:spPr bwMode="auto">
            <a:xfrm>
              <a:off x="2221" y="2701"/>
              <a:ext cx="55"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8</a:t>
              </a:r>
            </a:p>
          </p:txBody>
        </p:sp>
        <p:sp>
          <p:nvSpPr>
            <p:cNvPr id="77162" name="Rectangle 200"/>
            <p:cNvSpPr>
              <a:spLocks noChangeArrowheads="1"/>
            </p:cNvSpPr>
            <p:nvPr/>
          </p:nvSpPr>
          <p:spPr bwMode="auto">
            <a:xfrm>
              <a:off x="2175" y="2439"/>
              <a:ext cx="110"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16</a:t>
              </a:r>
            </a:p>
          </p:txBody>
        </p:sp>
        <p:sp>
          <p:nvSpPr>
            <p:cNvPr id="77163" name="Rectangle 201"/>
            <p:cNvSpPr>
              <a:spLocks noChangeArrowheads="1"/>
            </p:cNvSpPr>
            <p:nvPr/>
          </p:nvSpPr>
          <p:spPr bwMode="auto">
            <a:xfrm>
              <a:off x="2175" y="2185"/>
              <a:ext cx="110"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32</a:t>
              </a:r>
            </a:p>
          </p:txBody>
        </p:sp>
        <p:sp>
          <p:nvSpPr>
            <p:cNvPr id="77164" name="Rectangle 202"/>
            <p:cNvSpPr>
              <a:spLocks noChangeArrowheads="1"/>
            </p:cNvSpPr>
            <p:nvPr/>
          </p:nvSpPr>
          <p:spPr bwMode="auto">
            <a:xfrm>
              <a:off x="2175" y="1926"/>
              <a:ext cx="110" cy="133"/>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64</a:t>
              </a:r>
            </a:p>
          </p:txBody>
        </p:sp>
        <p:sp>
          <p:nvSpPr>
            <p:cNvPr id="77165" name="Rectangle 203"/>
            <p:cNvSpPr>
              <a:spLocks noChangeArrowheads="1"/>
            </p:cNvSpPr>
            <p:nvPr/>
          </p:nvSpPr>
          <p:spPr bwMode="auto">
            <a:xfrm>
              <a:off x="2131" y="1664"/>
              <a:ext cx="165"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128</a:t>
              </a:r>
            </a:p>
          </p:txBody>
        </p:sp>
        <p:sp>
          <p:nvSpPr>
            <p:cNvPr id="77166" name="Rectangle 204"/>
            <p:cNvSpPr>
              <a:spLocks noChangeArrowheads="1"/>
            </p:cNvSpPr>
            <p:nvPr/>
          </p:nvSpPr>
          <p:spPr bwMode="auto">
            <a:xfrm>
              <a:off x="2131" y="1407"/>
              <a:ext cx="165" cy="132"/>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256</a:t>
              </a:r>
            </a:p>
          </p:txBody>
        </p:sp>
      </p:grpSp>
      <p:sp>
        <p:nvSpPr>
          <p:cNvPr id="76981" name="Rectangle 205"/>
          <p:cNvSpPr>
            <a:spLocks noChangeArrowheads="1"/>
          </p:cNvSpPr>
          <p:nvPr/>
        </p:nvSpPr>
        <p:spPr bwMode="auto">
          <a:xfrm>
            <a:off x="5781675" y="2366963"/>
            <a:ext cx="17463" cy="174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2" name="Rectangle 206"/>
          <p:cNvSpPr>
            <a:spLocks noChangeArrowheads="1"/>
          </p:cNvSpPr>
          <p:nvPr/>
        </p:nvSpPr>
        <p:spPr bwMode="auto">
          <a:xfrm>
            <a:off x="5781675" y="2366963"/>
            <a:ext cx="17463" cy="174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3" name="Freeform 207"/>
          <p:cNvSpPr>
            <a:spLocks/>
          </p:cNvSpPr>
          <p:nvPr/>
        </p:nvSpPr>
        <p:spPr bwMode="auto">
          <a:xfrm>
            <a:off x="5784850" y="2241550"/>
            <a:ext cx="11113" cy="268288"/>
          </a:xfrm>
          <a:custGeom>
            <a:avLst/>
            <a:gdLst>
              <a:gd name="T0" fmla="*/ 2147483647 w 6"/>
              <a:gd name="T1" fmla="*/ 2147483647 h 167"/>
              <a:gd name="T2" fmla="*/ 2147483647 w 6"/>
              <a:gd name="T3" fmla="*/ 2147483647 h 167"/>
              <a:gd name="T4" fmla="*/ 2147483647 w 6"/>
              <a:gd name="T5" fmla="*/ 0 h 167"/>
              <a:gd name="T6" fmla="*/ 0 w 6"/>
              <a:gd name="T7" fmla="*/ 0 h 167"/>
              <a:gd name="T8" fmla="*/ 0 w 6"/>
              <a:gd name="T9" fmla="*/ 2147483647 h 167"/>
              <a:gd name="T10" fmla="*/ 2147483647 w 6"/>
              <a:gd name="T11" fmla="*/ 2147483647 h 167"/>
              <a:gd name="T12" fmla="*/ 0 60000 65536"/>
              <a:gd name="T13" fmla="*/ 0 60000 65536"/>
              <a:gd name="T14" fmla="*/ 0 60000 65536"/>
              <a:gd name="T15" fmla="*/ 0 60000 65536"/>
              <a:gd name="T16" fmla="*/ 0 60000 65536"/>
              <a:gd name="T17" fmla="*/ 0 60000 65536"/>
              <a:gd name="T18" fmla="*/ 0 w 6"/>
              <a:gd name="T19" fmla="*/ 0 h 167"/>
              <a:gd name="T20" fmla="*/ 6 w 6"/>
              <a:gd name="T21" fmla="*/ 167 h 167"/>
            </a:gdLst>
            <a:ahLst/>
            <a:cxnLst>
              <a:cxn ang="T12">
                <a:pos x="T0" y="T1"/>
              </a:cxn>
              <a:cxn ang="T13">
                <a:pos x="T2" y="T3"/>
              </a:cxn>
              <a:cxn ang="T14">
                <a:pos x="T4" y="T5"/>
              </a:cxn>
              <a:cxn ang="T15">
                <a:pos x="T6" y="T7"/>
              </a:cxn>
              <a:cxn ang="T16">
                <a:pos x="T8" y="T9"/>
              </a:cxn>
              <a:cxn ang="T17">
                <a:pos x="T10" y="T11"/>
              </a:cxn>
            </a:cxnLst>
            <a:rect l="T18" t="T19" r="T20" b="T21"/>
            <a:pathLst>
              <a:path w="6" h="167">
                <a:moveTo>
                  <a:pt x="3" y="167"/>
                </a:moveTo>
                <a:lnTo>
                  <a:pt x="6" y="167"/>
                </a:lnTo>
                <a:lnTo>
                  <a:pt x="6" y="0"/>
                </a:lnTo>
                <a:lnTo>
                  <a:pt x="0" y="0"/>
                </a:lnTo>
                <a:lnTo>
                  <a:pt x="0" y="167"/>
                </a:lnTo>
                <a:lnTo>
                  <a:pt x="3" y="16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4" name="Rectangle 208"/>
          <p:cNvSpPr>
            <a:spLocks noChangeArrowheads="1"/>
          </p:cNvSpPr>
          <p:nvPr/>
        </p:nvSpPr>
        <p:spPr bwMode="auto">
          <a:xfrm>
            <a:off x="6053138" y="2330450"/>
            <a:ext cx="26987"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5" name="Rectangle 209"/>
          <p:cNvSpPr>
            <a:spLocks noChangeArrowheads="1"/>
          </p:cNvSpPr>
          <p:nvPr/>
        </p:nvSpPr>
        <p:spPr bwMode="auto">
          <a:xfrm>
            <a:off x="6053138" y="2330450"/>
            <a:ext cx="26987"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6" name="Freeform 210"/>
          <p:cNvSpPr>
            <a:spLocks/>
          </p:cNvSpPr>
          <p:nvPr/>
        </p:nvSpPr>
        <p:spPr bwMode="auto">
          <a:xfrm>
            <a:off x="6059488" y="2249488"/>
            <a:ext cx="11112" cy="184150"/>
          </a:xfrm>
          <a:custGeom>
            <a:avLst/>
            <a:gdLst>
              <a:gd name="T0" fmla="*/ 2147483647 w 7"/>
              <a:gd name="T1" fmla="*/ 2147483647 h 114"/>
              <a:gd name="T2" fmla="*/ 2147483647 w 7"/>
              <a:gd name="T3" fmla="*/ 2147483647 h 114"/>
              <a:gd name="T4" fmla="*/ 2147483647 w 7"/>
              <a:gd name="T5" fmla="*/ 0 h 114"/>
              <a:gd name="T6" fmla="*/ 0 w 7"/>
              <a:gd name="T7" fmla="*/ 0 h 114"/>
              <a:gd name="T8" fmla="*/ 0 w 7"/>
              <a:gd name="T9" fmla="*/ 2147483647 h 114"/>
              <a:gd name="T10" fmla="*/ 2147483647 w 7"/>
              <a:gd name="T11" fmla="*/ 2147483647 h 114"/>
              <a:gd name="T12" fmla="*/ 0 60000 65536"/>
              <a:gd name="T13" fmla="*/ 0 60000 65536"/>
              <a:gd name="T14" fmla="*/ 0 60000 65536"/>
              <a:gd name="T15" fmla="*/ 0 60000 65536"/>
              <a:gd name="T16" fmla="*/ 0 60000 65536"/>
              <a:gd name="T17" fmla="*/ 0 60000 65536"/>
              <a:gd name="T18" fmla="*/ 0 w 7"/>
              <a:gd name="T19" fmla="*/ 0 h 114"/>
              <a:gd name="T20" fmla="*/ 7 w 7"/>
              <a:gd name="T21" fmla="*/ 114 h 114"/>
            </a:gdLst>
            <a:ahLst/>
            <a:cxnLst>
              <a:cxn ang="T12">
                <a:pos x="T0" y="T1"/>
              </a:cxn>
              <a:cxn ang="T13">
                <a:pos x="T2" y="T3"/>
              </a:cxn>
              <a:cxn ang="T14">
                <a:pos x="T4" y="T5"/>
              </a:cxn>
              <a:cxn ang="T15">
                <a:pos x="T6" y="T7"/>
              </a:cxn>
              <a:cxn ang="T16">
                <a:pos x="T8" y="T9"/>
              </a:cxn>
              <a:cxn ang="T17">
                <a:pos x="T10" y="T11"/>
              </a:cxn>
            </a:cxnLst>
            <a:rect l="T18" t="T19" r="T20" b="T21"/>
            <a:pathLst>
              <a:path w="7" h="114">
                <a:moveTo>
                  <a:pt x="3" y="114"/>
                </a:moveTo>
                <a:lnTo>
                  <a:pt x="7" y="114"/>
                </a:lnTo>
                <a:lnTo>
                  <a:pt x="7" y="0"/>
                </a:lnTo>
                <a:lnTo>
                  <a:pt x="0" y="0"/>
                </a:lnTo>
                <a:lnTo>
                  <a:pt x="0" y="114"/>
                </a:lnTo>
                <a:lnTo>
                  <a:pt x="3" y="11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7" name="Rectangle 211"/>
          <p:cNvSpPr>
            <a:spLocks noChangeArrowheads="1"/>
          </p:cNvSpPr>
          <p:nvPr/>
        </p:nvSpPr>
        <p:spPr bwMode="auto">
          <a:xfrm>
            <a:off x="6249988" y="2192338"/>
            <a:ext cx="36512" cy="349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8" name="Rectangle 212"/>
          <p:cNvSpPr>
            <a:spLocks noChangeArrowheads="1"/>
          </p:cNvSpPr>
          <p:nvPr/>
        </p:nvSpPr>
        <p:spPr bwMode="auto">
          <a:xfrm>
            <a:off x="6249988" y="2192338"/>
            <a:ext cx="36512" cy="349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89" name="Freeform 213"/>
          <p:cNvSpPr>
            <a:spLocks/>
          </p:cNvSpPr>
          <p:nvPr/>
        </p:nvSpPr>
        <p:spPr bwMode="auto">
          <a:xfrm>
            <a:off x="6262688" y="2144713"/>
            <a:ext cx="11112" cy="128587"/>
          </a:xfrm>
          <a:custGeom>
            <a:avLst/>
            <a:gdLst>
              <a:gd name="T0" fmla="*/ 2147483647 w 6"/>
              <a:gd name="T1" fmla="*/ 2147483647 h 81"/>
              <a:gd name="T2" fmla="*/ 2147483647 w 6"/>
              <a:gd name="T3" fmla="*/ 2147483647 h 81"/>
              <a:gd name="T4" fmla="*/ 2147483647 w 6"/>
              <a:gd name="T5" fmla="*/ 0 h 81"/>
              <a:gd name="T6" fmla="*/ 0 w 6"/>
              <a:gd name="T7" fmla="*/ 0 h 81"/>
              <a:gd name="T8" fmla="*/ 0 w 6"/>
              <a:gd name="T9" fmla="*/ 2147483647 h 81"/>
              <a:gd name="T10" fmla="*/ 2147483647 w 6"/>
              <a:gd name="T11" fmla="*/ 2147483647 h 81"/>
              <a:gd name="T12" fmla="*/ 0 60000 65536"/>
              <a:gd name="T13" fmla="*/ 0 60000 65536"/>
              <a:gd name="T14" fmla="*/ 0 60000 65536"/>
              <a:gd name="T15" fmla="*/ 0 60000 65536"/>
              <a:gd name="T16" fmla="*/ 0 60000 65536"/>
              <a:gd name="T17" fmla="*/ 0 60000 65536"/>
              <a:gd name="T18" fmla="*/ 0 w 6"/>
              <a:gd name="T19" fmla="*/ 0 h 81"/>
              <a:gd name="T20" fmla="*/ 6 w 6"/>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 h="81">
                <a:moveTo>
                  <a:pt x="3" y="81"/>
                </a:moveTo>
                <a:lnTo>
                  <a:pt x="6" y="81"/>
                </a:lnTo>
                <a:lnTo>
                  <a:pt x="6" y="0"/>
                </a:lnTo>
                <a:lnTo>
                  <a:pt x="0" y="0"/>
                </a:lnTo>
                <a:lnTo>
                  <a:pt x="0" y="81"/>
                </a:lnTo>
                <a:lnTo>
                  <a:pt x="3" y="8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0" name="Rectangle 214"/>
          <p:cNvSpPr>
            <a:spLocks noChangeArrowheads="1"/>
          </p:cNvSpPr>
          <p:nvPr/>
        </p:nvSpPr>
        <p:spPr bwMode="auto">
          <a:xfrm>
            <a:off x="6438900" y="2120900"/>
            <a:ext cx="41275" cy="412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1" name="Rectangle 215"/>
          <p:cNvSpPr>
            <a:spLocks noChangeArrowheads="1"/>
          </p:cNvSpPr>
          <p:nvPr/>
        </p:nvSpPr>
        <p:spPr bwMode="auto">
          <a:xfrm>
            <a:off x="6438900" y="2120900"/>
            <a:ext cx="41275" cy="412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2" name="Freeform 216"/>
          <p:cNvSpPr>
            <a:spLocks/>
          </p:cNvSpPr>
          <p:nvPr/>
        </p:nvSpPr>
        <p:spPr bwMode="auto">
          <a:xfrm>
            <a:off x="6451600" y="2089150"/>
            <a:ext cx="11113" cy="106363"/>
          </a:xfrm>
          <a:custGeom>
            <a:avLst/>
            <a:gdLst>
              <a:gd name="T0" fmla="*/ 2147483647 w 7"/>
              <a:gd name="T1" fmla="*/ 2147483647 h 66"/>
              <a:gd name="T2" fmla="*/ 2147483647 w 7"/>
              <a:gd name="T3" fmla="*/ 2147483647 h 66"/>
              <a:gd name="T4" fmla="*/ 2147483647 w 7"/>
              <a:gd name="T5" fmla="*/ 0 h 66"/>
              <a:gd name="T6" fmla="*/ 0 w 7"/>
              <a:gd name="T7" fmla="*/ 0 h 66"/>
              <a:gd name="T8" fmla="*/ 0 w 7"/>
              <a:gd name="T9" fmla="*/ 2147483647 h 66"/>
              <a:gd name="T10" fmla="*/ 2147483647 w 7"/>
              <a:gd name="T11" fmla="*/ 2147483647 h 66"/>
              <a:gd name="T12" fmla="*/ 0 60000 65536"/>
              <a:gd name="T13" fmla="*/ 0 60000 65536"/>
              <a:gd name="T14" fmla="*/ 0 60000 65536"/>
              <a:gd name="T15" fmla="*/ 0 60000 65536"/>
              <a:gd name="T16" fmla="*/ 0 60000 65536"/>
              <a:gd name="T17" fmla="*/ 0 60000 65536"/>
              <a:gd name="T18" fmla="*/ 0 w 7"/>
              <a:gd name="T19" fmla="*/ 0 h 66"/>
              <a:gd name="T20" fmla="*/ 7 w 7"/>
              <a:gd name="T21" fmla="*/ 66 h 66"/>
            </a:gdLst>
            <a:ahLst/>
            <a:cxnLst>
              <a:cxn ang="T12">
                <a:pos x="T0" y="T1"/>
              </a:cxn>
              <a:cxn ang="T13">
                <a:pos x="T2" y="T3"/>
              </a:cxn>
              <a:cxn ang="T14">
                <a:pos x="T4" y="T5"/>
              </a:cxn>
              <a:cxn ang="T15">
                <a:pos x="T6" y="T7"/>
              </a:cxn>
              <a:cxn ang="T16">
                <a:pos x="T8" y="T9"/>
              </a:cxn>
              <a:cxn ang="T17">
                <a:pos x="T10" y="T11"/>
              </a:cxn>
            </a:cxnLst>
            <a:rect l="T18" t="T19" r="T20" b="T21"/>
            <a:pathLst>
              <a:path w="7" h="66">
                <a:moveTo>
                  <a:pt x="4" y="66"/>
                </a:moveTo>
                <a:lnTo>
                  <a:pt x="7" y="66"/>
                </a:lnTo>
                <a:lnTo>
                  <a:pt x="7" y="0"/>
                </a:lnTo>
                <a:lnTo>
                  <a:pt x="0" y="0"/>
                </a:lnTo>
                <a:lnTo>
                  <a:pt x="0" y="66"/>
                </a:lnTo>
                <a:lnTo>
                  <a:pt x="4" y="6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3" name="Rectangle 217"/>
          <p:cNvSpPr>
            <a:spLocks noChangeArrowheads="1"/>
          </p:cNvSpPr>
          <p:nvPr/>
        </p:nvSpPr>
        <p:spPr bwMode="auto">
          <a:xfrm>
            <a:off x="6608763" y="2046288"/>
            <a:ext cx="50800" cy="476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4" name="Rectangle 218"/>
          <p:cNvSpPr>
            <a:spLocks noChangeArrowheads="1"/>
          </p:cNvSpPr>
          <p:nvPr/>
        </p:nvSpPr>
        <p:spPr bwMode="auto">
          <a:xfrm>
            <a:off x="6608763" y="2046288"/>
            <a:ext cx="50800" cy="476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5" name="Freeform 219"/>
          <p:cNvSpPr>
            <a:spLocks/>
          </p:cNvSpPr>
          <p:nvPr/>
        </p:nvSpPr>
        <p:spPr bwMode="auto">
          <a:xfrm>
            <a:off x="6626225" y="2024063"/>
            <a:ext cx="11113" cy="88900"/>
          </a:xfrm>
          <a:custGeom>
            <a:avLst/>
            <a:gdLst>
              <a:gd name="T0" fmla="*/ 2147483647 w 7"/>
              <a:gd name="T1" fmla="*/ 2147483647 h 56"/>
              <a:gd name="T2" fmla="*/ 2147483647 w 7"/>
              <a:gd name="T3" fmla="*/ 2147483647 h 56"/>
              <a:gd name="T4" fmla="*/ 2147483647 w 7"/>
              <a:gd name="T5" fmla="*/ 0 h 56"/>
              <a:gd name="T6" fmla="*/ 0 w 7"/>
              <a:gd name="T7" fmla="*/ 0 h 56"/>
              <a:gd name="T8" fmla="*/ 0 w 7"/>
              <a:gd name="T9" fmla="*/ 2147483647 h 56"/>
              <a:gd name="T10" fmla="*/ 2147483647 w 7"/>
              <a:gd name="T11" fmla="*/ 2147483647 h 56"/>
              <a:gd name="T12" fmla="*/ 0 60000 65536"/>
              <a:gd name="T13" fmla="*/ 0 60000 65536"/>
              <a:gd name="T14" fmla="*/ 0 60000 65536"/>
              <a:gd name="T15" fmla="*/ 0 60000 65536"/>
              <a:gd name="T16" fmla="*/ 0 60000 65536"/>
              <a:gd name="T17" fmla="*/ 0 60000 65536"/>
              <a:gd name="T18" fmla="*/ 0 w 7"/>
              <a:gd name="T19" fmla="*/ 0 h 56"/>
              <a:gd name="T20" fmla="*/ 7 w 7"/>
              <a:gd name="T21" fmla="*/ 56 h 56"/>
            </a:gdLst>
            <a:ahLst/>
            <a:cxnLst>
              <a:cxn ang="T12">
                <a:pos x="T0" y="T1"/>
              </a:cxn>
              <a:cxn ang="T13">
                <a:pos x="T2" y="T3"/>
              </a:cxn>
              <a:cxn ang="T14">
                <a:pos x="T4" y="T5"/>
              </a:cxn>
              <a:cxn ang="T15">
                <a:pos x="T6" y="T7"/>
              </a:cxn>
              <a:cxn ang="T16">
                <a:pos x="T8" y="T9"/>
              </a:cxn>
              <a:cxn ang="T17">
                <a:pos x="T10" y="T11"/>
              </a:cxn>
            </a:cxnLst>
            <a:rect l="T18" t="T19" r="T20" b="T21"/>
            <a:pathLst>
              <a:path w="7" h="56">
                <a:moveTo>
                  <a:pt x="4" y="56"/>
                </a:moveTo>
                <a:lnTo>
                  <a:pt x="7" y="56"/>
                </a:lnTo>
                <a:lnTo>
                  <a:pt x="7" y="0"/>
                </a:lnTo>
                <a:lnTo>
                  <a:pt x="0" y="0"/>
                </a:lnTo>
                <a:lnTo>
                  <a:pt x="0" y="56"/>
                </a:lnTo>
                <a:lnTo>
                  <a:pt x="4" y="5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6" name="Rectangle 220"/>
          <p:cNvSpPr>
            <a:spLocks noChangeArrowheads="1"/>
          </p:cNvSpPr>
          <p:nvPr/>
        </p:nvSpPr>
        <p:spPr bwMode="auto">
          <a:xfrm>
            <a:off x="6769100" y="1954213"/>
            <a:ext cx="55563" cy="492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7" name="Rectangle 221"/>
          <p:cNvSpPr>
            <a:spLocks noChangeArrowheads="1"/>
          </p:cNvSpPr>
          <p:nvPr/>
        </p:nvSpPr>
        <p:spPr bwMode="auto">
          <a:xfrm>
            <a:off x="6769100" y="1954213"/>
            <a:ext cx="55563" cy="492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8" name="Freeform 222"/>
          <p:cNvSpPr>
            <a:spLocks/>
          </p:cNvSpPr>
          <p:nvPr/>
        </p:nvSpPr>
        <p:spPr bwMode="auto">
          <a:xfrm>
            <a:off x="6792913" y="1935163"/>
            <a:ext cx="9525" cy="84137"/>
          </a:xfrm>
          <a:custGeom>
            <a:avLst/>
            <a:gdLst>
              <a:gd name="T0" fmla="*/ 2147483647 w 6"/>
              <a:gd name="T1" fmla="*/ 2147483647 h 53"/>
              <a:gd name="T2" fmla="*/ 2147483647 w 6"/>
              <a:gd name="T3" fmla="*/ 2147483647 h 53"/>
              <a:gd name="T4" fmla="*/ 2147483647 w 6"/>
              <a:gd name="T5" fmla="*/ 0 h 53"/>
              <a:gd name="T6" fmla="*/ 0 w 6"/>
              <a:gd name="T7" fmla="*/ 0 h 53"/>
              <a:gd name="T8" fmla="*/ 0 w 6"/>
              <a:gd name="T9" fmla="*/ 2147483647 h 53"/>
              <a:gd name="T10" fmla="*/ 2147483647 w 6"/>
              <a:gd name="T11" fmla="*/ 2147483647 h 53"/>
              <a:gd name="T12" fmla="*/ 0 60000 65536"/>
              <a:gd name="T13" fmla="*/ 0 60000 65536"/>
              <a:gd name="T14" fmla="*/ 0 60000 65536"/>
              <a:gd name="T15" fmla="*/ 0 60000 65536"/>
              <a:gd name="T16" fmla="*/ 0 60000 65536"/>
              <a:gd name="T17" fmla="*/ 0 60000 65536"/>
              <a:gd name="T18" fmla="*/ 0 w 6"/>
              <a:gd name="T19" fmla="*/ 0 h 53"/>
              <a:gd name="T20" fmla="*/ 6 w 6"/>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6" h="53">
                <a:moveTo>
                  <a:pt x="3" y="53"/>
                </a:moveTo>
                <a:lnTo>
                  <a:pt x="6" y="53"/>
                </a:lnTo>
                <a:lnTo>
                  <a:pt x="6" y="0"/>
                </a:lnTo>
                <a:lnTo>
                  <a:pt x="0" y="0"/>
                </a:lnTo>
                <a:lnTo>
                  <a:pt x="0" y="53"/>
                </a:lnTo>
                <a:lnTo>
                  <a:pt x="3" y="5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6999" name="Rectangle 223"/>
          <p:cNvSpPr>
            <a:spLocks noChangeArrowheads="1"/>
          </p:cNvSpPr>
          <p:nvPr/>
        </p:nvSpPr>
        <p:spPr bwMode="auto">
          <a:xfrm>
            <a:off x="6916738" y="1868488"/>
            <a:ext cx="58737" cy="5238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0" name="Rectangle 224"/>
          <p:cNvSpPr>
            <a:spLocks noChangeArrowheads="1"/>
          </p:cNvSpPr>
          <p:nvPr/>
        </p:nvSpPr>
        <p:spPr bwMode="auto">
          <a:xfrm>
            <a:off x="6916738" y="1868488"/>
            <a:ext cx="58737" cy="5238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1" name="Freeform 225"/>
          <p:cNvSpPr>
            <a:spLocks/>
          </p:cNvSpPr>
          <p:nvPr/>
        </p:nvSpPr>
        <p:spPr bwMode="auto">
          <a:xfrm>
            <a:off x="6937375" y="1855788"/>
            <a:ext cx="14288" cy="80962"/>
          </a:xfrm>
          <a:custGeom>
            <a:avLst/>
            <a:gdLst>
              <a:gd name="T0" fmla="*/ 2147483647 w 7"/>
              <a:gd name="T1" fmla="*/ 2147483647 h 51"/>
              <a:gd name="T2" fmla="*/ 2147483647 w 7"/>
              <a:gd name="T3" fmla="*/ 2147483647 h 51"/>
              <a:gd name="T4" fmla="*/ 2147483647 w 7"/>
              <a:gd name="T5" fmla="*/ 0 h 51"/>
              <a:gd name="T6" fmla="*/ 0 w 7"/>
              <a:gd name="T7" fmla="*/ 0 h 51"/>
              <a:gd name="T8" fmla="*/ 0 w 7"/>
              <a:gd name="T9" fmla="*/ 2147483647 h 51"/>
              <a:gd name="T10" fmla="*/ 2147483647 w 7"/>
              <a:gd name="T11" fmla="*/ 2147483647 h 51"/>
              <a:gd name="T12" fmla="*/ 0 60000 65536"/>
              <a:gd name="T13" fmla="*/ 0 60000 65536"/>
              <a:gd name="T14" fmla="*/ 0 60000 65536"/>
              <a:gd name="T15" fmla="*/ 0 60000 65536"/>
              <a:gd name="T16" fmla="*/ 0 60000 65536"/>
              <a:gd name="T17" fmla="*/ 0 60000 65536"/>
              <a:gd name="T18" fmla="*/ 0 w 7"/>
              <a:gd name="T19" fmla="*/ 0 h 51"/>
              <a:gd name="T20" fmla="*/ 7 w 7"/>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7" h="51">
                <a:moveTo>
                  <a:pt x="3" y="51"/>
                </a:moveTo>
                <a:lnTo>
                  <a:pt x="7" y="51"/>
                </a:lnTo>
                <a:lnTo>
                  <a:pt x="7" y="0"/>
                </a:lnTo>
                <a:lnTo>
                  <a:pt x="0" y="0"/>
                </a:lnTo>
                <a:lnTo>
                  <a:pt x="0" y="51"/>
                </a:lnTo>
                <a:lnTo>
                  <a:pt x="3" y="5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2" name="Rectangle 226"/>
          <p:cNvSpPr>
            <a:spLocks noChangeArrowheads="1"/>
          </p:cNvSpPr>
          <p:nvPr/>
        </p:nvSpPr>
        <p:spPr bwMode="auto">
          <a:xfrm>
            <a:off x="7051675" y="1812925"/>
            <a:ext cx="50800" cy="4603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3" name="Rectangle 227"/>
          <p:cNvSpPr>
            <a:spLocks noChangeArrowheads="1"/>
          </p:cNvSpPr>
          <p:nvPr/>
        </p:nvSpPr>
        <p:spPr bwMode="auto">
          <a:xfrm>
            <a:off x="7051675" y="1812925"/>
            <a:ext cx="50800" cy="4603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4" name="Freeform 228"/>
          <p:cNvSpPr>
            <a:spLocks/>
          </p:cNvSpPr>
          <p:nvPr/>
        </p:nvSpPr>
        <p:spPr bwMode="auto">
          <a:xfrm>
            <a:off x="7070725" y="1790700"/>
            <a:ext cx="14288" cy="92075"/>
          </a:xfrm>
          <a:custGeom>
            <a:avLst/>
            <a:gdLst>
              <a:gd name="T0" fmla="*/ 2147483647 w 7"/>
              <a:gd name="T1" fmla="*/ 2147483647 h 57"/>
              <a:gd name="T2" fmla="*/ 2147483647 w 7"/>
              <a:gd name="T3" fmla="*/ 2147483647 h 57"/>
              <a:gd name="T4" fmla="*/ 2147483647 w 7"/>
              <a:gd name="T5" fmla="*/ 0 h 57"/>
              <a:gd name="T6" fmla="*/ 0 w 7"/>
              <a:gd name="T7" fmla="*/ 0 h 57"/>
              <a:gd name="T8" fmla="*/ 0 w 7"/>
              <a:gd name="T9" fmla="*/ 2147483647 h 57"/>
              <a:gd name="T10" fmla="*/ 2147483647 w 7"/>
              <a:gd name="T11" fmla="*/ 2147483647 h 57"/>
              <a:gd name="T12" fmla="*/ 0 60000 65536"/>
              <a:gd name="T13" fmla="*/ 0 60000 65536"/>
              <a:gd name="T14" fmla="*/ 0 60000 65536"/>
              <a:gd name="T15" fmla="*/ 0 60000 65536"/>
              <a:gd name="T16" fmla="*/ 0 60000 65536"/>
              <a:gd name="T17" fmla="*/ 0 60000 65536"/>
              <a:gd name="T18" fmla="*/ 0 w 7"/>
              <a:gd name="T19" fmla="*/ 0 h 57"/>
              <a:gd name="T20" fmla="*/ 7 w 7"/>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7" h="57">
                <a:moveTo>
                  <a:pt x="3" y="57"/>
                </a:moveTo>
                <a:lnTo>
                  <a:pt x="7" y="57"/>
                </a:lnTo>
                <a:lnTo>
                  <a:pt x="7" y="0"/>
                </a:lnTo>
                <a:lnTo>
                  <a:pt x="0" y="0"/>
                </a:lnTo>
                <a:lnTo>
                  <a:pt x="0" y="57"/>
                </a:lnTo>
                <a:lnTo>
                  <a:pt x="3" y="5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5" name="Rectangle 229"/>
          <p:cNvSpPr>
            <a:spLocks noChangeArrowheads="1"/>
          </p:cNvSpPr>
          <p:nvPr/>
        </p:nvSpPr>
        <p:spPr bwMode="auto">
          <a:xfrm>
            <a:off x="7169150" y="1795463"/>
            <a:ext cx="46038" cy="381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6" name="Rectangle 230"/>
          <p:cNvSpPr>
            <a:spLocks noChangeArrowheads="1"/>
          </p:cNvSpPr>
          <p:nvPr/>
        </p:nvSpPr>
        <p:spPr bwMode="auto">
          <a:xfrm>
            <a:off x="7169150" y="1795463"/>
            <a:ext cx="46038" cy="381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7" name="Freeform 231"/>
          <p:cNvSpPr>
            <a:spLocks/>
          </p:cNvSpPr>
          <p:nvPr/>
        </p:nvSpPr>
        <p:spPr bwMode="auto">
          <a:xfrm>
            <a:off x="7186613" y="1763713"/>
            <a:ext cx="11112" cy="103187"/>
          </a:xfrm>
          <a:custGeom>
            <a:avLst/>
            <a:gdLst>
              <a:gd name="T0" fmla="*/ 2147483647 w 7"/>
              <a:gd name="T1" fmla="*/ 2147483647 h 64"/>
              <a:gd name="T2" fmla="*/ 2147483647 w 7"/>
              <a:gd name="T3" fmla="*/ 2147483647 h 64"/>
              <a:gd name="T4" fmla="*/ 2147483647 w 7"/>
              <a:gd name="T5" fmla="*/ 0 h 64"/>
              <a:gd name="T6" fmla="*/ 0 w 7"/>
              <a:gd name="T7" fmla="*/ 0 h 64"/>
              <a:gd name="T8" fmla="*/ 0 w 7"/>
              <a:gd name="T9" fmla="*/ 2147483647 h 64"/>
              <a:gd name="T10" fmla="*/ 2147483647 w 7"/>
              <a:gd name="T11" fmla="*/ 2147483647 h 64"/>
              <a:gd name="T12" fmla="*/ 0 60000 65536"/>
              <a:gd name="T13" fmla="*/ 0 60000 65536"/>
              <a:gd name="T14" fmla="*/ 0 60000 65536"/>
              <a:gd name="T15" fmla="*/ 0 60000 65536"/>
              <a:gd name="T16" fmla="*/ 0 60000 65536"/>
              <a:gd name="T17" fmla="*/ 0 60000 65536"/>
              <a:gd name="T18" fmla="*/ 0 w 7"/>
              <a:gd name="T19" fmla="*/ 0 h 64"/>
              <a:gd name="T20" fmla="*/ 7 w 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7" h="64">
                <a:moveTo>
                  <a:pt x="4" y="64"/>
                </a:moveTo>
                <a:lnTo>
                  <a:pt x="7" y="64"/>
                </a:lnTo>
                <a:lnTo>
                  <a:pt x="7" y="0"/>
                </a:lnTo>
                <a:lnTo>
                  <a:pt x="0" y="0"/>
                </a:lnTo>
                <a:lnTo>
                  <a:pt x="0" y="64"/>
                </a:lnTo>
                <a:lnTo>
                  <a:pt x="4" y="6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8" name="Rectangle 232"/>
          <p:cNvSpPr>
            <a:spLocks noChangeArrowheads="1"/>
          </p:cNvSpPr>
          <p:nvPr/>
        </p:nvSpPr>
        <p:spPr bwMode="auto">
          <a:xfrm>
            <a:off x="7370763" y="1685925"/>
            <a:ext cx="60325" cy="555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09" name="Rectangle 233"/>
          <p:cNvSpPr>
            <a:spLocks noChangeArrowheads="1"/>
          </p:cNvSpPr>
          <p:nvPr/>
        </p:nvSpPr>
        <p:spPr bwMode="auto">
          <a:xfrm>
            <a:off x="7370763" y="1685925"/>
            <a:ext cx="60325" cy="555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0" name="Freeform 234"/>
          <p:cNvSpPr>
            <a:spLocks/>
          </p:cNvSpPr>
          <p:nvPr/>
        </p:nvSpPr>
        <p:spPr bwMode="auto">
          <a:xfrm>
            <a:off x="7394575" y="1676400"/>
            <a:ext cx="11113" cy="76200"/>
          </a:xfrm>
          <a:custGeom>
            <a:avLst/>
            <a:gdLst>
              <a:gd name="T0" fmla="*/ 2147483647 w 6"/>
              <a:gd name="T1" fmla="*/ 2147483647 h 48"/>
              <a:gd name="T2" fmla="*/ 2147483647 w 6"/>
              <a:gd name="T3" fmla="*/ 2147483647 h 48"/>
              <a:gd name="T4" fmla="*/ 2147483647 w 6"/>
              <a:gd name="T5" fmla="*/ 0 h 48"/>
              <a:gd name="T6" fmla="*/ 0 w 6"/>
              <a:gd name="T7" fmla="*/ 0 h 48"/>
              <a:gd name="T8" fmla="*/ 0 w 6"/>
              <a:gd name="T9" fmla="*/ 2147483647 h 48"/>
              <a:gd name="T10" fmla="*/ 2147483647 w 6"/>
              <a:gd name="T11" fmla="*/ 2147483647 h 48"/>
              <a:gd name="T12" fmla="*/ 0 60000 65536"/>
              <a:gd name="T13" fmla="*/ 0 60000 65536"/>
              <a:gd name="T14" fmla="*/ 0 60000 65536"/>
              <a:gd name="T15" fmla="*/ 0 60000 65536"/>
              <a:gd name="T16" fmla="*/ 0 60000 65536"/>
              <a:gd name="T17" fmla="*/ 0 60000 65536"/>
              <a:gd name="T18" fmla="*/ 0 w 6"/>
              <a:gd name="T19" fmla="*/ 0 h 48"/>
              <a:gd name="T20" fmla="*/ 6 w 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6" h="48">
                <a:moveTo>
                  <a:pt x="3" y="48"/>
                </a:moveTo>
                <a:lnTo>
                  <a:pt x="6" y="48"/>
                </a:lnTo>
                <a:lnTo>
                  <a:pt x="6" y="0"/>
                </a:lnTo>
                <a:lnTo>
                  <a:pt x="0" y="0"/>
                </a:lnTo>
                <a:lnTo>
                  <a:pt x="0" y="48"/>
                </a:lnTo>
                <a:lnTo>
                  <a:pt x="3" y="4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1" name="Freeform 235"/>
          <p:cNvSpPr>
            <a:spLocks/>
          </p:cNvSpPr>
          <p:nvPr/>
        </p:nvSpPr>
        <p:spPr bwMode="auto">
          <a:xfrm>
            <a:off x="5789613" y="2433638"/>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60000 65536"/>
              <a:gd name="T13" fmla="*/ 0 60000 65536"/>
              <a:gd name="T14" fmla="*/ 0 60000 65536"/>
              <a:gd name="T15" fmla="*/ 0 60000 65536"/>
              <a:gd name="T16" fmla="*/ 0 60000 65536"/>
              <a:gd name="T17" fmla="*/ 0 60000 65536"/>
              <a:gd name="T18" fmla="*/ 0 w 1587"/>
              <a:gd name="T19" fmla="*/ 0 h 1587"/>
              <a:gd name="T20" fmla="*/ 1587 w 1587"/>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1587"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2" name="Freeform 236"/>
          <p:cNvSpPr>
            <a:spLocks/>
          </p:cNvSpPr>
          <p:nvPr/>
        </p:nvSpPr>
        <p:spPr bwMode="auto">
          <a:xfrm>
            <a:off x="5789613" y="1655763"/>
            <a:ext cx="1717675" cy="782637"/>
          </a:xfrm>
          <a:custGeom>
            <a:avLst/>
            <a:gdLst>
              <a:gd name="T0" fmla="*/ 2147483647 w 959"/>
              <a:gd name="T1" fmla="*/ 2147483647 h 487"/>
              <a:gd name="T2" fmla="*/ 2147483647 w 959"/>
              <a:gd name="T3" fmla="*/ 0 h 487"/>
              <a:gd name="T4" fmla="*/ 0 w 959"/>
              <a:gd name="T5" fmla="*/ 2147483647 h 487"/>
              <a:gd name="T6" fmla="*/ 2147483647 w 959"/>
              <a:gd name="T7" fmla="*/ 2147483647 h 487"/>
              <a:gd name="T8" fmla="*/ 2147483647 w 959"/>
              <a:gd name="T9" fmla="*/ 2147483647 h 487"/>
              <a:gd name="T10" fmla="*/ 2147483647 w 959"/>
              <a:gd name="T11" fmla="*/ 2147483647 h 487"/>
              <a:gd name="T12" fmla="*/ 0 60000 65536"/>
              <a:gd name="T13" fmla="*/ 0 60000 65536"/>
              <a:gd name="T14" fmla="*/ 0 60000 65536"/>
              <a:gd name="T15" fmla="*/ 0 60000 65536"/>
              <a:gd name="T16" fmla="*/ 0 60000 65536"/>
              <a:gd name="T17" fmla="*/ 0 60000 65536"/>
              <a:gd name="T18" fmla="*/ 0 w 959"/>
              <a:gd name="T19" fmla="*/ 0 h 487"/>
              <a:gd name="T20" fmla="*/ 959 w 959"/>
              <a:gd name="T21" fmla="*/ 487 h 487"/>
            </a:gdLst>
            <a:ahLst/>
            <a:cxnLst>
              <a:cxn ang="T12">
                <a:pos x="T0" y="T1"/>
              </a:cxn>
              <a:cxn ang="T13">
                <a:pos x="T2" y="T3"/>
              </a:cxn>
              <a:cxn ang="T14">
                <a:pos x="T4" y="T5"/>
              </a:cxn>
              <a:cxn ang="T15">
                <a:pos x="T6" y="T7"/>
              </a:cxn>
              <a:cxn ang="T16">
                <a:pos x="T8" y="T9"/>
              </a:cxn>
              <a:cxn ang="T17">
                <a:pos x="T10" y="T11"/>
              </a:cxn>
            </a:cxnLst>
            <a:rect l="T18" t="T19" r="T20" b="T21"/>
            <a:pathLst>
              <a:path w="959" h="487">
                <a:moveTo>
                  <a:pt x="957" y="3"/>
                </a:moveTo>
                <a:lnTo>
                  <a:pt x="956" y="0"/>
                </a:lnTo>
                <a:lnTo>
                  <a:pt x="0" y="481"/>
                </a:lnTo>
                <a:lnTo>
                  <a:pt x="2" y="487"/>
                </a:lnTo>
                <a:lnTo>
                  <a:pt x="959" y="6"/>
                </a:lnTo>
                <a:lnTo>
                  <a:pt x="957"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3" name="Freeform 237"/>
          <p:cNvSpPr>
            <a:spLocks/>
          </p:cNvSpPr>
          <p:nvPr/>
        </p:nvSpPr>
        <p:spPr bwMode="auto">
          <a:xfrm>
            <a:off x="7505700" y="1660525"/>
            <a:ext cx="0" cy="0"/>
          </a:xfrm>
          <a:custGeom>
            <a:avLst/>
            <a:gdLst>
              <a:gd name="T0" fmla="*/ 0 60000 65536"/>
              <a:gd name="T1" fmla="*/ 0 60000 65536"/>
              <a:gd name="T2" fmla="*/ 0 60000 65536"/>
              <a:gd name="T3" fmla="*/ 0 60000 65536"/>
              <a:gd name="T4" fmla="*/ 0 60000 65536"/>
              <a:gd name="T5" fmla="*/ 0 60000 65536"/>
            </a:gdLst>
            <a:ahLst/>
            <a:cxnLst>
              <a:cxn ang="T0">
                <a:pos x="0" y="0"/>
              </a:cxn>
              <a:cxn ang="T1">
                <a:pos x="0" y="0"/>
              </a:cxn>
              <a:cxn ang="T2">
                <a:pos x="0" y="0"/>
              </a:cxn>
              <a:cxn ang="T3">
                <a:pos x="0" y="0"/>
              </a:cxn>
              <a:cxn ang="T4">
                <a:pos x="0" y="0"/>
              </a:cxn>
              <a:cxn ang="T5">
                <a:pos x="0" y="0"/>
              </a:cxn>
            </a:cxnLst>
            <a:rect l="0" t="0" r="0" b="0"/>
            <a:pathLst>
              <a:path>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4" name="Rectangle 238"/>
          <p:cNvSpPr>
            <a:spLocks noChangeArrowheads="1"/>
          </p:cNvSpPr>
          <p:nvPr/>
        </p:nvSpPr>
        <p:spPr bwMode="auto">
          <a:xfrm>
            <a:off x="5730875" y="2932113"/>
            <a:ext cx="26988" cy="285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5" name="Rectangle 239"/>
          <p:cNvSpPr>
            <a:spLocks noChangeArrowheads="1"/>
          </p:cNvSpPr>
          <p:nvPr/>
        </p:nvSpPr>
        <p:spPr bwMode="auto">
          <a:xfrm>
            <a:off x="5730875" y="2932113"/>
            <a:ext cx="26988" cy="285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6" name="Freeform 240"/>
          <p:cNvSpPr>
            <a:spLocks/>
          </p:cNvSpPr>
          <p:nvPr/>
        </p:nvSpPr>
        <p:spPr bwMode="auto">
          <a:xfrm>
            <a:off x="5738813" y="2874963"/>
            <a:ext cx="11112" cy="147637"/>
          </a:xfrm>
          <a:custGeom>
            <a:avLst/>
            <a:gdLst>
              <a:gd name="T0" fmla="*/ 2147483647 w 6"/>
              <a:gd name="T1" fmla="*/ 2147483647 h 92"/>
              <a:gd name="T2" fmla="*/ 2147483647 w 6"/>
              <a:gd name="T3" fmla="*/ 2147483647 h 92"/>
              <a:gd name="T4" fmla="*/ 2147483647 w 6"/>
              <a:gd name="T5" fmla="*/ 0 h 92"/>
              <a:gd name="T6" fmla="*/ 0 w 6"/>
              <a:gd name="T7" fmla="*/ 0 h 92"/>
              <a:gd name="T8" fmla="*/ 0 w 6"/>
              <a:gd name="T9" fmla="*/ 2147483647 h 92"/>
              <a:gd name="T10" fmla="*/ 2147483647 w 6"/>
              <a:gd name="T11" fmla="*/ 2147483647 h 92"/>
              <a:gd name="T12" fmla="*/ 0 60000 65536"/>
              <a:gd name="T13" fmla="*/ 0 60000 65536"/>
              <a:gd name="T14" fmla="*/ 0 60000 65536"/>
              <a:gd name="T15" fmla="*/ 0 60000 65536"/>
              <a:gd name="T16" fmla="*/ 0 60000 65536"/>
              <a:gd name="T17" fmla="*/ 0 60000 65536"/>
              <a:gd name="T18" fmla="*/ 0 w 6"/>
              <a:gd name="T19" fmla="*/ 0 h 92"/>
              <a:gd name="T20" fmla="*/ 6 w 6"/>
              <a:gd name="T21" fmla="*/ 92 h 92"/>
            </a:gdLst>
            <a:ahLst/>
            <a:cxnLst>
              <a:cxn ang="T12">
                <a:pos x="T0" y="T1"/>
              </a:cxn>
              <a:cxn ang="T13">
                <a:pos x="T2" y="T3"/>
              </a:cxn>
              <a:cxn ang="T14">
                <a:pos x="T4" y="T5"/>
              </a:cxn>
              <a:cxn ang="T15">
                <a:pos x="T6" y="T7"/>
              </a:cxn>
              <a:cxn ang="T16">
                <a:pos x="T8" y="T9"/>
              </a:cxn>
              <a:cxn ang="T17">
                <a:pos x="T10" y="T11"/>
              </a:cxn>
            </a:cxnLst>
            <a:rect l="T18" t="T19" r="T20" b="T21"/>
            <a:pathLst>
              <a:path w="6" h="92">
                <a:moveTo>
                  <a:pt x="3" y="92"/>
                </a:moveTo>
                <a:lnTo>
                  <a:pt x="6" y="92"/>
                </a:lnTo>
                <a:lnTo>
                  <a:pt x="6" y="0"/>
                </a:lnTo>
                <a:lnTo>
                  <a:pt x="0" y="0"/>
                </a:lnTo>
                <a:lnTo>
                  <a:pt x="0" y="92"/>
                </a:lnTo>
                <a:lnTo>
                  <a:pt x="3" y="9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7" name="Rectangle 241"/>
          <p:cNvSpPr>
            <a:spLocks noChangeArrowheads="1"/>
          </p:cNvSpPr>
          <p:nvPr/>
        </p:nvSpPr>
        <p:spPr bwMode="auto">
          <a:xfrm>
            <a:off x="6002338" y="2863850"/>
            <a:ext cx="46037" cy="396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8" name="Rectangle 242"/>
          <p:cNvSpPr>
            <a:spLocks noChangeArrowheads="1"/>
          </p:cNvSpPr>
          <p:nvPr/>
        </p:nvSpPr>
        <p:spPr bwMode="auto">
          <a:xfrm>
            <a:off x="6002338" y="2863850"/>
            <a:ext cx="46037" cy="396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19" name="Freeform 243"/>
          <p:cNvSpPr>
            <a:spLocks/>
          </p:cNvSpPr>
          <p:nvPr/>
        </p:nvSpPr>
        <p:spPr bwMode="auto">
          <a:xfrm>
            <a:off x="6018213" y="2832100"/>
            <a:ext cx="11112" cy="103188"/>
          </a:xfrm>
          <a:custGeom>
            <a:avLst/>
            <a:gdLst>
              <a:gd name="T0" fmla="*/ 2147483647 w 7"/>
              <a:gd name="T1" fmla="*/ 2147483647 h 64"/>
              <a:gd name="T2" fmla="*/ 2147483647 w 7"/>
              <a:gd name="T3" fmla="*/ 2147483647 h 64"/>
              <a:gd name="T4" fmla="*/ 2147483647 w 7"/>
              <a:gd name="T5" fmla="*/ 0 h 64"/>
              <a:gd name="T6" fmla="*/ 0 w 7"/>
              <a:gd name="T7" fmla="*/ 0 h 64"/>
              <a:gd name="T8" fmla="*/ 0 w 7"/>
              <a:gd name="T9" fmla="*/ 2147483647 h 64"/>
              <a:gd name="T10" fmla="*/ 2147483647 w 7"/>
              <a:gd name="T11" fmla="*/ 2147483647 h 64"/>
              <a:gd name="T12" fmla="*/ 0 60000 65536"/>
              <a:gd name="T13" fmla="*/ 0 60000 65536"/>
              <a:gd name="T14" fmla="*/ 0 60000 65536"/>
              <a:gd name="T15" fmla="*/ 0 60000 65536"/>
              <a:gd name="T16" fmla="*/ 0 60000 65536"/>
              <a:gd name="T17" fmla="*/ 0 60000 65536"/>
              <a:gd name="T18" fmla="*/ 0 w 7"/>
              <a:gd name="T19" fmla="*/ 0 h 64"/>
              <a:gd name="T20" fmla="*/ 7 w 7"/>
              <a:gd name="T21" fmla="*/ 64 h 64"/>
            </a:gdLst>
            <a:ahLst/>
            <a:cxnLst>
              <a:cxn ang="T12">
                <a:pos x="T0" y="T1"/>
              </a:cxn>
              <a:cxn ang="T13">
                <a:pos x="T2" y="T3"/>
              </a:cxn>
              <a:cxn ang="T14">
                <a:pos x="T4" y="T5"/>
              </a:cxn>
              <a:cxn ang="T15">
                <a:pos x="T6" y="T7"/>
              </a:cxn>
              <a:cxn ang="T16">
                <a:pos x="T8" y="T9"/>
              </a:cxn>
              <a:cxn ang="T17">
                <a:pos x="T10" y="T11"/>
              </a:cxn>
            </a:cxnLst>
            <a:rect l="T18" t="T19" r="T20" b="T21"/>
            <a:pathLst>
              <a:path w="7" h="64">
                <a:moveTo>
                  <a:pt x="3" y="64"/>
                </a:moveTo>
                <a:lnTo>
                  <a:pt x="7" y="64"/>
                </a:lnTo>
                <a:lnTo>
                  <a:pt x="7" y="0"/>
                </a:lnTo>
                <a:lnTo>
                  <a:pt x="0" y="0"/>
                </a:lnTo>
                <a:lnTo>
                  <a:pt x="0" y="64"/>
                </a:lnTo>
                <a:lnTo>
                  <a:pt x="3" y="6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0" name="Rectangle 244"/>
          <p:cNvSpPr>
            <a:spLocks noChangeArrowheads="1"/>
          </p:cNvSpPr>
          <p:nvPr/>
        </p:nvSpPr>
        <p:spPr bwMode="auto">
          <a:xfrm>
            <a:off x="6207125" y="2782888"/>
            <a:ext cx="57150" cy="555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1" name="Rectangle 245"/>
          <p:cNvSpPr>
            <a:spLocks noChangeArrowheads="1"/>
          </p:cNvSpPr>
          <p:nvPr/>
        </p:nvSpPr>
        <p:spPr bwMode="auto">
          <a:xfrm>
            <a:off x="6207125" y="2782888"/>
            <a:ext cx="57150" cy="555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2" name="Freeform 246"/>
          <p:cNvSpPr>
            <a:spLocks/>
          </p:cNvSpPr>
          <p:nvPr/>
        </p:nvSpPr>
        <p:spPr bwMode="auto">
          <a:xfrm>
            <a:off x="6229350" y="2771775"/>
            <a:ext cx="12700" cy="76200"/>
          </a:xfrm>
          <a:custGeom>
            <a:avLst/>
            <a:gdLst>
              <a:gd name="T0" fmla="*/ 2147483647 w 6"/>
              <a:gd name="T1" fmla="*/ 2147483647 h 48"/>
              <a:gd name="T2" fmla="*/ 2147483647 w 6"/>
              <a:gd name="T3" fmla="*/ 2147483647 h 48"/>
              <a:gd name="T4" fmla="*/ 2147483647 w 6"/>
              <a:gd name="T5" fmla="*/ 0 h 48"/>
              <a:gd name="T6" fmla="*/ 0 w 6"/>
              <a:gd name="T7" fmla="*/ 0 h 48"/>
              <a:gd name="T8" fmla="*/ 0 w 6"/>
              <a:gd name="T9" fmla="*/ 2147483647 h 48"/>
              <a:gd name="T10" fmla="*/ 2147483647 w 6"/>
              <a:gd name="T11" fmla="*/ 2147483647 h 48"/>
              <a:gd name="T12" fmla="*/ 0 60000 65536"/>
              <a:gd name="T13" fmla="*/ 0 60000 65536"/>
              <a:gd name="T14" fmla="*/ 0 60000 65536"/>
              <a:gd name="T15" fmla="*/ 0 60000 65536"/>
              <a:gd name="T16" fmla="*/ 0 60000 65536"/>
              <a:gd name="T17" fmla="*/ 0 60000 65536"/>
              <a:gd name="T18" fmla="*/ 0 w 6"/>
              <a:gd name="T19" fmla="*/ 0 h 48"/>
              <a:gd name="T20" fmla="*/ 6 w 6"/>
              <a:gd name="T21" fmla="*/ 48 h 48"/>
            </a:gdLst>
            <a:ahLst/>
            <a:cxnLst>
              <a:cxn ang="T12">
                <a:pos x="T0" y="T1"/>
              </a:cxn>
              <a:cxn ang="T13">
                <a:pos x="T2" y="T3"/>
              </a:cxn>
              <a:cxn ang="T14">
                <a:pos x="T4" y="T5"/>
              </a:cxn>
              <a:cxn ang="T15">
                <a:pos x="T6" y="T7"/>
              </a:cxn>
              <a:cxn ang="T16">
                <a:pos x="T8" y="T9"/>
              </a:cxn>
              <a:cxn ang="T17">
                <a:pos x="T10" y="T11"/>
              </a:cxn>
            </a:cxnLst>
            <a:rect l="T18" t="T19" r="T20" b="T21"/>
            <a:pathLst>
              <a:path w="6" h="48">
                <a:moveTo>
                  <a:pt x="3" y="48"/>
                </a:moveTo>
                <a:lnTo>
                  <a:pt x="6" y="48"/>
                </a:lnTo>
                <a:lnTo>
                  <a:pt x="6" y="0"/>
                </a:lnTo>
                <a:lnTo>
                  <a:pt x="0" y="0"/>
                </a:lnTo>
                <a:lnTo>
                  <a:pt x="0" y="48"/>
                </a:lnTo>
                <a:lnTo>
                  <a:pt x="3" y="4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3" name="Rectangle 247"/>
          <p:cNvSpPr>
            <a:spLocks noChangeArrowheads="1"/>
          </p:cNvSpPr>
          <p:nvPr/>
        </p:nvSpPr>
        <p:spPr bwMode="auto">
          <a:xfrm>
            <a:off x="6397625" y="2662238"/>
            <a:ext cx="71438" cy="666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4" name="Rectangle 248"/>
          <p:cNvSpPr>
            <a:spLocks noChangeArrowheads="1"/>
          </p:cNvSpPr>
          <p:nvPr/>
        </p:nvSpPr>
        <p:spPr bwMode="auto">
          <a:xfrm>
            <a:off x="6397625" y="2662238"/>
            <a:ext cx="71438" cy="666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5" name="Freeform 249"/>
          <p:cNvSpPr>
            <a:spLocks/>
          </p:cNvSpPr>
          <p:nvPr/>
        </p:nvSpPr>
        <p:spPr bwMode="auto">
          <a:xfrm>
            <a:off x="6427788" y="2662238"/>
            <a:ext cx="12700" cy="66675"/>
          </a:xfrm>
          <a:custGeom>
            <a:avLst/>
            <a:gdLst>
              <a:gd name="T0" fmla="*/ 2147483647 w 7"/>
              <a:gd name="T1" fmla="*/ 2147483647 h 41"/>
              <a:gd name="T2" fmla="*/ 2147483647 w 7"/>
              <a:gd name="T3" fmla="*/ 2147483647 h 41"/>
              <a:gd name="T4" fmla="*/ 2147483647 w 7"/>
              <a:gd name="T5" fmla="*/ 0 h 41"/>
              <a:gd name="T6" fmla="*/ 0 w 7"/>
              <a:gd name="T7" fmla="*/ 0 h 41"/>
              <a:gd name="T8" fmla="*/ 0 w 7"/>
              <a:gd name="T9" fmla="*/ 2147483647 h 41"/>
              <a:gd name="T10" fmla="*/ 2147483647 w 7"/>
              <a:gd name="T11" fmla="*/ 2147483647 h 41"/>
              <a:gd name="T12" fmla="*/ 0 60000 65536"/>
              <a:gd name="T13" fmla="*/ 0 60000 65536"/>
              <a:gd name="T14" fmla="*/ 0 60000 65536"/>
              <a:gd name="T15" fmla="*/ 0 60000 65536"/>
              <a:gd name="T16" fmla="*/ 0 60000 65536"/>
              <a:gd name="T17" fmla="*/ 0 60000 65536"/>
              <a:gd name="T18" fmla="*/ 0 w 7"/>
              <a:gd name="T19" fmla="*/ 0 h 41"/>
              <a:gd name="T20" fmla="*/ 7 w 7"/>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7" h="41">
                <a:moveTo>
                  <a:pt x="3" y="41"/>
                </a:moveTo>
                <a:lnTo>
                  <a:pt x="7" y="41"/>
                </a:lnTo>
                <a:lnTo>
                  <a:pt x="7" y="0"/>
                </a:lnTo>
                <a:lnTo>
                  <a:pt x="0" y="0"/>
                </a:lnTo>
                <a:lnTo>
                  <a:pt x="0" y="41"/>
                </a:lnTo>
                <a:lnTo>
                  <a:pt x="3" y="4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6" name="Rectangle 250"/>
          <p:cNvSpPr>
            <a:spLocks noChangeArrowheads="1"/>
          </p:cNvSpPr>
          <p:nvPr/>
        </p:nvSpPr>
        <p:spPr bwMode="auto">
          <a:xfrm>
            <a:off x="6577013" y="2527300"/>
            <a:ext cx="82550" cy="698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7" name="Rectangle 251"/>
          <p:cNvSpPr>
            <a:spLocks noChangeArrowheads="1"/>
          </p:cNvSpPr>
          <p:nvPr/>
        </p:nvSpPr>
        <p:spPr bwMode="auto">
          <a:xfrm>
            <a:off x="6577013" y="2527300"/>
            <a:ext cx="82550" cy="698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8" name="Freeform 252"/>
          <p:cNvSpPr>
            <a:spLocks/>
          </p:cNvSpPr>
          <p:nvPr/>
        </p:nvSpPr>
        <p:spPr bwMode="auto">
          <a:xfrm>
            <a:off x="6608763" y="2530475"/>
            <a:ext cx="15875" cy="61913"/>
          </a:xfrm>
          <a:custGeom>
            <a:avLst/>
            <a:gdLst>
              <a:gd name="T0" fmla="*/ 2147483647 w 7"/>
              <a:gd name="T1" fmla="*/ 2147483647 h 38"/>
              <a:gd name="T2" fmla="*/ 2147483647 w 7"/>
              <a:gd name="T3" fmla="*/ 2147483647 h 38"/>
              <a:gd name="T4" fmla="*/ 2147483647 w 7"/>
              <a:gd name="T5" fmla="*/ 0 h 38"/>
              <a:gd name="T6" fmla="*/ 0 w 7"/>
              <a:gd name="T7" fmla="*/ 0 h 38"/>
              <a:gd name="T8" fmla="*/ 0 w 7"/>
              <a:gd name="T9" fmla="*/ 2147483647 h 38"/>
              <a:gd name="T10" fmla="*/ 2147483647 w 7"/>
              <a:gd name="T11" fmla="*/ 2147483647 h 38"/>
              <a:gd name="T12" fmla="*/ 0 60000 65536"/>
              <a:gd name="T13" fmla="*/ 0 60000 65536"/>
              <a:gd name="T14" fmla="*/ 0 60000 65536"/>
              <a:gd name="T15" fmla="*/ 0 60000 65536"/>
              <a:gd name="T16" fmla="*/ 0 60000 65536"/>
              <a:gd name="T17" fmla="*/ 0 60000 65536"/>
              <a:gd name="T18" fmla="*/ 0 w 7"/>
              <a:gd name="T19" fmla="*/ 0 h 38"/>
              <a:gd name="T20" fmla="*/ 7 w 7"/>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7" h="38">
                <a:moveTo>
                  <a:pt x="3" y="38"/>
                </a:moveTo>
                <a:lnTo>
                  <a:pt x="7" y="38"/>
                </a:lnTo>
                <a:lnTo>
                  <a:pt x="7" y="0"/>
                </a:lnTo>
                <a:lnTo>
                  <a:pt x="0" y="0"/>
                </a:lnTo>
                <a:lnTo>
                  <a:pt x="0" y="38"/>
                </a:lnTo>
                <a:lnTo>
                  <a:pt x="3" y="3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29" name="Rectangle 253"/>
          <p:cNvSpPr>
            <a:spLocks noChangeArrowheads="1"/>
          </p:cNvSpPr>
          <p:nvPr/>
        </p:nvSpPr>
        <p:spPr bwMode="auto">
          <a:xfrm>
            <a:off x="6756400" y="2465388"/>
            <a:ext cx="77788" cy="698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0" name="Rectangle 254"/>
          <p:cNvSpPr>
            <a:spLocks noChangeArrowheads="1"/>
          </p:cNvSpPr>
          <p:nvPr/>
        </p:nvSpPr>
        <p:spPr bwMode="auto">
          <a:xfrm>
            <a:off x="6756400" y="2465388"/>
            <a:ext cx="77788" cy="698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1" name="Freeform 255"/>
          <p:cNvSpPr>
            <a:spLocks/>
          </p:cNvSpPr>
          <p:nvPr/>
        </p:nvSpPr>
        <p:spPr bwMode="auto">
          <a:xfrm>
            <a:off x="6788150" y="2470150"/>
            <a:ext cx="12700" cy="57150"/>
          </a:xfrm>
          <a:custGeom>
            <a:avLst/>
            <a:gdLst>
              <a:gd name="T0" fmla="*/ 2147483647 w 7"/>
              <a:gd name="T1" fmla="*/ 2147483647 h 36"/>
              <a:gd name="T2" fmla="*/ 2147483647 w 7"/>
              <a:gd name="T3" fmla="*/ 2147483647 h 36"/>
              <a:gd name="T4" fmla="*/ 2147483647 w 7"/>
              <a:gd name="T5" fmla="*/ 0 h 36"/>
              <a:gd name="T6" fmla="*/ 0 w 7"/>
              <a:gd name="T7" fmla="*/ 0 h 36"/>
              <a:gd name="T8" fmla="*/ 0 w 7"/>
              <a:gd name="T9" fmla="*/ 2147483647 h 36"/>
              <a:gd name="T10" fmla="*/ 2147483647 w 7"/>
              <a:gd name="T11" fmla="*/ 2147483647 h 36"/>
              <a:gd name="T12" fmla="*/ 0 60000 65536"/>
              <a:gd name="T13" fmla="*/ 0 60000 65536"/>
              <a:gd name="T14" fmla="*/ 0 60000 65536"/>
              <a:gd name="T15" fmla="*/ 0 60000 65536"/>
              <a:gd name="T16" fmla="*/ 0 60000 65536"/>
              <a:gd name="T17" fmla="*/ 0 60000 65536"/>
              <a:gd name="T18" fmla="*/ 0 w 7"/>
              <a:gd name="T19" fmla="*/ 0 h 36"/>
              <a:gd name="T20" fmla="*/ 7 w 7"/>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7" h="36">
                <a:moveTo>
                  <a:pt x="3" y="36"/>
                </a:moveTo>
                <a:lnTo>
                  <a:pt x="7" y="36"/>
                </a:lnTo>
                <a:lnTo>
                  <a:pt x="7" y="0"/>
                </a:lnTo>
                <a:lnTo>
                  <a:pt x="0" y="0"/>
                </a:lnTo>
                <a:lnTo>
                  <a:pt x="0" y="36"/>
                </a:lnTo>
                <a:lnTo>
                  <a:pt x="3" y="3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2" name="Rectangle 256"/>
          <p:cNvSpPr>
            <a:spLocks noChangeArrowheads="1"/>
          </p:cNvSpPr>
          <p:nvPr/>
        </p:nvSpPr>
        <p:spPr bwMode="auto">
          <a:xfrm>
            <a:off x="6919913" y="2389188"/>
            <a:ext cx="71437" cy="682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3" name="Rectangle 257"/>
          <p:cNvSpPr>
            <a:spLocks noChangeArrowheads="1"/>
          </p:cNvSpPr>
          <p:nvPr/>
        </p:nvSpPr>
        <p:spPr bwMode="auto">
          <a:xfrm>
            <a:off x="6919913" y="2389188"/>
            <a:ext cx="71437" cy="682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4" name="Freeform 258"/>
          <p:cNvSpPr>
            <a:spLocks/>
          </p:cNvSpPr>
          <p:nvPr/>
        </p:nvSpPr>
        <p:spPr bwMode="auto">
          <a:xfrm>
            <a:off x="6951663" y="2389188"/>
            <a:ext cx="9525" cy="68262"/>
          </a:xfrm>
          <a:custGeom>
            <a:avLst/>
            <a:gdLst>
              <a:gd name="T0" fmla="*/ 2147483647 w 6"/>
              <a:gd name="T1" fmla="*/ 2147483647 h 41"/>
              <a:gd name="T2" fmla="*/ 2147483647 w 6"/>
              <a:gd name="T3" fmla="*/ 2147483647 h 41"/>
              <a:gd name="T4" fmla="*/ 2147483647 w 6"/>
              <a:gd name="T5" fmla="*/ 0 h 41"/>
              <a:gd name="T6" fmla="*/ 0 w 6"/>
              <a:gd name="T7" fmla="*/ 0 h 41"/>
              <a:gd name="T8" fmla="*/ 0 w 6"/>
              <a:gd name="T9" fmla="*/ 2147483647 h 41"/>
              <a:gd name="T10" fmla="*/ 2147483647 w 6"/>
              <a:gd name="T11" fmla="*/ 2147483647 h 41"/>
              <a:gd name="T12" fmla="*/ 0 60000 65536"/>
              <a:gd name="T13" fmla="*/ 0 60000 65536"/>
              <a:gd name="T14" fmla="*/ 0 60000 65536"/>
              <a:gd name="T15" fmla="*/ 0 60000 65536"/>
              <a:gd name="T16" fmla="*/ 0 60000 65536"/>
              <a:gd name="T17" fmla="*/ 0 60000 65536"/>
              <a:gd name="T18" fmla="*/ 0 w 6"/>
              <a:gd name="T19" fmla="*/ 0 h 41"/>
              <a:gd name="T20" fmla="*/ 6 w 6"/>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6" h="41">
                <a:moveTo>
                  <a:pt x="3" y="41"/>
                </a:moveTo>
                <a:lnTo>
                  <a:pt x="6" y="41"/>
                </a:lnTo>
                <a:lnTo>
                  <a:pt x="6" y="0"/>
                </a:lnTo>
                <a:lnTo>
                  <a:pt x="0" y="0"/>
                </a:lnTo>
                <a:lnTo>
                  <a:pt x="0" y="41"/>
                </a:lnTo>
                <a:lnTo>
                  <a:pt x="3" y="4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5" name="Rectangle 259"/>
          <p:cNvSpPr>
            <a:spLocks noChangeArrowheads="1"/>
          </p:cNvSpPr>
          <p:nvPr/>
        </p:nvSpPr>
        <p:spPr bwMode="auto">
          <a:xfrm>
            <a:off x="7070725" y="2282825"/>
            <a:ext cx="65088" cy="603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6" name="Rectangle 260"/>
          <p:cNvSpPr>
            <a:spLocks noChangeArrowheads="1"/>
          </p:cNvSpPr>
          <p:nvPr/>
        </p:nvSpPr>
        <p:spPr bwMode="auto">
          <a:xfrm>
            <a:off x="7070725" y="2282825"/>
            <a:ext cx="65088" cy="603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7" name="Freeform 261"/>
          <p:cNvSpPr>
            <a:spLocks/>
          </p:cNvSpPr>
          <p:nvPr/>
        </p:nvSpPr>
        <p:spPr bwMode="auto">
          <a:xfrm>
            <a:off x="7097713" y="2276475"/>
            <a:ext cx="11112" cy="71438"/>
          </a:xfrm>
          <a:custGeom>
            <a:avLst/>
            <a:gdLst>
              <a:gd name="T0" fmla="*/ 2147483647 w 7"/>
              <a:gd name="T1" fmla="*/ 2147483647 h 44"/>
              <a:gd name="T2" fmla="*/ 2147483647 w 7"/>
              <a:gd name="T3" fmla="*/ 2147483647 h 44"/>
              <a:gd name="T4" fmla="*/ 2147483647 w 7"/>
              <a:gd name="T5" fmla="*/ 0 h 44"/>
              <a:gd name="T6" fmla="*/ 0 w 7"/>
              <a:gd name="T7" fmla="*/ 0 h 44"/>
              <a:gd name="T8" fmla="*/ 0 w 7"/>
              <a:gd name="T9" fmla="*/ 2147483647 h 44"/>
              <a:gd name="T10" fmla="*/ 2147483647 w 7"/>
              <a:gd name="T11" fmla="*/ 2147483647 h 44"/>
              <a:gd name="T12" fmla="*/ 0 60000 65536"/>
              <a:gd name="T13" fmla="*/ 0 60000 65536"/>
              <a:gd name="T14" fmla="*/ 0 60000 65536"/>
              <a:gd name="T15" fmla="*/ 0 60000 65536"/>
              <a:gd name="T16" fmla="*/ 0 60000 65536"/>
              <a:gd name="T17" fmla="*/ 0 60000 65536"/>
              <a:gd name="T18" fmla="*/ 0 w 7"/>
              <a:gd name="T19" fmla="*/ 0 h 44"/>
              <a:gd name="T20" fmla="*/ 7 w 7"/>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7" h="44">
                <a:moveTo>
                  <a:pt x="3" y="44"/>
                </a:moveTo>
                <a:lnTo>
                  <a:pt x="7" y="44"/>
                </a:lnTo>
                <a:lnTo>
                  <a:pt x="7" y="0"/>
                </a:lnTo>
                <a:lnTo>
                  <a:pt x="0" y="0"/>
                </a:lnTo>
                <a:lnTo>
                  <a:pt x="0" y="44"/>
                </a:lnTo>
                <a:lnTo>
                  <a:pt x="3" y="4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8" name="Rectangle 262"/>
          <p:cNvSpPr>
            <a:spLocks noChangeArrowheads="1"/>
          </p:cNvSpPr>
          <p:nvPr/>
        </p:nvSpPr>
        <p:spPr bwMode="auto">
          <a:xfrm>
            <a:off x="7207250" y="2195513"/>
            <a:ext cx="58738" cy="539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39" name="Rectangle 263"/>
          <p:cNvSpPr>
            <a:spLocks noChangeArrowheads="1"/>
          </p:cNvSpPr>
          <p:nvPr/>
        </p:nvSpPr>
        <p:spPr bwMode="auto">
          <a:xfrm>
            <a:off x="7207250" y="2195513"/>
            <a:ext cx="58738" cy="539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0" name="Freeform 264"/>
          <p:cNvSpPr>
            <a:spLocks/>
          </p:cNvSpPr>
          <p:nvPr/>
        </p:nvSpPr>
        <p:spPr bwMode="auto">
          <a:xfrm>
            <a:off x="7229475" y="2179638"/>
            <a:ext cx="14288" cy="85725"/>
          </a:xfrm>
          <a:custGeom>
            <a:avLst/>
            <a:gdLst>
              <a:gd name="T0" fmla="*/ 2147483647 w 7"/>
              <a:gd name="T1" fmla="*/ 2147483647 h 53"/>
              <a:gd name="T2" fmla="*/ 2147483647 w 7"/>
              <a:gd name="T3" fmla="*/ 2147483647 h 53"/>
              <a:gd name="T4" fmla="*/ 2147483647 w 7"/>
              <a:gd name="T5" fmla="*/ 0 h 53"/>
              <a:gd name="T6" fmla="*/ 0 w 7"/>
              <a:gd name="T7" fmla="*/ 0 h 53"/>
              <a:gd name="T8" fmla="*/ 0 w 7"/>
              <a:gd name="T9" fmla="*/ 2147483647 h 53"/>
              <a:gd name="T10" fmla="*/ 2147483647 w 7"/>
              <a:gd name="T11" fmla="*/ 2147483647 h 53"/>
              <a:gd name="T12" fmla="*/ 0 60000 65536"/>
              <a:gd name="T13" fmla="*/ 0 60000 65536"/>
              <a:gd name="T14" fmla="*/ 0 60000 65536"/>
              <a:gd name="T15" fmla="*/ 0 60000 65536"/>
              <a:gd name="T16" fmla="*/ 0 60000 65536"/>
              <a:gd name="T17" fmla="*/ 0 60000 65536"/>
              <a:gd name="T18" fmla="*/ 0 w 7"/>
              <a:gd name="T19" fmla="*/ 0 h 53"/>
              <a:gd name="T20" fmla="*/ 7 w 7"/>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7" h="53">
                <a:moveTo>
                  <a:pt x="3" y="53"/>
                </a:moveTo>
                <a:lnTo>
                  <a:pt x="7" y="53"/>
                </a:lnTo>
                <a:lnTo>
                  <a:pt x="7" y="0"/>
                </a:lnTo>
                <a:lnTo>
                  <a:pt x="0" y="0"/>
                </a:lnTo>
                <a:lnTo>
                  <a:pt x="0" y="53"/>
                </a:lnTo>
                <a:lnTo>
                  <a:pt x="3" y="5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1" name="Rectangle 265"/>
          <p:cNvSpPr>
            <a:spLocks noChangeArrowheads="1"/>
          </p:cNvSpPr>
          <p:nvPr/>
        </p:nvSpPr>
        <p:spPr bwMode="auto">
          <a:xfrm>
            <a:off x="7454900" y="2105025"/>
            <a:ext cx="69850" cy="666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2" name="Rectangle 266"/>
          <p:cNvSpPr>
            <a:spLocks noChangeArrowheads="1"/>
          </p:cNvSpPr>
          <p:nvPr/>
        </p:nvSpPr>
        <p:spPr bwMode="auto">
          <a:xfrm>
            <a:off x="7454900" y="2105025"/>
            <a:ext cx="69850" cy="666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3" name="Freeform 267"/>
          <p:cNvSpPr>
            <a:spLocks/>
          </p:cNvSpPr>
          <p:nvPr/>
        </p:nvSpPr>
        <p:spPr bwMode="auto">
          <a:xfrm>
            <a:off x="7485063" y="2105025"/>
            <a:ext cx="9525" cy="66675"/>
          </a:xfrm>
          <a:custGeom>
            <a:avLst/>
            <a:gdLst>
              <a:gd name="T0" fmla="*/ 2147483647 w 6"/>
              <a:gd name="T1" fmla="*/ 2147483647 h 41"/>
              <a:gd name="T2" fmla="*/ 2147483647 w 6"/>
              <a:gd name="T3" fmla="*/ 2147483647 h 41"/>
              <a:gd name="T4" fmla="*/ 2147483647 w 6"/>
              <a:gd name="T5" fmla="*/ 0 h 41"/>
              <a:gd name="T6" fmla="*/ 0 w 6"/>
              <a:gd name="T7" fmla="*/ 0 h 41"/>
              <a:gd name="T8" fmla="*/ 0 w 6"/>
              <a:gd name="T9" fmla="*/ 2147483647 h 41"/>
              <a:gd name="T10" fmla="*/ 2147483647 w 6"/>
              <a:gd name="T11" fmla="*/ 2147483647 h 41"/>
              <a:gd name="T12" fmla="*/ 0 60000 65536"/>
              <a:gd name="T13" fmla="*/ 0 60000 65536"/>
              <a:gd name="T14" fmla="*/ 0 60000 65536"/>
              <a:gd name="T15" fmla="*/ 0 60000 65536"/>
              <a:gd name="T16" fmla="*/ 0 60000 65536"/>
              <a:gd name="T17" fmla="*/ 0 60000 65536"/>
              <a:gd name="T18" fmla="*/ 0 w 6"/>
              <a:gd name="T19" fmla="*/ 0 h 41"/>
              <a:gd name="T20" fmla="*/ 6 w 6"/>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6" h="41">
                <a:moveTo>
                  <a:pt x="3" y="41"/>
                </a:moveTo>
                <a:lnTo>
                  <a:pt x="6" y="41"/>
                </a:lnTo>
                <a:lnTo>
                  <a:pt x="6" y="0"/>
                </a:lnTo>
                <a:lnTo>
                  <a:pt x="0" y="0"/>
                </a:lnTo>
                <a:lnTo>
                  <a:pt x="0" y="41"/>
                </a:lnTo>
                <a:lnTo>
                  <a:pt x="3" y="4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4" name="Freeform 268"/>
          <p:cNvSpPr>
            <a:spLocks/>
          </p:cNvSpPr>
          <p:nvPr/>
        </p:nvSpPr>
        <p:spPr bwMode="auto">
          <a:xfrm>
            <a:off x="5743575" y="3038475"/>
            <a:ext cx="3175" cy="1588"/>
          </a:xfrm>
          <a:custGeom>
            <a:avLst/>
            <a:gdLst>
              <a:gd name="T0" fmla="*/ 0 w 3175"/>
              <a:gd name="T1" fmla="*/ 0 h 1588"/>
              <a:gd name="T2" fmla="*/ 0 w 3175"/>
              <a:gd name="T3" fmla="*/ 0 h 1588"/>
              <a:gd name="T4" fmla="*/ 0 w 3175"/>
              <a:gd name="T5" fmla="*/ 0 h 1588"/>
              <a:gd name="T6" fmla="*/ 0 w 3175"/>
              <a:gd name="T7" fmla="*/ 0 h 1588"/>
              <a:gd name="T8" fmla="*/ 0 w 3175"/>
              <a:gd name="T9" fmla="*/ 0 h 1588"/>
              <a:gd name="T10" fmla="*/ 0 w 3175"/>
              <a:gd name="T11" fmla="*/ 0 h 1588"/>
              <a:gd name="T12" fmla="*/ 0 60000 65536"/>
              <a:gd name="T13" fmla="*/ 0 60000 65536"/>
              <a:gd name="T14" fmla="*/ 0 60000 65536"/>
              <a:gd name="T15" fmla="*/ 0 60000 65536"/>
              <a:gd name="T16" fmla="*/ 0 60000 65536"/>
              <a:gd name="T17" fmla="*/ 0 60000 65536"/>
              <a:gd name="T18" fmla="*/ 0 w 3175"/>
              <a:gd name="T19" fmla="*/ 0 h 1588"/>
              <a:gd name="T20" fmla="*/ 3175 w 3175"/>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3175"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5" name="Freeform 269"/>
          <p:cNvSpPr>
            <a:spLocks/>
          </p:cNvSpPr>
          <p:nvPr/>
        </p:nvSpPr>
        <p:spPr bwMode="auto">
          <a:xfrm>
            <a:off x="5740400" y="2057400"/>
            <a:ext cx="1881188" cy="982663"/>
          </a:xfrm>
          <a:custGeom>
            <a:avLst/>
            <a:gdLst>
              <a:gd name="T0" fmla="*/ 2147483647 w 1050"/>
              <a:gd name="T1" fmla="*/ 2147483647 h 611"/>
              <a:gd name="T2" fmla="*/ 2147483647 w 1050"/>
              <a:gd name="T3" fmla="*/ 0 h 611"/>
              <a:gd name="T4" fmla="*/ 0 w 1050"/>
              <a:gd name="T5" fmla="*/ 2147483647 h 611"/>
              <a:gd name="T6" fmla="*/ 2147483647 w 1050"/>
              <a:gd name="T7" fmla="*/ 2147483647 h 611"/>
              <a:gd name="T8" fmla="*/ 2147483647 w 1050"/>
              <a:gd name="T9" fmla="*/ 2147483647 h 611"/>
              <a:gd name="T10" fmla="*/ 2147483647 w 1050"/>
              <a:gd name="T11" fmla="*/ 2147483647 h 611"/>
              <a:gd name="T12" fmla="*/ 0 60000 65536"/>
              <a:gd name="T13" fmla="*/ 0 60000 65536"/>
              <a:gd name="T14" fmla="*/ 0 60000 65536"/>
              <a:gd name="T15" fmla="*/ 0 60000 65536"/>
              <a:gd name="T16" fmla="*/ 0 60000 65536"/>
              <a:gd name="T17" fmla="*/ 0 60000 65536"/>
              <a:gd name="T18" fmla="*/ 0 w 1050"/>
              <a:gd name="T19" fmla="*/ 0 h 611"/>
              <a:gd name="T20" fmla="*/ 1050 w 1050"/>
              <a:gd name="T21" fmla="*/ 611 h 611"/>
            </a:gdLst>
            <a:ahLst/>
            <a:cxnLst>
              <a:cxn ang="T12">
                <a:pos x="T0" y="T1"/>
              </a:cxn>
              <a:cxn ang="T13">
                <a:pos x="T2" y="T3"/>
              </a:cxn>
              <a:cxn ang="T14">
                <a:pos x="T4" y="T5"/>
              </a:cxn>
              <a:cxn ang="T15">
                <a:pos x="T6" y="T7"/>
              </a:cxn>
              <a:cxn ang="T16">
                <a:pos x="T8" y="T9"/>
              </a:cxn>
              <a:cxn ang="T17">
                <a:pos x="T10" y="T11"/>
              </a:cxn>
            </a:cxnLst>
            <a:rect l="T18" t="T19" r="T20" b="T21"/>
            <a:pathLst>
              <a:path w="1050" h="611">
                <a:moveTo>
                  <a:pt x="1048" y="3"/>
                </a:moveTo>
                <a:lnTo>
                  <a:pt x="1046" y="0"/>
                </a:lnTo>
                <a:lnTo>
                  <a:pt x="0" y="606"/>
                </a:lnTo>
                <a:lnTo>
                  <a:pt x="3" y="611"/>
                </a:lnTo>
                <a:lnTo>
                  <a:pt x="1050" y="5"/>
                </a:lnTo>
                <a:lnTo>
                  <a:pt x="1048"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6" name="Freeform 270"/>
          <p:cNvSpPr>
            <a:spLocks/>
          </p:cNvSpPr>
          <p:nvPr/>
        </p:nvSpPr>
        <p:spPr bwMode="auto">
          <a:xfrm>
            <a:off x="7618413" y="2062163"/>
            <a:ext cx="1587" cy="1587"/>
          </a:xfrm>
          <a:custGeom>
            <a:avLst/>
            <a:gdLst>
              <a:gd name="T0" fmla="*/ 0 w 1587"/>
              <a:gd name="T1" fmla="*/ 0 h 1587"/>
              <a:gd name="T2" fmla="*/ 0 w 1587"/>
              <a:gd name="T3" fmla="*/ 0 h 1587"/>
              <a:gd name="T4" fmla="*/ 0 w 1587"/>
              <a:gd name="T5" fmla="*/ 0 h 1587"/>
              <a:gd name="T6" fmla="*/ 0 w 1587"/>
              <a:gd name="T7" fmla="*/ 0 h 1587"/>
              <a:gd name="T8" fmla="*/ 0 w 1587"/>
              <a:gd name="T9" fmla="*/ 0 h 1587"/>
              <a:gd name="T10" fmla="*/ 0 w 1587"/>
              <a:gd name="T11" fmla="*/ 0 h 1587"/>
              <a:gd name="T12" fmla="*/ 0 60000 65536"/>
              <a:gd name="T13" fmla="*/ 0 60000 65536"/>
              <a:gd name="T14" fmla="*/ 0 60000 65536"/>
              <a:gd name="T15" fmla="*/ 0 60000 65536"/>
              <a:gd name="T16" fmla="*/ 0 60000 65536"/>
              <a:gd name="T17" fmla="*/ 0 60000 65536"/>
              <a:gd name="T18" fmla="*/ 0 w 1587"/>
              <a:gd name="T19" fmla="*/ 0 h 1587"/>
              <a:gd name="T20" fmla="*/ 1587 w 1587"/>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1587"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7" name="Rectangle 271"/>
          <p:cNvSpPr>
            <a:spLocks noChangeArrowheads="1"/>
          </p:cNvSpPr>
          <p:nvPr/>
        </p:nvSpPr>
        <p:spPr bwMode="auto">
          <a:xfrm>
            <a:off x="5670550" y="3605213"/>
            <a:ext cx="39688" cy="317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8" name="Rectangle 272"/>
          <p:cNvSpPr>
            <a:spLocks noChangeArrowheads="1"/>
          </p:cNvSpPr>
          <p:nvPr/>
        </p:nvSpPr>
        <p:spPr bwMode="auto">
          <a:xfrm>
            <a:off x="5670550" y="3605213"/>
            <a:ext cx="39688" cy="317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49" name="Freeform 273"/>
          <p:cNvSpPr>
            <a:spLocks/>
          </p:cNvSpPr>
          <p:nvPr/>
        </p:nvSpPr>
        <p:spPr bwMode="auto">
          <a:xfrm>
            <a:off x="5684838" y="3557588"/>
            <a:ext cx="11112" cy="131762"/>
          </a:xfrm>
          <a:custGeom>
            <a:avLst/>
            <a:gdLst>
              <a:gd name="T0" fmla="*/ 2147483647 w 6"/>
              <a:gd name="T1" fmla="*/ 2147483647 h 81"/>
              <a:gd name="T2" fmla="*/ 2147483647 w 6"/>
              <a:gd name="T3" fmla="*/ 2147483647 h 81"/>
              <a:gd name="T4" fmla="*/ 2147483647 w 6"/>
              <a:gd name="T5" fmla="*/ 0 h 81"/>
              <a:gd name="T6" fmla="*/ 0 w 6"/>
              <a:gd name="T7" fmla="*/ 0 h 81"/>
              <a:gd name="T8" fmla="*/ 0 w 6"/>
              <a:gd name="T9" fmla="*/ 2147483647 h 81"/>
              <a:gd name="T10" fmla="*/ 2147483647 w 6"/>
              <a:gd name="T11" fmla="*/ 2147483647 h 81"/>
              <a:gd name="T12" fmla="*/ 0 60000 65536"/>
              <a:gd name="T13" fmla="*/ 0 60000 65536"/>
              <a:gd name="T14" fmla="*/ 0 60000 65536"/>
              <a:gd name="T15" fmla="*/ 0 60000 65536"/>
              <a:gd name="T16" fmla="*/ 0 60000 65536"/>
              <a:gd name="T17" fmla="*/ 0 60000 65536"/>
              <a:gd name="T18" fmla="*/ 0 w 6"/>
              <a:gd name="T19" fmla="*/ 0 h 81"/>
              <a:gd name="T20" fmla="*/ 6 w 6"/>
              <a:gd name="T21" fmla="*/ 81 h 81"/>
            </a:gdLst>
            <a:ahLst/>
            <a:cxnLst>
              <a:cxn ang="T12">
                <a:pos x="T0" y="T1"/>
              </a:cxn>
              <a:cxn ang="T13">
                <a:pos x="T2" y="T3"/>
              </a:cxn>
              <a:cxn ang="T14">
                <a:pos x="T4" y="T5"/>
              </a:cxn>
              <a:cxn ang="T15">
                <a:pos x="T6" y="T7"/>
              </a:cxn>
              <a:cxn ang="T16">
                <a:pos x="T8" y="T9"/>
              </a:cxn>
              <a:cxn ang="T17">
                <a:pos x="T10" y="T11"/>
              </a:cxn>
            </a:cxnLst>
            <a:rect l="T18" t="T19" r="T20" b="T21"/>
            <a:pathLst>
              <a:path w="6" h="81">
                <a:moveTo>
                  <a:pt x="3" y="81"/>
                </a:moveTo>
                <a:lnTo>
                  <a:pt x="6" y="81"/>
                </a:lnTo>
                <a:lnTo>
                  <a:pt x="6" y="0"/>
                </a:lnTo>
                <a:lnTo>
                  <a:pt x="0" y="0"/>
                </a:lnTo>
                <a:lnTo>
                  <a:pt x="0" y="81"/>
                </a:lnTo>
                <a:lnTo>
                  <a:pt x="3" y="8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0" name="Rectangle 274"/>
          <p:cNvSpPr>
            <a:spLocks noChangeArrowheads="1"/>
          </p:cNvSpPr>
          <p:nvPr/>
        </p:nvSpPr>
        <p:spPr bwMode="auto">
          <a:xfrm>
            <a:off x="5956300" y="3444875"/>
            <a:ext cx="57150" cy="508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1" name="Rectangle 275"/>
          <p:cNvSpPr>
            <a:spLocks noChangeArrowheads="1"/>
          </p:cNvSpPr>
          <p:nvPr/>
        </p:nvSpPr>
        <p:spPr bwMode="auto">
          <a:xfrm>
            <a:off x="5956300" y="3444875"/>
            <a:ext cx="57150" cy="508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2" name="Freeform 276"/>
          <p:cNvSpPr>
            <a:spLocks/>
          </p:cNvSpPr>
          <p:nvPr/>
        </p:nvSpPr>
        <p:spPr bwMode="auto">
          <a:xfrm>
            <a:off x="5980113" y="3429000"/>
            <a:ext cx="11112" cy="84138"/>
          </a:xfrm>
          <a:custGeom>
            <a:avLst/>
            <a:gdLst>
              <a:gd name="T0" fmla="*/ 2147483647 w 6"/>
              <a:gd name="T1" fmla="*/ 2147483647 h 53"/>
              <a:gd name="T2" fmla="*/ 2147483647 w 6"/>
              <a:gd name="T3" fmla="*/ 2147483647 h 53"/>
              <a:gd name="T4" fmla="*/ 2147483647 w 6"/>
              <a:gd name="T5" fmla="*/ 0 h 53"/>
              <a:gd name="T6" fmla="*/ 0 w 6"/>
              <a:gd name="T7" fmla="*/ 0 h 53"/>
              <a:gd name="T8" fmla="*/ 0 w 6"/>
              <a:gd name="T9" fmla="*/ 2147483647 h 53"/>
              <a:gd name="T10" fmla="*/ 2147483647 w 6"/>
              <a:gd name="T11" fmla="*/ 2147483647 h 53"/>
              <a:gd name="T12" fmla="*/ 0 60000 65536"/>
              <a:gd name="T13" fmla="*/ 0 60000 65536"/>
              <a:gd name="T14" fmla="*/ 0 60000 65536"/>
              <a:gd name="T15" fmla="*/ 0 60000 65536"/>
              <a:gd name="T16" fmla="*/ 0 60000 65536"/>
              <a:gd name="T17" fmla="*/ 0 60000 65536"/>
              <a:gd name="T18" fmla="*/ 0 w 6"/>
              <a:gd name="T19" fmla="*/ 0 h 53"/>
              <a:gd name="T20" fmla="*/ 6 w 6"/>
              <a:gd name="T21" fmla="*/ 53 h 53"/>
            </a:gdLst>
            <a:ahLst/>
            <a:cxnLst>
              <a:cxn ang="T12">
                <a:pos x="T0" y="T1"/>
              </a:cxn>
              <a:cxn ang="T13">
                <a:pos x="T2" y="T3"/>
              </a:cxn>
              <a:cxn ang="T14">
                <a:pos x="T4" y="T5"/>
              </a:cxn>
              <a:cxn ang="T15">
                <a:pos x="T6" y="T7"/>
              </a:cxn>
              <a:cxn ang="T16">
                <a:pos x="T8" y="T9"/>
              </a:cxn>
              <a:cxn ang="T17">
                <a:pos x="T10" y="T11"/>
              </a:cxn>
            </a:cxnLst>
            <a:rect l="T18" t="T19" r="T20" b="T21"/>
            <a:pathLst>
              <a:path w="6" h="53">
                <a:moveTo>
                  <a:pt x="3" y="53"/>
                </a:moveTo>
                <a:lnTo>
                  <a:pt x="6" y="53"/>
                </a:lnTo>
                <a:lnTo>
                  <a:pt x="6" y="0"/>
                </a:lnTo>
                <a:lnTo>
                  <a:pt x="0" y="0"/>
                </a:lnTo>
                <a:lnTo>
                  <a:pt x="0" y="53"/>
                </a:lnTo>
                <a:lnTo>
                  <a:pt x="3" y="5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3" name="Rectangle 277"/>
          <p:cNvSpPr>
            <a:spLocks noChangeArrowheads="1"/>
          </p:cNvSpPr>
          <p:nvPr/>
        </p:nvSpPr>
        <p:spPr bwMode="auto">
          <a:xfrm>
            <a:off x="6164263" y="3303588"/>
            <a:ext cx="74612" cy="666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4" name="Rectangle 278"/>
          <p:cNvSpPr>
            <a:spLocks noChangeArrowheads="1"/>
          </p:cNvSpPr>
          <p:nvPr/>
        </p:nvSpPr>
        <p:spPr bwMode="auto">
          <a:xfrm>
            <a:off x="6164263" y="3303588"/>
            <a:ext cx="74612" cy="666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5" name="Freeform 279"/>
          <p:cNvSpPr>
            <a:spLocks/>
          </p:cNvSpPr>
          <p:nvPr/>
        </p:nvSpPr>
        <p:spPr bwMode="auto">
          <a:xfrm>
            <a:off x="6199188" y="3303588"/>
            <a:ext cx="9525" cy="66675"/>
          </a:xfrm>
          <a:custGeom>
            <a:avLst/>
            <a:gdLst>
              <a:gd name="T0" fmla="*/ 2147483647 w 6"/>
              <a:gd name="T1" fmla="*/ 2147483647 h 41"/>
              <a:gd name="T2" fmla="*/ 2147483647 w 6"/>
              <a:gd name="T3" fmla="*/ 2147483647 h 41"/>
              <a:gd name="T4" fmla="*/ 2147483647 w 6"/>
              <a:gd name="T5" fmla="*/ 0 h 41"/>
              <a:gd name="T6" fmla="*/ 0 w 6"/>
              <a:gd name="T7" fmla="*/ 0 h 41"/>
              <a:gd name="T8" fmla="*/ 0 w 6"/>
              <a:gd name="T9" fmla="*/ 2147483647 h 41"/>
              <a:gd name="T10" fmla="*/ 2147483647 w 6"/>
              <a:gd name="T11" fmla="*/ 2147483647 h 41"/>
              <a:gd name="T12" fmla="*/ 0 60000 65536"/>
              <a:gd name="T13" fmla="*/ 0 60000 65536"/>
              <a:gd name="T14" fmla="*/ 0 60000 65536"/>
              <a:gd name="T15" fmla="*/ 0 60000 65536"/>
              <a:gd name="T16" fmla="*/ 0 60000 65536"/>
              <a:gd name="T17" fmla="*/ 0 60000 65536"/>
              <a:gd name="T18" fmla="*/ 0 w 6"/>
              <a:gd name="T19" fmla="*/ 0 h 41"/>
              <a:gd name="T20" fmla="*/ 6 w 6"/>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6" h="41">
                <a:moveTo>
                  <a:pt x="3" y="41"/>
                </a:moveTo>
                <a:lnTo>
                  <a:pt x="6" y="41"/>
                </a:lnTo>
                <a:lnTo>
                  <a:pt x="6" y="0"/>
                </a:lnTo>
                <a:lnTo>
                  <a:pt x="0" y="0"/>
                </a:lnTo>
                <a:lnTo>
                  <a:pt x="0" y="41"/>
                </a:lnTo>
                <a:lnTo>
                  <a:pt x="3" y="4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6" name="Rectangle 280"/>
          <p:cNvSpPr>
            <a:spLocks noChangeArrowheads="1"/>
          </p:cNvSpPr>
          <p:nvPr/>
        </p:nvSpPr>
        <p:spPr bwMode="auto">
          <a:xfrm>
            <a:off x="6365875" y="3186113"/>
            <a:ext cx="82550" cy="730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7" name="Rectangle 281"/>
          <p:cNvSpPr>
            <a:spLocks noChangeArrowheads="1"/>
          </p:cNvSpPr>
          <p:nvPr/>
        </p:nvSpPr>
        <p:spPr bwMode="auto">
          <a:xfrm>
            <a:off x="6365875" y="3186113"/>
            <a:ext cx="82550" cy="730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8" name="Freeform 282"/>
          <p:cNvSpPr>
            <a:spLocks/>
          </p:cNvSpPr>
          <p:nvPr/>
        </p:nvSpPr>
        <p:spPr bwMode="auto">
          <a:xfrm>
            <a:off x="6400800" y="3192463"/>
            <a:ext cx="12700" cy="58737"/>
          </a:xfrm>
          <a:custGeom>
            <a:avLst/>
            <a:gdLst>
              <a:gd name="T0" fmla="*/ 2147483647 w 7"/>
              <a:gd name="T1" fmla="*/ 2147483647 h 36"/>
              <a:gd name="T2" fmla="*/ 2147483647 w 7"/>
              <a:gd name="T3" fmla="*/ 2147483647 h 36"/>
              <a:gd name="T4" fmla="*/ 2147483647 w 7"/>
              <a:gd name="T5" fmla="*/ 0 h 36"/>
              <a:gd name="T6" fmla="*/ 0 w 7"/>
              <a:gd name="T7" fmla="*/ 0 h 36"/>
              <a:gd name="T8" fmla="*/ 0 w 7"/>
              <a:gd name="T9" fmla="*/ 2147483647 h 36"/>
              <a:gd name="T10" fmla="*/ 2147483647 w 7"/>
              <a:gd name="T11" fmla="*/ 2147483647 h 36"/>
              <a:gd name="T12" fmla="*/ 0 60000 65536"/>
              <a:gd name="T13" fmla="*/ 0 60000 65536"/>
              <a:gd name="T14" fmla="*/ 0 60000 65536"/>
              <a:gd name="T15" fmla="*/ 0 60000 65536"/>
              <a:gd name="T16" fmla="*/ 0 60000 65536"/>
              <a:gd name="T17" fmla="*/ 0 60000 65536"/>
              <a:gd name="T18" fmla="*/ 0 w 7"/>
              <a:gd name="T19" fmla="*/ 0 h 36"/>
              <a:gd name="T20" fmla="*/ 7 w 7"/>
              <a:gd name="T21" fmla="*/ 36 h 36"/>
            </a:gdLst>
            <a:ahLst/>
            <a:cxnLst>
              <a:cxn ang="T12">
                <a:pos x="T0" y="T1"/>
              </a:cxn>
              <a:cxn ang="T13">
                <a:pos x="T2" y="T3"/>
              </a:cxn>
              <a:cxn ang="T14">
                <a:pos x="T4" y="T5"/>
              </a:cxn>
              <a:cxn ang="T15">
                <a:pos x="T6" y="T7"/>
              </a:cxn>
              <a:cxn ang="T16">
                <a:pos x="T8" y="T9"/>
              </a:cxn>
              <a:cxn ang="T17">
                <a:pos x="T10" y="T11"/>
              </a:cxn>
            </a:cxnLst>
            <a:rect l="T18" t="T19" r="T20" b="T21"/>
            <a:pathLst>
              <a:path w="7" h="36">
                <a:moveTo>
                  <a:pt x="4" y="36"/>
                </a:moveTo>
                <a:lnTo>
                  <a:pt x="7" y="36"/>
                </a:lnTo>
                <a:lnTo>
                  <a:pt x="7" y="0"/>
                </a:lnTo>
                <a:lnTo>
                  <a:pt x="0" y="0"/>
                </a:lnTo>
                <a:lnTo>
                  <a:pt x="0" y="36"/>
                </a:lnTo>
                <a:lnTo>
                  <a:pt x="4" y="3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59" name="Rectangle 283"/>
          <p:cNvSpPr>
            <a:spLocks noChangeArrowheads="1"/>
          </p:cNvSpPr>
          <p:nvPr/>
        </p:nvSpPr>
        <p:spPr bwMode="auto">
          <a:xfrm>
            <a:off x="6562725" y="3079750"/>
            <a:ext cx="80963" cy="7143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0" name="Rectangle 284"/>
          <p:cNvSpPr>
            <a:spLocks noChangeArrowheads="1"/>
          </p:cNvSpPr>
          <p:nvPr/>
        </p:nvSpPr>
        <p:spPr bwMode="auto">
          <a:xfrm>
            <a:off x="6562725" y="3079750"/>
            <a:ext cx="80963" cy="7143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1" name="Freeform 285"/>
          <p:cNvSpPr>
            <a:spLocks/>
          </p:cNvSpPr>
          <p:nvPr/>
        </p:nvSpPr>
        <p:spPr bwMode="auto">
          <a:xfrm>
            <a:off x="6599238" y="3082925"/>
            <a:ext cx="9525" cy="61913"/>
          </a:xfrm>
          <a:custGeom>
            <a:avLst/>
            <a:gdLst>
              <a:gd name="T0" fmla="*/ 2147483647 w 6"/>
              <a:gd name="T1" fmla="*/ 2147483647 h 38"/>
              <a:gd name="T2" fmla="*/ 2147483647 w 6"/>
              <a:gd name="T3" fmla="*/ 2147483647 h 38"/>
              <a:gd name="T4" fmla="*/ 2147483647 w 6"/>
              <a:gd name="T5" fmla="*/ 0 h 38"/>
              <a:gd name="T6" fmla="*/ 0 w 6"/>
              <a:gd name="T7" fmla="*/ 0 h 38"/>
              <a:gd name="T8" fmla="*/ 0 w 6"/>
              <a:gd name="T9" fmla="*/ 2147483647 h 38"/>
              <a:gd name="T10" fmla="*/ 2147483647 w 6"/>
              <a:gd name="T11" fmla="*/ 2147483647 h 38"/>
              <a:gd name="T12" fmla="*/ 0 60000 65536"/>
              <a:gd name="T13" fmla="*/ 0 60000 65536"/>
              <a:gd name="T14" fmla="*/ 0 60000 65536"/>
              <a:gd name="T15" fmla="*/ 0 60000 65536"/>
              <a:gd name="T16" fmla="*/ 0 60000 65536"/>
              <a:gd name="T17" fmla="*/ 0 60000 65536"/>
              <a:gd name="T18" fmla="*/ 0 w 6"/>
              <a:gd name="T19" fmla="*/ 0 h 38"/>
              <a:gd name="T20" fmla="*/ 6 w 6"/>
              <a:gd name="T21" fmla="*/ 38 h 38"/>
            </a:gdLst>
            <a:ahLst/>
            <a:cxnLst>
              <a:cxn ang="T12">
                <a:pos x="T0" y="T1"/>
              </a:cxn>
              <a:cxn ang="T13">
                <a:pos x="T2" y="T3"/>
              </a:cxn>
              <a:cxn ang="T14">
                <a:pos x="T4" y="T5"/>
              </a:cxn>
              <a:cxn ang="T15">
                <a:pos x="T6" y="T7"/>
              </a:cxn>
              <a:cxn ang="T16">
                <a:pos x="T8" y="T9"/>
              </a:cxn>
              <a:cxn ang="T17">
                <a:pos x="T10" y="T11"/>
              </a:cxn>
            </a:cxnLst>
            <a:rect l="T18" t="T19" r="T20" b="T21"/>
            <a:pathLst>
              <a:path w="6" h="38">
                <a:moveTo>
                  <a:pt x="3" y="38"/>
                </a:moveTo>
                <a:lnTo>
                  <a:pt x="6" y="38"/>
                </a:lnTo>
                <a:lnTo>
                  <a:pt x="6" y="0"/>
                </a:lnTo>
                <a:lnTo>
                  <a:pt x="0" y="0"/>
                </a:lnTo>
                <a:lnTo>
                  <a:pt x="0" y="38"/>
                </a:lnTo>
                <a:lnTo>
                  <a:pt x="3" y="3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2" name="Rectangle 286"/>
          <p:cNvSpPr>
            <a:spLocks noChangeArrowheads="1"/>
          </p:cNvSpPr>
          <p:nvPr/>
        </p:nvSpPr>
        <p:spPr bwMode="auto">
          <a:xfrm>
            <a:off x="6756400" y="2981325"/>
            <a:ext cx="73025" cy="666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3" name="Rectangle 287"/>
          <p:cNvSpPr>
            <a:spLocks noChangeArrowheads="1"/>
          </p:cNvSpPr>
          <p:nvPr/>
        </p:nvSpPr>
        <p:spPr bwMode="auto">
          <a:xfrm>
            <a:off x="6756400" y="2981325"/>
            <a:ext cx="73025" cy="666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4" name="Freeform 288"/>
          <p:cNvSpPr>
            <a:spLocks/>
          </p:cNvSpPr>
          <p:nvPr/>
        </p:nvSpPr>
        <p:spPr bwMode="auto">
          <a:xfrm>
            <a:off x="6788150" y="2984500"/>
            <a:ext cx="12700" cy="63500"/>
          </a:xfrm>
          <a:custGeom>
            <a:avLst/>
            <a:gdLst>
              <a:gd name="T0" fmla="*/ 2147483647 w 7"/>
              <a:gd name="T1" fmla="*/ 2147483647 h 39"/>
              <a:gd name="T2" fmla="*/ 2147483647 w 7"/>
              <a:gd name="T3" fmla="*/ 2147483647 h 39"/>
              <a:gd name="T4" fmla="*/ 2147483647 w 7"/>
              <a:gd name="T5" fmla="*/ 0 h 39"/>
              <a:gd name="T6" fmla="*/ 0 w 7"/>
              <a:gd name="T7" fmla="*/ 0 h 39"/>
              <a:gd name="T8" fmla="*/ 0 w 7"/>
              <a:gd name="T9" fmla="*/ 2147483647 h 39"/>
              <a:gd name="T10" fmla="*/ 2147483647 w 7"/>
              <a:gd name="T11" fmla="*/ 2147483647 h 39"/>
              <a:gd name="T12" fmla="*/ 0 60000 65536"/>
              <a:gd name="T13" fmla="*/ 0 60000 65536"/>
              <a:gd name="T14" fmla="*/ 0 60000 65536"/>
              <a:gd name="T15" fmla="*/ 0 60000 65536"/>
              <a:gd name="T16" fmla="*/ 0 60000 65536"/>
              <a:gd name="T17" fmla="*/ 0 60000 65536"/>
              <a:gd name="T18" fmla="*/ 0 w 7"/>
              <a:gd name="T19" fmla="*/ 0 h 39"/>
              <a:gd name="T20" fmla="*/ 7 w 7"/>
              <a:gd name="T21" fmla="*/ 39 h 39"/>
            </a:gdLst>
            <a:ahLst/>
            <a:cxnLst>
              <a:cxn ang="T12">
                <a:pos x="T0" y="T1"/>
              </a:cxn>
              <a:cxn ang="T13">
                <a:pos x="T2" y="T3"/>
              </a:cxn>
              <a:cxn ang="T14">
                <a:pos x="T4" y="T5"/>
              </a:cxn>
              <a:cxn ang="T15">
                <a:pos x="T6" y="T7"/>
              </a:cxn>
              <a:cxn ang="T16">
                <a:pos x="T8" y="T9"/>
              </a:cxn>
              <a:cxn ang="T17">
                <a:pos x="T10" y="T11"/>
              </a:cxn>
            </a:cxnLst>
            <a:rect l="T18" t="T19" r="T20" b="T21"/>
            <a:pathLst>
              <a:path w="7" h="39">
                <a:moveTo>
                  <a:pt x="3" y="39"/>
                </a:moveTo>
                <a:lnTo>
                  <a:pt x="7" y="39"/>
                </a:lnTo>
                <a:lnTo>
                  <a:pt x="7" y="0"/>
                </a:lnTo>
                <a:lnTo>
                  <a:pt x="0" y="0"/>
                </a:lnTo>
                <a:lnTo>
                  <a:pt x="0" y="39"/>
                </a:lnTo>
                <a:lnTo>
                  <a:pt x="3" y="3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5" name="Rectangle 289"/>
          <p:cNvSpPr>
            <a:spLocks noChangeArrowheads="1"/>
          </p:cNvSpPr>
          <p:nvPr/>
        </p:nvSpPr>
        <p:spPr bwMode="auto">
          <a:xfrm>
            <a:off x="6935788" y="2862263"/>
            <a:ext cx="65087" cy="6032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6" name="Rectangle 290"/>
          <p:cNvSpPr>
            <a:spLocks noChangeArrowheads="1"/>
          </p:cNvSpPr>
          <p:nvPr/>
        </p:nvSpPr>
        <p:spPr bwMode="auto">
          <a:xfrm>
            <a:off x="6935788" y="2862263"/>
            <a:ext cx="65087" cy="6032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7" name="Freeform 291"/>
          <p:cNvSpPr>
            <a:spLocks/>
          </p:cNvSpPr>
          <p:nvPr/>
        </p:nvSpPr>
        <p:spPr bwMode="auto">
          <a:xfrm>
            <a:off x="6961188" y="2857500"/>
            <a:ext cx="14287" cy="69850"/>
          </a:xfrm>
          <a:custGeom>
            <a:avLst/>
            <a:gdLst>
              <a:gd name="T0" fmla="*/ 2147483647 w 7"/>
              <a:gd name="T1" fmla="*/ 2147483647 h 44"/>
              <a:gd name="T2" fmla="*/ 2147483647 w 7"/>
              <a:gd name="T3" fmla="*/ 2147483647 h 44"/>
              <a:gd name="T4" fmla="*/ 2147483647 w 7"/>
              <a:gd name="T5" fmla="*/ 0 h 44"/>
              <a:gd name="T6" fmla="*/ 0 w 7"/>
              <a:gd name="T7" fmla="*/ 0 h 44"/>
              <a:gd name="T8" fmla="*/ 0 w 7"/>
              <a:gd name="T9" fmla="*/ 2147483647 h 44"/>
              <a:gd name="T10" fmla="*/ 2147483647 w 7"/>
              <a:gd name="T11" fmla="*/ 2147483647 h 44"/>
              <a:gd name="T12" fmla="*/ 0 60000 65536"/>
              <a:gd name="T13" fmla="*/ 0 60000 65536"/>
              <a:gd name="T14" fmla="*/ 0 60000 65536"/>
              <a:gd name="T15" fmla="*/ 0 60000 65536"/>
              <a:gd name="T16" fmla="*/ 0 60000 65536"/>
              <a:gd name="T17" fmla="*/ 0 60000 65536"/>
              <a:gd name="T18" fmla="*/ 0 w 7"/>
              <a:gd name="T19" fmla="*/ 0 h 44"/>
              <a:gd name="T20" fmla="*/ 7 w 7"/>
              <a:gd name="T21" fmla="*/ 44 h 44"/>
            </a:gdLst>
            <a:ahLst/>
            <a:cxnLst>
              <a:cxn ang="T12">
                <a:pos x="T0" y="T1"/>
              </a:cxn>
              <a:cxn ang="T13">
                <a:pos x="T2" y="T3"/>
              </a:cxn>
              <a:cxn ang="T14">
                <a:pos x="T4" y="T5"/>
              </a:cxn>
              <a:cxn ang="T15">
                <a:pos x="T6" y="T7"/>
              </a:cxn>
              <a:cxn ang="T16">
                <a:pos x="T8" y="T9"/>
              </a:cxn>
              <a:cxn ang="T17">
                <a:pos x="T10" y="T11"/>
              </a:cxn>
            </a:cxnLst>
            <a:rect l="T18" t="T19" r="T20" b="T21"/>
            <a:pathLst>
              <a:path w="7" h="44">
                <a:moveTo>
                  <a:pt x="4" y="44"/>
                </a:moveTo>
                <a:lnTo>
                  <a:pt x="7" y="44"/>
                </a:lnTo>
                <a:lnTo>
                  <a:pt x="7" y="0"/>
                </a:lnTo>
                <a:lnTo>
                  <a:pt x="0" y="0"/>
                </a:lnTo>
                <a:lnTo>
                  <a:pt x="0" y="44"/>
                </a:lnTo>
                <a:lnTo>
                  <a:pt x="4" y="4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8" name="Rectangle 292"/>
          <p:cNvSpPr>
            <a:spLocks noChangeArrowheads="1"/>
          </p:cNvSpPr>
          <p:nvPr/>
        </p:nvSpPr>
        <p:spPr bwMode="auto">
          <a:xfrm>
            <a:off x="7104063" y="2795588"/>
            <a:ext cx="52387" cy="492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69" name="Rectangle 293"/>
          <p:cNvSpPr>
            <a:spLocks noChangeArrowheads="1"/>
          </p:cNvSpPr>
          <p:nvPr/>
        </p:nvSpPr>
        <p:spPr bwMode="auto">
          <a:xfrm>
            <a:off x="7104063" y="2795588"/>
            <a:ext cx="52387" cy="492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0" name="Freeform 294"/>
          <p:cNvSpPr>
            <a:spLocks/>
          </p:cNvSpPr>
          <p:nvPr/>
        </p:nvSpPr>
        <p:spPr bwMode="auto">
          <a:xfrm>
            <a:off x="7124700" y="2776538"/>
            <a:ext cx="11113" cy="87312"/>
          </a:xfrm>
          <a:custGeom>
            <a:avLst/>
            <a:gdLst>
              <a:gd name="T0" fmla="*/ 2147483647 w 6"/>
              <a:gd name="T1" fmla="*/ 2147483647 h 54"/>
              <a:gd name="T2" fmla="*/ 2147483647 w 6"/>
              <a:gd name="T3" fmla="*/ 2147483647 h 54"/>
              <a:gd name="T4" fmla="*/ 2147483647 w 6"/>
              <a:gd name="T5" fmla="*/ 0 h 54"/>
              <a:gd name="T6" fmla="*/ 0 w 6"/>
              <a:gd name="T7" fmla="*/ 0 h 54"/>
              <a:gd name="T8" fmla="*/ 0 w 6"/>
              <a:gd name="T9" fmla="*/ 2147483647 h 54"/>
              <a:gd name="T10" fmla="*/ 2147483647 w 6"/>
              <a:gd name="T11" fmla="*/ 2147483647 h 54"/>
              <a:gd name="T12" fmla="*/ 0 60000 65536"/>
              <a:gd name="T13" fmla="*/ 0 60000 65536"/>
              <a:gd name="T14" fmla="*/ 0 60000 65536"/>
              <a:gd name="T15" fmla="*/ 0 60000 65536"/>
              <a:gd name="T16" fmla="*/ 0 60000 65536"/>
              <a:gd name="T17" fmla="*/ 0 60000 65536"/>
              <a:gd name="T18" fmla="*/ 0 w 6"/>
              <a:gd name="T19" fmla="*/ 0 h 54"/>
              <a:gd name="T20" fmla="*/ 6 w 6"/>
              <a:gd name="T21" fmla="*/ 54 h 54"/>
            </a:gdLst>
            <a:ahLst/>
            <a:cxnLst>
              <a:cxn ang="T12">
                <a:pos x="T0" y="T1"/>
              </a:cxn>
              <a:cxn ang="T13">
                <a:pos x="T2" y="T3"/>
              </a:cxn>
              <a:cxn ang="T14">
                <a:pos x="T4" y="T5"/>
              </a:cxn>
              <a:cxn ang="T15">
                <a:pos x="T6" y="T7"/>
              </a:cxn>
              <a:cxn ang="T16">
                <a:pos x="T8" y="T9"/>
              </a:cxn>
              <a:cxn ang="T17">
                <a:pos x="T10" y="T11"/>
              </a:cxn>
            </a:cxnLst>
            <a:rect l="T18" t="T19" r="T20" b="T21"/>
            <a:pathLst>
              <a:path w="6" h="54">
                <a:moveTo>
                  <a:pt x="3" y="54"/>
                </a:moveTo>
                <a:lnTo>
                  <a:pt x="6" y="54"/>
                </a:lnTo>
                <a:lnTo>
                  <a:pt x="6" y="0"/>
                </a:lnTo>
                <a:lnTo>
                  <a:pt x="0" y="0"/>
                </a:lnTo>
                <a:lnTo>
                  <a:pt x="0" y="54"/>
                </a:lnTo>
                <a:lnTo>
                  <a:pt x="3" y="5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1" name="Rectangle 295"/>
          <p:cNvSpPr>
            <a:spLocks noChangeArrowheads="1"/>
          </p:cNvSpPr>
          <p:nvPr/>
        </p:nvSpPr>
        <p:spPr bwMode="auto">
          <a:xfrm>
            <a:off x="7256463" y="2711450"/>
            <a:ext cx="49212" cy="396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2" name="Rectangle 296"/>
          <p:cNvSpPr>
            <a:spLocks noChangeArrowheads="1"/>
          </p:cNvSpPr>
          <p:nvPr/>
        </p:nvSpPr>
        <p:spPr bwMode="auto">
          <a:xfrm>
            <a:off x="7256463" y="2711450"/>
            <a:ext cx="49212" cy="396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3" name="Freeform 297"/>
          <p:cNvSpPr>
            <a:spLocks/>
          </p:cNvSpPr>
          <p:nvPr/>
        </p:nvSpPr>
        <p:spPr bwMode="auto">
          <a:xfrm>
            <a:off x="7275513" y="2678113"/>
            <a:ext cx="11112" cy="107950"/>
          </a:xfrm>
          <a:custGeom>
            <a:avLst/>
            <a:gdLst>
              <a:gd name="T0" fmla="*/ 2147483647 w 6"/>
              <a:gd name="T1" fmla="*/ 2147483647 h 67"/>
              <a:gd name="T2" fmla="*/ 2147483647 w 6"/>
              <a:gd name="T3" fmla="*/ 2147483647 h 67"/>
              <a:gd name="T4" fmla="*/ 2147483647 w 6"/>
              <a:gd name="T5" fmla="*/ 0 h 67"/>
              <a:gd name="T6" fmla="*/ 0 w 6"/>
              <a:gd name="T7" fmla="*/ 0 h 67"/>
              <a:gd name="T8" fmla="*/ 0 w 6"/>
              <a:gd name="T9" fmla="*/ 2147483647 h 67"/>
              <a:gd name="T10" fmla="*/ 2147483647 w 6"/>
              <a:gd name="T11" fmla="*/ 2147483647 h 67"/>
              <a:gd name="T12" fmla="*/ 0 60000 65536"/>
              <a:gd name="T13" fmla="*/ 0 60000 65536"/>
              <a:gd name="T14" fmla="*/ 0 60000 65536"/>
              <a:gd name="T15" fmla="*/ 0 60000 65536"/>
              <a:gd name="T16" fmla="*/ 0 60000 65536"/>
              <a:gd name="T17" fmla="*/ 0 60000 65536"/>
              <a:gd name="T18" fmla="*/ 0 w 6"/>
              <a:gd name="T19" fmla="*/ 0 h 67"/>
              <a:gd name="T20" fmla="*/ 6 w 6"/>
              <a:gd name="T21" fmla="*/ 67 h 67"/>
            </a:gdLst>
            <a:ahLst/>
            <a:cxnLst>
              <a:cxn ang="T12">
                <a:pos x="T0" y="T1"/>
              </a:cxn>
              <a:cxn ang="T13">
                <a:pos x="T2" y="T3"/>
              </a:cxn>
              <a:cxn ang="T14">
                <a:pos x="T4" y="T5"/>
              </a:cxn>
              <a:cxn ang="T15">
                <a:pos x="T6" y="T7"/>
              </a:cxn>
              <a:cxn ang="T16">
                <a:pos x="T8" y="T9"/>
              </a:cxn>
              <a:cxn ang="T17">
                <a:pos x="T10" y="T11"/>
              </a:cxn>
            </a:cxnLst>
            <a:rect l="T18" t="T19" r="T20" b="T21"/>
            <a:pathLst>
              <a:path w="6" h="67">
                <a:moveTo>
                  <a:pt x="3" y="67"/>
                </a:moveTo>
                <a:lnTo>
                  <a:pt x="6" y="67"/>
                </a:lnTo>
                <a:lnTo>
                  <a:pt x="6" y="0"/>
                </a:lnTo>
                <a:lnTo>
                  <a:pt x="0" y="0"/>
                </a:lnTo>
                <a:lnTo>
                  <a:pt x="0" y="67"/>
                </a:lnTo>
                <a:lnTo>
                  <a:pt x="3" y="6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4" name="Rectangle 298"/>
          <p:cNvSpPr>
            <a:spLocks noChangeArrowheads="1"/>
          </p:cNvSpPr>
          <p:nvPr/>
        </p:nvSpPr>
        <p:spPr bwMode="auto">
          <a:xfrm>
            <a:off x="7540625" y="2508250"/>
            <a:ext cx="60325" cy="539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5" name="Rectangle 299"/>
          <p:cNvSpPr>
            <a:spLocks noChangeArrowheads="1"/>
          </p:cNvSpPr>
          <p:nvPr/>
        </p:nvSpPr>
        <p:spPr bwMode="auto">
          <a:xfrm>
            <a:off x="7540625" y="2508250"/>
            <a:ext cx="60325" cy="539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6" name="Freeform 300"/>
          <p:cNvSpPr>
            <a:spLocks/>
          </p:cNvSpPr>
          <p:nvPr/>
        </p:nvSpPr>
        <p:spPr bwMode="auto">
          <a:xfrm>
            <a:off x="7564438" y="2493963"/>
            <a:ext cx="11112" cy="82550"/>
          </a:xfrm>
          <a:custGeom>
            <a:avLst/>
            <a:gdLst>
              <a:gd name="T0" fmla="*/ 2147483647 w 7"/>
              <a:gd name="T1" fmla="*/ 2147483647 h 51"/>
              <a:gd name="T2" fmla="*/ 2147483647 w 7"/>
              <a:gd name="T3" fmla="*/ 2147483647 h 51"/>
              <a:gd name="T4" fmla="*/ 2147483647 w 7"/>
              <a:gd name="T5" fmla="*/ 0 h 51"/>
              <a:gd name="T6" fmla="*/ 0 w 7"/>
              <a:gd name="T7" fmla="*/ 0 h 51"/>
              <a:gd name="T8" fmla="*/ 0 w 7"/>
              <a:gd name="T9" fmla="*/ 2147483647 h 51"/>
              <a:gd name="T10" fmla="*/ 2147483647 w 7"/>
              <a:gd name="T11" fmla="*/ 2147483647 h 51"/>
              <a:gd name="T12" fmla="*/ 0 60000 65536"/>
              <a:gd name="T13" fmla="*/ 0 60000 65536"/>
              <a:gd name="T14" fmla="*/ 0 60000 65536"/>
              <a:gd name="T15" fmla="*/ 0 60000 65536"/>
              <a:gd name="T16" fmla="*/ 0 60000 65536"/>
              <a:gd name="T17" fmla="*/ 0 60000 65536"/>
              <a:gd name="T18" fmla="*/ 0 w 7"/>
              <a:gd name="T19" fmla="*/ 0 h 51"/>
              <a:gd name="T20" fmla="*/ 7 w 7"/>
              <a:gd name="T21" fmla="*/ 51 h 51"/>
            </a:gdLst>
            <a:ahLst/>
            <a:cxnLst>
              <a:cxn ang="T12">
                <a:pos x="T0" y="T1"/>
              </a:cxn>
              <a:cxn ang="T13">
                <a:pos x="T2" y="T3"/>
              </a:cxn>
              <a:cxn ang="T14">
                <a:pos x="T4" y="T5"/>
              </a:cxn>
              <a:cxn ang="T15">
                <a:pos x="T6" y="T7"/>
              </a:cxn>
              <a:cxn ang="T16">
                <a:pos x="T8" y="T9"/>
              </a:cxn>
              <a:cxn ang="T17">
                <a:pos x="T10" y="T11"/>
              </a:cxn>
            </a:cxnLst>
            <a:rect l="T18" t="T19" r="T20" b="T21"/>
            <a:pathLst>
              <a:path w="7" h="51">
                <a:moveTo>
                  <a:pt x="4" y="51"/>
                </a:moveTo>
                <a:lnTo>
                  <a:pt x="7" y="51"/>
                </a:lnTo>
                <a:lnTo>
                  <a:pt x="7" y="0"/>
                </a:lnTo>
                <a:lnTo>
                  <a:pt x="0" y="0"/>
                </a:lnTo>
                <a:lnTo>
                  <a:pt x="0" y="51"/>
                </a:lnTo>
                <a:lnTo>
                  <a:pt x="4" y="5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7" name="Freeform 301"/>
          <p:cNvSpPr>
            <a:spLocks/>
          </p:cNvSpPr>
          <p:nvPr/>
        </p:nvSpPr>
        <p:spPr bwMode="auto">
          <a:xfrm>
            <a:off x="5689600" y="3636963"/>
            <a:ext cx="1588" cy="1587"/>
          </a:xfrm>
          <a:custGeom>
            <a:avLst/>
            <a:gdLst>
              <a:gd name="T0" fmla="*/ 0 w 1588"/>
              <a:gd name="T1" fmla="*/ 0 h 1587"/>
              <a:gd name="T2" fmla="*/ 0 w 1588"/>
              <a:gd name="T3" fmla="*/ 0 h 1587"/>
              <a:gd name="T4" fmla="*/ 0 w 1588"/>
              <a:gd name="T5" fmla="*/ 0 h 1587"/>
              <a:gd name="T6" fmla="*/ 0 w 1588"/>
              <a:gd name="T7" fmla="*/ 0 h 1587"/>
              <a:gd name="T8" fmla="*/ 0 w 1588"/>
              <a:gd name="T9" fmla="*/ 0 h 1587"/>
              <a:gd name="T10" fmla="*/ 0 w 1588"/>
              <a:gd name="T11" fmla="*/ 0 h 1587"/>
              <a:gd name="T12" fmla="*/ 0 60000 65536"/>
              <a:gd name="T13" fmla="*/ 0 60000 65536"/>
              <a:gd name="T14" fmla="*/ 0 60000 65536"/>
              <a:gd name="T15" fmla="*/ 0 60000 65536"/>
              <a:gd name="T16" fmla="*/ 0 60000 65536"/>
              <a:gd name="T17" fmla="*/ 0 60000 65536"/>
              <a:gd name="T18" fmla="*/ 0 w 1588"/>
              <a:gd name="T19" fmla="*/ 0 h 1587"/>
              <a:gd name="T20" fmla="*/ 1588 w 1588"/>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1588"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8" name="Freeform 302"/>
          <p:cNvSpPr>
            <a:spLocks/>
          </p:cNvSpPr>
          <p:nvPr/>
        </p:nvSpPr>
        <p:spPr bwMode="auto">
          <a:xfrm>
            <a:off x="5688013" y="2466975"/>
            <a:ext cx="2030412" cy="1174750"/>
          </a:xfrm>
          <a:custGeom>
            <a:avLst/>
            <a:gdLst>
              <a:gd name="T0" fmla="*/ 2147483647 w 1133"/>
              <a:gd name="T1" fmla="*/ 2147483647 h 732"/>
              <a:gd name="T2" fmla="*/ 2147483647 w 1133"/>
              <a:gd name="T3" fmla="*/ 0 h 732"/>
              <a:gd name="T4" fmla="*/ 0 w 1133"/>
              <a:gd name="T5" fmla="*/ 2147483647 h 732"/>
              <a:gd name="T6" fmla="*/ 2147483647 w 1133"/>
              <a:gd name="T7" fmla="*/ 2147483647 h 732"/>
              <a:gd name="T8" fmla="*/ 2147483647 w 1133"/>
              <a:gd name="T9" fmla="*/ 2147483647 h 732"/>
              <a:gd name="T10" fmla="*/ 2147483647 w 1133"/>
              <a:gd name="T11" fmla="*/ 2147483647 h 732"/>
              <a:gd name="T12" fmla="*/ 0 60000 65536"/>
              <a:gd name="T13" fmla="*/ 0 60000 65536"/>
              <a:gd name="T14" fmla="*/ 0 60000 65536"/>
              <a:gd name="T15" fmla="*/ 0 60000 65536"/>
              <a:gd name="T16" fmla="*/ 0 60000 65536"/>
              <a:gd name="T17" fmla="*/ 0 60000 65536"/>
              <a:gd name="T18" fmla="*/ 0 w 1133"/>
              <a:gd name="T19" fmla="*/ 0 h 732"/>
              <a:gd name="T20" fmla="*/ 1133 w 1133"/>
              <a:gd name="T21" fmla="*/ 732 h 732"/>
            </a:gdLst>
            <a:ahLst/>
            <a:cxnLst>
              <a:cxn ang="T12">
                <a:pos x="T0" y="T1"/>
              </a:cxn>
              <a:cxn ang="T13">
                <a:pos x="T2" y="T3"/>
              </a:cxn>
              <a:cxn ang="T14">
                <a:pos x="T4" y="T5"/>
              </a:cxn>
              <a:cxn ang="T15">
                <a:pos x="T6" y="T7"/>
              </a:cxn>
              <a:cxn ang="T16">
                <a:pos x="T8" y="T9"/>
              </a:cxn>
              <a:cxn ang="T17">
                <a:pos x="T10" y="T11"/>
              </a:cxn>
            </a:cxnLst>
            <a:rect l="T18" t="T19" r="T20" b="T21"/>
            <a:pathLst>
              <a:path w="1133" h="732">
                <a:moveTo>
                  <a:pt x="1131" y="2"/>
                </a:moveTo>
                <a:lnTo>
                  <a:pt x="1130" y="0"/>
                </a:lnTo>
                <a:lnTo>
                  <a:pt x="0" y="725"/>
                </a:lnTo>
                <a:lnTo>
                  <a:pt x="3" y="732"/>
                </a:lnTo>
                <a:lnTo>
                  <a:pt x="1133" y="5"/>
                </a:lnTo>
                <a:lnTo>
                  <a:pt x="1131" y="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79" name="Freeform 303"/>
          <p:cNvSpPr>
            <a:spLocks/>
          </p:cNvSpPr>
          <p:nvPr/>
        </p:nvSpPr>
        <p:spPr bwMode="auto">
          <a:xfrm>
            <a:off x="7713663" y="2470150"/>
            <a:ext cx="1587" cy="1588"/>
          </a:xfrm>
          <a:custGeom>
            <a:avLst/>
            <a:gdLst>
              <a:gd name="T0" fmla="*/ 0 w 1587"/>
              <a:gd name="T1" fmla="*/ 0 h 1588"/>
              <a:gd name="T2" fmla="*/ 0 w 1587"/>
              <a:gd name="T3" fmla="*/ 0 h 1588"/>
              <a:gd name="T4" fmla="*/ 0 w 1587"/>
              <a:gd name="T5" fmla="*/ 0 h 1588"/>
              <a:gd name="T6" fmla="*/ 0 w 1587"/>
              <a:gd name="T7" fmla="*/ 0 h 1588"/>
              <a:gd name="T8" fmla="*/ 0 w 1587"/>
              <a:gd name="T9" fmla="*/ 0 h 1588"/>
              <a:gd name="T10" fmla="*/ 0 w 1587"/>
              <a:gd name="T11" fmla="*/ 0 h 1588"/>
              <a:gd name="T12" fmla="*/ 0 60000 65536"/>
              <a:gd name="T13" fmla="*/ 0 60000 65536"/>
              <a:gd name="T14" fmla="*/ 0 60000 65536"/>
              <a:gd name="T15" fmla="*/ 0 60000 65536"/>
              <a:gd name="T16" fmla="*/ 0 60000 65536"/>
              <a:gd name="T17" fmla="*/ 0 60000 65536"/>
              <a:gd name="T18" fmla="*/ 0 w 1587"/>
              <a:gd name="T19" fmla="*/ 0 h 1588"/>
              <a:gd name="T20" fmla="*/ 1587 w 1587"/>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7"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0" name="Rectangle 304"/>
          <p:cNvSpPr>
            <a:spLocks noChangeArrowheads="1"/>
          </p:cNvSpPr>
          <p:nvPr/>
        </p:nvSpPr>
        <p:spPr bwMode="auto">
          <a:xfrm>
            <a:off x="5624513" y="4224338"/>
            <a:ext cx="33337" cy="238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1" name="Rectangle 305"/>
          <p:cNvSpPr>
            <a:spLocks noChangeArrowheads="1"/>
          </p:cNvSpPr>
          <p:nvPr/>
        </p:nvSpPr>
        <p:spPr bwMode="auto">
          <a:xfrm>
            <a:off x="5624513" y="4224338"/>
            <a:ext cx="33337" cy="238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2" name="Freeform 306"/>
          <p:cNvSpPr>
            <a:spLocks/>
          </p:cNvSpPr>
          <p:nvPr/>
        </p:nvSpPr>
        <p:spPr bwMode="auto">
          <a:xfrm>
            <a:off x="5634038" y="4157663"/>
            <a:ext cx="12700" cy="155575"/>
          </a:xfrm>
          <a:custGeom>
            <a:avLst/>
            <a:gdLst>
              <a:gd name="T0" fmla="*/ 2147483647 w 6"/>
              <a:gd name="T1" fmla="*/ 2147483647 h 96"/>
              <a:gd name="T2" fmla="*/ 2147483647 w 6"/>
              <a:gd name="T3" fmla="*/ 2147483647 h 96"/>
              <a:gd name="T4" fmla="*/ 2147483647 w 6"/>
              <a:gd name="T5" fmla="*/ 0 h 96"/>
              <a:gd name="T6" fmla="*/ 0 w 6"/>
              <a:gd name="T7" fmla="*/ 0 h 96"/>
              <a:gd name="T8" fmla="*/ 0 w 6"/>
              <a:gd name="T9" fmla="*/ 2147483647 h 96"/>
              <a:gd name="T10" fmla="*/ 2147483647 w 6"/>
              <a:gd name="T11" fmla="*/ 2147483647 h 96"/>
              <a:gd name="T12" fmla="*/ 0 60000 65536"/>
              <a:gd name="T13" fmla="*/ 0 60000 65536"/>
              <a:gd name="T14" fmla="*/ 0 60000 65536"/>
              <a:gd name="T15" fmla="*/ 0 60000 65536"/>
              <a:gd name="T16" fmla="*/ 0 60000 65536"/>
              <a:gd name="T17" fmla="*/ 0 60000 65536"/>
              <a:gd name="T18" fmla="*/ 0 w 6"/>
              <a:gd name="T19" fmla="*/ 0 h 96"/>
              <a:gd name="T20" fmla="*/ 6 w 6"/>
              <a:gd name="T21" fmla="*/ 96 h 96"/>
            </a:gdLst>
            <a:ahLst/>
            <a:cxnLst>
              <a:cxn ang="T12">
                <a:pos x="T0" y="T1"/>
              </a:cxn>
              <a:cxn ang="T13">
                <a:pos x="T2" y="T3"/>
              </a:cxn>
              <a:cxn ang="T14">
                <a:pos x="T4" y="T5"/>
              </a:cxn>
              <a:cxn ang="T15">
                <a:pos x="T6" y="T7"/>
              </a:cxn>
              <a:cxn ang="T16">
                <a:pos x="T8" y="T9"/>
              </a:cxn>
              <a:cxn ang="T17">
                <a:pos x="T10" y="T11"/>
              </a:cxn>
            </a:cxnLst>
            <a:rect l="T18" t="T19" r="T20" b="T21"/>
            <a:pathLst>
              <a:path w="6" h="96">
                <a:moveTo>
                  <a:pt x="3" y="96"/>
                </a:moveTo>
                <a:lnTo>
                  <a:pt x="6" y="96"/>
                </a:lnTo>
                <a:lnTo>
                  <a:pt x="6" y="0"/>
                </a:lnTo>
                <a:lnTo>
                  <a:pt x="0" y="0"/>
                </a:lnTo>
                <a:lnTo>
                  <a:pt x="0" y="96"/>
                </a:lnTo>
                <a:lnTo>
                  <a:pt x="3" y="9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3" name="Rectangle 307"/>
          <p:cNvSpPr>
            <a:spLocks noChangeArrowheads="1"/>
          </p:cNvSpPr>
          <p:nvPr/>
        </p:nvSpPr>
        <p:spPr bwMode="auto">
          <a:xfrm>
            <a:off x="5916613" y="4027488"/>
            <a:ext cx="50800" cy="444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4" name="Rectangle 308"/>
          <p:cNvSpPr>
            <a:spLocks noChangeArrowheads="1"/>
          </p:cNvSpPr>
          <p:nvPr/>
        </p:nvSpPr>
        <p:spPr bwMode="auto">
          <a:xfrm>
            <a:off x="5916613" y="4027488"/>
            <a:ext cx="50800" cy="444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5" name="Freeform 309"/>
          <p:cNvSpPr>
            <a:spLocks/>
          </p:cNvSpPr>
          <p:nvPr/>
        </p:nvSpPr>
        <p:spPr bwMode="auto">
          <a:xfrm>
            <a:off x="5935663" y="4000500"/>
            <a:ext cx="12700" cy="96838"/>
          </a:xfrm>
          <a:custGeom>
            <a:avLst/>
            <a:gdLst>
              <a:gd name="T0" fmla="*/ 2147483647 w 7"/>
              <a:gd name="T1" fmla="*/ 2147483647 h 61"/>
              <a:gd name="T2" fmla="*/ 2147483647 w 7"/>
              <a:gd name="T3" fmla="*/ 2147483647 h 61"/>
              <a:gd name="T4" fmla="*/ 2147483647 w 7"/>
              <a:gd name="T5" fmla="*/ 0 h 61"/>
              <a:gd name="T6" fmla="*/ 0 w 7"/>
              <a:gd name="T7" fmla="*/ 0 h 61"/>
              <a:gd name="T8" fmla="*/ 0 w 7"/>
              <a:gd name="T9" fmla="*/ 2147483647 h 61"/>
              <a:gd name="T10" fmla="*/ 2147483647 w 7"/>
              <a:gd name="T11" fmla="*/ 2147483647 h 61"/>
              <a:gd name="T12" fmla="*/ 0 60000 65536"/>
              <a:gd name="T13" fmla="*/ 0 60000 65536"/>
              <a:gd name="T14" fmla="*/ 0 60000 65536"/>
              <a:gd name="T15" fmla="*/ 0 60000 65536"/>
              <a:gd name="T16" fmla="*/ 0 60000 65536"/>
              <a:gd name="T17" fmla="*/ 0 60000 65536"/>
              <a:gd name="T18" fmla="*/ 0 w 7"/>
              <a:gd name="T19" fmla="*/ 0 h 61"/>
              <a:gd name="T20" fmla="*/ 7 w 7"/>
              <a:gd name="T21" fmla="*/ 61 h 61"/>
            </a:gdLst>
            <a:ahLst/>
            <a:cxnLst>
              <a:cxn ang="T12">
                <a:pos x="T0" y="T1"/>
              </a:cxn>
              <a:cxn ang="T13">
                <a:pos x="T2" y="T3"/>
              </a:cxn>
              <a:cxn ang="T14">
                <a:pos x="T4" y="T5"/>
              </a:cxn>
              <a:cxn ang="T15">
                <a:pos x="T6" y="T7"/>
              </a:cxn>
              <a:cxn ang="T16">
                <a:pos x="T8" y="T9"/>
              </a:cxn>
              <a:cxn ang="T17">
                <a:pos x="T10" y="T11"/>
              </a:cxn>
            </a:cxnLst>
            <a:rect l="T18" t="T19" r="T20" b="T21"/>
            <a:pathLst>
              <a:path w="7" h="61">
                <a:moveTo>
                  <a:pt x="3" y="61"/>
                </a:moveTo>
                <a:lnTo>
                  <a:pt x="7" y="61"/>
                </a:lnTo>
                <a:lnTo>
                  <a:pt x="7" y="0"/>
                </a:lnTo>
                <a:lnTo>
                  <a:pt x="0" y="0"/>
                </a:lnTo>
                <a:lnTo>
                  <a:pt x="0" y="61"/>
                </a:lnTo>
                <a:lnTo>
                  <a:pt x="3" y="6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6" name="Rectangle 310"/>
          <p:cNvSpPr>
            <a:spLocks noChangeArrowheads="1"/>
          </p:cNvSpPr>
          <p:nvPr/>
        </p:nvSpPr>
        <p:spPr bwMode="auto">
          <a:xfrm>
            <a:off x="6138863" y="3894138"/>
            <a:ext cx="60325" cy="5556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7" name="Rectangle 311"/>
          <p:cNvSpPr>
            <a:spLocks noChangeArrowheads="1"/>
          </p:cNvSpPr>
          <p:nvPr/>
        </p:nvSpPr>
        <p:spPr bwMode="auto">
          <a:xfrm>
            <a:off x="6138863" y="3894138"/>
            <a:ext cx="60325" cy="5556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8" name="Freeform 312"/>
          <p:cNvSpPr>
            <a:spLocks/>
          </p:cNvSpPr>
          <p:nvPr/>
        </p:nvSpPr>
        <p:spPr bwMode="auto">
          <a:xfrm>
            <a:off x="6162675" y="3879850"/>
            <a:ext cx="11113" cy="80963"/>
          </a:xfrm>
          <a:custGeom>
            <a:avLst/>
            <a:gdLst>
              <a:gd name="T0" fmla="*/ 2147483647 w 6"/>
              <a:gd name="T1" fmla="*/ 2147483647 h 49"/>
              <a:gd name="T2" fmla="*/ 2147483647 w 6"/>
              <a:gd name="T3" fmla="*/ 2147483647 h 49"/>
              <a:gd name="T4" fmla="*/ 2147483647 w 6"/>
              <a:gd name="T5" fmla="*/ 0 h 49"/>
              <a:gd name="T6" fmla="*/ 0 w 6"/>
              <a:gd name="T7" fmla="*/ 0 h 49"/>
              <a:gd name="T8" fmla="*/ 0 w 6"/>
              <a:gd name="T9" fmla="*/ 2147483647 h 49"/>
              <a:gd name="T10" fmla="*/ 2147483647 w 6"/>
              <a:gd name="T11" fmla="*/ 2147483647 h 49"/>
              <a:gd name="T12" fmla="*/ 0 60000 65536"/>
              <a:gd name="T13" fmla="*/ 0 60000 65536"/>
              <a:gd name="T14" fmla="*/ 0 60000 65536"/>
              <a:gd name="T15" fmla="*/ 0 60000 65536"/>
              <a:gd name="T16" fmla="*/ 0 60000 65536"/>
              <a:gd name="T17" fmla="*/ 0 60000 65536"/>
              <a:gd name="T18" fmla="*/ 0 w 6"/>
              <a:gd name="T19" fmla="*/ 0 h 49"/>
              <a:gd name="T20" fmla="*/ 6 w 6"/>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6" h="49">
                <a:moveTo>
                  <a:pt x="3" y="49"/>
                </a:moveTo>
                <a:lnTo>
                  <a:pt x="6" y="49"/>
                </a:lnTo>
                <a:lnTo>
                  <a:pt x="6" y="0"/>
                </a:lnTo>
                <a:lnTo>
                  <a:pt x="0" y="0"/>
                </a:lnTo>
                <a:lnTo>
                  <a:pt x="0" y="49"/>
                </a:lnTo>
                <a:lnTo>
                  <a:pt x="3" y="4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89" name="Rectangle 313"/>
          <p:cNvSpPr>
            <a:spLocks noChangeArrowheads="1"/>
          </p:cNvSpPr>
          <p:nvPr/>
        </p:nvSpPr>
        <p:spPr bwMode="auto">
          <a:xfrm>
            <a:off x="6351588" y="3775075"/>
            <a:ext cx="65087" cy="555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0" name="Rectangle 314"/>
          <p:cNvSpPr>
            <a:spLocks noChangeArrowheads="1"/>
          </p:cNvSpPr>
          <p:nvPr/>
        </p:nvSpPr>
        <p:spPr bwMode="auto">
          <a:xfrm>
            <a:off x="6351588" y="3775075"/>
            <a:ext cx="65087" cy="555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1" name="Freeform 315"/>
          <p:cNvSpPr>
            <a:spLocks/>
          </p:cNvSpPr>
          <p:nvPr/>
        </p:nvSpPr>
        <p:spPr bwMode="auto">
          <a:xfrm>
            <a:off x="6378575" y="3765550"/>
            <a:ext cx="12700" cy="74613"/>
          </a:xfrm>
          <a:custGeom>
            <a:avLst/>
            <a:gdLst>
              <a:gd name="T0" fmla="*/ 2147483647 w 7"/>
              <a:gd name="T1" fmla="*/ 2147483647 h 47"/>
              <a:gd name="T2" fmla="*/ 2147483647 w 7"/>
              <a:gd name="T3" fmla="*/ 2147483647 h 47"/>
              <a:gd name="T4" fmla="*/ 2147483647 w 7"/>
              <a:gd name="T5" fmla="*/ 0 h 47"/>
              <a:gd name="T6" fmla="*/ 0 w 7"/>
              <a:gd name="T7" fmla="*/ 0 h 47"/>
              <a:gd name="T8" fmla="*/ 0 w 7"/>
              <a:gd name="T9" fmla="*/ 2147483647 h 47"/>
              <a:gd name="T10" fmla="*/ 2147483647 w 7"/>
              <a:gd name="T11" fmla="*/ 2147483647 h 47"/>
              <a:gd name="T12" fmla="*/ 0 60000 65536"/>
              <a:gd name="T13" fmla="*/ 0 60000 65536"/>
              <a:gd name="T14" fmla="*/ 0 60000 65536"/>
              <a:gd name="T15" fmla="*/ 0 60000 65536"/>
              <a:gd name="T16" fmla="*/ 0 60000 65536"/>
              <a:gd name="T17" fmla="*/ 0 60000 65536"/>
              <a:gd name="T18" fmla="*/ 0 w 7"/>
              <a:gd name="T19" fmla="*/ 0 h 47"/>
              <a:gd name="T20" fmla="*/ 7 w 7"/>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7" h="47">
                <a:moveTo>
                  <a:pt x="3" y="47"/>
                </a:moveTo>
                <a:lnTo>
                  <a:pt x="7" y="47"/>
                </a:lnTo>
                <a:lnTo>
                  <a:pt x="7" y="0"/>
                </a:lnTo>
                <a:lnTo>
                  <a:pt x="0" y="0"/>
                </a:lnTo>
                <a:lnTo>
                  <a:pt x="0" y="47"/>
                </a:lnTo>
                <a:lnTo>
                  <a:pt x="3" y="4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2" name="Rectangle 316"/>
          <p:cNvSpPr>
            <a:spLocks noChangeArrowheads="1"/>
          </p:cNvSpPr>
          <p:nvPr/>
        </p:nvSpPr>
        <p:spPr bwMode="auto">
          <a:xfrm>
            <a:off x="6562725" y="3627438"/>
            <a:ext cx="61913" cy="5238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3" name="Rectangle 317"/>
          <p:cNvSpPr>
            <a:spLocks noChangeArrowheads="1"/>
          </p:cNvSpPr>
          <p:nvPr/>
        </p:nvSpPr>
        <p:spPr bwMode="auto">
          <a:xfrm>
            <a:off x="6562725" y="3627438"/>
            <a:ext cx="61913" cy="5238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4" name="Freeform 318"/>
          <p:cNvSpPr>
            <a:spLocks/>
          </p:cNvSpPr>
          <p:nvPr/>
        </p:nvSpPr>
        <p:spPr bwMode="auto">
          <a:xfrm>
            <a:off x="6583363" y="3614738"/>
            <a:ext cx="12700" cy="77787"/>
          </a:xfrm>
          <a:custGeom>
            <a:avLst/>
            <a:gdLst>
              <a:gd name="T0" fmla="*/ 2147483647 w 7"/>
              <a:gd name="T1" fmla="*/ 2147483647 h 49"/>
              <a:gd name="T2" fmla="*/ 2147483647 w 7"/>
              <a:gd name="T3" fmla="*/ 2147483647 h 49"/>
              <a:gd name="T4" fmla="*/ 2147483647 w 7"/>
              <a:gd name="T5" fmla="*/ 0 h 49"/>
              <a:gd name="T6" fmla="*/ 0 w 7"/>
              <a:gd name="T7" fmla="*/ 0 h 49"/>
              <a:gd name="T8" fmla="*/ 0 w 7"/>
              <a:gd name="T9" fmla="*/ 2147483647 h 49"/>
              <a:gd name="T10" fmla="*/ 2147483647 w 7"/>
              <a:gd name="T11" fmla="*/ 2147483647 h 49"/>
              <a:gd name="T12" fmla="*/ 0 60000 65536"/>
              <a:gd name="T13" fmla="*/ 0 60000 65536"/>
              <a:gd name="T14" fmla="*/ 0 60000 65536"/>
              <a:gd name="T15" fmla="*/ 0 60000 65536"/>
              <a:gd name="T16" fmla="*/ 0 60000 65536"/>
              <a:gd name="T17" fmla="*/ 0 60000 65536"/>
              <a:gd name="T18" fmla="*/ 0 w 7"/>
              <a:gd name="T19" fmla="*/ 0 h 49"/>
              <a:gd name="T20" fmla="*/ 7 w 7"/>
              <a:gd name="T21" fmla="*/ 49 h 49"/>
            </a:gdLst>
            <a:ahLst/>
            <a:cxnLst>
              <a:cxn ang="T12">
                <a:pos x="T0" y="T1"/>
              </a:cxn>
              <a:cxn ang="T13">
                <a:pos x="T2" y="T3"/>
              </a:cxn>
              <a:cxn ang="T14">
                <a:pos x="T4" y="T5"/>
              </a:cxn>
              <a:cxn ang="T15">
                <a:pos x="T6" y="T7"/>
              </a:cxn>
              <a:cxn ang="T16">
                <a:pos x="T8" y="T9"/>
              </a:cxn>
              <a:cxn ang="T17">
                <a:pos x="T10" y="T11"/>
              </a:cxn>
            </a:cxnLst>
            <a:rect l="T18" t="T19" r="T20" b="T21"/>
            <a:pathLst>
              <a:path w="7" h="49">
                <a:moveTo>
                  <a:pt x="4" y="49"/>
                </a:moveTo>
                <a:lnTo>
                  <a:pt x="7" y="49"/>
                </a:lnTo>
                <a:lnTo>
                  <a:pt x="7" y="0"/>
                </a:lnTo>
                <a:lnTo>
                  <a:pt x="0" y="0"/>
                </a:lnTo>
                <a:lnTo>
                  <a:pt x="0" y="49"/>
                </a:lnTo>
                <a:lnTo>
                  <a:pt x="4" y="4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5" name="Rectangle 319"/>
          <p:cNvSpPr>
            <a:spLocks noChangeArrowheads="1"/>
          </p:cNvSpPr>
          <p:nvPr/>
        </p:nvSpPr>
        <p:spPr bwMode="auto">
          <a:xfrm>
            <a:off x="6769100" y="3521075"/>
            <a:ext cx="49213" cy="444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6" name="Rectangle 320"/>
          <p:cNvSpPr>
            <a:spLocks noChangeArrowheads="1"/>
          </p:cNvSpPr>
          <p:nvPr/>
        </p:nvSpPr>
        <p:spPr bwMode="auto">
          <a:xfrm>
            <a:off x="6769100" y="3521075"/>
            <a:ext cx="49213" cy="444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7" name="Freeform 321"/>
          <p:cNvSpPr>
            <a:spLocks/>
          </p:cNvSpPr>
          <p:nvPr/>
        </p:nvSpPr>
        <p:spPr bwMode="auto">
          <a:xfrm>
            <a:off x="6784975" y="3498850"/>
            <a:ext cx="12700" cy="92075"/>
          </a:xfrm>
          <a:custGeom>
            <a:avLst/>
            <a:gdLst>
              <a:gd name="T0" fmla="*/ 2147483647 w 7"/>
              <a:gd name="T1" fmla="*/ 2147483647 h 58"/>
              <a:gd name="T2" fmla="*/ 2147483647 w 7"/>
              <a:gd name="T3" fmla="*/ 2147483647 h 58"/>
              <a:gd name="T4" fmla="*/ 2147483647 w 7"/>
              <a:gd name="T5" fmla="*/ 0 h 58"/>
              <a:gd name="T6" fmla="*/ 0 w 7"/>
              <a:gd name="T7" fmla="*/ 0 h 58"/>
              <a:gd name="T8" fmla="*/ 0 w 7"/>
              <a:gd name="T9" fmla="*/ 2147483647 h 58"/>
              <a:gd name="T10" fmla="*/ 2147483647 w 7"/>
              <a:gd name="T11" fmla="*/ 2147483647 h 58"/>
              <a:gd name="T12" fmla="*/ 0 60000 65536"/>
              <a:gd name="T13" fmla="*/ 0 60000 65536"/>
              <a:gd name="T14" fmla="*/ 0 60000 65536"/>
              <a:gd name="T15" fmla="*/ 0 60000 65536"/>
              <a:gd name="T16" fmla="*/ 0 60000 65536"/>
              <a:gd name="T17" fmla="*/ 0 60000 65536"/>
              <a:gd name="T18" fmla="*/ 0 w 7"/>
              <a:gd name="T19" fmla="*/ 0 h 58"/>
              <a:gd name="T20" fmla="*/ 7 w 7"/>
              <a:gd name="T21" fmla="*/ 58 h 58"/>
            </a:gdLst>
            <a:ahLst/>
            <a:cxnLst>
              <a:cxn ang="T12">
                <a:pos x="T0" y="T1"/>
              </a:cxn>
              <a:cxn ang="T13">
                <a:pos x="T2" y="T3"/>
              </a:cxn>
              <a:cxn ang="T14">
                <a:pos x="T4" y="T5"/>
              </a:cxn>
              <a:cxn ang="T15">
                <a:pos x="T6" y="T7"/>
              </a:cxn>
              <a:cxn ang="T16">
                <a:pos x="T8" y="T9"/>
              </a:cxn>
              <a:cxn ang="T17">
                <a:pos x="T10" y="T11"/>
              </a:cxn>
            </a:cxnLst>
            <a:rect l="T18" t="T19" r="T20" b="T21"/>
            <a:pathLst>
              <a:path w="7" h="58">
                <a:moveTo>
                  <a:pt x="4" y="58"/>
                </a:moveTo>
                <a:lnTo>
                  <a:pt x="7" y="58"/>
                </a:lnTo>
                <a:lnTo>
                  <a:pt x="7" y="0"/>
                </a:lnTo>
                <a:lnTo>
                  <a:pt x="0" y="0"/>
                </a:lnTo>
                <a:lnTo>
                  <a:pt x="0" y="58"/>
                </a:lnTo>
                <a:lnTo>
                  <a:pt x="4" y="5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8" name="Rectangle 322"/>
          <p:cNvSpPr>
            <a:spLocks noChangeArrowheads="1"/>
          </p:cNvSpPr>
          <p:nvPr/>
        </p:nvSpPr>
        <p:spPr bwMode="auto">
          <a:xfrm>
            <a:off x="6958013" y="3333750"/>
            <a:ext cx="44450" cy="3968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099" name="Rectangle 323"/>
          <p:cNvSpPr>
            <a:spLocks noChangeArrowheads="1"/>
          </p:cNvSpPr>
          <p:nvPr/>
        </p:nvSpPr>
        <p:spPr bwMode="auto">
          <a:xfrm>
            <a:off x="6958013" y="3333750"/>
            <a:ext cx="44450" cy="3968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0" name="Freeform 324"/>
          <p:cNvSpPr>
            <a:spLocks/>
          </p:cNvSpPr>
          <p:nvPr/>
        </p:nvSpPr>
        <p:spPr bwMode="auto">
          <a:xfrm>
            <a:off x="6975475" y="3295650"/>
            <a:ext cx="9525" cy="112713"/>
          </a:xfrm>
          <a:custGeom>
            <a:avLst/>
            <a:gdLst>
              <a:gd name="T0" fmla="*/ 2147483647 w 6"/>
              <a:gd name="T1" fmla="*/ 2147483647 h 69"/>
              <a:gd name="T2" fmla="*/ 2147483647 w 6"/>
              <a:gd name="T3" fmla="*/ 2147483647 h 69"/>
              <a:gd name="T4" fmla="*/ 2147483647 w 6"/>
              <a:gd name="T5" fmla="*/ 0 h 69"/>
              <a:gd name="T6" fmla="*/ 0 w 6"/>
              <a:gd name="T7" fmla="*/ 0 h 69"/>
              <a:gd name="T8" fmla="*/ 0 w 6"/>
              <a:gd name="T9" fmla="*/ 2147483647 h 69"/>
              <a:gd name="T10" fmla="*/ 2147483647 w 6"/>
              <a:gd name="T11" fmla="*/ 2147483647 h 69"/>
              <a:gd name="T12" fmla="*/ 0 60000 65536"/>
              <a:gd name="T13" fmla="*/ 0 60000 65536"/>
              <a:gd name="T14" fmla="*/ 0 60000 65536"/>
              <a:gd name="T15" fmla="*/ 0 60000 65536"/>
              <a:gd name="T16" fmla="*/ 0 60000 65536"/>
              <a:gd name="T17" fmla="*/ 0 60000 65536"/>
              <a:gd name="T18" fmla="*/ 0 w 6"/>
              <a:gd name="T19" fmla="*/ 0 h 69"/>
              <a:gd name="T20" fmla="*/ 6 w 6"/>
              <a:gd name="T21" fmla="*/ 69 h 69"/>
            </a:gdLst>
            <a:ahLst/>
            <a:cxnLst>
              <a:cxn ang="T12">
                <a:pos x="T0" y="T1"/>
              </a:cxn>
              <a:cxn ang="T13">
                <a:pos x="T2" y="T3"/>
              </a:cxn>
              <a:cxn ang="T14">
                <a:pos x="T4" y="T5"/>
              </a:cxn>
              <a:cxn ang="T15">
                <a:pos x="T6" y="T7"/>
              </a:cxn>
              <a:cxn ang="T16">
                <a:pos x="T8" y="T9"/>
              </a:cxn>
              <a:cxn ang="T17">
                <a:pos x="T10" y="T11"/>
              </a:cxn>
            </a:cxnLst>
            <a:rect l="T18" t="T19" r="T20" b="T21"/>
            <a:pathLst>
              <a:path w="6" h="69">
                <a:moveTo>
                  <a:pt x="3" y="69"/>
                </a:moveTo>
                <a:lnTo>
                  <a:pt x="6" y="69"/>
                </a:lnTo>
                <a:lnTo>
                  <a:pt x="6" y="0"/>
                </a:lnTo>
                <a:lnTo>
                  <a:pt x="0" y="0"/>
                </a:lnTo>
                <a:lnTo>
                  <a:pt x="0" y="69"/>
                </a:lnTo>
                <a:lnTo>
                  <a:pt x="3" y="69"/>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1" name="Rectangle 325"/>
          <p:cNvSpPr>
            <a:spLocks noChangeArrowheads="1"/>
          </p:cNvSpPr>
          <p:nvPr/>
        </p:nvSpPr>
        <p:spPr bwMode="auto">
          <a:xfrm>
            <a:off x="7142163" y="3254375"/>
            <a:ext cx="33337" cy="285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2" name="Rectangle 326"/>
          <p:cNvSpPr>
            <a:spLocks noChangeArrowheads="1"/>
          </p:cNvSpPr>
          <p:nvPr/>
        </p:nvSpPr>
        <p:spPr bwMode="auto">
          <a:xfrm>
            <a:off x="7142163" y="3254375"/>
            <a:ext cx="33337" cy="285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3" name="Freeform 327"/>
          <p:cNvSpPr>
            <a:spLocks/>
          </p:cNvSpPr>
          <p:nvPr/>
        </p:nvSpPr>
        <p:spPr bwMode="auto">
          <a:xfrm>
            <a:off x="7151688" y="3197225"/>
            <a:ext cx="11112" cy="141288"/>
          </a:xfrm>
          <a:custGeom>
            <a:avLst/>
            <a:gdLst>
              <a:gd name="T0" fmla="*/ 2147483647 w 6"/>
              <a:gd name="T1" fmla="*/ 2147483647 h 87"/>
              <a:gd name="T2" fmla="*/ 2147483647 w 6"/>
              <a:gd name="T3" fmla="*/ 2147483647 h 87"/>
              <a:gd name="T4" fmla="*/ 2147483647 w 6"/>
              <a:gd name="T5" fmla="*/ 0 h 87"/>
              <a:gd name="T6" fmla="*/ 0 w 6"/>
              <a:gd name="T7" fmla="*/ 0 h 87"/>
              <a:gd name="T8" fmla="*/ 0 w 6"/>
              <a:gd name="T9" fmla="*/ 2147483647 h 87"/>
              <a:gd name="T10" fmla="*/ 2147483647 w 6"/>
              <a:gd name="T11" fmla="*/ 2147483647 h 87"/>
              <a:gd name="T12" fmla="*/ 0 60000 65536"/>
              <a:gd name="T13" fmla="*/ 0 60000 65536"/>
              <a:gd name="T14" fmla="*/ 0 60000 65536"/>
              <a:gd name="T15" fmla="*/ 0 60000 65536"/>
              <a:gd name="T16" fmla="*/ 0 60000 65536"/>
              <a:gd name="T17" fmla="*/ 0 60000 65536"/>
              <a:gd name="T18" fmla="*/ 0 w 6"/>
              <a:gd name="T19" fmla="*/ 0 h 87"/>
              <a:gd name="T20" fmla="*/ 6 w 6"/>
              <a:gd name="T21" fmla="*/ 87 h 87"/>
            </a:gdLst>
            <a:ahLst/>
            <a:cxnLst>
              <a:cxn ang="T12">
                <a:pos x="T0" y="T1"/>
              </a:cxn>
              <a:cxn ang="T13">
                <a:pos x="T2" y="T3"/>
              </a:cxn>
              <a:cxn ang="T14">
                <a:pos x="T4" y="T5"/>
              </a:cxn>
              <a:cxn ang="T15">
                <a:pos x="T6" y="T7"/>
              </a:cxn>
              <a:cxn ang="T16">
                <a:pos x="T8" y="T9"/>
              </a:cxn>
              <a:cxn ang="T17">
                <a:pos x="T10" y="T11"/>
              </a:cxn>
            </a:cxnLst>
            <a:rect l="T18" t="T19" r="T20" b="T21"/>
            <a:pathLst>
              <a:path w="6" h="87">
                <a:moveTo>
                  <a:pt x="3" y="87"/>
                </a:moveTo>
                <a:lnTo>
                  <a:pt x="6" y="87"/>
                </a:lnTo>
                <a:lnTo>
                  <a:pt x="6" y="0"/>
                </a:lnTo>
                <a:lnTo>
                  <a:pt x="0" y="0"/>
                </a:lnTo>
                <a:lnTo>
                  <a:pt x="0" y="87"/>
                </a:lnTo>
                <a:lnTo>
                  <a:pt x="3" y="87"/>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4" name="Rectangle 328"/>
          <p:cNvSpPr>
            <a:spLocks noChangeArrowheads="1"/>
          </p:cNvSpPr>
          <p:nvPr/>
        </p:nvSpPr>
        <p:spPr bwMode="auto">
          <a:xfrm>
            <a:off x="7313613" y="3136900"/>
            <a:ext cx="25400"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5" name="Rectangle 329"/>
          <p:cNvSpPr>
            <a:spLocks noChangeArrowheads="1"/>
          </p:cNvSpPr>
          <p:nvPr/>
        </p:nvSpPr>
        <p:spPr bwMode="auto">
          <a:xfrm>
            <a:off x="7313613" y="3136900"/>
            <a:ext cx="25400"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6" name="Freeform 330"/>
          <p:cNvSpPr>
            <a:spLocks/>
          </p:cNvSpPr>
          <p:nvPr/>
        </p:nvSpPr>
        <p:spPr bwMode="auto">
          <a:xfrm>
            <a:off x="7319963" y="3059113"/>
            <a:ext cx="11112" cy="179387"/>
          </a:xfrm>
          <a:custGeom>
            <a:avLst/>
            <a:gdLst>
              <a:gd name="T0" fmla="*/ 2147483647 w 6"/>
              <a:gd name="T1" fmla="*/ 2147483647 h 112"/>
              <a:gd name="T2" fmla="*/ 2147483647 w 6"/>
              <a:gd name="T3" fmla="*/ 2147483647 h 112"/>
              <a:gd name="T4" fmla="*/ 2147483647 w 6"/>
              <a:gd name="T5" fmla="*/ 0 h 112"/>
              <a:gd name="T6" fmla="*/ 0 w 6"/>
              <a:gd name="T7" fmla="*/ 0 h 112"/>
              <a:gd name="T8" fmla="*/ 0 w 6"/>
              <a:gd name="T9" fmla="*/ 2147483647 h 112"/>
              <a:gd name="T10" fmla="*/ 2147483647 w 6"/>
              <a:gd name="T11" fmla="*/ 2147483647 h 112"/>
              <a:gd name="T12" fmla="*/ 0 60000 65536"/>
              <a:gd name="T13" fmla="*/ 0 60000 65536"/>
              <a:gd name="T14" fmla="*/ 0 60000 65536"/>
              <a:gd name="T15" fmla="*/ 0 60000 65536"/>
              <a:gd name="T16" fmla="*/ 0 60000 65536"/>
              <a:gd name="T17" fmla="*/ 0 60000 65536"/>
              <a:gd name="T18" fmla="*/ 0 w 6"/>
              <a:gd name="T19" fmla="*/ 0 h 112"/>
              <a:gd name="T20" fmla="*/ 6 w 6"/>
              <a:gd name="T21" fmla="*/ 112 h 112"/>
            </a:gdLst>
            <a:ahLst/>
            <a:cxnLst>
              <a:cxn ang="T12">
                <a:pos x="T0" y="T1"/>
              </a:cxn>
              <a:cxn ang="T13">
                <a:pos x="T2" y="T3"/>
              </a:cxn>
              <a:cxn ang="T14">
                <a:pos x="T4" y="T5"/>
              </a:cxn>
              <a:cxn ang="T15">
                <a:pos x="T6" y="T7"/>
              </a:cxn>
              <a:cxn ang="T16">
                <a:pos x="T8" y="T9"/>
              </a:cxn>
              <a:cxn ang="T17">
                <a:pos x="T10" y="T11"/>
              </a:cxn>
            </a:cxnLst>
            <a:rect l="T18" t="T19" r="T20" b="T21"/>
            <a:pathLst>
              <a:path w="6" h="112">
                <a:moveTo>
                  <a:pt x="3" y="112"/>
                </a:moveTo>
                <a:lnTo>
                  <a:pt x="6" y="112"/>
                </a:lnTo>
                <a:lnTo>
                  <a:pt x="6" y="0"/>
                </a:lnTo>
                <a:lnTo>
                  <a:pt x="0" y="0"/>
                </a:lnTo>
                <a:lnTo>
                  <a:pt x="0" y="112"/>
                </a:lnTo>
                <a:lnTo>
                  <a:pt x="3" y="11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7" name="Rectangle 331"/>
          <p:cNvSpPr>
            <a:spLocks noChangeArrowheads="1"/>
          </p:cNvSpPr>
          <p:nvPr/>
        </p:nvSpPr>
        <p:spPr bwMode="auto">
          <a:xfrm>
            <a:off x="7629525" y="2955925"/>
            <a:ext cx="33338" cy="285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8" name="Rectangle 332"/>
          <p:cNvSpPr>
            <a:spLocks noChangeArrowheads="1"/>
          </p:cNvSpPr>
          <p:nvPr/>
        </p:nvSpPr>
        <p:spPr bwMode="auto">
          <a:xfrm>
            <a:off x="7629525" y="2955925"/>
            <a:ext cx="33338" cy="285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09" name="Freeform 333"/>
          <p:cNvSpPr>
            <a:spLocks/>
          </p:cNvSpPr>
          <p:nvPr/>
        </p:nvSpPr>
        <p:spPr bwMode="auto">
          <a:xfrm>
            <a:off x="7640638" y="2895600"/>
            <a:ext cx="14287" cy="150813"/>
          </a:xfrm>
          <a:custGeom>
            <a:avLst/>
            <a:gdLst>
              <a:gd name="T0" fmla="*/ 2147483647 w 7"/>
              <a:gd name="T1" fmla="*/ 2147483647 h 93"/>
              <a:gd name="T2" fmla="*/ 2147483647 w 7"/>
              <a:gd name="T3" fmla="*/ 2147483647 h 93"/>
              <a:gd name="T4" fmla="*/ 2147483647 w 7"/>
              <a:gd name="T5" fmla="*/ 0 h 93"/>
              <a:gd name="T6" fmla="*/ 0 w 7"/>
              <a:gd name="T7" fmla="*/ 0 h 93"/>
              <a:gd name="T8" fmla="*/ 0 w 7"/>
              <a:gd name="T9" fmla="*/ 2147483647 h 93"/>
              <a:gd name="T10" fmla="*/ 2147483647 w 7"/>
              <a:gd name="T11" fmla="*/ 2147483647 h 93"/>
              <a:gd name="T12" fmla="*/ 0 60000 65536"/>
              <a:gd name="T13" fmla="*/ 0 60000 65536"/>
              <a:gd name="T14" fmla="*/ 0 60000 65536"/>
              <a:gd name="T15" fmla="*/ 0 60000 65536"/>
              <a:gd name="T16" fmla="*/ 0 60000 65536"/>
              <a:gd name="T17" fmla="*/ 0 60000 65536"/>
              <a:gd name="T18" fmla="*/ 0 w 7"/>
              <a:gd name="T19" fmla="*/ 0 h 93"/>
              <a:gd name="T20" fmla="*/ 7 w 7"/>
              <a:gd name="T21" fmla="*/ 93 h 93"/>
            </a:gdLst>
            <a:ahLst/>
            <a:cxnLst>
              <a:cxn ang="T12">
                <a:pos x="T0" y="T1"/>
              </a:cxn>
              <a:cxn ang="T13">
                <a:pos x="T2" y="T3"/>
              </a:cxn>
              <a:cxn ang="T14">
                <a:pos x="T4" y="T5"/>
              </a:cxn>
              <a:cxn ang="T15">
                <a:pos x="T6" y="T7"/>
              </a:cxn>
              <a:cxn ang="T16">
                <a:pos x="T8" y="T9"/>
              </a:cxn>
              <a:cxn ang="T17">
                <a:pos x="T10" y="T11"/>
              </a:cxn>
            </a:cxnLst>
            <a:rect l="T18" t="T19" r="T20" b="T21"/>
            <a:pathLst>
              <a:path w="7" h="93">
                <a:moveTo>
                  <a:pt x="3" y="93"/>
                </a:moveTo>
                <a:lnTo>
                  <a:pt x="7" y="93"/>
                </a:lnTo>
                <a:lnTo>
                  <a:pt x="7" y="0"/>
                </a:lnTo>
                <a:lnTo>
                  <a:pt x="0" y="0"/>
                </a:lnTo>
                <a:lnTo>
                  <a:pt x="0" y="93"/>
                </a:lnTo>
                <a:lnTo>
                  <a:pt x="3" y="9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0" name="Freeform 334"/>
          <p:cNvSpPr>
            <a:spLocks/>
          </p:cNvSpPr>
          <p:nvPr/>
        </p:nvSpPr>
        <p:spPr bwMode="auto">
          <a:xfrm>
            <a:off x="5640388" y="4260850"/>
            <a:ext cx="1587" cy="1588"/>
          </a:xfrm>
          <a:custGeom>
            <a:avLst/>
            <a:gdLst>
              <a:gd name="T0" fmla="*/ 0 w 1587"/>
              <a:gd name="T1" fmla="*/ 0 h 1588"/>
              <a:gd name="T2" fmla="*/ 0 w 1587"/>
              <a:gd name="T3" fmla="*/ 0 h 1588"/>
              <a:gd name="T4" fmla="*/ 0 w 1587"/>
              <a:gd name="T5" fmla="*/ 0 h 1588"/>
              <a:gd name="T6" fmla="*/ 0 w 1587"/>
              <a:gd name="T7" fmla="*/ 0 h 1588"/>
              <a:gd name="T8" fmla="*/ 0 w 1587"/>
              <a:gd name="T9" fmla="*/ 0 h 1588"/>
              <a:gd name="T10" fmla="*/ 0 w 1587"/>
              <a:gd name="T11" fmla="*/ 0 h 1588"/>
              <a:gd name="T12" fmla="*/ 0 60000 65536"/>
              <a:gd name="T13" fmla="*/ 0 60000 65536"/>
              <a:gd name="T14" fmla="*/ 0 60000 65536"/>
              <a:gd name="T15" fmla="*/ 0 60000 65536"/>
              <a:gd name="T16" fmla="*/ 0 60000 65536"/>
              <a:gd name="T17" fmla="*/ 0 60000 65536"/>
              <a:gd name="T18" fmla="*/ 0 w 1587"/>
              <a:gd name="T19" fmla="*/ 0 h 1588"/>
              <a:gd name="T20" fmla="*/ 1587 w 1587"/>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7"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1" name="Freeform 335"/>
          <p:cNvSpPr>
            <a:spLocks/>
          </p:cNvSpPr>
          <p:nvPr/>
        </p:nvSpPr>
        <p:spPr bwMode="auto">
          <a:xfrm>
            <a:off x="5638800" y="2857500"/>
            <a:ext cx="2170113" cy="1409700"/>
          </a:xfrm>
          <a:custGeom>
            <a:avLst/>
            <a:gdLst>
              <a:gd name="T0" fmla="*/ 2147483647 w 1212"/>
              <a:gd name="T1" fmla="*/ 2147483647 h 878"/>
              <a:gd name="T2" fmla="*/ 2147483647 w 1212"/>
              <a:gd name="T3" fmla="*/ 0 h 878"/>
              <a:gd name="T4" fmla="*/ 0 w 1212"/>
              <a:gd name="T5" fmla="*/ 2147483647 h 878"/>
              <a:gd name="T6" fmla="*/ 2147483647 w 1212"/>
              <a:gd name="T7" fmla="*/ 2147483647 h 878"/>
              <a:gd name="T8" fmla="*/ 2147483647 w 1212"/>
              <a:gd name="T9" fmla="*/ 2147483647 h 878"/>
              <a:gd name="T10" fmla="*/ 2147483647 w 1212"/>
              <a:gd name="T11" fmla="*/ 2147483647 h 878"/>
              <a:gd name="T12" fmla="*/ 0 60000 65536"/>
              <a:gd name="T13" fmla="*/ 0 60000 65536"/>
              <a:gd name="T14" fmla="*/ 0 60000 65536"/>
              <a:gd name="T15" fmla="*/ 0 60000 65536"/>
              <a:gd name="T16" fmla="*/ 0 60000 65536"/>
              <a:gd name="T17" fmla="*/ 0 60000 65536"/>
              <a:gd name="T18" fmla="*/ 0 w 1212"/>
              <a:gd name="T19" fmla="*/ 0 h 878"/>
              <a:gd name="T20" fmla="*/ 1212 w 1212"/>
              <a:gd name="T21" fmla="*/ 878 h 878"/>
            </a:gdLst>
            <a:ahLst/>
            <a:cxnLst>
              <a:cxn ang="T12">
                <a:pos x="T0" y="T1"/>
              </a:cxn>
              <a:cxn ang="T13">
                <a:pos x="T2" y="T3"/>
              </a:cxn>
              <a:cxn ang="T14">
                <a:pos x="T4" y="T5"/>
              </a:cxn>
              <a:cxn ang="T15">
                <a:pos x="T6" y="T7"/>
              </a:cxn>
              <a:cxn ang="T16">
                <a:pos x="T8" y="T9"/>
              </a:cxn>
              <a:cxn ang="T17">
                <a:pos x="T10" y="T11"/>
              </a:cxn>
            </a:cxnLst>
            <a:rect l="T18" t="T19" r="T20" b="T21"/>
            <a:pathLst>
              <a:path w="1212" h="878">
                <a:moveTo>
                  <a:pt x="1210" y="3"/>
                </a:moveTo>
                <a:lnTo>
                  <a:pt x="1209" y="0"/>
                </a:lnTo>
                <a:lnTo>
                  <a:pt x="0" y="873"/>
                </a:lnTo>
                <a:lnTo>
                  <a:pt x="3" y="878"/>
                </a:lnTo>
                <a:lnTo>
                  <a:pt x="1212" y="4"/>
                </a:lnTo>
                <a:lnTo>
                  <a:pt x="1210" y="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2" name="Freeform 336"/>
          <p:cNvSpPr>
            <a:spLocks/>
          </p:cNvSpPr>
          <p:nvPr/>
        </p:nvSpPr>
        <p:spPr bwMode="auto">
          <a:xfrm>
            <a:off x="7804150" y="2862263"/>
            <a:ext cx="3175" cy="1587"/>
          </a:xfrm>
          <a:custGeom>
            <a:avLst/>
            <a:gdLst>
              <a:gd name="T0" fmla="*/ 0 w 3175"/>
              <a:gd name="T1" fmla="*/ 0 h 1587"/>
              <a:gd name="T2" fmla="*/ 0 w 3175"/>
              <a:gd name="T3" fmla="*/ 0 h 1587"/>
              <a:gd name="T4" fmla="*/ 0 w 3175"/>
              <a:gd name="T5" fmla="*/ 0 h 1587"/>
              <a:gd name="T6" fmla="*/ 0 w 3175"/>
              <a:gd name="T7" fmla="*/ 0 h 1587"/>
              <a:gd name="T8" fmla="*/ 0 w 3175"/>
              <a:gd name="T9" fmla="*/ 0 h 1587"/>
              <a:gd name="T10" fmla="*/ 0 w 3175"/>
              <a:gd name="T11" fmla="*/ 0 h 1587"/>
              <a:gd name="T12" fmla="*/ 0 60000 65536"/>
              <a:gd name="T13" fmla="*/ 0 60000 65536"/>
              <a:gd name="T14" fmla="*/ 0 60000 65536"/>
              <a:gd name="T15" fmla="*/ 0 60000 65536"/>
              <a:gd name="T16" fmla="*/ 0 60000 65536"/>
              <a:gd name="T17" fmla="*/ 0 60000 65536"/>
              <a:gd name="T18" fmla="*/ 0 w 3175"/>
              <a:gd name="T19" fmla="*/ 0 h 1587"/>
              <a:gd name="T20" fmla="*/ 3175 w 3175"/>
              <a:gd name="T21" fmla="*/ 1587 h 1587"/>
            </a:gdLst>
            <a:ahLst/>
            <a:cxnLst>
              <a:cxn ang="T12">
                <a:pos x="T0" y="T1"/>
              </a:cxn>
              <a:cxn ang="T13">
                <a:pos x="T2" y="T3"/>
              </a:cxn>
              <a:cxn ang="T14">
                <a:pos x="T4" y="T5"/>
              </a:cxn>
              <a:cxn ang="T15">
                <a:pos x="T6" y="T7"/>
              </a:cxn>
              <a:cxn ang="T16">
                <a:pos x="T8" y="T9"/>
              </a:cxn>
              <a:cxn ang="T17">
                <a:pos x="T10" y="T11"/>
              </a:cxn>
            </a:cxnLst>
            <a:rect l="T18" t="T19" r="T20" b="T21"/>
            <a:pathLst>
              <a:path w="3175" h="1587">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3" name="Rectangle 337"/>
          <p:cNvSpPr>
            <a:spLocks noChangeArrowheads="1"/>
          </p:cNvSpPr>
          <p:nvPr/>
        </p:nvSpPr>
        <p:spPr bwMode="auto">
          <a:xfrm>
            <a:off x="5583238" y="4956175"/>
            <a:ext cx="19050" cy="158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4" name="Rectangle 338"/>
          <p:cNvSpPr>
            <a:spLocks noChangeArrowheads="1"/>
          </p:cNvSpPr>
          <p:nvPr/>
        </p:nvSpPr>
        <p:spPr bwMode="auto">
          <a:xfrm>
            <a:off x="5583238" y="4956175"/>
            <a:ext cx="19050" cy="158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5" name="Freeform 339"/>
          <p:cNvSpPr>
            <a:spLocks/>
          </p:cNvSpPr>
          <p:nvPr/>
        </p:nvSpPr>
        <p:spPr bwMode="auto">
          <a:xfrm>
            <a:off x="5588000" y="4816475"/>
            <a:ext cx="11113" cy="292100"/>
          </a:xfrm>
          <a:custGeom>
            <a:avLst/>
            <a:gdLst>
              <a:gd name="T0" fmla="*/ 2147483647 w 6"/>
              <a:gd name="T1" fmla="*/ 2147483647 h 181"/>
              <a:gd name="T2" fmla="*/ 2147483647 w 6"/>
              <a:gd name="T3" fmla="*/ 2147483647 h 181"/>
              <a:gd name="T4" fmla="*/ 2147483647 w 6"/>
              <a:gd name="T5" fmla="*/ 0 h 181"/>
              <a:gd name="T6" fmla="*/ 0 w 6"/>
              <a:gd name="T7" fmla="*/ 0 h 181"/>
              <a:gd name="T8" fmla="*/ 0 w 6"/>
              <a:gd name="T9" fmla="*/ 2147483647 h 181"/>
              <a:gd name="T10" fmla="*/ 2147483647 w 6"/>
              <a:gd name="T11" fmla="*/ 2147483647 h 181"/>
              <a:gd name="T12" fmla="*/ 0 60000 65536"/>
              <a:gd name="T13" fmla="*/ 0 60000 65536"/>
              <a:gd name="T14" fmla="*/ 0 60000 65536"/>
              <a:gd name="T15" fmla="*/ 0 60000 65536"/>
              <a:gd name="T16" fmla="*/ 0 60000 65536"/>
              <a:gd name="T17" fmla="*/ 0 60000 65536"/>
              <a:gd name="T18" fmla="*/ 0 w 6"/>
              <a:gd name="T19" fmla="*/ 0 h 181"/>
              <a:gd name="T20" fmla="*/ 6 w 6"/>
              <a:gd name="T21" fmla="*/ 181 h 181"/>
            </a:gdLst>
            <a:ahLst/>
            <a:cxnLst>
              <a:cxn ang="T12">
                <a:pos x="T0" y="T1"/>
              </a:cxn>
              <a:cxn ang="T13">
                <a:pos x="T2" y="T3"/>
              </a:cxn>
              <a:cxn ang="T14">
                <a:pos x="T4" y="T5"/>
              </a:cxn>
              <a:cxn ang="T15">
                <a:pos x="T6" y="T7"/>
              </a:cxn>
              <a:cxn ang="T16">
                <a:pos x="T8" y="T9"/>
              </a:cxn>
              <a:cxn ang="T17">
                <a:pos x="T10" y="T11"/>
              </a:cxn>
            </a:cxnLst>
            <a:rect l="T18" t="T19" r="T20" b="T21"/>
            <a:pathLst>
              <a:path w="6" h="181">
                <a:moveTo>
                  <a:pt x="3" y="181"/>
                </a:moveTo>
                <a:lnTo>
                  <a:pt x="6" y="181"/>
                </a:lnTo>
                <a:lnTo>
                  <a:pt x="6" y="0"/>
                </a:lnTo>
                <a:lnTo>
                  <a:pt x="0" y="0"/>
                </a:lnTo>
                <a:lnTo>
                  <a:pt x="0" y="181"/>
                </a:lnTo>
                <a:lnTo>
                  <a:pt x="3" y="18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6" name="Rectangle 340"/>
          <p:cNvSpPr>
            <a:spLocks noChangeArrowheads="1"/>
          </p:cNvSpPr>
          <p:nvPr/>
        </p:nvSpPr>
        <p:spPr bwMode="auto">
          <a:xfrm>
            <a:off x="5889625" y="4816475"/>
            <a:ext cx="23813" cy="20638"/>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7" name="Rectangle 341"/>
          <p:cNvSpPr>
            <a:spLocks noChangeArrowheads="1"/>
          </p:cNvSpPr>
          <p:nvPr/>
        </p:nvSpPr>
        <p:spPr bwMode="auto">
          <a:xfrm>
            <a:off x="5889625" y="4816475"/>
            <a:ext cx="23813" cy="20638"/>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8" name="Freeform 342"/>
          <p:cNvSpPr>
            <a:spLocks/>
          </p:cNvSpPr>
          <p:nvPr/>
        </p:nvSpPr>
        <p:spPr bwMode="auto">
          <a:xfrm>
            <a:off x="5895975" y="4730750"/>
            <a:ext cx="9525" cy="196850"/>
          </a:xfrm>
          <a:custGeom>
            <a:avLst/>
            <a:gdLst>
              <a:gd name="T0" fmla="*/ 2147483647 w 6"/>
              <a:gd name="T1" fmla="*/ 2147483647 h 123"/>
              <a:gd name="T2" fmla="*/ 2147483647 w 6"/>
              <a:gd name="T3" fmla="*/ 2147483647 h 123"/>
              <a:gd name="T4" fmla="*/ 2147483647 w 6"/>
              <a:gd name="T5" fmla="*/ 0 h 123"/>
              <a:gd name="T6" fmla="*/ 0 w 6"/>
              <a:gd name="T7" fmla="*/ 0 h 123"/>
              <a:gd name="T8" fmla="*/ 0 w 6"/>
              <a:gd name="T9" fmla="*/ 2147483647 h 123"/>
              <a:gd name="T10" fmla="*/ 2147483647 w 6"/>
              <a:gd name="T11" fmla="*/ 2147483647 h 123"/>
              <a:gd name="T12" fmla="*/ 0 60000 65536"/>
              <a:gd name="T13" fmla="*/ 0 60000 65536"/>
              <a:gd name="T14" fmla="*/ 0 60000 65536"/>
              <a:gd name="T15" fmla="*/ 0 60000 65536"/>
              <a:gd name="T16" fmla="*/ 0 60000 65536"/>
              <a:gd name="T17" fmla="*/ 0 60000 65536"/>
              <a:gd name="T18" fmla="*/ 0 w 6"/>
              <a:gd name="T19" fmla="*/ 0 h 123"/>
              <a:gd name="T20" fmla="*/ 6 w 6"/>
              <a:gd name="T21" fmla="*/ 123 h 123"/>
            </a:gdLst>
            <a:ahLst/>
            <a:cxnLst>
              <a:cxn ang="T12">
                <a:pos x="T0" y="T1"/>
              </a:cxn>
              <a:cxn ang="T13">
                <a:pos x="T2" y="T3"/>
              </a:cxn>
              <a:cxn ang="T14">
                <a:pos x="T4" y="T5"/>
              </a:cxn>
              <a:cxn ang="T15">
                <a:pos x="T6" y="T7"/>
              </a:cxn>
              <a:cxn ang="T16">
                <a:pos x="T8" y="T9"/>
              </a:cxn>
              <a:cxn ang="T17">
                <a:pos x="T10" y="T11"/>
              </a:cxn>
            </a:cxnLst>
            <a:rect l="T18" t="T19" r="T20" b="T21"/>
            <a:pathLst>
              <a:path w="6" h="123">
                <a:moveTo>
                  <a:pt x="3" y="123"/>
                </a:moveTo>
                <a:lnTo>
                  <a:pt x="6" y="123"/>
                </a:lnTo>
                <a:lnTo>
                  <a:pt x="6" y="0"/>
                </a:lnTo>
                <a:lnTo>
                  <a:pt x="0" y="0"/>
                </a:lnTo>
                <a:lnTo>
                  <a:pt x="0" y="123"/>
                </a:lnTo>
                <a:lnTo>
                  <a:pt x="3" y="123"/>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19" name="Rectangle 343"/>
          <p:cNvSpPr>
            <a:spLocks noChangeArrowheads="1"/>
          </p:cNvSpPr>
          <p:nvPr/>
        </p:nvSpPr>
        <p:spPr bwMode="auto">
          <a:xfrm>
            <a:off x="6118225" y="4557713"/>
            <a:ext cx="30163" cy="3175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0" name="Rectangle 344"/>
          <p:cNvSpPr>
            <a:spLocks noChangeArrowheads="1"/>
          </p:cNvSpPr>
          <p:nvPr/>
        </p:nvSpPr>
        <p:spPr bwMode="auto">
          <a:xfrm>
            <a:off x="6118225" y="4557713"/>
            <a:ext cx="30163" cy="3175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1" name="Freeform 345"/>
          <p:cNvSpPr>
            <a:spLocks/>
          </p:cNvSpPr>
          <p:nvPr/>
        </p:nvSpPr>
        <p:spPr bwMode="auto">
          <a:xfrm>
            <a:off x="6129338" y="4502150"/>
            <a:ext cx="12700" cy="142875"/>
          </a:xfrm>
          <a:custGeom>
            <a:avLst/>
            <a:gdLst>
              <a:gd name="T0" fmla="*/ 2147483647 w 6"/>
              <a:gd name="T1" fmla="*/ 2147483647 h 90"/>
              <a:gd name="T2" fmla="*/ 2147483647 w 6"/>
              <a:gd name="T3" fmla="*/ 2147483647 h 90"/>
              <a:gd name="T4" fmla="*/ 2147483647 w 6"/>
              <a:gd name="T5" fmla="*/ 0 h 90"/>
              <a:gd name="T6" fmla="*/ 0 w 6"/>
              <a:gd name="T7" fmla="*/ 0 h 90"/>
              <a:gd name="T8" fmla="*/ 0 w 6"/>
              <a:gd name="T9" fmla="*/ 2147483647 h 90"/>
              <a:gd name="T10" fmla="*/ 2147483647 w 6"/>
              <a:gd name="T11" fmla="*/ 2147483647 h 90"/>
              <a:gd name="T12" fmla="*/ 0 60000 65536"/>
              <a:gd name="T13" fmla="*/ 0 60000 65536"/>
              <a:gd name="T14" fmla="*/ 0 60000 65536"/>
              <a:gd name="T15" fmla="*/ 0 60000 65536"/>
              <a:gd name="T16" fmla="*/ 0 60000 65536"/>
              <a:gd name="T17" fmla="*/ 0 60000 65536"/>
              <a:gd name="T18" fmla="*/ 0 w 6"/>
              <a:gd name="T19" fmla="*/ 0 h 90"/>
              <a:gd name="T20" fmla="*/ 6 w 6"/>
              <a:gd name="T21" fmla="*/ 90 h 90"/>
            </a:gdLst>
            <a:ahLst/>
            <a:cxnLst>
              <a:cxn ang="T12">
                <a:pos x="T0" y="T1"/>
              </a:cxn>
              <a:cxn ang="T13">
                <a:pos x="T2" y="T3"/>
              </a:cxn>
              <a:cxn ang="T14">
                <a:pos x="T4" y="T5"/>
              </a:cxn>
              <a:cxn ang="T15">
                <a:pos x="T6" y="T7"/>
              </a:cxn>
              <a:cxn ang="T16">
                <a:pos x="T8" y="T9"/>
              </a:cxn>
              <a:cxn ang="T17">
                <a:pos x="T10" y="T11"/>
              </a:cxn>
            </a:cxnLst>
            <a:rect l="T18" t="T19" r="T20" b="T21"/>
            <a:pathLst>
              <a:path w="6" h="90">
                <a:moveTo>
                  <a:pt x="3" y="90"/>
                </a:moveTo>
                <a:lnTo>
                  <a:pt x="6" y="90"/>
                </a:lnTo>
                <a:lnTo>
                  <a:pt x="6" y="0"/>
                </a:lnTo>
                <a:lnTo>
                  <a:pt x="0" y="0"/>
                </a:lnTo>
                <a:lnTo>
                  <a:pt x="0" y="90"/>
                </a:lnTo>
                <a:lnTo>
                  <a:pt x="3" y="9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2" name="Rectangle 346"/>
          <p:cNvSpPr>
            <a:spLocks noChangeArrowheads="1"/>
          </p:cNvSpPr>
          <p:nvPr/>
        </p:nvSpPr>
        <p:spPr bwMode="auto">
          <a:xfrm>
            <a:off x="6342063" y="4486275"/>
            <a:ext cx="33337" cy="3016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3" name="Rectangle 347"/>
          <p:cNvSpPr>
            <a:spLocks noChangeArrowheads="1"/>
          </p:cNvSpPr>
          <p:nvPr/>
        </p:nvSpPr>
        <p:spPr bwMode="auto">
          <a:xfrm>
            <a:off x="6342063" y="4486275"/>
            <a:ext cx="33337" cy="3016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4" name="Freeform 348"/>
          <p:cNvSpPr>
            <a:spLocks/>
          </p:cNvSpPr>
          <p:nvPr/>
        </p:nvSpPr>
        <p:spPr bwMode="auto">
          <a:xfrm>
            <a:off x="6351588" y="4424363"/>
            <a:ext cx="11112" cy="152400"/>
          </a:xfrm>
          <a:custGeom>
            <a:avLst/>
            <a:gdLst>
              <a:gd name="T0" fmla="*/ 2147483647 w 7"/>
              <a:gd name="T1" fmla="*/ 2147483647 h 95"/>
              <a:gd name="T2" fmla="*/ 2147483647 w 7"/>
              <a:gd name="T3" fmla="*/ 2147483647 h 95"/>
              <a:gd name="T4" fmla="*/ 2147483647 w 7"/>
              <a:gd name="T5" fmla="*/ 0 h 95"/>
              <a:gd name="T6" fmla="*/ 0 w 7"/>
              <a:gd name="T7" fmla="*/ 0 h 95"/>
              <a:gd name="T8" fmla="*/ 0 w 7"/>
              <a:gd name="T9" fmla="*/ 2147483647 h 95"/>
              <a:gd name="T10" fmla="*/ 2147483647 w 7"/>
              <a:gd name="T11" fmla="*/ 2147483647 h 95"/>
              <a:gd name="T12" fmla="*/ 0 60000 65536"/>
              <a:gd name="T13" fmla="*/ 0 60000 65536"/>
              <a:gd name="T14" fmla="*/ 0 60000 65536"/>
              <a:gd name="T15" fmla="*/ 0 60000 65536"/>
              <a:gd name="T16" fmla="*/ 0 60000 65536"/>
              <a:gd name="T17" fmla="*/ 0 60000 65536"/>
              <a:gd name="T18" fmla="*/ 0 w 7"/>
              <a:gd name="T19" fmla="*/ 0 h 95"/>
              <a:gd name="T20" fmla="*/ 7 w 7"/>
              <a:gd name="T21" fmla="*/ 95 h 95"/>
            </a:gdLst>
            <a:ahLst/>
            <a:cxnLst>
              <a:cxn ang="T12">
                <a:pos x="T0" y="T1"/>
              </a:cxn>
              <a:cxn ang="T13">
                <a:pos x="T2" y="T3"/>
              </a:cxn>
              <a:cxn ang="T14">
                <a:pos x="T4" y="T5"/>
              </a:cxn>
              <a:cxn ang="T15">
                <a:pos x="T6" y="T7"/>
              </a:cxn>
              <a:cxn ang="T16">
                <a:pos x="T8" y="T9"/>
              </a:cxn>
              <a:cxn ang="T17">
                <a:pos x="T10" y="T11"/>
              </a:cxn>
            </a:cxnLst>
            <a:rect l="T18" t="T19" r="T20" b="T21"/>
            <a:pathLst>
              <a:path w="7" h="95">
                <a:moveTo>
                  <a:pt x="4" y="95"/>
                </a:moveTo>
                <a:lnTo>
                  <a:pt x="7" y="95"/>
                </a:lnTo>
                <a:lnTo>
                  <a:pt x="7" y="0"/>
                </a:lnTo>
                <a:lnTo>
                  <a:pt x="0" y="0"/>
                </a:lnTo>
                <a:lnTo>
                  <a:pt x="0" y="95"/>
                </a:lnTo>
                <a:lnTo>
                  <a:pt x="4" y="95"/>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5" name="Rectangle 349"/>
          <p:cNvSpPr>
            <a:spLocks noChangeArrowheads="1"/>
          </p:cNvSpPr>
          <p:nvPr/>
        </p:nvSpPr>
        <p:spPr bwMode="auto">
          <a:xfrm>
            <a:off x="6562725" y="4311650"/>
            <a:ext cx="30163" cy="23813"/>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6" name="Rectangle 350"/>
          <p:cNvSpPr>
            <a:spLocks noChangeArrowheads="1"/>
          </p:cNvSpPr>
          <p:nvPr/>
        </p:nvSpPr>
        <p:spPr bwMode="auto">
          <a:xfrm>
            <a:off x="6562725" y="4311650"/>
            <a:ext cx="30163" cy="23813"/>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7" name="Freeform 351"/>
          <p:cNvSpPr>
            <a:spLocks/>
          </p:cNvSpPr>
          <p:nvPr/>
        </p:nvSpPr>
        <p:spPr bwMode="auto">
          <a:xfrm>
            <a:off x="6573838" y="4238625"/>
            <a:ext cx="9525" cy="169863"/>
          </a:xfrm>
          <a:custGeom>
            <a:avLst/>
            <a:gdLst>
              <a:gd name="T0" fmla="*/ 2147483647 w 6"/>
              <a:gd name="T1" fmla="*/ 2147483647 h 106"/>
              <a:gd name="T2" fmla="*/ 2147483647 w 6"/>
              <a:gd name="T3" fmla="*/ 2147483647 h 106"/>
              <a:gd name="T4" fmla="*/ 2147483647 w 6"/>
              <a:gd name="T5" fmla="*/ 0 h 106"/>
              <a:gd name="T6" fmla="*/ 0 w 6"/>
              <a:gd name="T7" fmla="*/ 0 h 106"/>
              <a:gd name="T8" fmla="*/ 0 w 6"/>
              <a:gd name="T9" fmla="*/ 2147483647 h 106"/>
              <a:gd name="T10" fmla="*/ 2147483647 w 6"/>
              <a:gd name="T11" fmla="*/ 2147483647 h 106"/>
              <a:gd name="T12" fmla="*/ 0 60000 65536"/>
              <a:gd name="T13" fmla="*/ 0 60000 65536"/>
              <a:gd name="T14" fmla="*/ 0 60000 65536"/>
              <a:gd name="T15" fmla="*/ 0 60000 65536"/>
              <a:gd name="T16" fmla="*/ 0 60000 65536"/>
              <a:gd name="T17" fmla="*/ 0 60000 65536"/>
              <a:gd name="T18" fmla="*/ 0 w 6"/>
              <a:gd name="T19" fmla="*/ 0 h 106"/>
              <a:gd name="T20" fmla="*/ 6 w 6"/>
              <a:gd name="T21" fmla="*/ 106 h 106"/>
            </a:gdLst>
            <a:ahLst/>
            <a:cxnLst>
              <a:cxn ang="T12">
                <a:pos x="T0" y="T1"/>
              </a:cxn>
              <a:cxn ang="T13">
                <a:pos x="T2" y="T3"/>
              </a:cxn>
              <a:cxn ang="T14">
                <a:pos x="T4" y="T5"/>
              </a:cxn>
              <a:cxn ang="T15">
                <a:pos x="T6" y="T7"/>
              </a:cxn>
              <a:cxn ang="T16">
                <a:pos x="T8" y="T9"/>
              </a:cxn>
              <a:cxn ang="T17">
                <a:pos x="T10" y="T11"/>
              </a:cxn>
            </a:cxnLst>
            <a:rect l="T18" t="T19" r="T20" b="T21"/>
            <a:pathLst>
              <a:path w="6" h="106">
                <a:moveTo>
                  <a:pt x="3" y="106"/>
                </a:moveTo>
                <a:lnTo>
                  <a:pt x="6" y="106"/>
                </a:lnTo>
                <a:lnTo>
                  <a:pt x="6" y="0"/>
                </a:lnTo>
                <a:lnTo>
                  <a:pt x="0" y="0"/>
                </a:lnTo>
                <a:lnTo>
                  <a:pt x="0" y="106"/>
                </a:lnTo>
                <a:lnTo>
                  <a:pt x="3" y="106"/>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8" name="Rectangle 352"/>
          <p:cNvSpPr>
            <a:spLocks noChangeArrowheads="1"/>
          </p:cNvSpPr>
          <p:nvPr/>
        </p:nvSpPr>
        <p:spPr bwMode="auto">
          <a:xfrm>
            <a:off x="6778625" y="4125913"/>
            <a:ext cx="23813" cy="20637"/>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29" name="Rectangle 353"/>
          <p:cNvSpPr>
            <a:spLocks noChangeArrowheads="1"/>
          </p:cNvSpPr>
          <p:nvPr/>
        </p:nvSpPr>
        <p:spPr bwMode="auto">
          <a:xfrm>
            <a:off x="6778625" y="4125913"/>
            <a:ext cx="23813" cy="2063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0" name="Freeform 354"/>
          <p:cNvSpPr>
            <a:spLocks/>
          </p:cNvSpPr>
          <p:nvPr/>
        </p:nvSpPr>
        <p:spPr bwMode="auto">
          <a:xfrm>
            <a:off x="6784975" y="4037013"/>
            <a:ext cx="12700" cy="196850"/>
          </a:xfrm>
          <a:custGeom>
            <a:avLst/>
            <a:gdLst>
              <a:gd name="T0" fmla="*/ 2147483647 w 7"/>
              <a:gd name="T1" fmla="*/ 2147483647 h 122"/>
              <a:gd name="T2" fmla="*/ 2147483647 w 7"/>
              <a:gd name="T3" fmla="*/ 2147483647 h 122"/>
              <a:gd name="T4" fmla="*/ 2147483647 w 7"/>
              <a:gd name="T5" fmla="*/ 0 h 122"/>
              <a:gd name="T6" fmla="*/ 0 w 7"/>
              <a:gd name="T7" fmla="*/ 0 h 122"/>
              <a:gd name="T8" fmla="*/ 0 w 7"/>
              <a:gd name="T9" fmla="*/ 2147483647 h 122"/>
              <a:gd name="T10" fmla="*/ 2147483647 w 7"/>
              <a:gd name="T11" fmla="*/ 2147483647 h 122"/>
              <a:gd name="T12" fmla="*/ 0 60000 65536"/>
              <a:gd name="T13" fmla="*/ 0 60000 65536"/>
              <a:gd name="T14" fmla="*/ 0 60000 65536"/>
              <a:gd name="T15" fmla="*/ 0 60000 65536"/>
              <a:gd name="T16" fmla="*/ 0 60000 65536"/>
              <a:gd name="T17" fmla="*/ 0 60000 65536"/>
              <a:gd name="T18" fmla="*/ 0 w 7"/>
              <a:gd name="T19" fmla="*/ 0 h 122"/>
              <a:gd name="T20" fmla="*/ 7 w 7"/>
              <a:gd name="T21" fmla="*/ 122 h 122"/>
            </a:gdLst>
            <a:ahLst/>
            <a:cxnLst>
              <a:cxn ang="T12">
                <a:pos x="T0" y="T1"/>
              </a:cxn>
              <a:cxn ang="T13">
                <a:pos x="T2" y="T3"/>
              </a:cxn>
              <a:cxn ang="T14">
                <a:pos x="T4" y="T5"/>
              </a:cxn>
              <a:cxn ang="T15">
                <a:pos x="T6" y="T7"/>
              </a:cxn>
              <a:cxn ang="T16">
                <a:pos x="T8" y="T9"/>
              </a:cxn>
              <a:cxn ang="T17">
                <a:pos x="T10" y="T11"/>
              </a:cxn>
            </a:cxnLst>
            <a:rect l="T18" t="T19" r="T20" b="T21"/>
            <a:pathLst>
              <a:path w="7" h="122">
                <a:moveTo>
                  <a:pt x="4" y="122"/>
                </a:moveTo>
                <a:lnTo>
                  <a:pt x="7" y="122"/>
                </a:lnTo>
                <a:lnTo>
                  <a:pt x="7" y="0"/>
                </a:lnTo>
                <a:lnTo>
                  <a:pt x="0" y="0"/>
                </a:lnTo>
                <a:lnTo>
                  <a:pt x="0" y="122"/>
                </a:lnTo>
                <a:lnTo>
                  <a:pt x="4" y="12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1" name="Rectangle 355"/>
          <p:cNvSpPr>
            <a:spLocks noChangeArrowheads="1"/>
          </p:cNvSpPr>
          <p:nvPr/>
        </p:nvSpPr>
        <p:spPr bwMode="auto">
          <a:xfrm>
            <a:off x="6985000" y="4073525"/>
            <a:ext cx="17463" cy="15875"/>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2" name="Rectangle 356"/>
          <p:cNvSpPr>
            <a:spLocks noChangeArrowheads="1"/>
          </p:cNvSpPr>
          <p:nvPr/>
        </p:nvSpPr>
        <p:spPr bwMode="auto">
          <a:xfrm>
            <a:off x="6985000" y="4073525"/>
            <a:ext cx="17463" cy="15875"/>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3" name="Freeform 357"/>
          <p:cNvSpPr>
            <a:spLocks/>
          </p:cNvSpPr>
          <p:nvPr/>
        </p:nvSpPr>
        <p:spPr bwMode="auto">
          <a:xfrm>
            <a:off x="6988175" y="3948113"/>
            <a:ext cx="12700" cy="269875"/>
          </a:xfrm>
          <a:custGeom>
            <a:avLst/>
            <a:gdLst>
              <a:gd name="T0" fmla="*/ 2147483647 w 7"/>
              <a:gd name="T1" fmla="*/ 2147483647 h 168"/>
              <a:gd name="T2" fmla="*/ 2147483647 w 7"/>
              <a:gd name="T3" fmla="*/ 2147483647 h 168"/>
              <a:gd name="T4" fmla="*/ 2147483647 w 7"/>
              <a:gd name="T5" fmla="*/ 0 h 168"/>
              <a:gd name="T6" fmla="*/ 0 w 7"/>
              <a:gd name="T7" fmla="*/ 0 h 168"/>
              <a:gd name="T8" fmla="*/ 0 w 7"/>
              <a:gd name="T9" fmla="*/ 2147483647 h 168"/>
              <a:gd name="T10" fmla="*/ 2147483647 w 7"/>
              <a:gd name="T11" fmla="*/ 2147483647 h 168"/>
              <a:gd name="T12" fmla="*/ 0 60000 65536"/>
              <a:gd name="T13" fmla="*/ 0 60000 65536"/>
              <a:gd name="T14" fmla="*/ 0 60000 65536"/>
              <a:gd name="T15" fmla="*/ 0 60000 65536"/>
              <a:gd name="T16" fmla="*/ 0 60000 65536"/>
              <a:gd name="T17" fmla="*/ 0 60000 65536"/>
              <a:gd name="T18" fmla="*/ 0 w 7"/>
              <a:gd name="T19" fmla="*/ 0 h 168"/>
              <a:gd name="T20" fmla="*/ 7 w 7"/>
              <a:gd name="T21" fmla="*/ 168 h 168"/>
            </a:gdLst>
            <a:ahLst/>
            <a:cxnLst>
              <a:cxn ang="T12">
                <a:pos x="T0" y="T1"/>
              </a:cxn>
              <a:cxn ang="T13">
                <a:pos x="T2" y="T3"/>
              </a:cxn>
              <a:cxn ang="T14">
                <a:pos x="T4" y="T5"/>
              </a:cxn>
              <a:cxn ang="T15">
                <a:pos x="T6" y="T7"/>
              </a:cxn>
              <a:cxn ang="T16">
                <a:pos x="T8" y="T9"/>
              </a:cxn>
              <a:cxn ang="T17">
                <a:pos x="T10" y="T11"/>
              </a:cxn>
            </a:cxnLst>
            <a:rect l="T18" t="T19" r="T20" b="T21"/>
            <a:pathLst>
              <a:path w="7" h="168">
                <a:moveTo>
                  <a:pt x="3" y="168"/>
                </a:moveTo>
                <a:lnTo>
                  <a:pt x="7" y="168"/>
                </a:lnTo>
                <a:lnTo>
                  <a:pt x="7" y="0"/>
                </a:lnTo>
                <a:lnTo>
                  <a:pt x="0" y="0"/>
                </a:lnTo>
                <a:lnTo>
                  <a:pt x="0" y="168"/>
                </a:lnTo>
                <a:lnTo>
                  <a:pt x="3" y="168"/>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4" name="Rectangle 358"/>
          <p:cNvSpPr>
            <a:spLocks noChangeArrowheads="1"/>
          </p:cNvSpPr>
          <p:nvPr/>
        </p:nvSpPr>
        <p:spPr bwMode="auto">
          <a:xfrm>
            <a:off x="7180263" y="3865563"/>
            <a:ext cx="14287" cy="12700"/>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5" name="Rectangle 359"/>
          <p:cNvSpPr>
            <a:spLocks noChangeArrowheads="1"/>
          </p:cNvSpPr>
          <p:nvPr/>
        </p:nvSpPr>
        <p:spPr bwMode="auto">
          <a:xfrm>
            <a:off x="7180263" y="3865563"/>
            <a:ext cx="14287" cy="12700"/>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6" name="Freeform 360"/>
          <p:cNvSpPr>
            <a:spLocks/>
          </p:cNvSpPr>
          <p:nvPr/>
        </p:nvSpPr>
        <p:spPr bwMode="auto">
          <a:xfrm>
            <a:off x="7180263" y="3702050"/>
            <a:ext cx="12700" cy="342900"/>
          </a:xfrm>
          <a:custGeom>
            <a:avLst/>
            <a:gdLst>
              <a:gd name="T0" fmla="*/ 2147483647 w 7"/>
              <a:gd name="T1" fmla="*/ 2147483647 h 214"/>
              <a:gd name="T2" fmla="*/ 2147483647 w 7"/>
              <a:gd name="T3" fmla="*/ 2147483647 h 214"/>
              <a:gd name="T4" fmla="*/ 2147483647 w 7"/>
              <a:gd name="T5" fmla="*/ 0 h 214"/>
              <a:gd name="T6" fmla="*/ 0 w 7"/>
              <a:gd name="T7" fmla="*/ 0 h 214"/>
              <a:gd name="T8" fmla="*/ 0 w 7"/>
              <a:gd name="T9" fmla="*/ 2147483647 h 214"/>
              <a:gd name="T10" fmla="*/ 2147483647 w 7"/>
              <a:gd name="T11" fmla="*/ 2147483647 h 214"/>
              <a:gd name="T12" fmla="*/ 0 60000 65536"/>
              <a:gd name="T13" fmla="*/ 0 60000 65536"/>
              <a:gd name="T14" fmla="*/ 0 60000 65536"/>
              <a:gd name="T15" fmla="*/ 0 60000 65536"/>
              <a:gd name="T16" fmla="*/ 0 60000 65536"/>
              <a:gd name="T17" fmla="*/ 0 60000 65536"/>
              <a:gd name="T18" fmla="*/ 0 w 7"/>
              <a:gd name="T19" fmla="*/ 0 h 214"/>
              <a:gd name="T20" fmla="*/ 7 w 7"/>
              <a:gd name="T21" fmla="*/ 214 h 214"/>
            </a:gdLst>
            <a:ahLst/>
            <a:cxnLst>
              <a:cxn ang="T12">
                <a:pos x="T0" y="T1"/>
              </a:cxn>
              <a:cxn ang="T13">
                <a:pos x="T2" y="T3"/>
              </a:cxn>
              <a:cxn ang="T14">
                <a:pos x="T4" y="T5"/>
              </a:cxn>
              <a:cxn ang="T15">
                <a:pos x="T6" y="T7"/>
              </a:cxn>
              <a:cxn ang="T16">
                <a:pos x="T8" y="T9"/>
              </a:cxn>
              <a:cxn ang="T17">
                <a:pos x="T10" y="T11"/>
              </a:cxn>
            </a:cxnLst>
            <a:rect l="T18" t="T19" r="T20" b="T21"/>
            <a:pathLst>
              <a:path w="7" h="214">
                <a:moveTo>
                  <a:pt x="3" y="214"/>
                </a:moveTo>
                <a:lnTo>
                  <a:pt x="7" y="214"/>
                </a:lnTo>
                <a:lnTo>
                  <a:pt x="7" y="0"/>
                </a:lnTo>
                <a:lnTo>
                  <a:pt x="0" y="0"/>
                </a:lnTo>
                <a:lnTo>
                  <a:pt x="0" y="214"/>
                </a:lnTo>
                <a:lnTo>
                  <a:pt x="3" y="21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7" name="Rectangle 361"/>
          <p:cNvSpPr>
            <a:spLocks noChangeArrowheads="1"/>
          </p:cNvSpPr>
          <p:nvPr/>
        </p:nvSpPr>
        <p:spPr bwMode="auto">
          <a:xfrm>
            <a:off x="7366000" y="3767138"/>
            <a:ext cx="12700" cy="7937"/>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8" name="Freeform 362"/>
          <p:cNvSpPr>
            <a:spLocks/>
          </p:cNvSpPr>
          <p:nvPr/>
        </p:nvSpPr>
        <p:spPr bwMode="auto">
          <a:xfrm>
            <a:off x="7366000" y="3529013"/>
            <a:ext cx="12700" cy="484187"/>
          </a:xfrm>
          <a:custGeom>
            <a:avLst/>
            <a:gdLst>
              <a:gd name="T0" fmla="*/ 2147483647 w 7"/>
              <a:gd name="T1" fmla="*/ 2147483647 h 301"/>
              <a:gd name="T2" fmla="*/ 2147483647 w 7"/>
              <a:gd name="T3" fmla="*/ 2147483647 h 301"/>
              <a:gd name="T4" fmla="*/ 2147483647 w 7"/>
              <a:gd name="T5" fmla="*/ 0 h 301"/>
              <a:gd name="T6" fmla="*/ 0 w 7"/>
              <a:gd name="T7" fmla="*/ 0 h 301"/>
              <a:gd name="T8" fmla="*/ 0 w 7"/>
              <a:gd name="T9" fmla="*/ 2147483647 h 301"/>
              <a:gd name="T10" fmla="*/ 2147483647 w 7"/>
              <a:gd name="T11" fmla="*/ 2147483647 h 301"/>
              <a:gd name="T12" fmla="*/ 0 60000 65536"/>
              <a:gd name="T13" fmla="*/ 0 60000 65536"/>
              <a:gd name="T14" fmla="*/ 0 60000 65536"/>
              <a:gd name="T15" fmla="*/ 0 60000 65536"/>
              <a:gd name="T16" fmla="*/ 0 60000 65536"/>
              <a:gd name="T17" fmla="*/ 0 60000 65536"/>
              <a:gd name="T18" fmla="*/ 0 w 7"/>
              <a:gd name="T19" fmla="*/ 0 h 301"/>
              <a:gd name="T20" fmla="*/ 7 w 7"/>
              <a:gd name="T21" fmla="*/ 301 h 301"/>
            </a:gdLst>
            <a:ahLst/>
            <a:cxnLst>
              <a:cxn ang="T12">
                <a:pos x="T0" y="T1"/>
              </a:cxn>
              <a:cxn ang="T13">
                <a:pos x="T2" y="T3"/>
              </a:cxn>
              <a:cxn ang="T14">
                <a:pos x="T4" y="T5"/>
              </a:cxn>
              <a:cxn ang="T15">
                <a:pos x="T6" y="T7"/>
              </a:cxn>
              <a:cxn ang="T16">
                <a:pos x="T8" y="T9"/>
              </a:cxn>
              <a:cxn ang="T17">
                <a:pos x="T10" y="T11"/>
              </a:cxn>
            </a:cxnLst>
            <a:rect l="T18" t="T19" r="T20" b="T21"/>
            <a:pathLst>
              <a:path w="7" h="301">
                <a:moveTo>
                  <a:pt x="3" y="301"/>
                </a:moveTo>
                <a:lnTo>
                  <a:pt x="7" y="301"/>
                </a:lnTo>
                <a:lnTo>
                  <a:pt x="7" y="0"/>
                </a:lnTo>
                <a:lnTo>
                  <a:pt x="0" y="0"/>
                </a:lnTo>
                <a:lnTo>
                  <a:pt x="0" y="301"/>
                </a:lnTo>
                <a:lnTo>
                  <a:pt x="3" y="301"/>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39" name="Rectangle 363"/>
          <p:cNvSpPr>
            <a:spLocks noChangeArrowheads="1"/>
          </p:cNvSpPr>
          <p:nvPr/>
        </p:nvSpPr>
        <p:spPr bwMode="auto">
          <a:xfrm>
            <a:off x="7708900" y="3433763"/>
            <a:ext cx="12700" cy="11112"/>
          </a:xfrm>
          <a:prstGeom prst="rect">
            <a:avLst/>
          </a:prstGeom>
          <a:solidFill>
            <a:srgbClr val="FFFF99"/>
          </a:solidFill>
          <a:ln w="9525">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0" name="Rectangle 364"/>
          <p:cNvSpPr>
            <a:spLocks noChangeArrowheads="1"/>
          </p:cNvSpPr>
          <p:nvPr/>
        </p:nvSpPr>
        <p:spPr bwMode="auto">
          <a:xfrm>
            <a:off x="7708900" y="3433763"/>
            <a:ext cx="12700" cy="11112"/>
          </a:xfrm>
          <a:prstGeom prst="rect">
            <a:avLst/>
          </a:prstGeom>
          <a:solidFill>
            <a:srgbClr val="FFFF99"/>
          </a:solidFill>
          <a:ln w="0">
            <a:solidFill>
              <a:schemeClr val="tx1"/>
            </a:solid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1" name="Freeform 365"/>
          <p:cNvSpPr>
            <a:spLocks/>
          </p:cNvSpPr>
          <p:nvPr/>
        </p:nvSpPr>
        <p:spPr bwMode="auto">
          <a:xfrm>
            <a:off x="7708900" y="3243263"/>
            <a:ext cx="12700" cy="392112"/>
          </a:xfrm>
          <a:custGeom>
            <a:avLst/>
            <a:gdLst>
              <a:gd name="T0" fmla="*/ 2147483647 w 7"/>
              <a:gd name="T1" fmla="*/ 2147483647 h 244"/>
              <a:gd name="T2" fmla="*/ 2147483647 w 7"/>
              <a:gd name="T3" fmla="*/ 2147483647 h 244"/>
              <a:gd name="T4" fmla="*/ 2147483647 w 7"/>
              <a:gd name="T5" fmla="*/ 0 h 244"/>
              <a:gd name="T6" fmla="*/ 0 w 7"/>
              <a:gd name="T7" fmla="*/ 0 h 244"/>
              <a:gd name="T8" fmla="*/ 0 w 7"/>
              <a:gd name="T9" fmla="*/ 2147483647 h 244"/>
              <a:gd name="T10" fmla="*/ 2147483647 w 7"/>
              <a:gd name="T11" fmla="*/ 2147483647 h 244"/>
              <a:gd name="T12" fmla="*/ 0 60000 65536"/>
              <a:gd name="T13" fmla="*/ 0 60000 65536"/>
              <a:gd name="T14" fmla="*/ 0 60000 65536"/>
              <a:gd name="T15" fmla="*/ 0 60000 65536"/>
              <a:gd name="T16" fmla="*/ 0 60000 65536"/>
              <a:gd name="T17" fmla="*/ 0 60000 65536"/>
              <a:gd name="T18" fmla="*/ 0 w 7"/>
              <a:gd name="T19" fmla="*/ 0 h 244"/>
              <a:gd name="T20" fmla="*/ 7 w 7"/>
              <a:gd name="T21" fmla="*/ 244 h 244"/>
            </a:gdLst>
            <a:ahLst/>
            <a:cxnLst>
              <a:cxn ang="T12">
                <a:pos x="T0" y="T1"/>
              </a:cxn>
              <a:cxn ang="T13">
                <a:pos x="T2" y="T3"/>
              </a:cxn>
              <a:cxn ang="T14">
                <a:pos x="T4" y="T5"/>
              </a:cxn>
              <a:cxn ang="T15">
                <a:pos x="T6" y="T7"/>
              </a:cxn>
              <a:cxn ang="T16">
                <a:pos x="T8" y="T9"/>
              </a:cxn>
              <a:cxn ang="T17">
                <a:pos x="T10" y="T11"/>
              </a:cxn>
            </a:cxnLst>
            <a:rect l="T18" t="T19" r="T20" b="T21"/>
            <a:pathLst>
              <a:path w="7" h="244">
                <a:moveTo>
                  <a:pt x="3" y="244"/>
                </a:moveTo>
                <a:lnTo>
                  <a:pt x="7" y="244"/>
                </a:lnTo>
                <a:lnTo>
                  <a:pt x="7" y="0"/>
                </a:lnTo>
                <a:lnTo>
                  <a:pt x="0" y="0"/>
                </a:lnTo>
                <a:lnTo>
                  <a:pt x="0" y="244"/>
                </a:lnTo>
                <a:lnTo>
                  <a:pt x="3" y="244"/>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2" name="Freeform 366"/>
          <p:cNvSpPr>
            <a:spLocks/>
          </p:cNvSpPr>
          <p:nvPr/>
        </p:nvSpPr>
        <p:spPr bwMode="auto">
          <a:xfrm>
            <a:off x="5592763" y="5000625"/>
            <a:ext cx="3175" cy="1588"/>
          </a:xfrm>
          <a:custGeom>
            <a:avLst/>
            <a:gdLst>
              <a:gd name="T0" fmla="*/ 0 w 3175"/>
              <a:gd name="T1" fmla="*/ 0 h 1588"/>
              <a:gd name="T2" fmla="*/ 0 w 3175"/>
              <a:gd name="T3" fmla="*/ 0 h 1588"/>
              <a:gd name="T4" fmla="*/ 0 w 3175"/>
              <a:gd name="T5" fmla="*/ 0 h 1588"/>
              <a:gd name="T6" fmla="*/ 0 w 3175"/>
              <a:gd name="T7" fmla="*/ 0 h 1588"/>
              <a:gd name="T8" fmla="*/ 0 w 3175"/>
              <a:gd name="T9" fmla="*/ 0 h 1588"/>
              <a:gd name="T10" fmla="*/ 0 w 3175"/>
              <a:gd name="T11" fmla="*/ 0 h 1588"/>
              <a:gd name="T12" fmla="*/ 0 60000 65536"/>
              <a:gd name="T13" fmla="*/ 0 60000 65536"/>
              <a:gd name="T14" fmla="*/ 0 60000 65536"/>
              <a:gd name="T15" fmla="*/ 0 60000 65536"/>
              <a:gd name="T16" fmla="*/ 0 60000 65536"/>
              <a:gd name="T17" fmla="*/ 0 60000 65536"/>
              <a:gd name="T18" fmla="*/ 0 w 3175"/>
              <a:gd name="T19" fmla="*/ 0 h 1588"/>
              <a:gd name="T20" fmla="*/ 3175 w 3175"/>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3175"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3" name="Freeform 367"/>
          <p:cNvSpPr>
            <a:spLocks/>
          </p:cNvSpPr>
          <p:nvPr/>
        </p:nvSpPr>
        <p:spPr bwMode="auto">
          <a:xfrm>
            <a:off x="5589588" y="3390900"/>
            <a:ext cx="2300287" cy="1614488"/>
          </a:xfrm>
          <a:custGeom>
            <a:avLst/>
            <a:gdLst>
              <a:gd name="T0" fmla="*/ 2147483647 w 1284"/>
              <a:gd name="T1" fmla="*/ 2147483647 h 1005"/>
              <a:gd name="T2" fmla="*/ 2147483647 w 1284"/>
              <a:gd name="T3" fmla="*/ 0 h 1005"/>
              <a:gd name="T4" fmla="*/ 0 w 1284"/>
              <a:gd name="T5" fmla="*/ 2147483647 h 1005"/>
              <a:gd name="T6" fmla="*/ 2147483647 w 1284"/>
              <a:gd name="T7" fmla="*/ 2147483647 h 1005"/>
              <a:gd name="T8" fmla="*/ 2147483647 w 1284"/>
              <a:gd name="T9" fmla="*/ 2147483647 h 1005"/>
              <a:gd name="T10" fmla="*/ 2147483647 w 1284"/>
              <a:gd name="T11" fmla="*/ 2147483647 h 1005"/>
              <a:gd name="T12" fmla="*/ 0 60000 65536"/>
              <a:gd name="T13" fmla="*/ 0 60000 65536"/>
              <a:gd name="T14" fmla="*/ 0 60000 65536"/>
              <a:gd name="T15" fmla="*/ 0 60000 65536"/>
              <a:gd name="T16" fmla="*/ 0 60000 65536"/>
              <a:gd name="T17" fmla="*/ 0 60000 65536"/>
              <a:gd name="T18" fmla="*/ 0 w 1284"/>
              <a:gd name="T19" fmla="*/ 0 h 1005"/>
              <a:gd name="T20" fmla="*/ 1284 w 1284"/>
              <a:gd name="T21" fmla="*/ 1005 h 1005"/>
            </a:gdLst>
            <a:ahLst/>
            <a:cxnLst>
              <a:cxn ang="T12">
                <a:pos x="T0" y="T1"/>
              </a:cxn>
              <a:cxn ang="T13">
                <a:pos x="T2" y="T3"/>
              </a:cxn>
              <a:cxn ang="T14">
                <a:pos x="T4" y="T5"/>
              </a:cxn>
              <a:cxn ang="T15">
                <a:pos x="T6" y="T7"/>
              </a:cxn>
              <a:cxn ang="T16">
                <a:pos x="T8" y="T9"/>
              </a:cxn>
              <a:cxn ang="T17">
                <a:pos x="T10" y="T11"/>
              </a:cxn>
            </a:cxnLst>
            <a:rect l="T18" t="T19" r="T20" b="T21"/>
            <a:pathLst>
              <a:path w="1284" h="1005">
                <a:moveTo>
                  <a:pt x="1282" y="2"/>
                </a:moveTo>
                <a:lnTo>
                  <a:pt x="1280" y="0"/>
                </a:lnTo>
                <a:lnTo>
                  <a:pt x="0" y="1000"/>
                </a:lnTo>
                <a:lnTo>
                  <a:pt x="3" y="1005"/>
                </a:lnTo>
                <a:lnTo>
                  <a:pt x="1284" y="5"/>
                </a:lnTo>
                <a:lnTo>
                  <a:pt x="1282" y="2"/>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4" name="Freeform 368"/>
          <p:cNvSpPr>
            <a:spLocks/>
          </p:cNvSpPr>
          <p:nvPr/>
        </p:nvSpPr>
        <p:spPr bwMode="auto">
          <a:xfrm>
            <a:off x="7885113" y="3394075"/>
            <a:ext cx="1587" cy="1588"/>
          </a:xfrm>
          <a:custGeom>
            <a:avLst/>
            <a:gdLst>
              <a:gd name="T0" fmla="*/ 0 w 1587"/>
              <a:gd name="T1" fmla="*/ 0 h 1588"/>
              <a:gd name="T2" fmla="*/ 0 w 1587"/>
              <a:gd name="T3" fmla="*/ 0 h 1588"/>
              <a:gd name="T4" fmla="*/ 0 w 1587"/>
              <a:gd name="T5" fmla="*/ 0 h 1588"/>
              <a:gd name="T6" fmla="*/ 0 w 1587"/>
              <a:gd name="T7" fmla="*/ 0 h 1588"/>
              <a:gd name="T8" fmla="*/ 0 w 1587"/>
              <a:gd name="T9" fmla="*/ 0 h 1588"/>
              <a:gd name="T10" fmla="*/ 0 w 1587"/>
              <a:gd name="T11" fmla="*/ 0 h 1588"/>
              <a:gd name="T12" fmla="*/ 0 60000 65536"/>
              <a:gd name="T13" fmla="*/ 0 60000 65536"/>
              <a:gd name="T14" fmla="*/ 0 60000 65536"/>
              <a:gd name="T15" fmla="*/ 0 60000 65536"/>
              <a:gd name="T16" fmla="*/ 0 60000 65536"/>
              <a:gd name="T17" fmla="*/ 0 60000 65536"/>
              <a:gd name="T18" fmla="*/ 0 w 1587"/>
              <a:gd name="T19" fmla="*/ 0 h 1588"/>
              <a:gd name="T20" fmla="*/ 1587 w 1587"/>
              <a:gd name="T21" fmla="*/ 1588 h 1588"/>
            </a:gdLst>
            <a:ahLst/>
            <a:cxnLst>
              <a:cxn ang="T12">
                <a:pos x="T0" y="T1"/>
              </a:cxn>
              <a:cxn ang="T13">
                <a:pos x="T2" y="T3"/>
              </a:cxn>
              <a:cxn ang="T14">
                <a:pos x="T4" y="T5"/>
              </a:cxn>
              <a:cxn ang="T15">
                <a:pos x="T6" y="T7"/>
              </a:cxn>
              <a:cxn ang="T16">
                <a:pos x="T8" y="T9"/>
              </a:cxn>
              <a:cxn ang="T17">
                <a:pos x="T10" y="T11"/>
              </a:cxn>
            </a:cxnLst>
            <a:rect l="T18" t="T19" r="T20" b="T21"/>
            <a:pathLst>
              <a:path w="1587" h="1588">
                <a:moveTo>
                  <a:pt x="0" y="0"/>
                </a:moveTo>
                <a:lnTo>
                  <a:pt x="0" y="0"/>
                </a:lnTo>
                <a:close/>
              </a:path>
            </a:pathLst>
          </a:custGeom>
          <a:solidFill>
            <a:srgbClr val="FFFF99"/>
          </a:solid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45" name="Text Box 369"/>
          <p:cNvSpPr txBox="1">
            <a:spLocks noChangeArrowheads="1"/>
          </p:cNvSpPr>
          <p:nvPr/>
        </p:nvSpPr>
        <p:spPr bwMode="auto">
          <a:xfrm rot="-5400000">
            <a:off x="2804319" y="3118644"/>
            <a:ext cx="4013200" cy="414338"/>
          </a:xfrm>
          <a:prstGeom prst="rect">
            <a:avLst/>
          </a:prstGeom>
          <a:noFill/>
          <a:ln w="9525">
            <a:noFill/>
            <a:miter lim="800000"/>
            <a:headEnd/>
            <a:tailEnd/>
          </a:ln>
        </p:spPr>
        <p:txBody>
          <a:bodyPr lIns="91430" tIns="45715" rIns="91430" bIns="45715">
            <a:spAutoFit/>
          </a:bodyPr>
          <a:lstStyle/>
          <a:p>
            <a:pPr marL="0" marR="0" lvl="0" indent="0" algn="ctr" defTabSz="914400" rtl="0" eaLnBrk="0" fontAlgn="base" latinLnBrk="0" hangingPunct="0">
              <a:lnSpc>
                <a:spcPct val="5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Cardiovascular  Mortality</a:t>
            </a:r>
          </a:p>
          <a:p>
            <a:pPr marL="0" marR="0" lvl="0" indent="0" algn="ctr" defTabSz="914400" rtl="0" eaLnBrk="0" fontAlgn="base" latinLnBrk="0" hangingPunct="0">
              <a:lnSpc>
                <a:spcPct val="5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(Floating Absolute Risks and 95% CI)</a:t>
            </a:r>
          </a:p>
        </p:txBody>
      </p:sp>
      <p:sp>
        <p:nvSpPr>
          <p:cNvPr id="77146" name="Rectangle 370"/>
          <p:cNvSpPr>
            <a:spLocks noChangeArrowheads="1"/>
          </p:cNvSpPr>
          <p:nvPr/>
        </p:nvSpPr>
        <p:spPr bwMode="auto">
          <a:xfrm>
            <a:off x="3709988" y="2800350"/>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50-59 yrs</a:t>
            </a:r>
          </a:p>
        </p:txBody>
      </p:sp>
      <p:sp>
        <p:nvSpPr>
          <p:cNvPr id="77147" name="Rectangle 371"/>
          <p:cNvSpPr>
            <a:spLocks noChangeArrowheads="1"/>
          </p:cNvSpPr>
          <p:nvPr/>
        </p:nvSpPr>
        <p:spPr bwMode="auto">
          <a:xfrm>
            <a:off x="3506788" y="1992313"/>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70-79 yrs</a:t>
            </a:r>
          </a:p>
        </p:txBody>
      </p:sp>
      <p:sp>
        <p:nvSpPr>
          <p:cNvPr id="77148" name="Rectangle 372"/>
          <p:cNvSpPr>
            <a:spLocks noChangeArrowheads="1"/>
          </p:cNvSpPr>
          <p:nvPr/>
        </p:nvSpPr>
        <p:spPr bwMode="auto">
          <a:xfrm>
            <a:off x="3505200" y="2376488"/>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60-69 yrs</a:t>
            </a:r>
          </a:p>
        </p:txBody>
      </p:sp>
      <p:sp>
        <p:nvSpPr>
          <p:cNvPr id="77149" name="Rectangle 373"/>
          <p:cNvSpPr>
            <a:spLocks noChangeArrowheads="1"/>
          </p:cNvSpPr>
          <p:nvPr/>
        </p:nvSpPr>
        <p:spPr bwMode="auto">
          <a:xfrm>
            <a:off x="3352800" y="1600200"/>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80-89 yrs</a:t>
            </a:r>
          </a:p>
        </p:txBody>
      </p:sp>
      <p:sp>
        <p:nvSpPr>
          <p:cNvPr id="77150" name="Rectangle 374"/>
          <p:cNvSpPr>
            <a:spLocks noChangeArrowheads="1"/>
          </p:cNvSpPr>
          <p:nvPr/>
        </p:nvSpPr>
        <p:spPr bwMode="auto">
          <a:xfrm>
            <a:off x="7900988" y="2720975"/>
            <a:ext cx="768350" cy="595313"/>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8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50-59 yrs</a:t>
            </a:r>
          </a:p>
          <a:p>
            <a:pPr marL="0" marR="0" lvl="0" indent="0" algn="l" defTabSz="1143000" rtl="0" eaLnBrk="0" fontAlgn="base" latinLnBrk="0" hangingPunct="0">
              <a:lnSpc>
                <a:spcPct val="100000"/>
              </a:lnSpc>
              <a:spcBef>
                <a:spcPct val="8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40-49 yrs</a:t>
            </a:r>
          </a:p>
        </p:txBody>
      </p:sp>
      <p:sp>
        <p:nvSpPr>
          <p:cNvPr id="77151" name="Rectangle 375"/>
          <p:cNvSpPr>
            <a:spLocks noChangeArrowheads="1"/>
          </p:cNvSpPr>
          <p:nvPr/>
        </p:nvSpPr>
        <p:spPr bwMode="auto">
          <a:xfrm>
            <a:off x="7696200" y="1912938"/>
            <a:ext cx="817563"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70-79  yrs</a:t>
            </a:r>
          </a:p>
        </p:txBody>
      </p:sp>
      <p:sp>
        <p:nvSpPr>
          <p:cNvPr id="77152" name="Rectangle 376"/>
          <p:cNvSpPr>
            <a:spLocks noChangeArrowheads="1"/>
          </p:cNvSpPr>
          <p:nvPr/>
        </p:nvSpPr>
        <p:spPr bwMode="auto">
          <a:xfrm>
            <a:off x="7848600" y="2297113"/>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60-69 yrs</a:t>
            </a:r>
          </a:p>
        </p:txBody>
      </p:sp>
      <p:sp>
        <p:nvSpPr>
          <p:cNvPr id="77153" name="Rectangle 377"/>
          <p:cNvSpPr>
            <a:spLocks noChangeArrowheads="1"/>
          </p:cNvSpPr>
          <p:nvPr/>
        </p:nvSpPr>
        <p:spPr bwMode="auto">
          <a:xfrm>
            <a:off x="7696200" y="1520825"/>
            <a:ext cx="768350" cy="212725"/>
          </a:xfrm>
          <a:prstGeom prst="rect">
            <a:avLst/>
          </a:prstGeom>
          <a:noFill/>
          <a:ln w="9525">
            <a:noFill/>
            <a:miter lim="800000"/>
            <a:headEnd/>
            <a:tailEnd/>
          </a:ln>
        </p:spPr>
        <p:txBody>
          <a:bodyPr wrap="none" lIns="0" tIns="0" rIns="0" bIns="0">
            <a:spAutoFit/>
          </a:bodyPr>
          <a:lstStyle/>
          <a:p>
            <a:pPr marL="0" marR="0" lvl="0" indent="0" algn="l" defTabSz="11430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80-89 yrs</a:t>
            </a:r>
          </a:p>
        </p:txBody>
      </p:sp>
      <p:sp>
        <p:nvSpPr>
          <p:cNvPr id="77154" name="Text Box 379"/>
          <p:cNvSpPr txBox="1">
            <a:spLocks noChangeArrowheads="1"/>
          </p:cNvSpPr>
          <p:nvPr/>
        </p:nvSpPr>
        <p:spPr bwMode="auto">
          <a:xfrm>
            <a:off x="3260725" y="422275"/>
            <a:ext cx="184150" cy="457200"/>
          </a:xfrm>
          <a:prstGeom prst="rect">
            <a:avLst/>
          </a:prstGeom>
          <a:noFill/>
          <a:ln w="9525">
            <a:noFill/>
            <a:miter lim="800000"/>
            <a:headEnd/>
            <a:tailEnd/>
          </a:ln>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FF"/>
              </a:solidFill>
              <a:effectLst/>
              <a:uLnTx/>
              <a:uFillTx/>
              <a:latin typeface="Times New Roman" pitchFamily="18" charset="0"/>
              <a:ea typeface="+mn-ea"/>
              <a:cs typeface="Arial"/>
            </a:endParaRPr>
          </a:p>
        </p:txBody>
      </p:sp>
      <p:sp>
        <p:nvSpPr>
          <p:cNvPr id="77155" name="Text Box 380"/>
          <p:cNvSpPr txBox="1">
            <a:spLocks noChangeArrowheads="1"/>
          </p:cNvSpPr>
          <p:nvPr/>
        </p:nvSpPr>
        <p:spPr bwMode="auto">
          <a:xfrm>
            <a:off x="0" y="152400"/>
            <a:ext cx="9144000" cy="877163"/>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550" b="1" i="0" u="none" strike="noStrike" kern="1200" cap="none" spc="0" normalizeH="0" baseline="0" noProof="0" dirty="0">
                <a:ln>
                  <a:noFill/>
                </a:ln>
                <a:solidFill>
                  <a:srgbClr val="FFFF00"/>
                </a:solidFill>
                <a:effectLst/>
                <a:uLnTx/>
                <a:uFillTx/>
                <a:latin typeface="Times New Roman" pitchFamily="18" charset="0"/>
                <a:ea typeface="+mn-ea"/>
                <a:cs typeface="Arial"/>
              </a:rPr>
              <a:t>The Relationship between Systolic Blood Pressure and Macrovascular Mortality is Continuous and Increases with Age</a:t>
            </a:r>
          </a:p>
        </p:txBody>
      </p:sp>
      <p:sp>
        <p:nvSpPr>
          <p:cNvPr id="77156" name="Rectangle 381"/>
          <p:cNvSpPr>
            <a:spLocks noChangeArrowheads="1"/>
          </p:cNvSpPr>
          <p:nvPr/>
        </p:nvSpPr>
        <p:spPr bwMode="auto">
          <a:xfrm>
            <a:off x="5562600" y="5711825"/>
            <a:ext cx="2836863" cy="215900"/>
          </a:xfrm>
          <a:prstGeom prst="rect">
            <a:avLst/>
          </a:prstGeom>
          <a:noFill/>
          <a:ln w="9525">
            <a:noFill/>
            <a:miter lim="800000"/>
            <a:headEnd/>
            <a:tailEnd/>
          </a:ln>
        </p:spPr>
        <p:txBody>
          <a:bodyPr wrap="none" lIns="0" tIns="0" rIns="0" bIns="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charset="0"/>
                <a:ea typeface="+mn-ea"/>
                <a:cs typeface="Arial"/>
              </a:rPr>
              <a:t>Systolic Blood Pressure  (mmHg)</a:t>
            </a:r>
          </a:p>
        </p:txBody>
      </p:sp>
      <p:sp>
        <p:nvSpPr>
          <p:cNvPr id="77157" name="Text Box 12"/>
          <p:cNvSpPr txBox="1">
            <a:spLocks noChangeArrowheads="1"/>
          </p:cNvSpPr>
          <p:nvPr/>
        </p:nvSpPr>
        <p:spPr bwMode="auto">
          <a:xfrm>
            <a:off x="158749" y="6403975"/>
            <a:ext cx="2987675" cy="338554"/>
          </a:xfrm>
          <a:prstGeom prst="rect">
            <a:avLst/>
          </a:prstGeom>
          <a:noFill/>
          <a:ln w="19050">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Arial"/>
              </a:rPr>
              <a:t>Lancet 2002;360:1903-1913</a:t>
            </a:r>
          </a:p>
        </p:txBody>
      </p:sp>
    </p:spTree>
    <p:extLst>
      <p:ext uri="{BB962C8B-B14F-4D97-AF65-F5344CB8AC3E}">
        <p14:creationId xmlns:p14="http://schemas.microsoft.com/office/powerpoint/2010/main" val="53354533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ChangeArrowheads="1"/>
          </p:cNvSpPr>
          <p:nvPr/>
        </p:nvSpPr>
        <p:spPr bwMode="auto">
          <a:xfrm>
            <a:off x="0" y="55158"/>
            <a:ext cx="9144000" cy="138499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00"/>
                </a:solidFill>
                <a:effectLst/>
                <a:uLnTx/>
                <a:uFillTx/>
                <a:latin typeface="Times New Roman"/>
                <a:ea typeface="+mn-ea"/>
                <a:cs typeface="Times New Roman" pitchFamily="18" charset="0"/>
              </a:rPr>
              <a:t>Observational Studies: Cardiovascular Mortality Doubles with Each 20/10mmHg Blood Pressure Increment Starting at 115/75 mmHg</a:t>
            </a:r>
            <a:endParaRPr kumimoji="0" lang="en-US" sz="2800" b="1" i="1" u="none" strike="noStrike" kern="1200" cap="none" spc="0" normalizeH="0" baseline="0" noProof="0" dirty="0">
              <a:ln>
                <a:noFill/>
              </a:ln>
              <a:solidFill>
                <a:srgbClr val="FFFF00"/>
              </a:solidFill>
              <a:effectLst/>
              <a:uLnTx/>
              <a:uFillTx/>
              <a:latin typeface="Times New Roman"/>
              <a:ea typeface="+mn-ea"/>
              <a:cs typeface="Times New Roman" pitchFamily="18" charset="0"/>
            </a:endParaRPr>
          </a:p>
        </p:txBody>
      </p:sp>
      <p:sp>
        <p:nvSpPr>
          <p:cNvPr id="75779" name="Rectangle 3"/>
          <p:cNvSpPr>
            <a:spLocks noChangeArrowheads="1"/>
          </p:cNvSpPr>
          <p:nvPr/>
        </p:nvSpPr>
        <p:spPr bwMode="auto">
          <a:xfrm>
            <a:off x="228600" y="6520255"/>
            <a:ext cx="5334000" cy="313932"/>
          </a:xfrm>
          <a:prstGeom prst="rect">
            <a:avLst/>
          </a:prstGeom>
          <a:noFill/>
          <a:ln w="9525">
            <a:noFill/>
            <a:miter lim="800000"/>
            <a:headEnd/>
            <a:tailEnd/>
          </a:ln>
        </p:spPr>
        <p:txBody>
          <a:bodyPr wrap="square" anchor="b">
            <a:spAutoFit/>
          </a:bodyPr>
          <a:lstStyle/>
          <a:p>
            <a:pPr marL="0" marR="0" lvl="0" indent="0" algn="l" defTabSz="914400" rtl="0" eaLnBrk="1" fontAlgn="base" latinLnBrk="0" hangingPunct="1">
              <a:lnSpc>
                <a:spcPct val="90000"/>
              </a:lnSpc>
              <a:spcBef>
                <a:spcPct val="0"/>
              </a:spcBef>
              <a:spcAft>
                <a:spcPct val="0"/>
              </a:spcAft>
              <a:buClr>
                <a:srgbClr val="FFFF00"/>
              </a:buClr>
              <a:buSzTx/>
              <a:buFontTx/>
              <a:buNone/>
              <a:tabLst>
                <a:tab pos="4687888" algn="l"/>
              </a:tabLst>
              <a:defRPr/>
            </a:pPr>
            <a:r>
              <a:rPr kumimoji="0" lang="en-US" sz="1600" b="1" i="0" u="none" strike="noStrike" kern="1200" cap="none" spc="0" normalizeH="0" baseline="0" noProof="0" dirty="0">
                <a:ln>
                  <a:noFill/>
                </a:ln>
                <a:solidFill>
                  <a:srgbClr val="FFFFFF"/>
                </a:solidFill>
                <a:effectLst/>
                <a:uLnTx/>
                <a:uFillTx/>
                <a:latin typeface="Times New Roman"/>
                <a:ea typeface="+mn-ea"/>
                <a:cs typeface="Times New Roman" pitchFamily="18" charset="0"/>
              </a:rPr>
              <a:t>Lancet 2002;360:1903-1913; JAMA 2003;289:2560-2572</a:t>
            </a:r>
          </a:p>
        </p:txBody>
      </p:sp>
      <p:sp>
        <p:nvSpPr>
          <p:cNvPr id="75780" name="Text Box 4"/>
          <p:cNvSpPr txBox="1">
            <a:spLocks noChangeArrowheads="1"/>
          </p:cNvSpPr>
          <p:nvPr/>
        </p:nvSpPr>
        <p:spPr bwMode="auto">
          <a:xfrm rot="-5400000">
            <a:off x="-584199" y="2705100"/>
            <a:ext cx="2590800" cy="955675"/>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imes New Roman"/>
                <a:ea typeface="+mn-ea"/>
                <a:cs typeface="Times New Roman" pitchFamily="18" charset="0"/>
              </a:rPr>
              <a:t>Cardiovascular</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Times New Roman"/>
                <a:ea typeface="+mn-ea"/>
                <a:cs typeface="Times New Roman" pitchFamily="18" charset="0"/>
              </a:rPr>
              <a:t>Mortality Risk</a:t>
            </a:r>
          </a:p>
        </p:txBody>
      </p:sp>
      <p:sp>
        <p:nvSpPr>
          <p:cNvPr id="75781" name="Text Box 5"/>
          <p:cNvSpPr txBox="1">
            <a:spLocks noChangeArrowheads="1"/>
          </p:cNvSpPr>
          <p:nvPr/>
        </p:nvSpPr>
        <p:spPr bwMode="auto">
          <a:xfrm>
            <a:off x="1670050" y="5305425"/>
            <a:ext cx="7086600" cy="461963"/>
          </a:xfrm>
          <a:prstGeom prst="rect">
            <a:avLst/>
          </a:prstGeom>
          <a:noFill/>
          <a:ln w="9525">
            <a:noFill/>
            <a:miter lim="800000"/>
            <a:headEnd/>
            <a:tailEnd/>
          </a:ln>
        </p:spPr>
        <p:txBody>
          <a:bodyPr>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imes New Roman"/>
                <a:ea typeface="+mn-ea"/>
                <a:cs typeface="Times New Roman" pitchFamily="18" charset="0"/>
              </a:rPr>
              <a:t>Systolic/Diastolic Blood Pressure</a:t>
            </a:r>
            <a:r>
              <a:rPr kumimoji="0" lang="en-US" sz="2400" b="1" i="0" u="none" strike="noStrike" kern="1200" cap="none" spc="0" normalizeH="0" baseline="0" noProof="0" dirty="0">
                <a:ln>
                  <a:noFill/>
                </a:ln>
                <a:solidFill>
                  <a:srgbClr val="FFFF00"/>
                </a:solidFill>
                <a:effectLst/>
                <a:uLnTx/>
                <a:uFillTx/>
                <a:latin typeface="Times New Roman"/>
                <a:ea typeface="+mn-ea"/>
                <a:cs typeface="Times New Roman" pitchFamily="18" charset="0"/>
              </a:rPr>
              <a:t> </a:t>
            </a:r>
            <a:r>
              <a:rPr kumimoji="0" lang="en-US" sz="2400" b="1" i="0" u="none" strike="noStrike" kern="1200" cap="none" spc="0" normalizeH="0" baseline="0" noProof="0" dirty="0">
                <a:ln>
                  <a:noFill/>
                </a:ln>
                <a:solidFill>
                  <a:srgbClr val="FFFFFF"/>
                </a:solidFill>
                <a:effectLst/>
                <a:uLnTx/>
                <a:uFillTx/>
                <a:latin typeface="Times New Roman"/>
                <a:ea typeface="+mn-ea"/>
                <a:cs typeface="Times New Roman" pitchFamily="18" charset="0"/>
              </a:rPr>
              <a:t>(mmHg)</a:t>
            </a:r>
          </a:p>
        </p:txBody>
      </p:sp>
      <p:sp>
        <p:nvSpPr>
          <p:cNvPr id="75782" name="Rectangle 6"/>
          <p:cNvSpPr>
            <a:spLocks noChangeArrowheads="1"/>
          </p:cNvSpPr>
          <p:nvPr/>
        </p:nvSpPr>
        <p:spPr bwMode="auto">
          <a:xfrm>
            <a:off x="2066925" y="4391025"/>
            <a:ext cx="973138" cy="385763"/>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3" name="Rectangle 7"/>
          <p:cNvSpPr>
            <a:spLocks noChangeArrowheads="1"/>
          </p:cNvSpPr>
          <p:nvPr/>
        </p:nvSpPr>
        <p:spPr bwMode="auto">
          <a:xfrm>
            <a:off x="3819525" y="4006850"/>
            <a:ext cx="974725" cy="76993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4" name="Rectangle 8"/>
          <p:cNvSpPr>
            <a:spLocks noChangeArrowheads="1"/>
          </p:cNvSpPr>
          <p:nvPr/>
        </p:nvSpPr>
        <p:spPr bwMode="auto">
          <a:xfrm>
            <a:off x="5573713" y="3225800"/>
            <a:ext cx="962025" cy="155098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5" name="Rectangle 9"/>
          <p:cNvSpPr>
            <a:spLocks noChangeArrowheads="1"/>
          </p:cNvSpPr>
          <p:nvPr/>
        </p:nvSpPr>
        <p:spPr bwMode="auto">
          <a:xfrm>
            <a:off x="7315200" y="1676400"/>
            <a:ext cx="973138" cy="3100388"/>
          </a:xfrm>
          <a:prstGeom prst="rect">
            <a:avLst/>
          </a:prstGeom>
          <a:gradFill rotWithShape="1">
            <a:gsLst>
              <a:gs pos="0">
                <a:srgbClr val="182F76"/>
              </a:gs>
              <a:gs pos="50000">
                <a:srgbClr val="3366FF"/>
              </a:gs>
              <a:gs pos="100000">
                <a:srgbClr val="182F76"/>
              </a:gs>
            </a:gsLst>
            <a:lin ang="0" scaled="1"/>
          </a:gradFill>
          <a:ln w="9525">
            <a:noFill/>
            <a:miter lim="800000"/>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6" name="Line 10"/>
          <p:cNvSpPr>
            <a:spLocks noChangeShapeType="1"/>
          </p:cNvSpPr>
          <p:nvPr/>
        </p:nvSpPr>
        <p:spPr bwMode="auto">
          <a:xfrm>
            <a:off x="1676400" y="1676400"/>
            <a:ext cx="1588" cy="3100388"/>
          </a:xfrm>
          <a:prstGeom prst="line">
            <a:avLst/>
          </a:prstGeom>
          <a:noFill/>
          <a:ln w="9525">
            <a:solidFill>
              <a:schemeClr val="tx1"/>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7" name="Line 11"/>
          <p:cNvSpPr>
            <a:spLocks noChangeShapeType="1"/>
          </p:cNvSpPr>
          <p:nvPr/>
        </p:nvSpPr>
        <p:spPr bwMode="auto">
          <a:xfrm>
            <a:off x="1590675" y="4776788"/>
            <a:ext cx="85725" cy="1587"/>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8" name="Line 12"/>
          <p:cNvSpPr>
            <a:spLocks noChangeShapeType="1"/>
          </p:cNvSpPr>
          <p:nvPr/>
        </p:nvSpPr>
        <p:spPr bwMode="auto">
          <a:xfrm>
            <a:off x="1590675" y="4391025"/>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89" name="Line 13"/>
          <p:cNvSpPr>
            <a:spLocks noChangeShapeType="1"/>
          </p:cNvSpPr>
          <p:nvPr/>
        </p:nvSpPr>
        <p:spPr bwMode="auto">
          <a:xfrm>
            <a:off x="1590675" y="4006850"/>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0" name="Line 14"/>
          <p:cNvSpPr>
            <a:spLocks noChangeShapeType="1"/>
          </p:cNvSpPr>
          <p:nvPr/>
        </p:nvSpPr>
        <p:spPr bwMode="auto">
          <a:xfrm>
            <a:off x="1590675" y="3611563"/>
            <a:ext cx="85725" cy="1587"/>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1" name="Line 15"/>
          <p:cNvSpPr>
            <a:spLocks noChangeShapeType="1"/>
          </p:cNvSpPr>
          <p:nvPr/>
        </p:nvSpPr>
        <p:spPr bwMode="auto">
          <a:xfrm>
            <a:off x="1590675" y="3225800"/>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2" name="Line 16"/>
          <p:cNvSpPr>
            <a:spLocks noChangeShapeType="1"/>
          </p:cNvSpPr>
          <p:nvPr/>
        </p:nvSpPr>
        <p:spPr bwMode="auto">
          <a:xfrm>
            <a:off x="1590675" y="2841625"/>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3" name="Line 17"/>
          <p:cNvSpPr>
            <a:spLocks noChangeShapeType="1"/>
          </p:cNvSpPr>
          <p:nvPr/>
        </p:nvSpPr>
        <p:spPr bwMode="auto">
          <a:xfrm>
            <a:off x="1590675" y="2455863"/>
            <a:ext cx="85725" cy="1587"/>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4" name="Line 18"/>
          <p:cNvSpPr>
            <a:spLocks noChangeShapeType="1"/>
          </p:cNvSpPr>
          <p:nvPr/>
        </p:nvSpPr>
        <p:spPr bwMode="auto">
          <a:xfrm>
            <a:off x="1590675" y="2060575"/>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5" name="Line 19"/>
          <p:cNvSpPr>
            <a:spLocks noChangeShapeType="1"/>
          </p:cNvSpPr>
          <p:nvPr/>
        </p:nvSpPr>
        <p:spPr bwMode="auto">
          <a:xfrm>
            <a:off x="1590675" y="1676400"/>
            <a:ext cx="85725" cy="1588"/>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6" name="Line 20"/>
          <p:cNvSpPr>
            <a:spLocks noChangeShapeType="1"/>
          </p:cNvSpPr>
          <p:nvPr/>
        </p:nvSpPr>
        <p:spPr bwMode="auto">
          <a:xfrm>
            <a:off x="1676400" y="4776788"/>
            <a:ext cx="7002463" cy="1587"/>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7" name="Line 21"/>
          <p:cNvSpPr>
            <a:spLocks noChangeShapeType="1"/>
          </p:cNvSpPr>
          <p:nvPr/>
        </p:nvSpPr>
        <p:spPr bwMode="auto">
          <a:xfrm flipV="1">
            <a:off x="1676400" y="4776788"/>
            <a:ext cx="1588" cy="66675"/>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8" name="Line 22"/>
          <p:cNvSpPr>
            <a:spLocks noChangeShapeType="1"/>
          </p:cNvSpPr>
          <p:nvPr/>
        </p:nvSpPr>
        <p:spPr bwMode="auto">
          <a:xfrm flipV="1">
            <a:off x="3430588" y="4776788"/>
            <a:ext cx="1587" cy="66675"/>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799" name="Line 23"/>
          <p:cNvSpPr>
            <a:spLocks noChangeShapeType="1"/>
          </p:cNvSpPr>
          <p:nvPr/>
        </p:nvSpPr>
        <p:spPr bwMode="auto">
          <a:xfrm flipV="1">
            <a:off x="5183188" y="4776788"/>
            <a:ext cx="3175" cy="66675"/>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800" name="Line 24"/>
          <p:cNvSpPr>
            <a:spLocks noChangeShapeType="1"/>
          </p:cNvSpPr>
          <p:nvPr/>
        </p:nvSpPr>
        <p:spPr bwMode="auto">
          <a:xfrm flipV="1">
            <a:off x="6924675" y="4776788"/>
            <a:ext cx="1588" cy="66675"/>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801" name="Line 25"/>
          <p:cNvSpPr>
            <a:spLocks noChangeShapeType="1"/>
          </p:cNvSpPr>
          <p:nvPr/>
        </p:nvSpPr>
        <p:spPr bwMode="auto">
          <a:xfrm flipV="1">
            <a:off x="8678863" y="4776788"/>
            <a:ext cx="1587" cy="66675"/>
          </a:xfrm>
          <a:prstGeom prst="line">
            <a:avLst/>
          </a:prstGeom>
          <a:noFill/>
          <a:ln w="9525">
            <a:solidFill>
              <a:srgbClr val="FFFFFF"/>
            </a:solidFill>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802" name="Rectangle 26"/>
          <p:cNvSpPr>
            <a:spLocks noChangeArrowheads="1"/>
          </p:cNvSpPr>
          <p:nvPr/>
        </p:nvSpPr>
        <p:spPr bwMode="auto">
          <a:xfrm>
            <a:off x="1370013" y="4651375"/>
            <a:ext cx="127000" cy="274638"/>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0</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3" name="Rectangle 27"/>
          <p:cNvSpPr>
            <a:spLocks noChangeArrowheads="1"/>
          </p:cNvSpPr>
          <p:nvPr/>
        </p:nvSpPr>
        <p:spPr bwMode="auto">
          <a:xfrm>
            <a:off x="1370013" y="4265613"/>
            <a:ext cx="127000" cy="274637"/>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1</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4" name="Rectangle 28"/>
          <p:cNvSpPr>
            <a:spLocks noChangeArrowheads="1"/>
          </p:cNvSpPr>
          <p:nvPr/>
        </p:nvSpPr>
        <p:spPr bwMode="auto">
          <a:xfrm>
            <a:off x="1370013" y="3881438"/>
            <a:ext cx="127000" cy="274637"/>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2</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5" name="Rectangle 29"/>
          <p:cNvSpPr>
            <a:spLocks noChangeArrowheads="1"/>
          </p:cNvSpPr>
          <p:nvPr/>
        </p:nvSpPr>
        <p:spPr bwMode="auto">
          <a:xfrm>
            <a:off x="1370013" y="3486150"/>
            <a:ext cx="127000" cy="274638"/>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3</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6" name="Rectangle 30"/>
          <p:cNvSpPr>
            <a:spLocks noChangeArrowheads="1"/>
          </p:cNvSpPr>
          <p:nvPr/>
        </p:nvSpPr>
        <p:spPr bwMode="auto">
          <a:xfrm>
            <a:off x="1370013" y="3100388"/>
            <a:ext cx="127000" cy="274637"/>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4</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7" name="Rectangle 31"/>
          <p:cNvSpPr>
            <a:spLocks noChangeArrowheads="1"/>
          </p:cNvSpPr>
          <p:nvPr/>
        </p:nvSpPr>
        <p:spPr bwMode="auto">
          <a:xfrm>
            <a:off x="1370013" y="2716213"/>
            <a:ext cx="127000" cy="274637"/>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5</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8" name="Rectangle 32"/>
          <p:cNvSpPr>
            <a:spLocks noChangeArrowheads="1"/>
          </p:cNvSpPr>
          <p:nvPr/>
        </p:nvSpPr>
        <p:spPr bwMode="auto">
          <a:xfrm>
            <a:off x="1370013" y="2330450"/>
            <a:ext cx="127000" cy="274638"/>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6</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09" name="Rectangle 33"/>
          <p:cNvSpPr>
            <a:spLocks noChangeArrowheads="1"/>
          </p:cNvSpPr>
          <p:nvPr/>
        </p:nvSpPr>
        <p:spPr bwMode="auto">
          <a:xfrm>
            <a:off x="1370013" y="1936750"/>
            <a:ext cx="127000" cy="274638"/>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7</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10" name="Rectangle 34"/>
          <p:cNvSpPr>
            <a:spLocks noChangeArrowheads="1"/>
          </p:cNvSpPr>
          <p:nvPr/>
        </p:nvSpPr>
        <p:spPr bwMode="auto">
          <a:xfrm>
            <a:off x="1370013" y="1550988"/>
            <a:ext cx="127000" cy="274637"/>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Arial" charset="0"/>
                <a:ea typeface="+mn-ea"/>
                <a:cs typeface="Times New Roman" pitchFamily="18" charset="0"/>
              </a:rPr>
              <a:t>8</a:t>
            </a:r>
            <a:endParaRPr kumimoji="0" lang="en-US" sz="1400" b="1" i="0" u="none" strike="noStrike" kern="1200" cap="none" spc="0" normalizeH="0" baseline="0" noProof="0" dirty="0">
              <a:ln>
                <a:noFill/>
              </a:ln>
              <a:solidFill>
                <a:srgbClr val="FFFF00"/>
              </a:solidFill>
              <a:effectLst/>
              <a:uLnTx/>
              <a:uFillTx/>
              <a:latin typeface="Arial" charset="0"/>
              <a:ea typeface="+mn-ea"/>
              <a:cs typeface="Times New Roman" pitchFamily="18" charset="0"/>
            </a:endParaRPr>
          </a:p>
        </p:txBody>
      </p:sp>
      <p:sp>
        <p:nvSpPr>
          <p:cNvPr id="75811" name="Rectangle 35"/>
          <p:cNvSpPr>
            <a:spLocks noChangeArrowheads="1"/>
          </p:cNvSpPr>
          <p:nvPr/>
        </p:nvSpPr>
        <p:spPr bwMode="auto">
          <a:xfrm>
            <a:off x="2189163" y="4978400"/>
            <a:ext cx="776287" cy="304800"/>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Arial" charset="0"/>
                <a:ea typeface="+mn-ea"/>
                <a:cs typeface="Times New Roman" pitchFamily="18" charset="0"/>
              </a:rPr>
              <a:t>115/75</a:t>
            </a:r>
          </a:p>
        </p:txBody>
      </p:sp>
      <p:sp>
        <p:nvSpPr>
          <p:cNvPr id="75812" name="Rectangle 36"/>
          <p:cNvSpPr>
            <a:spLocks noChangeArrowheads="1"/>
          </p:cNvSpPr>
          <p:nvPr/>
        </p:nvSpPr>
        <p:spPr bwMode="auto">
          <a:xfrm>
            <a:off x="3943350" y="4978400"/>
            <a:ext cx="776288" cy="304800"/>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charset="0"/>
                <a:ea typeface="+mn-ea"/>
                <a:cs typeface="Times New Roman" pitchFamily="18" charset="0"/>
              </a:rPr>
              <a:t>135/85</a:t>
            </a:r>
          </a:p>
        </p:txBody>
      </p:sp>
      <p:sp>
        <p:nvSpPr>
          <p:cNvPr id="75813" name="Rectangle 37"/>
          <p:cNvSpPr>
            <a:spLocks noChangeArrowheads="1"/>
          </p:cNvSpPr>
          <p:nvPr/>
        </p:nvSpPr>
        <p:spPr bwMode="auto">
          <a:xfrm>
            <a:off x="5681663" y="4978400"/>
            <a:ext cx="776287" cy="304800"/>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00"/>
                </a:solidFill>
                <a:effectLst/>
                <a:uLnTx/>
                <a:uFillTx/>
                <a:latin typeface="Arial" charset="0"/>
                <a:ea typeface="+mn-ea"/>
                <a:cs typeface="Times New Roman" pitchFamily="18" charset="0"/>
              </a:rPr>
              <a:t>155/95</a:t>
            </a:r>
          </a:p>
        </p:txBody>
      </p:sp>
      <p:sp>
        <p:nvSpPr>
          <p:cNvPr id="75814" name="Rectangle 38"/>
          <p:cNvSpPr>
            <a:spLocks noChangeArrowheads="1"/>
          </p:cNvSpPr>
          <p:nvPr/>
        </p:nvSpPr>
        <p:spPr bwMode="auto">
          <a:xfrm>
            <a:off x="7391400" y="4978400"/>
            <a:ext cx="917575" cy="304800"/>
          </a:xfrm>
          <a:prstGeom prst="rect">
            <a:avLst/>
          </a:prstGeom>
          <a:noFill/>
          <a:ln w="9525">
            <a:noFill/>
            <a:miter lim="800000"/>
            <a:headEnd/>
            <a:tailEnd/>
          </a:ln>
        </p:spPr>
        <p:txBody>
          <a:bodyPr wrap="none" lIns="0" tIns="0" rIns="0" bIns="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FFFFFF"/>
                </a:solidFill>
                <a:effectLst/>
                <a:uLnTx/>
                <a:uFillTx/>
                <a:latin typeface="Arial" charset="0"/>
                <a:ea typeface="+mn-ea"/>
                <a:cs typeface="Times New Roman" pitchFamily="18" charset="0"/>
              </a:rPr>
              <a:t>175/105</a:t>
            </a:r>
          </a:p>
        </p:txBody>
      </p:sp>
      <p:sp>
        <p:nvSpPr>
          <p:cNvPr id="75815" name="Line 39"/>
          <p:cNvSpPr>
            <a:spLocks noChangeShapeType="1"/>
          </p:cNvSpPr>
          <p:nvPr/>
        </p:nvSpPr>
        <p:spPr bwMode="auto">
          <a:xfrm>
            <a:off x="1676400" y="4392613"/>
            <a:ext cx="6996113" cy="0"/>
          </a:xfrm>
          <a:prstGeom prst="line">
            <a:avLst/>
          </a:prstGeom>
          <a:noFill/>
          <a:ln w="9525">
            <a:solidFill>
              <a:srgbClr val="FFFFFF"/>
            </a:solidFill>
            <a:prstDash val="dash"/>
            <a:round/>
            <a:headEnd/>
            <a:tailEnd/>
          </a:ln>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FFFF00"/>
              </a:solidFill>
              <a:effectLst/>
              <a:uLnTx/>
              <a:uFillTx/>
              <a:latin typeface="Times New Roman"/>
              <a:ea typeface="+mn-ea"/>
              <a:cs typeface="Arial"/>
            </a:endParaRPr>
          </a:p>
        </p:txBody>
      </p:sp>
      <p:sp>
        <p:nvSpPr>
          <p:cNvPr id="75816" name="Text Box 41"/>
          <p:cNvSpPr txBox="1">
            <a:spLocks noChangeArrowheads="1"/>
          </p:cNvSpPr>
          <p:nvPr/>
        </p:nvSpPr>
        <p:spPr bwMode="auto">
          <a:xfrm>
            <a:off x="2203450" y="3792538"/>
            <a:ext cx="692150" cy="57943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a:ea typeface="+mn-ea"/>
                <a:cs typeface="Arial"/>
              </a:rPr>
              <a:t>1.0</a:t>
            </a:r>
          </a:p>
        </p:txBody>
      </p:sp>
      <p:sp>
        <p:nvSpPr>
          <p:cNvPr id="75817" name="Text Box 42"/>
          <p:cNvSpPr txBox="1">
            <a:spLocks noChangeArrowheads="1"/>
          </p:cNvSpPr>
          <p:nvPr/>
        </p:nvSpPr>
        <p:spPr bwMode="auto">
          <a:xfrm>
            <a:off x="3956050" y="3411538"/>
            <a:ext cx="692150" cy="579437"/>
          </a:xfrm>
          <a:prstGeom prst="rect">
            <a:avLst/>
          </a:prstGeom>
          <a:noFill/>
          <a:ln w="9525">
            <a:noFill/>
            <a:miter lim="800000"/>
            <a:headEnd/>
            <a:tailEnd/>
          </a:ln>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a:ea typeface="+mn-ea"/>
                <a:cs typeface="Arial"/>
              </a:rPr>
              <a:t>2.0</a:t>
            </a:r>
          </a:p>
        </p:txBody>
      </p:sp>
      <p:sp>
        <p:nvSpPr>
          <p:cNvPr id="75818" name="Text Box 43"/>
          <p:cNvSpPr txBox="1">
            <a:spLocks noChangeArrowheads="1"/>
          </p:cNvSpPr>
          <p:nvPr/>
        </p:nvSpPr>
        <p:spPr bwMode="auto">
          <a:xfrm>
            <a:off x="5708650" y="2649538"/>
            <a:ext cx="692150" cy="579437"/>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a:ea typeface="+mn-ea"/>
                <a:cs typeface="Arial"/>
              </a:rPr>
              <a:t>4.0</a:t>
            </a:r>
          </a:p>
        </p:txBody>
      </p:sp>
      <p:sp>
        <p:nvSpPr>
          <p:cNvPr id="75819" name="Text Box 44"/>
          <p:cNvSpPr txBox="1">
            <a:spLocks noChangeArrowheads="1"/>
          </p:cNvSpPr>
          <p:nvPr/>
        </p:nvSpPr>
        <p:spPr bwMode="auto">
          <a:xfrm>
            <a:off x="7620000" y="1143000"/>
            <a:ext cx="692150" cy="579438"/>
          </a:xfrm>
          <a:prstGeom prst="rect">
            <a:avLst/>
          </a:prstGeom>
          <a:noFill/>
          <a:ln w="9525">
            <a:noFill/>
            <a:miter lim="800000"/>
            <a:headEnd/>
            <a:tailEnd/>
          </a:ln>
        </p:spPr>
        <p:txBody>
          <a:bodyPr>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FFFF00"/>
                </a:solidFill>
                <a:effectLst/>
                <a:uLnTx/>
                <a:uFillTx/>
                <a:latin typeface="Times New Roman"/>
                <a:ea typeface="+mn-ea"/>
                <a:cs typeface="Arial"/>
              </a:rPr>
              <a:t>8.0</a:t>
            </a:r>
          </a:p>
        </p:txBody>
      </p:sp>
      <p:sp>
        <p:nvSpPr>
          <p:cNvPr id="1419309" name="Text Box 45"/>
          <p:cNvSpPr txBox="1">
            <a:spLocks noChangeArrowheads="1"/>
          </p:cNvSpPr>
          <p:nvPr/>
        </p:nvSpPr>
        <p:spPr bwMode="auto">
          <a:xfrm>
            <a:off x="3606006" y="1855698"/>
            <a:ext cx="1450975"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CC99"/>
                </a:solidFill>
                <a:effectLst/>
                <a:uLnTx/>
                <a:uFillTx/>
                <a:latin typeface="Times New Roman"/>
                <a:ea typeface="+mn-ea"/>
                <a:cs typeface="Arial"/>
              </a:rPr>
              <a:t>JNC8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600" b="1" i="0" u="none" strike="noStrike" kern="1200" cap="none" spc="0" normalizeH="0" baseline="0" noProof="0" dirty="0">
                <a:ln>
                  <a:noFill/>
                </a:ln>
                <a:solidFill>
                  <a:srgbClr val="00CC99"/>
                </a:solidFill>
                <a:effectLst/>
                <a:uLnTx/>
                <a:uFillTx/>
                <a:latin typeface="Times New Roman"/>
                <a:ea typeface="+mn-ea"/>
                <a:cs typeface="Arial"/>
              </a:rPr>
              <a:t>Goal</a:t>
            </a:r>
          </a:p>
        </p:txBody>
      </p:sp>
      <p:sp>
        <p:nvSpPr>
          <p:cNvPr id="75821" name="Rectangle 3"/>
          <p:cNvSpPr>
            <a:spLocks noChangeArrowheads="1"/>
          </p:cNvSpPr>
          <p:nvPr/>
        </p:nvSpPr>
        <p:spPr bwMode="auto">
          <a:xfrm>
            <a:off x="0" y="6019800"/>
            <a:ext cx="9144000" cy="369888"/>
          </a:xfrm>
          <a:prstGeom prst="rect">
            <a:avLst/>
          </a:prstGeom>
          <a:noFill/>
          <a:ln w="9525">
            <a:noFill/>
            <a:miter lim="800000"/>
            <a:headEnd/>
            <a:tailEnd/>
          </a:ln>
        </p:spPr>
        <p:txBody>
          <a:bodyPr anchor="b">
            <a:spAutoFit/>
          </a:bodyPr>
          <a:lstStyle/>
          <a:p>
            <a:pPr marL="0" marR="0" lvl="0" indent="0" algn="ctr" defTabSz="914400" rtl="0" eaLnBrk="1" fontAlgn="base" latinLnBrk="0" hangingPunct="1">
              <a:lnSpc>
                <a:spcPct val="90000"/>
              </a:lnSpc>
              <a:spcBef>
                <a:spcPct val="0"/>
              </a:spcBef>
              <a:spcAft>
                <a:spcPct val="0"/>
              </a:spcAft>
              <a:buClr>
                <a:srgbClr val="FFFF00"/>
              </a:buClr>
              <a:buSzTx/>
              <a:buFontTx/>
              <a:buNone/>
              <a:tabLst>
                <a:tab pos="4687888" algn="l"/>
              </a:tabLst>
              <a:defRPr/>
            </a:pPr>
            <a:r>
              <a:rPr kumimoji="0" lang="en-US" sz="2000" b="1" i="1" u="none" strike="noStrike" kern="1200" cap="none" spc="0" normalizeH="0" baseline="0" noProof="0" dirty="0">
                <a:ln>
                  <a:noFill/>
                </a:ln>
                <a:solidFill>
                  <a:srgbClr val="FFFFFF"/>
                </a:solidFill>
                <a:effectLst/>
                <a:uLnTx/>
                <a:uFillTx/>
                <a:latin typeface="Times New Roman"/>
                <a:ea typeface="+mn-ea"/>
                <a:cs typeface="Times New Roman" pitchFamily="18" charset="0"/>
              </a:rPr>
              <a:t>Individuals aged 40-70 years, starting at blood pressure 115/75 mmHg</a:t>
            </a:r>
          </a:p>
        </p:txBody>
      </p:sp>
    </p:spTree>
    <p:extLst>
      <p:ext uri="{BB962C8B-B14F-4D97-AF65-F5344CB8AC3E}">
        <p14:creationId xmlns:p14="http://schemas.microsoft.com/office/powerpoint/2010/main" val="104002153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19309"/>
                                        </p:tgtEl>
                                        <p:attrNameLst>
                                          <p:attrName>style.visibility</p:attrName>
                                        </p:attrNameLst>
                                      </p:cBhvr>
                                      <p:to>
                                        <p:strVal val="visible"/>
                                      </p:to>
                                    </p:set>
                                    <p:anim calcmode="lin" valueType="num">
                                      <p:cBhvr additive="base">
                                        <p:cTn id="7" dur="500" fill="hold"/>
                                        <p:tgtEl>
                                          <p:spTgt spid="1419309"/>
                                        </p:tgtEl>
                                        <p:attrNameLst>
                                          <p:attrName>ppt_x</p:attrName>
                                        </p:attrNameLst>
                                      </p:cBhvr>
                                      <p:tavLst>
                                        <p:tav tm="0">
                                          <p:val>
                                            <p:strVal val="#ppt_x"/>
                                          </p:val>
                                        </p:tav>
                                        <p:tav tm="100000">
                                          <p:val>
                                            <p:strVal val="#ppt_x"/>
                                          </p:val>
                                        </p:tav>
                                      </p:tavLst>
                                    </p:anim>
                                    <p:anim calcmode="lin" valueType="num">
                                      <p:cBhvr additive="base">
                                        <p:cTn id="8" dur="500" fill="hold"/>
                                        <p:tgtEl>
                                          <p:spTgt spid="141930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9309" grpId="0"/>
    </p:bld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57410" name="Rectangle 2"/>
          <p:cNvSpPr>
            <a:spLocks noGrp="1" noChangeArrowheads="1"/>
          </p:cNvSpPr>
          <p:nvPr>
            <p:ph type="title"/>
          </p:nvPr>
        </p:nvSpPr>
        <p:spPr>
          <a:xfrm>
            <a:off x="0" y="152400"/>
            <a:ext cx="9144000" cy="1066800"/>
          </a:xfrm>
        </p:spPr>
        <p:txBody>
          <a:bodyPr/>
          <a:lstStyle/>
          <a:p>
            <a:pPr eaLnBrk="1" hangingPunct="1"/>
            <a:r>
              <a:rPr lang="en-US" altLang="en-US" sz="3200" b="1" dirty="0"/>
              <a:t>Observational Studies: Increased Cardiovascular Mortality in Type 2 Diabetes Even at a Systolic Blood Pressure &lt;120 mmHg</a:t>
            </a:r>
          </a:p>
        </p:txBody>
      </p:sp>
      <p:sp>
        <p:nvSpPr>
          <p:cNvPr id="78851" name="Text Box 3"/>
          <p:cNvSpPr txBox="1">
            <a:spLocks noChangeArrowheads="1"/>
          </p:cNvSpPr>
          <p:nvPr/>
        </p:nvSpPr>
        <p:spPr bwMode="auto">
          <a:xfrm>
            <a:off x="152400" y="3048004"/>
            <a:ext cx="1981200" cy="1311275"/>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Times New Roman"/>
                <a:ea typeface="+mn-ea"/>
                <a:cs typeface="Arial"/>
              </a:rPr>
              <a:t>Cardiovascular</a:t>
            </a:r>
            <a:br>
              <a:rPr kumimoji="0" lang="en-US" sz="2000" b="1" i="0" u="none" strike="noStrike" kern="0" cap="none" spc="0" normalizeH="0" baseline="0" noProof="0" dirty="0">
                <a:ln>
                  <a:noFill/>
                </a:ln>
                <a:solidFill>
                  <a:srgbClr val="FFFFFF"/>
                </a:solidFill>
                <a:effectLst/>
                <a:uLnTx/>
                <a:uFillTx/>
                <a:latin typeface="Times New Roman"/>
                <a:ea typeface="+mn-ea"/>
                <a:cs typeface="Arial"/>
              </a:rPr>
            </a:br>
            <a:r>
              <a:rPr kumimoji="0" lang="en-US" sz="2000" b="1" i="0" u="none" strike="noStrike" kern="0" cap="none" spc="0" normalizeH="0" baseline="0" noProof="0" dirty="0">
                <a:ln>
                  <a:noFill/>
                </a:ln>
                <a:solidFill>
                  <a:srgbClr val="FFFFFF"/>
                </a:solidFill>
                <a:effectLst/>
                <a:uLnTx/>
                <a:uFillTx/>
                <a:latin typeface="Times New Roman"/>
                <a:ea typeface="+mn-ea"/>
                <a:cs typeface="Arial"/>
              </a:rPr>
              <a:t>Mortality</a:t>
            </a:r>
            <a:br>
              <a:rPr kumimoji="0" lang="en-US" sz="2000" b="1" i="0" u="none" strike="noStrike" kern="0" cap="none" spc="0" normalizeH="0" baseline="0" noProof="0" dirty="0">
                <a:ln>
                  <a:noFill/>
                </a:ln>
                <a:solidFill>
                  <a:srgbClr val="FFFFFF"/>
                </a:solidFill>
                <a:effectLst/>
                <a:uLnTx/>
                <a:uFillTx/>
                <a:latin typeface="Times New Roman"/>
                <a:ea typeface="+mn-ea"/>
                <a:cs typeface="Arial"/>
              </a:rPr>
            </a:br>
            <a:r>
              <a:rPr kumimoji="0" lang="en-US" sz="2000" b="1" i="0" u="none" strike="noStrike" kern="0" cap="none" spc="0" normalizeH="0" baseline="0" noProof="0" dirty="0">
                <a:ln>
                  <a:noFill/>
                </a:ln>
                <a:solidFill>
                  <a:srgbClr val="FFFFFF"/>
                </a:solidFill>
                <a:effectLst/>
                <a:uLnTx/>
                <a:uFillTx/>
                <a:latin typeface="Times New Roman"/>
                <a:ea typeface="+mn-ea"/>
                <a:cs typeface="Arial"/>
              </a:rPr>
              <a:t>Rate/10,000</a:t>
            </a:r>
            <a:br>
              <a:rPr kumimoji="0" lang="en-US" sz="2000" b="1" i="0" u="none" strike="noStrike" kern="0" cap="none" spc="0" normalizeH="0" baseline="0" noProof="0" dirty="0">
                <a:ln>
                  <a:noFill/>
                </a:ln>
                <a:solidFill>
                  <a:srgbClr val="FFFFFF"/>
                </a:solidFill>
                <a:effectLst/>
                <a:uLnTx/>
                <a:uFillTx/>
                <a:latin typeface="Times New Roman"/>
                <a:ea typeface="+mn-ea"/>
                <a:cs typeface="Arial"/>
              </a:rPr>
            </a:br>
            <a:r>
              <a:rPr kumimoji="0" lang="en-US" sz="2000" b="1" i="0" u="none" strike="noStrike" kern="0" cap="none" spc="0" normalizeH="0" baseline="0" noProof="0" dirty="0">
                <a:ln>
                  <a:noFill/>
                </a:ln>
                <a:solidFill>
                  <a:srgbClr val="FFFFFF"/>
                </a:solidFill>
                <a:effectLst/>
                <a:uLnTx/>
                <a:uFillTx/>
                <a:latin typeface="Times New Roman"/>
                <a:ea typeface="+mn-ea"/>
                <a:cs typeface="Arial"/>
              </a:rPr>
              <a:t>person-yrs</a:t>
            </a:r>
          </a:p>
        </p:txBody>
      </p:sp>
      <p:sp>
        <p:nvSpPr>
          <p:cNvPr id="78852" name="Rectangle 4"/>
          <p:cNvSpPr>
            <a:spLocks noChangeArrowheads="1"/>
          </p:cNvSpPr>
          <p:nvPr/>
        </p:nvSpPr>
        <p:spPr bwMode="blackWhite">
          <a:xfrm>
            <a:off x="2652728" y="4835573"/>
            <a:ext cx="422275" cy="161925"/>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3" name="Rectangle 5"/>
          <p:cNvSpPr>
            <a:spLocks noChangeArrowheads="1"/>
          </p:cNvSpPr>
          <p:nvPr/>
        </p:nvSpPr>
        <p:spPr bwMode="auto">
          <a:xfrm>
            <a:off x="3084537" y="4292600"/>
            <a:ext cx="422275" cy="70485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sz="1600" b="0" i="0" u="none" strike="noStrike" kern="0" cap="none" spc="0" normalizeH="0" baseline="0" noProof="0" dirty="0">
              <a:ln>
                <a:noFill/>
              </a:ln>
              <a:solidFill>
                <a:srgbClr val="FFFF00"/>
              </a:solidFill>
              <a:effectLst/>
              <a:uLnTx/>
              <a:uFillTx/>
              <a:latin typeface="Arial" charset="0"/>
              <a:ea typeface="+mn-ea"/>
              <a:cs typeface="Arial"/>
            </a:endParaRPr>
          </a:p>
        </p:txBody>
      </p:sp>
      <p:sp>
        <p:nvSpPr>
          <p:cNvPr id="78854" name="Rectangle 6"/>
          <p:cNvSpPr>
            <a:spLocks noChangeArrowheads="1"/>
          </p:cNvSpPr>
          <p:nvPr/>
        </p:nvSpPr>
        <p:spPr bwMode="auto">
          <a:xfrm>
            <a:off x="4125937" y="4121150"/>
            <a:ext cx="422275" cy="87630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5" name="Rectangle 7"/>
          <p:cNvSpPr>
            <a:spLocks noChangeArrowheads="1"/>
          </p:cNvSpPr>
          <p:nvPr/>
        </p:nvSpPr>
        <p:spPr bwMode="blackWhite">
          <a:xfrm>
            <a:off x="3694137" y="4768850"/>
            <a:ext cx="422275" cy="228600"/>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6" name="Rectangle 8"/>
          <p:cNvSpPr>
            <a:spLocks noChangeArrowheads="1"/>
          </p:cNvSpPr>
          <p:nvPr/>
        </p:nvSpPr>
        <p:spPr bwMode="blackWhite">
          <a:xfrm>
            <a:off x="4735514" y="4521200"/>
            <a:ext cx="422275" cy="476250"/>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7" name="Rectangle 9"/>
          <p:cNvSpPr>
            <a:spLocks noChangeArrowheads="1"/>
          </p:cNvSpPr>
          <p:nvPr/>
        </p:nvSpPr>
        <p:spPr bwMode="auto">
          <a:xfrm>
            <a:off x="5167334" y="3511550"/>
            <a:ext cx="422275" cy="148590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8" name="Rectangle 10"/>
          <p:cNvSpPr>
            <a:spLocks noChangeArrowheads="1"/>
          </p:cNvSpPr>
          <p:nvPr/>
        </p:nvSpPr>
        <p:spPr bwMode="blackWhite">
          <a:xfrm>
            <a:off x="5784874" y="4235450"/>
            <a:ext cx="423863" cy="762000"/>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59" name="Rectangle 11"/>
          <p:cNvSpPr>
            <a:spLocks noChangeArrowheads="1"/>
          </p:cNvSpPr>
          <p:nvPr/>
        </p:nvSpPr>
        <p:spPr bwMode="auto">
          <a:xfrm>
            <a:off x="6216674" y="2806700"/>
            <a:ext cx="423863" cy="219075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0" name="Rectangle 12"/>
          <p:cNvSpPr>
            <a:spLocks noChangeArrowheads="1"/>
          </p:cNvSpPr>
          <p:nvPr/>
        </p:nvSpPr>
        <p:spPr bwMode="auto">
          <a:xfrm>
            <a:off x="7265988" y="2892431"/>
            <a:ext cx="423862" cy="2105025"/>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ct val="50000"/>
              </a:spcBef>
              <a:spcAft>
                <a:spcPts val="0"/>
              </a:spcAft>
              <a:buClrTx/>
              <a:buSzTx/>
              <a:buFontTx/>
              <a:buNone/>
              <a:tabLst/>
              <a:defRPr/>
            </a:pPr>
            <a:endParaRPr kumimoji="0" lang="en-US" sz="1600" b="0" i="0" u="none" strike="noStrike" kern="0" cap="none" spc="0" normalizeH="0" baseline="0" noProof="0" dirty="0">
              <a:ln>
                <a:noFill/>
              </a:ln>
              <a:solidFill>
                <a:srgbClr val="FFFF00"/>
              </a:solidFill>
              <a:effectLst/>
              <a:uLnTx/>
              <a:uFillTx/>
              <a:latin typeface="Arial" charset="0"/>
              <a:ea typeface="+mn-ea"/>
              <a:cs typeface="Arial"/>
            </a:endParaRPr>
          </a:p>
        </p:txBody>
      </p:sp>
      <p:sp>
        <p:nvSpPr>
          <p:cNvPr id="78861" name="Rectangle 13"/>
          <p:cNvSpPr>
            <a:spLocks noChangeArrowheads="1"/>
          </p:cNvSpPr>
          <p:nvPr/>
        </p:nvSpPr>
        <p:spPr bwMode="blackWhite">
          <a:xfrm>
            <a:off x="6834189" y="3844973"/>
            <a:ext cx="423862" cy="1152525"/>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2" name="Rectangle 14"/>
          <p:cNvSpPr>
            <a:spLocks noChangeArrowheads="1"/>
          </p:cNvSpPr>
          <p:nvPr/>
        </p:nvSpPr>
        <p:spPr bwMode="auto">
          <a:xfrm>
            <a:off x="8313738" y="1670050"/>
            <a:ext cx="423862" cy="332740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3" name="Rectangle 15"/>
          <p:cNvSpPr>
            <a:spLocks noChangeArrowheads="1"/>
          </p:cNvSpPr>
          <p:nvPr/>
        </p:nvSpPr>
        <p:spPr bwMode="blackWhite">
          <a:xfrm>
            <a:off x="7881939" y="3219450"/>
            <a:ext cx="423862" cy="1778000"/>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4" name="Rectangle 16"/>
          <p:cNvSpPr>
            <a:spLocks noChangeArrowheads="1"/>
          </p:cNvSpPr>
          <p:nvPr/>
        </p:nvSpPr>
        <p:spPr bwMode="blackWhite">
          <a:xfrm>
            <a:off x="2790840" y="1689100"/>
            <a:ext cx="157163" cy="177800"/>
          </a:xfrm>
          <a:prstGeom prst="rect">
            <a:avLst/>
          </a:prstGeom>
          <a:solidFill>
            <a:srgbClr val="FFFF00"/>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5" name="Rectangle 17"/>
          <p:cNvSpPr>
            <a:spLocks noChangeArrowheads="1"/>
          </p:cNvSpPr>
          <p:nvPr/>
        </p:nvSpPr>
        <p:spPr bwMode="auto">
          <a:xfrm>
            <a:off x="2787650" y="2133600"/>
            <a:ext cx="152400" cy="177800"/>
          </a:xfrm>
          <a:prstGeom prst="rect">
            <a:avLst/>
          </a:prstGeom>
          <a:solidFill>
            <a:srgbClr val="3399FF"/>
          </a:solidFill>
          <a:ln w="9525">
            <a:solidFill>
              <a:schemeClr val="bg2"/>
            </a:solidFill>
            <a:miter lim="800000"/>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66" name="Text Box 18"/>
          <p:cNvSpPr txBox="1">
            <a:spLocks noChangeArrowheads="1"/>
          </p:cNvSpPr>
          <p:nvPr/>
        </p:nvSpPr>
        <p:spPr bwMode="auto">
          <a:xfrm>
            <a:off x="2514600" y="5334000"/>
            <a:ext cx="6248400" cy="579438"/>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FFFFFF"/>
                </a:solidFill>
                <a:effectLst/>
                <a:uLnTx/>
                <a:uFillTx/>
                <a:latin typeface="Arial" charset="0"/>
                <a:ea typeface="+mn-ea"/>
                <a:cs typeface="Arial"/>
              </a:rPr>
              <a:t>   </a:t>
            </a:r>
            <a:r>
              <a:rPr kumimoji="0" lang="en-US" sz="3200" b="1" i="0" u="none" strike="noStrike" kern="0" cap="none" spc="0" normalizeH="0" baseline="0" noProof="0" dirty="0">
                <a:ln>
                  <a:noFill/>
                </a:ln>
                <a:solidFill>
                  <a:srgbClr val="FFFFFF"/>
                </a:solidFill>
                <a:effectLst/>
                <a:uLnTx/>
                <a:uFillTx/>
                <a:latin typeface="Times New Roman"/>
                <a:ea typeface="+mn-ea"/>
                <a:cs typeface="Arial"/>
              </a:rPr>
              <a:t>Systolic Blood Pressure (mmHg)</a:t>
            </a:r>
          </a:p>
        </p:txBody>
      </p:sp>
      <p:sp>
        <p:nvSpPr>
          <p:cNvPr id="78867" name="Text Box 19"/>
          <p:cNvSpPr txBox="1">
            <a:spLocks noChangeArrowheads="1"/>
          </p:cNvSpPr>
          <p:nvPr/>
        </p:nvSpPr>
        <p:spPr bwMode="auto">
          <a:xfrm>
            <a:off x="2971801" y="1524000"/>
            <a:ext cx="3016250" cy="457200"/>
          </a:xfrm>
          <a:prstGeom prst="rect">
            <a:avLst/>
          </a:prstGeom>
          <a:noFill/>
          <a:ln w="19050">
            <a:noFill/>
            <a:miter lim="800000"/>
            <a:headEnd type="none" w="sm" len="me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Times New Roman"/>
                <a:ea typeface="+mn-ea"/>
                <a:cs typeface="Arial"/>
              </a:rPr>
              <a:t>Non-diabetes patients</a:t>
            </a:r>
          </a:p>
        </p:txBody>
      </p:sp>
      <p:sp>
        <p:nvSpPr>
          <p:cNvPr id="78868" name="Text Box 20"/>
          <p:cNvSpPr txBox="1">
            <a:spLocks noChangeArrowheads="1"/>
          </p:cNvSpPr>
          <p:nvPr/>
        </p:nvSpPr>
        <p:spPr bwMode="auto">
          <a:xfrm>
            <a:off x="2971801" y="1981200"/>
            <a:ext cx="3473450" cy="457200"/>
          </a:xfrm>
          <a:prstGeom prst="rect">
            <a:avLst/>
          </a:prstGeom>
          <a:noFill/>
          <a:ln w="19050">
            <a:noFill/>
            <a:miter lim="800000"/>
            <a:headEnd type="none" w="sm" len="me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Times New Roman"/>
                <a:ea typeface="+mn-ea"/>
                <a:cs typeface="Arial"/>
              </a:rPr>
              <a:t>Type 2 diabetes patients</a:t>
            </a:r>
          </a:p>
        </p:txBody>
      </p:sp>
      <p:sp>
        <p:nvSpPr>
          <p:cNvPr id="78869" name="Text Box 21"/>
          <p:cNvSpPr txBox="1">
            <a:spLocks noChangeArrowheads="1"/>
          </p:cNvSpPr>
          <p:nvPr/>
        </p:nvSpPr>
        <p:spPr bwMode="auto">
          <a:xfrm>
            <a:off x="1693865" y="1414463"/>
            <a:ext cx="649287" cy="366712"/>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250</a:t>
            </a:r>
          </a:p>
        </p:txBody>
      </p:sp>
      <p:sp>
        <p:nvSpPr>
          <p:cNvPr id="78870" name="Text Box 22"/>
          <p:cNvSpPr txBox="1">
            <a:spLocks noChangeArrowheads="1"/>
          </p:cNvSpPr>
          <p:nvPr/>
        </p:nvSpPr>
        <p:spPr bwMode="auto">
          <a:xfrm>
            <a:off x="1693865" y="2108248"/>
            <a:ext cx="649287" cy="366713"/>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200</a:t>
            </a:r>
          </a:p>
        </p:txBody>
      </p:sp>
      <p:sp>
        <p:nvSpPr>
          <p:cNvPr id="78871" name="Text Box 23"/>
          <p:cNvSpPr txBox="1">
            <a:spLocks noChangeArrowheads="1"/>
          </p:cNvSpPr>
          <p:nvPr/>
        </p:nvSpPr>
        <p:spPr bwMode="auto">
          <a:xfrm>
            <a:off x="1693865" y="2803573"/>
            <a:ext cx="649287" cy="366713"/>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150</a:t>
            </a:r>
          </a:p>
        </p:txBody>
      </p:sp>
      <p:sp>
        <p:nvSpPr>
          <p:cNvPr id="78872" name="Text Box 24"/>
          <p:cNvSpPr txBox="1">
            <a:spLocks noChangeArrowheads="1"/>
          </p:cNvSpPr>
          <p:nvPr/>
        </p:nvSpPr>
        <p:spPr bwMode="auto">
          <a:xfrm>
            <a:off x="1693865" y="3497263"/>
            <a:ext cx="649287" cy="366712"/>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100</a:t>
            </a:r>
          </a:p>
        </p:txBody>
      </p:sp>
      <p:sp>
        <p:nvSpPr>
          <p:cNvPr id="78873" name="Text Box 25"/>
          <p:cNvSpPr txBox="1">
            <a:spLocks noChangeArrowheads="1"/>
          </p:cNvSpPr>
          <p:nvPr/>
        </p:nvSpPr>
        <p:spPr bwMode="auto">
          <a:xfrm>
            <a:off x="1693865" y="4192588"/>
            <a:ext cx="649287" cy="366712"/>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50</a:t>
            </a:r>
          </a:p>
        </p:txBody>
      </p:sp>
      <p:sp>
        <p:nvSpPr>
          <p:cNvPr id="78874" name="Text Box 26"/>
          <p:cNvSpPr txBox="1">
            <a:spLocks noChangeArrowheads="1"/>
          </p:cNvSpPr>
          <p:nvPr/>
        </p:nvSpPr>
        <p:spPr bwMode="auto">
          <a:xfrm>
            <a:off x="1693865" y="4835573"/>
            <a:ext cx="649287" cy="366713"/>
          </a:xfrm>
          <a:prstGeom prst="rect">
            <a:avLst/>
          </a:prstGeom>
          <a:noFill/>
          <a:ln w="19050">
            <a:noFill/>
            <a:miter lim="800000"/>
            <a:headEnd type="none" w="sm" len="med"/>
            <a:tailEnd/>
          </a:ln>
        </p:spPr>
        <p:txBody>
          <a:bodyPr>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0</a:t>
            </a:r>
          </a:p>
        </p:txBody>
      </p:sp>
      <p:sp>
        <p:nvSpPr>
          <p:cNvPr id="78875" name="Text Box 27"/>
          <p:cNvSpPr txBox="1">
            <a:spLocks noChangeArrowheads="1"/>
          </p:cNvSpPr>
          <p:nvPr/>
        </p:nvSpPr>
        <p:spPr bwMode="auto">
          <a:xfrm>
            <a:off x="2432052" y="5051473"/>
            <a:ext cx="877888"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&lt;120</a:t>
            </a:r>
          </a:p>
        </p:txBody>
      </p:sp>
      <p:sp>
        <p:nvSpPr>
          <p:cNvPr id="78876" name="Text Box 28"/>
          <p:cNvSpPr txBox="1">
            <a:spLocks noChangeArrowheads="1"/>
          </p:cNvSpPr>
          <p:nvPr/>
        </p:nvSpPr>
        <p:spPr bwMode="auto">
          <a:xfrm>
            <a:off x="3405190" y="5051473"/>
            <a:ext cx="1084262"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120–139</a:t>
            </a:r>
          </a:p>
        </p:txBody>
      </p:sp>
      <p:sp>
        <p:nvSpPr>
          <p:cNvPr id="78877" name="Text Box 29"/>
          <p:cNvSpPr txBox="1">
            <a:spLocks noChangeArrowheads="1"/>
          </p:cNvSpPr>
          <p:nvPr/>
        </p:nvSpPr>
        <p:spPr bwMode="auto">
          <a:xfrm>
            <a:off x="4446589" y="5051473"/>
            <a:ext cx="1084262"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140–159</a:t>
            </a:r>
          </a:p>
        </p:txBody>
      </p:sp>
      <p:sp>
        <p:nvSpPr>
          <p:cNvPr id="78878" name="Text Box 30"/>
          <p:cNvSpPr txBox="1">
            <a:spLocks noChangeArrowheads="1"/>
          </p:cNvSpPr>
          <p:nvPr/>
        </p:nvSpPr>
        <p:spPr bwMode="auto">
          <a:xfrm>
            <a:off x="5487988" y="5051473"/>
            <a:ext cx="1084262"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160–179</a:t>
            </a:r>
          </a:p>
        </p:txBody>
      </p:sp>
      <p:sp>
        <p:nvSpPr>
          <p:cNvPr id="78879" name="Text Box 31"/>
          <p:cNvSpPr txBox="1">
            <a:spLocks noChangeArrowheads="1"/>
          </p:cNvSpPr>
          <p:nvPr/>
        </p:nvSpPr>
        <p:spPr bwMode="auto">
          <a:xfrm>
            <a:off x="6521474" y="5051473"/>
            <a:ext cx="1082675"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Arial" charset="0"/>
                <a:ea typeface="+mn-ea"/>
                <a:cs typeface="Arial"/>
              </a:rPr>
              <a:t>180–199</a:t>
            </a:r>
          </a:p>
        </p:txBody>
      </p:sp>
      <p:sp>
        <p:nvSpPr>
          <p:cNvPr id="78880" name="Text Box 32"/>
          <p:cNvSpPr txBox="1">
            <a:spLocks noChangeArrowheads="1"/>
          </p:cNvSpPr>
          <p:nvPr/>
        </p:nvSpPr>
        <p:spPr bwMode="auto">
          <a:xfrm>
            <a:off x="7596190" y="5051473"/>
            <a:ext cx="1084262" cy="366713"/>
          </a:xfrm>
          <a:prstGeom prst="rect">
            <a:avLst/>
          </a:prstGeom>
          <a:noFill/>
          <a:ln w="19050">
            <a:noFill/>
            <a:miter lim="800000"/>
            <a:headEnd type="none" w="sm" len="me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0" cap="none" spc="0" normalizeH="0" baseline="0" noProof="0" dirty="0">
                <a:ln>
                  <a:noFill/>
                </a:ln>
                <a:solidFill>
                  <a:srgbClr val="FFFF00"/>
                </a:solidFill>
                <a:effectLst/>
                <a:uLnTx/>
                <a:uFillTx/>
                <a:latin typeface="Symbol" pitchFamily="18" charset="2"/>
                <a:ea typeface="+mn-ea"/>
                <a:cs typeface="Arial"/>
              </a:rPr>
              <a:t>³</a:t>
            </a:r>
            <a:r>
              <a:rPr kumimoji="0" lang="en-US" sz="1800" b="1" i="0" u="none" strike="noStrike" kern="0" cap="none" spc="0" normalizeH="0" baseline="0" noProof="0" dirty="0">
                <a:ln>
                  <a:noFill/>
                </a:ln>
                <a:solidFill>
                  <a:srgbClr val="FFFF00"/>
                </a:solidFill>
                <a:effectLst/>
                <a:uLnTx/>
                <a:uFillTx/>
                <a:latin typeface="Arial" charset="0"/>
                <a:ea typeface="+mn-ea"/>
                <a:cs typeface="Arial"/>
              </a:rPr>
              <a:t>200</a:t>
            </a:r>
          </a:p>
        </p:txBody>
      </p:sp>
      <p:sp>
        <p:nvSpPr>
          <p:cNvPr id="78881" name="Line 33"/>
          <p:cNvSpPr>
            <a:spLocks noChangeShapeType="1"/>
          </p:cNvSpPr>
          <p:nvPr/>
        </p:nvSpPr>
        <p:spPr bwMode="auto">
          <a:xfrm>
            <a:off x="2439988" y="1549400"/>
            <a:ext cx="0" cy="358140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2" name="Line 34"/>
          <p:cNvSpPr>
            <a:spLocks noChangeShapeType="1"/>
          </p:cNvSpPr>
          <p:nvPr/>
        </p:nvSpPr>
        <p:spPr bwMode="blackWhite">
          <a:xfrm>
            <a:off x="2322522" y="4997450"/>
            <a:ext cx="6637337"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3" name="Line 35"/>
          <p:cNvSpPr>
            <a:spLocks noChangeShapeType="1"/>
          </p:cNvSpPr>
          <p:nvPr/>
        </p:nvSpPr>
        <p:spPr bwMode="auto">
          <a:xfrm>
            <a:off x="2330474" y="4359275"/>
            <a:ext cx="106363"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4" name="Line 36"/>
          <p:cNvSpPr>
            <a:spLocks noChangeShapeType="1"/>
          </p:cNvSpPr>
          <p:nvPr/>
        </p:nvSpPr>
        <p:spPr bwMode="auto">
          <a:xfrm>
            <a:off x="2330474" y="3644900"/>
            <a:ext cx="106363"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5" name="Line 37"/>
          <p:cNvSpPr>
            <a:spLocks noChangeShapeType="1"/>
          </p:cNvSpPr>
          <p:nvPr/>
        </p:nvSpPr>
        <p:spPr bwMode="auto">
          <a:xfrm>
            <a:off x="2330474" y="2311400"/>
            <a:ext cx="106363"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6" name="Line 38"/>
          <p:cNvSpPr>
            <a:spLocks noChangeShapeType="1"/>
          </p:cNvSpPr>
          <p:nvPr/>
        </p:nvSpPr>
        <p:spPr bwMode="auto">
          <a:xfrm>
            <a:off x="2330474" y="1558925"/>
            <a:ext cx="106363"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8887" name="Line 39"/>
          <p:cNvSpPr>
            <a:spLocks noChangeShapeType="1"/>
          </p:cNvSpPr>
          <p:nvPr/>
        </p:nvSpPr>
        <p:spPr bwMode="auto">
          <a:xfrm>
            <a:off x="2330474" y="2971800"/>
            <a:ext cx="106363" cy="0"/>
          </a:xfrm>
          <a:prstGeom prst="line">
            <a:avLst/>
          </a:prstGeom>
          <a:noFill/>
          <a:ln w="25400">
            <a:solidFill>
              <a:schemeClr val="tx1"/>
            </a:solidFill>
            <a:round/>
            <a:headEnd type="none" w="sm" len="me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rgbClr val="FFFF00"/>
              </a:solidFill>
              <a:effectLst/>
              <a:uLnTx/>
              <a:uFillTx/>
              <a:latin typeface="Times New Roman"/>
              <a:ea typeface="+mn-ea"/>
              <a:cs typeface="Arial"/>
            </a:endParaRPr>
          </a:p>
        </p:txBody>
      </p:sp>
      <p:sp>
        <p:nvSpPr>
          <p:cNvPr id="79912" name="Rectangle 40"/>
          <p:cNvSpPr>
            <a:spLocks noChangeArrowheads="1"/>
          </p:cNvSpPr>
          <p:nvPr/>
        </p:nvSpPr>
        <p:spPr bwMode="auto">
          <a:xfrm>
            <a:off x="0" y="5943648"/>
            <a:ext cx="9144000" cy="39687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1" u="none" strike="noStrike" kern="0" cap="none" spc="0" normalizeH="0" baseline="0" noProof="0" dirty="0">
                <a:ln>
                  <a:noFill/>
                </a:ln>
                <a:solidFill>
                  <a:srgbClr val="FFFFFF"/>
                </a:solidFill>
                <a:effectLst/>
                <a:uLnTx/>
                <a:uFillTx/>
                <a:latin typeface="Times New Roman"/>
                <a:ea typeface="+mn-ea"/>
                <a:cs typeface="Arial"/>
              </a:rPr>
              <a:t>Why should we accept anything less than </a:t>
            </a:r>
            <a:r>
              <a:rPr kumimoji="0" lang="en-US" sz="2000" b="1" i="1" u="sng" strike="noStrike" kern="0" cap="none" spc="0" normalizeH="0" baseline="0" noProof="0" dirty="0">
                <a:ln>
                  <a:noFill/>
                </a:ln>
                <a:solidFill>
                  <a:srgbClr val="FFFFFF"/>
                </a:solidFill>
                <a:effectLst/>
                <a:uLnTx/>
                <a:uFillTx/>
                <a:latin typeface="Times New Roman"/>
                <a:ea typeface="+mn-ea"/>
                <a:cs typeface="Arial"/>
              </a:rPr>
              <a:t>NORMAL</a:t>
            </a:r>
            <a:r>
              <a:rPr kumimoji="0" lang="en-US" sz="2000" b="1" i="1" u="none" strike="noStrike" kern="0" cap="none" spc="0" normalizeH="0" baseline="0" noProof="0" dirty="0">
                <a:ln>
                  <a:noFill/>
                </a:ln>
                <a:solidFill>
                  <a:srgbClr val="FFFFFF"/>
                </a:solidFill>
                <a:effectLst/>
                <a:uLnTx/>
                <a:uFillTx/>
                <a:latin typeface="Times New Roman"/>
                <a:ea typeface="+mn-ea"/>
                <a:cs typeface="Arial"/>
              </a:rPr>
              <a:t> in patients with type 2 DM?</a:t>
            </a:r>
          </a:p>
        </p:txBody>
      </p:sp>
      <p:sp>
        <p:nvSpPr>
          <p:cNvPr id="78889" name="Text Box 41"/>
          <p:cNvSpPr txBox="1">
            <a:spLocks noChangeArrowheads="1"/>
          </p:cNvSpPr>
          <p:nvPr/>
        </p:nvSpPr>
        <p:spPr bwMode="auto">
          <a:xfrm>
            <a:off x="3016274" y="3851275"/>
            <a:ext cx="625475" cy="579438"/>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FFFF00"/>
                </a:solidFill>
                <a:effectLst/>
                <a:uLnTx/>
                <a:uFillTx/>
                <a:latin typeface="Times New Roman"/>
                <a:ea typeface="+mn-ea"/>
                <a:cs typeface="Arial"/>
              </a:rPr>
              <a:t>**</a:t>
            </a:r>
          </a:p>
        </p:txBody>
      </p:sp>
      <p:sp>
        <p:nvSpPr>
          <p:cNvPr id="78890" name="Rectangle 42"/>
          <p:cNvSpPr>
            <a:spLocks noChangeArrowheads="1"/>
          </p:cNvSpPr>
          <p:nvPr/>
        </p:nvSpPr>
        <p:spPr bwMode="auto">
          <a:xfrm>
            <a:off x="261962" y="6505623"/>
            <a:ext cx="3219450" cy="338554"/>
          </a:xfrm>
          <a:prstGeom prst="rect">
            <a:avLst/>
          </a:prstGeom>
          <a:noFill/>
          <a:ln w="9525">
            <a:noFill/>
            <a:miter lim="800000"/>
            <a:headEnd/>
            <a:tailEnd/>
          </a:ln>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600" b="1" i="0" u="none" strike="noStrike" kern="0" cap="none" spc="0" normalizeH="0" baseline="0" noProof="0" dirty="0">
                <a:ln>
                  <a:noFill/>
                </a:ln>
                <a:solidFill>
                  <a:srgbClr val="FFFFFF"/>
                </a:solidFill>
                <a:effectLst/>
                <a:uLnTx/>
                <a:uFillTx/>
                <a:latin typeface="Times New Roman"/>
                <a:ea typeface="+mn-ea"/>
                <a:cs typeface="Arial"/>
              </a:rPr>
              <a:t>Diabetes Care 1993;16:434-444</a:t>
            </a:r>
            <a:endParaRPr kumimoji="0" lang="en-US" sz="1600" b="1" i="0" u="none" strike="noStrike" kern="0" cap="none" spc="0" normalizeH="0" baseline="0" noProof="0" dirty="0">
              <a:ln>
                <a:noFill/>
              </a:ln>
              <a:solidFill>
                <a:srgbClr val="FFFFFF"/>
              </a:solidFill>
              <a:effectLst/>
              <a:uLnTx/>
              <a:uFillTx/>
              <a:latin typeface="Times New Roman"/>
              <a:ea typeface="+mn-ea"/>
              <a:cs typeface="Arial"/>
            </a:endParaRPr>
          </a:p>
        </p:txBody>
      </p:sp>
      <p:sp>
        <p:nvSpPr>
          <p:cNvPr id="1906732" name="Text Box 44"/>
          <p:cNvSpPr txBox="1">
            <a:spLocks noChangeArrowheads="1"/>
          </p:cNvSpPr>
          <p:nvPr/>
        </p:nvSpPr>
        <p:spPr bwMode="auto">
          <a:xfrm>
            <a:off x="3733800" y="2743248"/>
            <a:ext cx="1219200" cy="1190625"/>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CC99"/>
                </a:solidFill>
                <a:effectLst/>
                <a:uLnTx/>
                <a:uFillTx/>
                <a:latin typeface="Times New Roman"/>
                <a:ea typeface="+mn-ea"/>
                <a:cs typeface="Arial"/>
              </a:rPr>
              <a:t>JNC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00CC99"/>
                </a:solidFill>
                <a:effectLst/>
                <a:uLnTx/>
                <a:uFillTx/>
                <a:latin typeface="Times New Roman"/>
                <a:ea typeface="+mn-ea"/>
                <a:cs typeface="Arial"/>
              </a:rPr>
              <a:t>Goal</a:t>
            </a:r>
          </a:p>
        </p:txBody>
      </p:sp>
    </p:spTree>
    <p:extLst>
      <p:ext uri="{BB962C8B-B14F-4D97-AF65-F5344CB8AC3E}">
        <p14:creationId xmlns:p14="http://schemas.microsoft.com/office/powerpoint/2010/main" val="247690202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4" presetClass="entr" presetSubtype="0" fill="hold" grpId="0" nodeType="clickEffect">
                                  <p:stCondLst>
                                    <p:cond delay="0"/>
                                  </p:stCondLst>
                                  <p:childTnLst>
                                    <p:set>
                                      <p:cBhvr>
                                        <p:cTn id="6" dur="1" fill="hold">
                                          <p:stCondLst>
                                            <p:cond delay="0"/>
                                          </p:stCondLst>
                                        </p:cTn>
                                        <p:tgtEl>
                                          <p:spTgt spid="1906732"/>
                                        </p:tgtEl>
                                        <p:attrNameLst>
                                          <p:attrName>style.visibility</p:attrName>
                                        </p:attrNameLst>
                                      </p:cBhvr>
                                      <p:to>
                                        <p:strVal val="visible"/>
                                      </p:to>
                                    </p:set>
                                    <p:anim from="(-#ppt_w/2)" to="(#ppt_x)" calcmode="lin" valueType="num">
                                      <p:cBhvr>
                                        <p:cTn id="7" dur="600" fill="hold">
                                          <p:stCondLst>
                                            <p:cond delay="0"/>
                                          </p:stCondLst>
                                        </p:cTn>
                                        <p:tgtEl>
                                          <p:spTgt spid="1906732"/>
                                        </p:tgtEl>
                                        <p:attrNameLst>
                                          <p:attrName>ppt_x</p:attrName>
                                        </p:attrNameLst>
                                      </p:cBhvr>
                                    </p:anim>
                                    <p:anim from="0" to="-1.0" calcmode="lin" valueType="num">
                                      <p:cBhvr>
                                        <p:cTn id="8" dur="200" decel="50000" autoRev="1" fill="hold">
                                          <p:stCondLst>
                                            <p:cond delay="600"/>
                                          </p:stCondLst>
                                        </p:cTn>
                                        <p:tgtEl>
                                          <p:spTgt spid="1906732"/>
                                        </p:tgtEl>
                                        <p:attrNameLst>
                                          <p:attrName>xshear</p:attrName>
                                        </p:attrNameLst>
                                      </p:cBhvr>
                                    </p:anim>
                                    <p:animScale>
                                      <p:cBhvr>
                                        <p:cTn id="9" dur="200" decel="100000" autoRev="1" fill="hold">
                                          <p:stCondLst>
                                            <p:cond delay="600"/>
                                          </p:stCondLst>
                                        </p:cTn>
                                        <p:tgtEl>
                                          <p:spTgt spid="1906732"/>
                                        </p:tgtEl>
                                      </p:cBhvr>
                                      <p:from x="100000" y="100000"/>
                                      <p:to x="80000" y="100000"/>
                                    </p:animScale>
                                    <p:anim by="(#ppt_h/3+#ppt_w*0.1)" calcmode="lin" valueType="num">
                                      <p:cBhvr additive="sum">
                                        <p:cTn id="10" dur="200" decel="100000" autoRev="1" fill="hold">
                                          <p:stCondLst>
                                            <p:cond delay="600"/>
                                          </p:stCondLst>
                                        </p:cTn>
                                        <p:tgtEl>
                                          <p:spTgt spid="1906732"/>
                                        </p:tgtEl>
                                        <p:attrNameLst>
                                          <p:attrName>ppt_x</p:attrName>
                                        </p:attrNameLst>
                                      </p:cBhvr>
                                    </p:anim>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99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912" grpId="0"/>
      <p:bldP spid="1906732" grpId="0"/>
    </p:bld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7827" name="Picture 4"/>
          <p:cNvPicPr>
            <a:picLocks noChangeAspect="1" noChangeArrowheads="1"/>
          </p:cNvPicPr>
          <p:nvPr/>
        </p:nvPicPr>
        <p:blipFill>
          <a:blip r:embed="rId3" cstate="print"/>
          <a:srcRect/>
          <a:stretch>
            <a:fillRect/>
          </a:stretch>
        </p:blipFill>
        <p:spPr bwMode="auto">
          <a:xfrm>
            <a:off x="2209800" y="2057400"/>
            <a:ext cx="4686300" cy="4448655"/>
          </a:xfrm>
          <a:prstGeom prst="rect">
            <a:avLst/>
          </a:prstGeom>
          <a:noFill/>
          <a:ln w="9525" algn="ctr">
            <a:noFill/>
            <a:miter lim="800000"/>
            <a:headEnd/>
            <a:tailEnd type="none" w="lg" len="lg"/>
          </a:ln>
        </p:spPr>
      </p:pic>
      <p:sp>
        <p:nvSpPr>
          <p:cNvPr id="77828" name="Text Box 5"/>
          <p:cNvSpPr txBox="1">
            <a:spLocks noChangeArrowheads="1"/>
          </p:cNvSpPr>
          <p:nvPr/>
        </p:nvSpPr>
        <p:spPr bwMode="auto">
          <a:xfrm>
            <a:off x="0" y="6506055"/>
            <a:ext cx="3352800" cy="338554"/>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Arial"/>
              </a:rPr>
              <a:t>J Am Soc Nephrol 2009;20:883-892</a:t>
            </a:r>
          </a:p>
        </p:txBody>
      </p:sp>
      <p:sp>
        <p:nvSpPr>
          <p:cNvPr id="77829" name="Text Box 7"/>
          <p:cNvSpPr txBox="1">
            <a:spLocks noChangeArrowheads="1"/>
          </p:cNvSpPr>
          <p:nvPr/>
        </p:nvSpPr>
        <p:spPr bwMode="auto">
          <a:xfrm>
            <a:off x="0" y="152400"/>
            <a:ext cx="9144000" cy="1938992"/>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ADVANCE 5 Year Study: </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1" i="0" u="none" strike="noStrike" kern="1200" cap="none" spc="0" normalizeH="0" baseline="0" noProof="0" dirty="0">
                <a:ln>
                  <a:noFill/>
                </a:ln>
                <a:solidFill>
                  <a:srgbClr val="FFFF00"/>
                </a:solidFill>
                <a:effectLst/>
                <a:uLnTx/>
                <a:uFillTx/>
                <a:latin typeface="Times New Roman" pitchFamily="18" charset="0"/>
                <a:ea typeface="+mn-ea"/>
                <a:cs typeface="Times New Roman" pitchFamily="18" charset="0"/>
              </a:rPr>
              <a:t>Blood Pressure Arm, the Lower the Blood Pressure the Better!</a:t>
            </a:r>
          </a:p>
        </p:txBody>
      </p:sp>
    </p:spTree>
    <p:extLst>
      <p:ext uri="{BB962C8B-B14F-4D97-AF65-F5344CB8AC3E}">
        <p14:creationId xmlns:p14="http://schemas.microsoft.com/office/powerpoint/2010/main" val="89985956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0"/>
            <a:ext cx="9144000" cy="1470025"/>
          </a:xfrm>
        </p:spPr>
        <p:txBody>
          <a:bodyPr/>
          <a:lstStyle/>
          <a:p>
            <a:r>
              <a:rPr lang="en-US" sz="4000" b="1" dirty="0">
                <a:solidFill>
                  <a:srgbClr val="FFFF00"/>
                </a:solidFill>
              </a:rPr>
              <a:t>ADVANCE 10 Year Follow Up - </a:t>
            </a:r>
            <a:br>
              <a:rPr lang="en-US" sz="4000" b="1" dirty="0">
                <a:solidFill>
                  <a:srgbClr val="FFFF00"/>
                </a:solidFill>
              </a:rPr>
            </a:br>
            <a:r>
              <a:rPr lang="en-US" sz="4000" b="1" dirty="0">
                <a:solidFill>
                  <a:srgbClr val="FFFF00"/>
                </a:solidFill>
              </a:rPr>
              <a:t>Confirms Lower Blood Pressure Better</a:t>
            </a:r>
          </a:p>
        </p:txBody>
      </p:sp>
      <p:pic>
        <p:nvPicPr>
          <p:cNvPr id="8397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600" y="1828800"/>
            <a:ext cx="3886200" cy="43862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 Box 3"/>
          <p:cNvSpPr txBox="1">
            <a:spLocks noChangeArrowheads="1"/>
          </p:cNvSpPr>
          <p:nvPr/>
        </p:nvSpPr>
        <p:spPr bwMode="auto">
          <a:xfrm flipH="1">
            <a:off x="152400" y="6458038"/>
            <a:ext cx="3733800" cy="338554"/>
          </a:xfrm>
          <a:prstGeom prst="rect">
            <a:avLst/>
          </a:prstGeom>
          <a:noFill/>
          <a:ln w="9525">
            <a:noFill/>
            <a:miter lim="800000"/>
            <a:headEnd/>
            <a:tailEnd/>
          </a:ln>
        </p:spPr>
        <p:txBody>
          <a:bodyPr wrap="square" anchor="b">
            <a:spAutoFit/>
          </a:bodyPr>
          <a:lstStyle/>
          <a:p>
            <a:pPr marL="0" marR="0" lvl="0" indent="0" algn="l" defTabSz="914400" rtl="0" eaLnBrk="0" fontAlgn="base" latinLnBrk="0" hangingPunct="0">
              <a:lnSpc>
                <a:spcPct val="100000"/>
              </a:lnSpc>
              <a:spcBef>
                <a:spcPct val="25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N Engl J Med 2014;371:1392-1406</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05867" y="1828800"/>
            <a:ext cx="4232564" cy="43665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3505200" y="6242595"/>
            <a:ext cx="5486400" cy="430887"/>
          </a:xfrm>
          <a:prstGeom prst="rect">
            <a:avLst/>
          </a:prstGeom>
        </p:spPr>
        <p:txBody>
          <a:bodyPr wrap="square">
            <a:spAutoFit/>
          </a:bodyPr>
          <a:lstStyle/>
          <a:p>
            <a:r>
              <a:rPr lang="en-US" sz="2200" b="1" dirty="0">
                <a:solidFill>
                  <a:srgbClr val="00B0F0"/>
                </a:solidFill>
              </a:rPr>
              <a:t>Automated office blood pressure (AOBP</a:t>
            </a:r>
            <a:r>
              <a:rPr lang="en-US" sz="2200" b="1" dirty="0">
                <a:solidFill>
                  <a:srgbClr val="00B050"/>
                </a:solidFill>
              </a:rPr>
              <a:t>)</a:t>
            </a:r>
          </a:p>
        </p:txBody>
      </p:sp>
    </p:spTree>
    <p:extLst>
      <p:ext uri="{BB962C8B-B14F-4D97-AF65-F5344CB8AC3E}">
        <p14:creationId xmlns:p14="http://schemas.microsoft.com/office/powerpoint/2010/main" val="25982911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991600" cy="1524000"/>
          </a:xfrm>
        </p:spPr>
        <p:txBody>
          <a:bodyPr/>
          <a:lstStyle/>
          <a:p>
            <a:r>
              <a:rPr lang="en-US" sz="3600" b="1" dirty="0"/>
              <a:t>ACCORD Study: Failed to Show Lowering Blood Pressure to &lt;120 Reduce Major Fatal and Nonfatal CV Events; (+) Benefit Stroke </a:t>
            </a:r>
          </a:p>
        </p:txBody>
      </p:sp>
      <p:sp>
        <p:nvSpPr>
          <p:cNvPr id="4" name="TextBox 3"/>
          <p:cNvSpPr txBox="1">
            <a:spLocks noChangeArrowheads="1"/>
          </p:cNvSpPr>
          <p:nvPr/>
        </p:nvSpPr>
        <p:spPr bwMode="auto">
          <a:xfrm>
            <a:off x="0" y="6506746"/>
            <a:ext cx="3261360" cy="338554"/>
          </a:xfrm>
          <a:prstGeom prst="rect">
            <a:avLst/>
          </a:prstGeom>
          <a:noFill/>
          <a:ln w="9525">
            <a:noFill/>
            <a:miter lim="800000"/>
            <a:headEnd/>
            <a:tailEnd/>
          </a:ln>
        </p:spPr>
        <p:txBody>
          <a:bodyPr wrap="squar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Times New Roman" pitchFamily="18" charset="0"/>
                <a:ea typeface="+mn-ea"/>
                <a:cs typeface="Times New Roman" pitchFamily="18" charset="0"/>
              </a:rPr>
              <a:t>N Engl J Med 2010;362:1575-1585</a:t>
            </a:r>
          </a:p>
        </p:txBody>
      </p:sp>
      <p:pic>
        <p:nvPicPr>
          <p:cNvPr id="5" name="Picture 4"/>
          <p:cNvPicPr>
            <a:picLocks noChangeAspect="1"/>
          </p:cNvPicPr>
          <p:nvPr/>
        </p:nvPicPr>
        <p:blipFill>
          <a:blip r:embed="rId3"/>
          <a:stretch>
            <a:fillRect/>
          </a:stretch>
        </p:blipFill>
        <p:spPr>
          <a:xfrm>
            <a:off x="921328" y="1828800"/>
            <a:ext cx="7620000" cy="4572000"/>
          </a:xfrm>
          <a:prstGeom prst="rect">
            <a:avLst/>
          </a:prstGeom>
        </p:spPr>
      </p:pic>
      <p:sp>
        <p:nvSpPr>
          <p:cNvPr id="3" name="Rectangle 2"/>
          <p:cNvSpPr/>
          <p:nvPr/>
        </p:nvSpPr>
        <p:spPr>
          <a:xfrm>
            <a:off x="2743200" y="6400800"/>
            <a:ext cx="6400800" cy="430887"/>
          </a:xfrm>
          <a:prstGeom prst="rect">
            <a:avLst/>
          </a:prstGeom>
        </p:spPr>
        <p:txBody>
          <a:bodyPr wrap="square">
            <a:spAutoFit/>
          </a:bodyPr>
          <a:lstStyle/>
          <a:p>
            <a:r>
              <a:rPr lang="en-US" sz="2200" b="1" dirty="0">
                <a:solidFill>
                  <a:schemeClr val="bg1"/>
                </a:solidFill>
              </a:rPr>
              <a:t>Office-based semiautomated oscillometric BP</a:t>
            </a:r>
          </a:p>
        </p:txBody>
      </p:sp>
    </p:spTree>
    <p:extLst>
      <p:ext uri="{BB962C8B-B14F-4D97-AF65-F5344CB8AC3E}">
        <p14:creationId xmlns:p14="http://schemas.microsoft.com/office/powerpoint/2010/main" val="32635307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a:xfrm>
            <a:off x="0" y="381000"/>
            <a:ext cx="9144000" cy="1143000"/>
          </a:xfrm>
        </p:spPr>
        <p:txBody>
          <a:bodyPr/>
          <a:lstStyle/>
          <a:p>
            <a:pPr eaLnBrk="1" hangingPunct="1"/>
            <a:r>
              <a:rPr lang="en-US" sz="3700" b="1" dirty="0"/>
              <a:t>So Why Did the ACCORD Study Fail </a:t>
            </a:r>
            <a:br>
              <a:rPr lang="en-US" sz="3700" b="1" dirty="0"/>
            </a:br>
            <a:r>
              <a:rPr lang="en-US" sz="3700" b="1" dirty="0"/>
              <a:t>to Show a CVD Benefit to ↓ Blood Pressure?</a:t>
            </a:r>
            <a:endParaRPr lang="en-US" sz="3700" dirty="0">
              <a:cs typeface="Times New Roman" pitchFamily="18" charset="0"/>
            </a:endParaRPr>
          </a:p>
        </p:txBody>
      </p:sp>
      <p:sp>
        <p:nvSpPr>
          <p:cNvPr id="87043" name="Rectangle 3"/>
          <p:cNvSpPr>
            <a:spLocks noGrp="1" noChangeArrowheads="1"/>
          </p:cNvSpPr>
          <p:nvPr>
            <p:ph type="body" idx="1"/>
          </p:nvPr>
        </p:nvSpPr>
        <p:spPr>
          <a:xfrm>
            <a:off x="152400" y="1676400"/>
            <a:ext cx="8839200" cy="4953000"/>
          </a:xfrm>
        </p:spPr>
        <p:txBody>
          <a:bodyPr/>
          <a:lstStyle/>
          <a:p>
            <a:pPr eaLnBrk="1" hangingPunct="1">
              <a:buClr>
                <a:srgbClr val="FFFF00"/>
              </a:buClr>
              <a:buFont typeface="Arial" pitchFamily="34" charset="0"/>
              <a:buChar char="•"/>
              <a:defRPr/>
            </a:pPr>
            <a:r>
              <a:rPr lang="en-US" sz="2400" b="1" dirty="0">
                <a:solidFill>
                  <a:srgbClr val="FFFFFF"/>
                </a:solidFill>
              </a:rPr>
              <a:t>The study may have been underpowered. The event rate was only half of what was expected (~2%/year) and mean duration was only 4.7 years.</a:t>
            </a:r>
          </a:p>
          <a:p>
            <a:pPr eaLnBrk="1" hangingPunct="1">
              <a:buClr>
                <a:srgbClr val="FFFF00"/>
              </a:buClr>
              <a:buFont typeface="Arial" pitchFamily="34" charset="0"/>
              <a:buChar char="•"/>
              <a:defRPr/>
            </a:pPr>
            <a:r>
              <a:rPr lang="en-US" sz="2400" b="1" dirty="0">
                <a:solidFill>
                  <a:srgbClr val="FFFFFF"/>
                </a:solidFill>
              </a:rPr>
              <a:t>The relatively wide confidence interval of 27% also diminished the power of the study. </a:t>
            </a:r>
          </a:p>
          <a:p>
            <a:pPr eaLnBrk="1" hangingPunct="1">
              <a:buClr>
                <a:srgbClr val="FFFF00"/>
              </a:buClr>
              <a:buFont typeface="Arial" pitchFamily="34" charset="0"/>
              <a:buChar char="•"/>
              <a:defRPr/>
            </a:pPr>
            <a:r>
              <a:rPr lang="en-US" sz="2400" b="1" dirty="0">
                <a:solidFill>
                  <a:srgbClr val="FFFFFF"/>
                </a:solidFill>
              </a:rPr>
              <a:t>Aggressive treatment of other major CVD risk factors may have lowered the absolute risk to a point from where it was difficult to demonstrate further incremental benefit from more aggressive treatment of blood pressure.</a:t>
            </a:r>
          </a:p>
          <a:p>
            <a:pPr eaLnBrk="1" hangingPunct="1">
              <a:buClr>
                <a:srgbClr val="FFFF00"/>
              </a:buClr>
              <a:buFont typeface="Arial" pitchFamily="34" charset="0"/>
              <a:buChar char="•"/>
              <a:defRPr/>
            </a:pPr>
            <a:r>
              <a:rPr lang="en-US" sz="2400" b="1" dirty="0">
                <a:solidFill>
                  <a:srgbClr val="FFFFFF"/>
                </a:solidFill>
              </a:rPr>
              <a:t>At the end of the study:</a:t>
            </a:r>
          </a:p>
          <a:p>
            <a:pPr marL="0" indent="0" eaLnBrk="1" hangingPunct="1">
              <a:buFontTx/>
              <a:buNone/>
              <a:defRPr/>
            </a:pPr>
            <a:r>
              <a:rPr lang="en-US" sz="2400" b="1" dirty="0">
                <a:solidFill>
                  <a:srgbClr val="FFFFFF"/>
                </a:solidFill>
              </a:rPr>
              <a:t>      </a:t>
            </a:r>
            <a:r>
              <a:rPr lang="en-US" sz="2400" b="1" dirty="0">
                <a:solidFill>
                  <a:srgbClr val="FFFFFF"/>
                </a:solidFill>
                <a:cs typeface="Times New Roman" pitchFamily="18" charset="0"/>
              </a:rPr>
              <a:t>- </a:t>
            </a:r>
            <a:r>
              <a:rPr lang="en-US" sz="2400" b="1" dirty="0">
                <a:solidFill>
                  <a:srgbClr val="FFFFFF"/>
                </a:solidFill>
              </a:rPr>
              <a:t>TC/HDL-C ratio = 3.60             </a:t>
            </a:r>
            <a:r>
              <a:rPr lang="en-US" sz="2400" b="1" dirty="0">
                <a:solidFill>
                  <a:srgbClr val="FFFFFF"/>
                </a:solidFill>
                <a:cs typeface="Times New Roman" pitchFamily="18" charset="0"/>
              </a:rPr>
              <a:t>- </a:t>
            </a:r>
            <a:r>
              <a:rPr lang="en-US" sz="2400" b="1" dirty="0">
                <a:solidFill>
                  <a:srgbClr val="FFFFFF"/>
                </a:solidFill>
              </a:rPr>
              <a:t>A1c = 7.6%</a:t>
            </a:r>
          </a:p>
          <a:p>
            <a:pPr marL="0" indent="0" eaLnBrk="1" hangingPunct="1">
              <a:buFontTx/>
              <a:buNone/>
              <a:defRPr/>
            </a:pPr>
            <a:r>
              <a:rPr lang="en-US" sz="2400" b="1" dirty="0">
                <a:solidFill>
                  <a:srgbClr val="FFFFFF"/>
                </a:solidFill>
              </a:rPr>
              <a:t>      </a:t>
            </a:r>
            <a:r>
              <a:rPr lang="en-US" sz="2400" b="1" dirty="0">
                <a:solidFill>
                  <a:srgbClr val="FFFFFF"/>
                </a:solidFill>
                <a:cs typeface="Times New Roman" pitchFamily="18" charset="0"/>
              </a:rPr>
              <a:t>- </a:t>
            </a:r>
            <a:r>
              <a:rPr lang="en-US" sz="2400" b="1" dirty="0">
                <a:solidFill>
                  <a:srgbClr val="FFFFFF"/>
                </a:solidFill>
              </a:rPr>
              <a:t>most patients were on aspirin   - less patients were smoking</a:t>
            </a:r>
          </a:p>
        </p:txBody>
      </p:sp>
    </p:spTree>
    <p:extLst>
      <p:ext uri="{BB962C8B-B14F-4D97-AF65-F5344CB8AC3E}">
        <p14:creationId xmlns:p14="http://schemas.microsoft.com/office/powerpoint/2010/main" val="4006468324"/>
      </p:ext>
    </p:extLst>
  </p:cSld>
  <p:clrMapOvr>
    <a:masterClrMapping/>
  </p:clrMapOvr>
</p:sld>
</file>

<file path=ppt/theme/theme1.xml><?xml version="1.0" encoding="utf-8"?>
<a:theme xmlns:a="http://schemas.openxmlformats.org/drawingml/2006/main" name="1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1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_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3_Default Design">
  <a:themeElements>
    <a:clrScheme name="">
      <a:dk1>
        <a:srgbClr val="808080"/>
      </a:dk1>
      <a:lt1>
        <a:srgbClr val="FFFF00"/>
      </a:lt1>
      <a:dk2>
        <a:srgbClr val="0000FF"/>
      </a:dk2>
      <a:lt2>
        <a:srgbClr val="FFFF00"/>
      </a:lt2>
      <a:accent1>
        <a:srgbClr val="00CC99"/>
      </a:accent1>
      <a:accent2>
        <a:srgbClr val="3333CC"/>
      </a:accent2>
      <a:accent3>
        <a:srgbClr val="AAAAFF"/>
      </a:accent3>
      <a:accent4>
        <a:srgbClr val="DADA00"/>
      </a:accent4>
      <a:accent5>
        <a:srgbClr val="AAE2CA"/>
      </a:accent5>
      <a:accent6>
        <a:srgbClr val="2D2DB9"/>
      </a:accent6>
      <a:hlink>
        <a:srgbClr val="CCCCFF"/>
      </a:hlink>
      <a:folHlink>
        <a:srgbClr val="B2B2B2"/>
      </a:folHlink>
    </a:clrScheme>
    <a:fontScheme name="13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3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3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3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3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3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3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3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Blank Presentation">
  <a:themeElements>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4_Blank Presentation">
  <a:themeElements>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4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1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9_Default Design">
  <a:themeElements>
    <a:clrScheme name="">
      <a:dk1>
        <a:srgbClr val="F1F9FF"/>
      </a:dk1>
      <a:lt1>
        <a:srgbClr val="FFFFFF"/>
      </a:lt1>
      <a:dk2>
        <a:srgbClr val="FFFFFF"/>
      </a:dk2>
      <a:lt2>
        <a:srgbClr val="808080"/>
      </a:lt2>
      <a:accent1>
        <a:srgbClr val="F08821"/>
      </a:accent1>
      <a:accent2>
        <a:srgbClr val="7FA498"/>
      </a:accent2>
      <a:accent3>
        <a:srgbClr val="FFFFFF"/>
      </a:accent3>
      <a:accent4>
        <a:srgbClr val="CED5DA"/>
      </a:accent4>
      <a:accent5>
        <a:srgbClr val="F6C3AB"/>
      </a:accent5>
      <a:accent6>
        <a:srgbClr val="729489"/>
      </a:accent6>
      <a:hlink>
        <a:srgbClr val="143151"/>
      </a:hlink>
      <a:folHlink>
        <a:srgbClr val="A3A3A5"/>
      </a:folHlink>
    </a:clrScheme>
    <a:fontScheme name="9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9_Default Design 1">
        <a:dk1>
          <a:srgbClr val="000000"/>
        </a:dk1>
        <a:lt1>
          <a:srgbClr val="FFFFFF"/>
        </a:lt1>
        <a:dk2>
          <a:srgbClr val="FFFFFF"/>
        </a:dk2>
        <a:lt2>
          <a:srgbClr val="808080"/>
        </a:lt2>
        <a:accent1>
          <a:srgbClr val="F08821"/>
        </a:accent1>
        <a:accent2>
          <a:srgbClr val="7FA498"/>
        </a:accent2>
        <a:accent3>
          <a:srgbClr val="FFFFFF"/>
        </a:accent3>
        <a:accent4>
          <a:srgbClr val="000000"/>
        </a:accent4>
        <a:accent5>
          <a:srgbClr val="F6C3AB"/>
        </a:accent5>
        <a:accent6>
          <a:srgbClr val="729489"/>
        </a:accent6>
        <a:hlink>
          <a:srgbClr val="143151"/>
        </a:hlink>
        <a:folHlink>
          <a:srgbClr val="A3A3A5"/>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_NOV_WHITE_PIC">
  <a:themeElements>
    <a:clrScheme name="1_NOV_WHITE_PIC 1">
      <a:dk1>
        <a:srgbClr val="000000"/>
      </a:dk1>
      <a:lt1>
        <a:srgbClr val="FFFFFF"/>
      </a:lt1>
      <a:dk2>
        <a:srgbClr val="634329"/>
      </a:dk2>
      <a:lt2>
        <a:srgbClr val="FFFFFF"/>
      </a:lt2>
      <a:accent1>
        <a:srgbClr val="FCAF17"/>
      </a:accent1>
      <a:accent2>
        <a:srgbClr val="EC8026"/>
      </a:accent2>
      <a:accent3>
        <a:srgbClr val="FFFFFF"/>
      </a:accent3>
      <a:accent4>
        <a:srgbClr val="000000"/>
      </a:accent4>
      <a:accent5>
        <a:srgbClr val="FDD4AB"/>
      </a:accent5>
      <a:accent6>
        <a:srgbClr val="D67321"/>
      </a:accent6>
      <a:hlink>
        <a:srgbClr val="E44C16"/>
      </a:hlink>
      <a:folHlink>
        <a:srgbClr val="923222"/>
      </a:folHlink>
    </a:clrScheme>
    <a:fontScheme name="1_NOV_WHITE_PIC">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NOV_WHITE_PIC 1">
        <a:dk1>
          <a:srgbClr val="000000"/>
        </a:dk1>
        <a:lt1>
          <a:srgbClr val="FFFFFF"/>
        </a:lt1>
        <a:dk2>
          <a:srgbClr val="634329"/>
        </a:dk2>
        <a:lt2>
          <a:srgbClr val="FFFFFF"/>
        </a:lt2>
        <a:accent1>
          <a:srgbClr val="FCAF17"/>
        </a:accent1>
        <a:accent2>
          <a:srgbClr val="EC8026"/>
        </a:accent2>
        <a:accent3>
          <a:srgbClr val="FFFFFF"/>
        </a:accent3>
        <a:accent4>
          <a:srgbClr val="000000"/>
        </a:accent4>
        <a:accent5>
          <a:srgbClr val="FDD4AB"/>
        </a:accent5>
        <a:accent6>
          <a:srgbClr val="D67321"/>
        </a:accent6>
        <a:hlink>
          <a:srgbClr val="E44C16"/>
        </a:hlink>
        <a:folHlink>
          <a:srgbClr val="92322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1_02r">
  <a:themeElements>
    <a:clrScheme name="">
      <a:dk1>
        <a:srgbClr val="808080"/>
      </a:dk1>
      <a:lt1>
        <a:srgbClr val="FFFFFF"/>
      </a:lt1>
      <a:dk2>
        <a:srgbClr val="003399"/>
      </a:dk2>
      <a:lt2>
        <a:srgbClr val="FFFF66"/>
      </a:lt2>
      <a:accent1>
        <a:srgbClr val="DF2931"/>
      </a:accent1>
      <a:accent2>
        <a:srgbClr val="5757D5"/>
      </a:accent2>
      <a:accent3>
        <a:srgbClr val="AAADCA"/>
      </a:accent3>
      <a:accent4>
        <a:srgbClr val="DADADA"/>
      </a:accent4>
      <a:accent5>
        <a:srgbClr val="ECACAD"/>
      </a:accent5>
      <a:accent6>
        <a:srgbClr val="4E4EC1"/>
      </a:accent6>
      <a:hlink>
        <a:srgbClr val="FECF08"/>
      </a:hlink>
      <a:folHlink>
        <a:srgbClr val="5BBE2A"/>
      </a:folHlink>
    </a:clrScheme>
    <a:fontScheme name="1_02r">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02r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02r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02r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02r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02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02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02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7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0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0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25_Default Design">
  <a:themeElements>
    <a:clrScheme name="2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5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5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5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5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5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0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12810</TotalTime>
  <Words>946</Words>
  <Application>Microsoft Office PowerPoint</Application>
  <PresentationFormat>On-screen Show (4:3)</PresentationFormat>
  <Paragraphs>154</Paragraphs>
  <Slides>9</Slides>
  <Notes>7</Notes>
  <HiddenSlides>0</HiddenSlides>
  <MMClips>0</MMClips>
  <ScaleCrop>false</ScaleCrop>
  <HeadingPairs>
    <vt:vector size="6" baseType="variant">
      <vt:variant>
        <vt:lpstr>Fonts Used</vt:lpstr>
      </vt:variant>
      <vt:variant>
        <vt:i4>10</vt:i4>
      </vt:variant>
      <vt:variant>
        <vt:lpstr>Theme</vt:lpstr>
      </vt:variant>
      <vt:variant>
        <vt:i4>15</vt:i4>
      </vt:variant>
      <vt:variant>
        <vt:lpstr>Slide Titles</vt:lpstr>
      </vt:variant>
      <vt:variant>
        <vt:i4>9</vt:i4>
      </vt:variant>
    </vt:vector>
  </HeadingPairs>
  <TitlesOfParts>
    <vt:vector size="34" baseType="lpstr">
      <vt:lpstr>MS PGothic</vt:lpstr>
      <vt:lpstr>MS PGothic</vt:lpstr>
      <vt:lpstr>Arial</vt:lpstr>
      <vt:lpstr>Arial Black</vt:lpstr>
      <vt:lpstr>Arial Narrow</vt:lpstr>
      <vt:lpstr>Monotype Sorts</vt:lpstr>
      <vt:lpstr>Symbol</vt:lpstr>
      <vt:lpstr>Times</vt:lpstr>
      <vt:lpstr>Times New Roman</vt:lpstr>
      <vt:lpstr>Wingdings</vt:lpstr>
      <vt:lpstr>11_Default Design</vt:lpstr>
      <vt:lpstr>1_Default Design</vt:lpstr>
      <vt:lpstr>13_Default Design</vt:lpstr>
      <vt:lpstr>3_Blank Presentation</vt:lpstr>
      <vt:lpstr>4_Blank Presentation</vt:lpstr>
      <vt:lpstr>1_dcri_slides_template</vt:lpstr>
      <vt:lpstr>2_dcri_slides_template</vt:lpstr>
      <vt:lpstr>9_Default Design</vt:lpstr>
      <vt:lpstr>3_dcri_slides_template</vt:lpstr>
      <vt:lpstr>6_Blank Presentation</vt:lpstr>
      <vt:lpstr>1_NOV_WHITE_PIC</vt:lpstr>
      <vt:lpstr>1_02r</vt:lpstr>
      <vt:lpstr>27_Default Design</vt:lpstr>
      <vt:lpstr>25_Default Design</vt:lpstr>
      <vt:lpstr>40_Default Design</vt:lpstr>
      <vt:lpstr> </vt:lpstr>
      <vt:lpstr>PowerPoint Presentation</vt:lpstr>
      <vt:lpstr>PowerPoint Presentation</vt:lpstr>
      <vt:lpstr>PowerPoint Presentation</vt:lpstr>
      <vt:lpstr>Observational Studies: Increased Cardiovascular Mortality in Type 2 Diabetes Even at a Systolic Blood Pressure &lt;120 mmHg</vt:lpstr>
      <vt:lpstr>PowerPoint Presentation</vt:lpstr>
      <vt:lpstr>ADVANCE 10 Year Follow Up -  Confirms Lower Blood Pressure Better</vt:lpstr>
      <vt:lpstr>ACCORD Study: Failed to Show Lowering Blood Pressure to &lt;120 Reduce Major Fatal and Nonfatal CV Events; (+) Benefit Stroke </vt:lpstr>
      <vt:lpstr>So Why Did the ACCORD Study Fail  to Show a CVD Benefit to ↓ Blood Pressure?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Ryan</dc:creator>
  <cp:lastModifiedBy>Monica Dennis</cp:lastModifiedBy>
  <cp:revision>2589</cp:revision>
  <cp:lastPrinted>2017-09-04T19:30:53Z</cp:lastPrinted>
  <dcterms:created xsi:type="dcterms:W3CDTF">1601-01-01T00:00:00Z</dcterms:created>
  <dcterms:modified xsi:type="dcterms:W3CDTF">2018-04-02T01:15:56Z</dcterms:modified>
</cp:coreProperties>
</file>