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64" r:id="rId3"/>
    <p:sldMasterId id="2147483667" r:id="rId4"/>
    <p:sldMasterId id="2147483686" r:id="rId5"/>
    <p:sldMasterId id="2147483687" r:id="rId6"/>
    <p:sldMasterId id="2147483689" r:id="rId7"/>
    <p:sldMasterId id="2147497832" r:id="rId8"/>
    <p:sldMasterId id="2147499373" r:id="rId9"/>
    <p:sldMasterId id="2147507822" r:id="rId10"/>
    <p:sldMasterId id="2147507904" r:id="rId11"/>
    <p:sldMasterId id="2147507934" r:id="rId12"/>
  </p:sldMasterIdLst>
  <p:notesMasterIdLst>
    <p:notesMasterId r:id="rId23"/>
  </p:notesMasterIdLst>
  <p:handoutMasterIdLst>
    <p:handoutMasterId r:id="rId24"/>
  </p:handoutMasterIdLst>
  <p:sldIdLst>
    <p:sldId id="1734" r:id="rId13"/>
    <p:sldId id="1735" r:id="rId14"/>
    <p:sldId id="1736" r:id="rId15"/>
    <p:sldId id="1737" r:id="rId16"/>
    <p:sldId id="1738" r:id="rId17"/>
    <p:sldId id="1739" r:id="rId18"/>
    <p:sldId id="1740" r:id="rId19"/>
    <p:sldId id="1741" r:id="rId20"/>
    <p:sldId id="1742" r:id="rId21"/>
    <p:sldId id="1743" r:id="rId22"/>
  </p:sldIdLst>
  <p:sldSz cx="9144000" cy="6858000" type="screen4x3"/>
  <p:notesSz cx="7077075" cy="9363075"/>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userDrawn="1">
          <p15:clr>
            <a:srgbClr val="A4A3A4"/>
          </p15:clr>
        </p15:guide>
        <p15:guide id="2" pos="22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FFFF00"/>
    <a:srgbClr val="66FF99"/>
    <a:srgbClr val="000000"/>
    <a:srgbClr val="3333FF"/>
    <a:srgbClr val="3527E5"/>
    <a:srgbClr val="291BDF"/>
    <a:srgbClr val="2029DA"/>
    <a:srgbClr val="1D25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275" autoAdjust="0"/>
    <p:restoredTop sz="86429" autoAdjust="0"/>
  </p:normalViewPr>
  <p:slideViewPr>
    <p:cSldViewPr>
      <p:cViewPr varScale="1">
        <p:scale>
          <a:sx n="66" d="100"/>
          <a:sy n="66" d="100"/>
        </p:scale>
        <p:origin x="658" y="43"/>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71" d="100"/>
          <a:sy n="71" d="100"/>
        </p:scale>
        <p:origin x="3544" y="16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9.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22883" name="Rectangle 3"/>
          <p:cNvSpPr>
            <a:spLocks noGrp="1" noChangeArrowheads="1"/>
          </p:cNvSpPr>
          <p:nvPr>
            <p:ph type="dt" sz="quarter"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22884" name="Rectangle 4"/>
          <p:cNvSpPr>
            <a:spLocks noGrp="1" noChangeArrowheads="1"/>
          </p:cNvSpPr>
          <p:nvPr>
            <p:ph type="ftr" sz="quarter" idx="2"/>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22885" name="Rectangle 5"/>
          <p:cNvSpPr>
            <a:spLocks noGrp="1" noChangeArrowheads="1"/>
          </p:cNvSpPr>
          <p:nvPr>
            <p:ph type="sldNum" sz="quarter" idx="3"/>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D1B249-5657-43AB-A9B2-EA63CE01E4BF}" type="slidenum">
              <a:rPr lang="en-US"/>
              <a:pPr>
                <a:defRPr/>
              </a:pPr>
              <a:t>‹#›</a:t>
            </a:fld>
            <a:endParaRPr lang="en-US" dirty="0"/>
          </a:p>
        </p:txBody>
      </p:sp>
    </p:spTree>
    <p:extLst>
      <p:ext uri="{BB962C8B-B14F-4D97-AF65-F5344CB8AC3E}">
        <p14:creationId xmlns:p14="http://schemas.microsoft.com/office/powerpoint/2010/main" val="185576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5363" name="Rectangle 3"/>
          <p:cNvSpPr>
            <a:spLocks noGrp="1" noChangeArrowheads="1"/>
          </p:cNvSpPr>
          <p:nvPr>
            <p:ph type="dt"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37220"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15366" name="Rectangle 6"/>
          <p:cNvSpPr>
            <a:spLocks noGrp="1" noChangeArrowheads="1"/>
          </p:cNvSpPr>
          <p:nvPr>
            <p:ph type="ftr" sz="quarter" idx="4"/>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5367" name="Rectangle 7"/>
          <p:cNvSpPr>
            <a:spLocks noGrp="1" noChangeArrowheads="1"/>
          </p:cNvSpPr>
          <p:nvPr>
            <p:ph type="sldNum" sz="quarter" idx="5"/>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9F5C42-C30F-4623-A341-3D3260D7753F}" type="slidenum">
              <a:rPr lang="en-US"/>
              <a:pPr>
                <a:defRPr/>
              </a:pPr>
              <a:t>‹#›</a:t>
            </a:fld>
            <a:endParaRPr lang="en-US" dirty="0"/>
          </a:p>
        </p:txBody>
      </p:sp>
      <p:sp>
        <p:nvSpPr>
          <p:cNvPr id="2" name="Notes Placeholder 1"/>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3573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70" name="Rectangle 2"/>
          <p:cNvSpPr>
            <a:spLocks noGrp="1" noRot="1" noChangeAspect="1" noChangeArrowheads="1" noTextEdit="1"/>
          </p:cNvSpPr>
          <p:nvPr>
            <p:ph type="sldImg"/>
          </p:nvPr>
        </p:nvSpPr>
        <p:spPr>
          <a:ln/>
        </p:spPr>
      </p:sp>
      <p:sp>
        <p:nvSpPr>
          <p:cNvPr id="851971" name="Rectangle 3"/>
          <p:cNvSpPr>
            <a:spLocks noGrp="1" noChangeArrowheads="1"/>
          </p:cNvSpPr>
          <p:nvPr>
            <p:ph type="body" idx="1"/>
          </p:nvPr>
        </p:nvSpPr>
        <p:spPr>
          <a:xfrm>
            <a:off x="943610" y="4447461"/>
            <a:ext cx="5189855" cy="42133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215113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A47E5A-CA0D-462C-BFFF-D8CAAFE4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66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Adjusted HRs and 95% CIs for study outcomes associated with 2-year fold changes in UACR. Adjustments as for Fig. 1A. A: Composite of major macrovascular, renal events and all-cause mortality. B:Majormacrovascular events. C:Major renal events. D: All-cause mortality. The circles represent the points at which knots were placed (0.25, 0.5, 1, 2, and 4-fold change). The areas shaded in grey represent the 95%confidence intervals. (A high-quality color representation of this figure is available in the online issue.)</a:t>
            </a:r>
          </a:p>
          <a:p>
            <a:endParaRPr lang="en-US" b="1" dirty="0"/>
          </a:p>
          <a:p>
            <a:r>
              <a:rPr lang="en-US" b="1" dirty="0"/>
              <a:t>Changes in UACR predicted changes in the risk of major clinical outcomes and mortality in type 2 diabetes, supporting the prognostic utility of monitoring albuminuria change over time.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A47E5A-CA0D-462C-BFFF-D8CAAFE4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0761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Renal function trajectory in the EMPA-REG OUTCOME trial. In this study, 7020</a:t>
            </a:r>
            <a:r>
              <a:rPr lang="en-US" b="1" baseline="0" dirty="0"/>
              <a:t> </a:t>
            </a:r>
            <a:r>
              <a:rPr lang="en-US" b="1" dirty="0"/>
              <a:t>patients with T2DM at high cardiovascular risk were randomly assigned to receive the</a:t>
            </a:r>
            <a:r>
              <a:rPr lang="en-US" b="1" baseline="0" dirty="0"/>
              <a:t> </a:t>
            </a:r>
            <a:r>
              <a:rPr lang="en-US" b="1" dirty="0"/>
              <a:t>SGLT2 inhibitor empagliflozin (10 or 25 mg once daily) or placebo. After an initial drop in</a:t>
            </a:r>
            <a:r>
              <a:rPr lang="en-US" b="1" baseline="0" dirty="0"/>
              <a:t> </a:t>
            </a:r>
            <a:r>
              <a:rPr lang="en-US" b="1" dirty="0"/>
              <a:t>eGFR documented at week 4, renal function stabilized in empagliflozin-treated patients</a:t>
            </a:r>
            <a:r>
              <a:rPr lang="en-US" b="1" baseline="0" dirty="0"/>
              <a:t> </a:t>
            </a:r>
            <a:r>
              <a:rPr lang="en-US" b="1" dirty="0"/>
              <a:t>over the ensuing follow-up period, whereas among those patients receiving placebo, a</a:t>
            </a:r>
            <a:r>
              <a:rPr lang="en-US" b="1" baseline="0" dirty="0"/>
              <a:t> </a:t>
            </a:r>
            <a:r>
              <a:rPr lang="en-US" b="1" dirty="0"/>
              <a:t>steady decline of 1.67 ml/min per 1.73m2 per year in eGFR was observed. After 34 days of</a:t>
            </a:r>
            <a:r>
              <a:rPr lang="en-US" b="1" baseline="0" dirty="0"/>
              <a:t> </a:t>
            </a:r>
            <a:r>
              <a:rPr lang="en-US" b="1" dirty="0"/>
              <a:t>cessation of the study drug, the initial decrease in eGFR in all empagliflozin-treated patients</a:t>
            </a:r>
            <a:r>
              <a:rPr lang="en-US" b="1" baseline="0" dirty="0"/>
              <a:t> </a:t>
            </a:r>
            <a:r>
              <a:rPr lang="en-US" b="1" dirty="0"/>
              <a:t>was completely reversed with an adjusted mean difference from placebo in the</a:t>
            </a:r>
            <a:r>
              <a:rPr lang="en-US" b="1" baseline="0" dirty="0"/>
              <a:t> </a:t>
            </a:r>
            <a:r>
              <a:rPr lang="en-US" b="1" dirty="0"/>
              <a:t>change from baseline eGFR of 4.7 ml/min per 1.73 m2 (not depicted). Adapted from</a:t>
            </a:r>
            <a:r>
              <a:rPr lang="en-US" b="1" baseline="0" dirty="0"/>
              <a:t> </a:t>
            </a:r>
            <a:r>
              <a:rPr lang="en-US" b="1" dirty="0"/>
              <a:t>Wanner and colleagues.86</a:t>
            </a:r>
          </a:p>
        </p:txBody>
      </p:sp>
      <p:sp>
        <p:nvSpPr>
          <p:cNvPr id="4" name="Slide Number Placeholder 3"/>
          <p:cNvSpPr>
            <a:spLocks noGrp="1"/>
          </p:cNvSpPr>
          <p:nvPr>
            <p:ph type="sldNum" sz="quarter" idx="10"/>
          </p:nvPr>
        </p:nvSpPr>
        <p:spPr/>
        <p:txBody>
          <a:bodyPr/>
          <a:lstStyle/>
          <a:p>
            <a:pPr marL="0" marR="0" lvl="0" indent="0" algn="r" defTabSz="939363" rtl="0" eaLnBrk="1" fontAlgn="base" latinLnBrk="0" hangingPunct="1">
              <a:lnSpc>
                <a:spcPct val="100000"/>
              </a:lnSpc>
              <a:spcBef>
                <a:spcPct val="0"/>
              </a:spcBef>
              <a:spcAft>
                <a:spcPct val="0"/>
              </a:spcAft>
              <a:buClrTx/>
              <a:buSzTx/>
              <a:buFontTx/>
              <a:buNone/>
              <a:tabLst/>
              <a:defRPr/>
            </a:pPr>
            <a:fld id="{8B9F5C42-C30F-4623-A341-3D3260D7753F}"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9363"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264526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Urinary albumin-to-creatinine ratio over 192 weeks</a:t>
            </a:r>
          </a:p>
          <a:p>
            <a:r>
              <a:rPr lang="en-US" b="1" dirty="0"/>
              <a:t>Prespecified endpoint and post-hoc analyses in patients with</a:t>
            </a:r>
            <a:r>
              <a:rPr lang="en-US" b="1" baseline="0" dirty="0"/>
              <a:t> </a:t>
            </a:r>
            <a:r>
              <a:rPr lang="en-US" b="1" dirty="0"/>
              <a:t>(A) normoalbuminuria, (B) microalbuminuria, and (C) macroalbuminuria at</a:t>
            </a:r>
            <a:r>
              <a:rPr lang="en-US" b="1" baseline="0" dirty="0"/>
              <a:t> </a:t>
            </a:r>
            <a:r>
              <a:rPr lang="en-US" b="1" dirty="0"/>
              <a:t>baseline. Adjusted geometric mean values and 95% CIs are shown. Mixed-model</a:t>
            </a:r>
            <a:r>
              <a:rPr lang="en-US" b="1" baseline="0" dirty="0"/>
              <a:t> </a:t>
            </a:r>
            <a:r>
              <a:rPr lang="en-US" b="1" dirty="0"/>
              <a:t>repeated measures analysis using all data obtained until study end in patients</a:t>
            </a:r>
            <a:r>
              <a:rPr lang="en-US" b="1" baseline="0" dirty="0"/>
              <a:t> </a:t>
            </a:r>
            <a:r>
              <a:rPr lang="en-US" b="1" dirty="0"/>
              <a:t>treated with at least one dose of study drug. Normoalbuminuria: urinary</a:t>
            </a:r>
          </a:p>
          <a:p>
            <a:r>
              <a:rPr lang="en-US" b="1" dirty="0"/>
              <a:t>albumin-to-creatinine ratio (UACR) &lt;30 mg/g. Microalbuminuria:</a:t>
            </a:r>
            <a:r>
              <a:rPr lang="en-US" b="1" baseline="0" dirty="0"/>
              <a:t> </a:t>
            </a:r>
            <a:r>
              <a:rPr lang="en-US" b="1" dirty="0"/>
              <a:t>UACR ≥30 to ≤300 mg/g. Macroalbuminuria: UACR &gt;300 mg/g. Only patients</a:t>
            </a:r>
            <a:r>
              <a:rPr lang="en-US" b="1" baseline="0" dirty="0"/>
              <a:t> </a:t>
            </a:r>
            <a:r>
              <a:rPr lang="en-US" b="1" dirty="0"/>
              <a:t>with post-randomisation measurements are included in the figure.</a:t>
            </a:r>
            <a:r>
              <a:rPr lang="en-US" b="1" baseline="0" dirty="0"/>
              <a:t> </a:t>
            </a:r>
            <a:r>
              <a:rPr lang="en-US" b="1" dirty="0"/>
              <a:t>*Placebo-corrected adjusted geometric mean ratio (95% CI) of relative change</a:t>
            </a:r>
            <a:r>
              <a:rPr lang="en-US" b="1" baseline="0" dirty="0"/>
              <a:t> </a:t>
            </a:r>
            <a:r>
              <a:rPr lang="en-US" b="1" dirty="0"/>
              <a:t>from baseline with empagliflozin. 164 weeks (IQR 115–186) corresponds to the</a:t>
            </a:r>
            <a:r>
              <a:rPr lang="en-US" b="1" baseline="0" dirty="0"/>
              <a:t> </a:t>
            </a:r>
            <a:r>
              <a:rPr lang="en-US" b="1" dirty="0"/>
              <a:t>median observation period.</a:t>
            </a:r>
          </a:p>
        </p:txBody>
      </p:sp>
      <p:sp>
        <p:nvSpPr>
          <p:cNvPr id="4" name="Slide Number Placeholder 3"/>
          <p:cNvSpPr>
            <a:spLocks noGrp="1"/>
          </p:cNvSpPr>
          <p:nvPr>
            <p:ph type="sldNum" sz="quarter" idx="10"/>
          </p:nvPr>
        </p:nvSpPr>
        <p:spPr/>
        <p:txBody>
          <a:bodyPr/>
          <a:lstStyle/>
          <a:p>
            <a:pPr marL="0" marR="0" lvl="0" indent="0" algn="r" defTabSz="939363" rtl="0" eaLnBrk="1" fontAlgn="base" latinLnBrk="0" hangingPunct="1">
              <a:lnSpc>
                <a:spcPct val="100000"/>
              </a:lnSpc>
              <a:spcBef>
                <a:spcPct val="0"/>
              </a:spcBef>
              <a:spcAft>
                <a:spcPct val="0"/>
              </a:spcAft>
              <a:buClrTx/>
              <a:buSzTx/>
              <a:buFontTx/>
              <a:buNone/>
              <a:tabLst/>
              <a:defRPr/>
            </a:pPr>
            <a:fld id="{8B9F5C42-C30F-4623-A341-3D3260D7753F}"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9363"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802044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xfrm>
            <a:off x="943610" y="4447461"/>
            <a:ext cx="5189855" cy="4213384"/>
          </a:xfrm>
          <a:prstGeom prst="rect">
            <a:avLst/>
          </a:prstGeom>
          <a:noFill/>
        </p:spPr>
        <p:txBody>
          <a:bodyPr/>
          <a:lstStyle/>
          <a:p>
            <a:pPr eaLnBrk="1" hangingPunct="1"/>
            <a:r>
              <a:rPr lang="en-US" b="1" dirty="0"/>
              <a:t>Definitions of Microalbuminuria and Macroalbuminuria </a:t>
            </a:r>
          </a:p>
          <a:p>
            <a:pPr eaLnBrk="1" hangingPunct="1"/>
            <a:r>
              <a:rPr lang="en-US" dirty="0"/>
              <a:t>Measurements of urinary albumin are made from either a timed (4 or 24 hours) urine collection or from a randomly voided “spot” urine. In the former case the urinary albumin concentration is divided by the time of the collection (in minutes) calculate the first parameter. In the latter case, both albumin and creatinine concentrations are measured in the same specimen and a ratio of albumin to creatinine calculated. Numerous studies have demonstrated that the values obtained from both timed and randomly collected specimens correlate well and have the same prognostic significance. Measurements of urine protein concentrations by “dipstick” chemistry are not sufficiently sensitive to identify urine albumin concentrations that meet the criteria for microalbuminuria. Protein in the urine is usually a combination of albumin, globulins, and Tamm-Horsfall protein derived from tubular secretion.</a:t>
            </a:r>
          </a:p>
          <a:p>
            <a:pPr eaLnBrk="1" hangingPunct="1"/>
            <a:endParaRPr lang="en-US" dirty="0"/>
          </a:p>
          <a:p>
            <a:pPr eaLnBrk="1" hangingPunct="1"/>
            <a:r>
              <a:rPr lang="en-US" b="1" dirty="0"/>
              <a:t>References:</a:t>
            </a:r>
          </a:p>
          <a:p>
            <a:pPr eaLnBrk="1" hangingPunct="1"/>
            <a:r>
              <a:rPr lang="en-US" dirty="0"/>
              <a:t>Bianchi S, Bigazzi R, Campese VM. Microalbuminuria in essential hypertension: significance, pathophysiology, and therapeutic implications. Am J Kidney Dis. 1999;34(6):973-995.</a:t>
            </a:r>
          </a:p>
          <a:p>
            <a:pPr eaLnBrk="1" hangingPunct="1"/>
            <a:endParaRPr lang="en-US" dirty="0"/>
          </a:p>
          <a:p>
            <a:pPr eaLnBrk="1" hangingPunct="1"/>
            <a:r>
              <a:rPr lang="en-US" dirty="0"/>
              <a:t>Keane WF. Proteinuria: its clinical importance and role in progressive renal disease. Am J Kidney Dis. 2000;35(4suppl1):S97-S105.</a:t>
            </a:r>
          </a:p>
        </p:txBody>
      </p:sp>
    </p:spTree>
    <p:extLst>
      <p:ext uri="{BB962C8B-B14F-4D97-AF65-F5344CB8AC3E}">
        <p14:creationId xmlns:p14="http://schemas.microsoft.com/office/powerpoint/2010/main" val="3405026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Slide Image Placeholder 1"/>
          <p:cNvSpPr>
            <a:spLocks noGrp="1" noRot="1" noChangeAspect="1" noTextEdit="1"/>
          </p:cNvSpPr>
          <p:nvPr>
            <p:ph type="sldImg"/>
          </p:nvPr>
        </p:nvSpPr>
        <p:spPr>
          <a:ln/>
        </p:spPr>
      </p:sp>
      <p:sp>
        <p:nvSpPr>
          <p:cNvPr id="368643" name="Notes Placeholder 2"/>
          <p:cNvSpPr>
            <a:spLocks noGrp="1"/>
          </p:cNvSpPr>
          <p:nvPr>
            <p:ph type="body" idx="1"/>
          </p:nvPr>
        </p:nvSpPr>
        <p:spPr>
          <a:xfrm>
            <a:off x="943610" y="4447461"/>
            <a:ext cx="5189855" cy="42133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36864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63233" indent="-293551" eaLnBrk="0" hangingPunct="0">
              <a:spcBef>
                <a:spcPct val="30000"/>
              </a:spcBef>
              <a:defRPr sz="1200">
                <a:solidFill>
                  <a:schemeClr val="tx1"/>
                </a:solidFill>
                <a:latin typeface="Times New Roman" pitchFamily="18" charset="0"/>
              </a:defRPr>
            </a:lvl2pPr>
            <a:lvl3pPr marL="1174204" indent="-234841" eaLnBrk="0" hangingPunct="0">
              <a:spcBef>
                <a:spcPct val="30000"/>
              </a:spcBef>
              <a:defRPr sz="1200">
                <a:solidFill>
                  <a:schemeClr val="tx1"/>
                </a:solidFill>
                <a:latin typeface="Times New Roman" pitchFamily="18" charset="0"/>
              </a:defRPr>
            </a:lvl3pPr>
            <a:lvl4pPr marL="1643885" indent="-234841" eaLnBrk="0" hangingPunct="0">
              <a:spcBef>
                <a:spcPct val="30000"/>
              </a:spcBef>
              <a:defRPr sz="1200">
                <a:solidFill>
                  <a:schemeClr val="tx1"/>
                </a:solidFill>
                <a:latin typeface="Times New Roman" pitchFamily="18" charset="0"/>
              </a:defRPr>
            </a:lvl4pPr>
            <a:lvl5pPr marL="2113567" indent="-234841" eaLnBrk="0" hangingPunct="0">
              <a:spcBef>
                <a:spcPct val="30000"/>
              </a:spcBef>
              <a:defRPr sz="1200">
                <a:solidFill>
                  <a:schemeClr val="tx1"/>
                </a:solidFill>
                <a:latin typeface="Times New Roman" pitchFamily="18" charset="0"/>
              </a:defRPr>
            </a:lvl5pPr>
            <a:lvl6pPr marL="2583249" indent="-234841" eaLnBrk="0" fontAlgn="base" hangingPunct="0">
              <a:spcBef>
                <a:spcPct val="30000"/>
              </a:spcBef>
              <a:spcAft>
                <a:spcPct val="0"/>
              </a:spcAft>
              <a:defRPr sz="1200">
                <a:solidFill>
                  <a:schemeClr val="tx1"/>
                </a:solidFill>
                <a:latin typeface="Times New Roman" pitchFamily="18" charset="0"/>
              </a:defRPr>
            </a:lvl6pPr>
            <a:lvl7pPr marL="3052930" indent="-234841" eaLnBrk="0" fontAlgn="base" hangingPunct="0">
              <a:spcBef>
                <a:spcPct val="30000"/>
              </a:spcBef>
              <a:spcAft>
                <a:spcPct val="0"/>
              </a:spcAft>
              <a:defRPr sz="1200">
                <a:solidFill>
                  <a:schemeClr val="tx1"/>
                </a:solidFill>
                <a:latin typeface="Times New Roman" pitchFamily="18" charset="0"/>
              </a:defRPr>
            </a:lvl7pPr>
            <a:lvl8pPr marL="3522612" indent="-234841" eaLnBrk="0" fontAlgn="base" hangingPunct="0">
              <a:spcBef>
                <a:spcPct val="30000"/>
              </a:spcBef>
              <a:spcAft>
                <a:spcPct val="0"/>
              </a:spcAft>
              <a:defRPr sz="1200">
                <a:solidFill>
                  <a:schemeClr val="tx1"/>
                </a:solidFill>
                <a:latin typeface="Times New Roman" pitchFamily="18" charset="0"/>
              </a:defRPr>
            </a:lvl8pPr>
            <a:lvl9pPr marL="3992293" indent="-234841"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939363" rtl="0" eaLnBrk="1" fontAlgn="base" latinLnBrk="0" hangingPunct="1">
              <a:lnSpc>
                <a:spcPct val="100000"/>
              </a:lnSpc>
              <a:spcBef>
                <a:spcPct val="0"/>
              </a:spcBef>
              <a:spcAft>
                <a:spcPct val="0"/>
              </a:spcAft>
              <a:buClrTx/>
              <a:buSzTx/>
              <a:buFontTx/>
              <a:buNone/>
              <a:tabLst/>
              <a:defRPr/>
            </a:pPr>
            <a:fld id="{D9F722A3-CB6C-4E51-8C53-0B0D75B682F6}"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9363"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726894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63233" indent="-293551" eaLnBrk="0" hangingPunct="0">
              <a:spcBef>
                <a:spcPct val="30000"/>
              </a:spcBef>
              <a:defRPr sz="1200">
                <a:solidFill>
                  <a:schemeClr val="tx1"/>
                </a:solidFill>
                <a:latin typeface="Times New Roman" pitchFamily="18" charset="0"/>
              </a:defRPr>
            </a:lvl2pPr>
            <a:lvl3pPr marL="1174204" indent="-234841" eaLnBrk="0" hangingPunct="0">
              <a:spcBef>
                <a:spcPct val="30000"/>
              </a:spcBef>
              <a:defRPr sz="1200">
                <a:solidFill>
                  <a:schemeClr val="tx1"/>
                </a:solidFill>
                <a:latin typeface="Times New Roman" pitchFamily="18" charset="0"/>
              </a:defRPr>
            </a:lvl3pPr>
            <a:lvl4pPr marL="1643885" indent="-234841" eaLnBrk="0" hangingPunct="0">
              <a:spcBef>
                <a:spcPct val="30000"/>
              </a:spcBef>
              <a:defRPr sz="1200">
                <a:solidFill>
                  <a:schemeClr val="tx1"/>
                </a:solidFill>
                <a:latin typeface="Times New Roman" pitchFamily="18" charset="0"/>
              </a:defRPr>
            </a:lvl4pPr>
            <a:lvl5pPr marL="2113567" indent="-234841" eaLnBrk="0" hangingPunct="0">
              <a:spcBef>
                <a:spcPct val="30000"/>
              </a:spcBef>
              <a:defRPr sz="1200">
                <a:solidFill>
                  <a:schemeClr val="tx1"/>
                </a:solidFill>
                <a:latin typeface="Times New Roman" pitchFamily="18" charset="0"/>
              </a:defRPr>
            </a:lvl5pPr>
            <a:lvl6pPr marL="2583249" indent="-234841" eaLnBrk="0" fontAlgn="base" hangingPunct="0">
              <a:spcBef>
                <a:spcPct val="30000"/>
              </a:spcBef>
              <a:spcAft>
                <a:spcPct val="0"/>
              </a:spcAft>
              <a:defRPr sz="1200">
                <a:solidFill>
                  <a:schemeClr val="tx1"/>
                </a:solidFill>
                <a:latin typeface="Times New Roman" pitchFamily="18" charset="0"/>
              </a:defRPr>
            </a:lvl6pPr>
            <a:lvl7pPr marL="3052930" indent="-234841" eaLnBrk="0" fontAlgn="base" hangingPunct="0">
              <a:spcBef>
                <a:spcPct val="30000"/>
              </a:spcBef>
              <a:spcAft>
                <a:spcPct val="0"/>
              </a:spcAft>
              <a:defRPr sz="1200">
                <a:solidFill>
                  <a:schemeClr val="tx1"/>
                </a:solidFill>
                <a:latin typeface="Times New Roman" pitchFamily="18" charset="0"/>
              </a:defRPr>
            </a:lvl7pPr>
            <a:lvl8pPr marL="3522612" indent="-234841" eaLnBrk="0" fontAlgn="base" hangingPunct="0">
              <a:spcBef>
                <a:spcPct val="30000"/>
              </a:spcBef>
              <a:spcAft>
                <a:spcPct val="0"/>
              </a:spcAft>
              <a:defRPr sz="1200">
                <a:solidFill>
                  <a:schemeClr val="tx1"/>
                </a:solidFill>
                <a:latin typeface="Times New Roman" pitchFamily="18" charset="0"/>
              </a:defRPr>
            </a:lvl8pPr>
            <a:lvl9pPr marL="3992293" indent="-234841"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939363" rtl="0" eaLnBrk="1" fontAlgn="base" latinLnBrk="0" hangingPunct="1">
              <a:lnSpc>
                <a:spcPct val="100000"/>
              </a:lnSpc>
              <a:spcBef>
                <a:spcPct val="0"/>
              </a:spcBef>
              <a:spcAft>
                <a:spcPct val="0"/>
              </a:spcAft>
              <a:buClrTx/>
              <a:buSzTx/>
              <a:buFontTx/>
              <a:buNone/>
              <a:tabLst/>
              <a:defRPr/>
            </a:pPr>
            <a:fld id="{A9B12D6F-18CD-4BB1-A029-33D24C2FFB41}" type="slidenum">
              <a:rPr kumimoji="0" lang="en-US" alt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9363"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369667" name="Rectangle 2"/>
          <p:cNvSpPr>
            <a:spLocks noGrp="1" noRot="1" noChangeAspect="1" noChangeArrowheads="1" noTextEdit="1"/>
          </p:cNvSpPr>
          <p:nvPr>
            <p:ph type="sldImg"/>
          </p:nvPr>
        </p:nvSpPr>
        <p:spPr>
          <a:xfrm>
            <a:off x="1201738" y="701675"/>
            <a:ext cx="4679950" cy="3509963"/>
          </a:xfrm>
          <a:ln/>
        </p:spPr>
      </p:sp>
      <p:sp>
        <p:nvSpPr>
          <p:cNvPr id="369668" name="Rectangle 3"/>
          <p:cNvSpPr>
            <a:spLocks noGrp="1" noChangeArrowheads="1"/>
          </p:cNvSpPr>
          <p:nvPr>
            <p:ph type="body" idx="1"/>
          </p:nvPr>
        </p:nvSpPr>
        <p:spPr>
          <a:xfrm>
            <a:off x="943610" y="4447461"/>
            <a:ext cx="5189855" cy="42133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Treatment Targets for Diabetic Renal Disease With Hypertension </a:t>
            </a:r>
          </a:p>
          <a:p>
            <a:r>
              <a:rPr lang="en-US" altLang="en-US" b="1" dirty="0"/>
              <a:t>The results of clinical trials in diabetic patients at increased risk for cardiovascular and renal events suggest that aggressive control of hypertension may be the most cost-effective in reducing these risks, followed, in rank order, by aggressive management of dyslipidemia, and then by tight blood glucose control.</a:t>
            </a:r>
          </a:p>
          <a:p>
            <a:endParaRPr lang="en-US" altLang="en-US" b="1" dirty="0"/>
          </a:p>
          <a:p>
            <a:r>
              <a:rPr lang="en-US" altLang="en-US" b="1" dirty="0"/>
              <a:t>References:</a:t>
            </a:r>
          </a:p>
          <a:p>
            <a:r>
              <a:rPr lang="en-US" altLang="en-US" b="1" dirty="0"/>
              <a:t>Agarwal R. Treatment of hypertension in patients with diabetes: lessons from recent trials. Cardiol Rev. 2001;9(1):36-44.</a:t>
            </a:r>
          </a:p>
          <a:p>
            <a:endParaRPr lang="en-US" altLang="en-US" b="1" dirty="0">
              <a:cs typeface="Times New Roman" pitchFamily="18" charset="0"/>
            </a:endParaRPr>
          </a:p>
          <a:p>
            <a:r>
              <a:rPr lang="en-US" altLang="en-US" b="1" dirty="0">
                <a:cs typeface="Times New Roman" pitchFamily="18" charset="0"/>
              </a:rPr>
              <a:t>UK Prospective Diabetes Study Group: Tight blood pressure control and risk of macrovascular and microvascular complications in type 2 diabetes: UKPDS 38. BMJ. 1998;317:703-713.</a:t>
            </a:r>
          </a:p>
          <a:p>
            <a:endParaRPr lang="en-US" altLang="en-US" dirty="0">
              <a:cs typeface="Times New Roman" pitchFamily="18" charset="0"/>
            </a:endParaRPr>
          </a:p>
          <a:p>
            <a:endParaRPr lang="en-US" altLang="en-US" i="1" dirty="0">
              <a:cs typeface="Times New Roman" pitchFamily="18" charset="0"/>
            </a:endParaRPr>
          </a:p>
          <a:p>
            <a:endParaRPr lang="en-US" altLang="en-US" i="1" dirty="0"/>
          </a:p>
        </p:txBody>
      </p:sp>
    </p:spTree>
    <p:extLst>
      <p:ext uri="{BB962C8B-B14F-4D97-AF65-F5344CB8AC3E}">
        <p14:creationId xmlns:p14="http://schemas.microsoft.com/office/powerpoint/2010/main" val="4131791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63233" indent="-293551" eaLnBrk="0" hangingPunct="0">
              <a:spcBef>
                <a:spcPct val="30000"/>
              </a:spcBef>
              <a:defRPr sz="1200">
                <a:solidFill>
                  <a:schemeClr val="tx1"/>
                </a:solidFill>
                <a:latin typeface="Times New Roman" pitchFamily="18" charset="0"/>
              </a:defRPr>
            </a:lvl2pPr>
            <a:lvl3pPr marL="1174204" indent="-234841" eaLnBrk="0" hangingPunct="0">
              <a:spcBef>
                <a:spcPct val="30000"/>
              </a:spcBef>
              <a:defRPr sz="1200">
                <a:solidFill>
                  <a:schemeClr val="tx1"/>
                </a:solidFill>
                <a:latin typeface="Times New Roman" pitchFamily="18" charset="0"/>
              </a:defRPr>
            </a:lvl3pPr>
            <a:lvl4pPr marL="1643885" indent="-234841" eaLnBrk="0" hangingPunct="0">
              <a:spcBef>
                <a:spcPct val="30000"/>
              </a:spcBef>
              <a:defRPr sz="1200">
                <a:solidFill>
                  <a:schemeClr val="tx1"/>
                </a:solidFill>
                <a:latin typeface="Times New Roman" pitchFamily="18" charset="0"/>
              </a:defRPr>
            </a:lvl4pPr>
            <a:lvl5pPr marL="2113567" indent="-234841" eaLnBrk="0" hangingPunct="0">
              <a:spcBef>
                <a:spcPct val="30000"/>
              </a:spcBef>
              <a:defRPr sz="1200">
                <a:solidFill>
                  <a:schemeClr val="tx1"/>
                </a:solidFill>
                <a:latin typeface="Times New Roman" pitchFamily="18" charset="0"/>
              </a:defRPr>
            </a:lvl5pPr>
            <a:lvl6pPr marL="2583249" indent="-234841" eaLnBrk="0" fontAlgn="base" hangingPunct="0">
              <a:spcBef>
                <a:spcPct val="30000"/>
              </a:spcBef>
              <a:spcAft>
                <a:spcPct val="0"/>
              </a:spcAft>
              <a:defRPr sz="1200">
                <a:solidFill>
                  <a:schemeClr val="tx1"/>
                </a:solidFill>
                <a:latin typeface="Times New Roman" pitchFamily="18" charset="0"/>
              </a:defRPr>
            </a:lvl6pPr>
            <a:lvl7pPr marL="3052930" indent="-234841" eaLnBrk="0" fontAlgn="base" hangingPunct="0">
              <a:spcBef>
                <a:spcPct val="30000"/>
              </a:spcBef>
              <a:spcAft>
                <a:spcPct val="0"/>
              </a:spcAft>
              <a:defRPr sz="1200">
                <a:solidFill>
                  <a:schemeClr val="tx1"/>
                </a:solidFill>
                <a:latin typeface="Times New Roman" pitchFamily="18" charset="0"/>
              </a:defRPr>
            </a:lvl7pPr>
            <a:lvl8pPr marL="3522612" indent="-234841" eaLnBrk="0" fontAlgn="base" hangingPunct="0">
              <a:spcBef>
                <a:spcPct val="30000"/>
              </a:spcBef>
              <a:spcAft>
                <a:spcPct val="0"/>
              </a:spcAft>
              <a:defRPr sz="1200">
                <a:solidFill>
                  <a:schemeClr val="tx1"/>
                </a:solidFill>
                <a:latin typeface="Times New Roman" pitchFamily="18" charset="0"/>
              </a:defRPr>
            </a:lvl8pPr>
            <a:lvl9pPr marL="3992293" indent="-234841"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A9B12D6F-18CD-4BB1-A029-33D24C2FFB41}"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369667" name="Rectangle 2"/>
          <p:cNvSpPr>
            <a:spLocks noGrp="1" noRot="1" noChangeAspect="1" noChangeArrowheads="1" noTextEdit="1"/>
          </p:cNvSpPr>
          <p:nvPr>
            <p:ph type="sldImg"/>
          </p:nvPr>
        </p:nvSpPr>
        <p:spPr>
          <a:xfrm>
            <a:off x="1201738" y="701675"/>
            <a:ext cx="4679950" cy="3509963"/>
          </a:xfrm>
          <a:ln/>
        </p:spPr>
      </p:sp>
      <p:sp>
        <p:nvSpPr>
          <p:cNvPr id="369668" name="Rectangle 3"/>
          <p:cNvSpPr>
            <a:spLocks noGrp="1" noChangeArrowheads="1"/>
          </p:cNvSpPr>
          <p:nvPr>
            <p:ph type="body" idx="1"/>
          </p:nvPr>
        </p:nvSpPr>
        <p:spPr>
          <a:xfrm>
            <a:off x="943610" y="4447461"/>
            <a:ext cx="5189855" cy="42133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Treatment Targets for Diabetic Renal Disease With Hypertension </a:t>
            </a:r>
          </a:p>
          <a:p>
            <a:r>
              <a:rPr lang="en-US" altLang="en-US" b="1" dirty="0"/>
              <a:t>The results of clinical trials in diabetic patients at increased risk for cardiovascular and renal events suggest that aggressive control of hypertension may be the most cost-effective in reducing these risks, followed, in rank order, by aggressive management of dyslipidemia, and then by tight blood glucose control.</a:t>
            </a:r>
          </a:p>
          <a:p>
            <a:endParaRPr lang="en-US" altLang="en-US" b="1" dirty="0"/>
          </a:p>
          <a:p>
            <a:r>
              <a:rPr lang="en-US" altLang="en-US" b="1" dirty="0"/>
              <a:t>References:</a:t>
            </a:r>
          </a:p>
          <a:p>
            <a:r>
              <a:rPr lang="en-US" altLang="en-US" b="1" dirty="0"/>
              <a:t>Agarwal R. Treatment of hypertension in patients with diabetes: lessons from recent trials. Cardiol Rev. 2001;9(1):36-44.</a:t>
            </a:r>
          </a:p>
          <a:p>
            <a:endParaRPr lang="en-US" altLang="en-US" b="1" dirty="0">
              <a:cs typeface="Times New Roman" pitchFamily="18" charset="0"/>
            </a:endParaRPr>
          </a:p>
          <a:p>
            <a:r>
              <a:rPr lang="en-US" altLang="en-US" b="1" dirty="0">
                <a:cs typeface="Times New Roman" pitchFamily="18" charset="0"/>
              </a:rPr>
              <a:t>UK Prospective Diabetes Study Group: Tight blood pressure control and risk of macrovascular and microvascular complications in type 2 diabetes: UKPDS 38. BMJ. 1998;317:703-713.</a:t>
            </a:r>
          </a:p>
          <a:p>
            <a:endParaRPr lang="en-US" altLang="en-US" dirty="0">
              <a:cs typeface="Times New Roman" pitchFamily="18" charset="0"/>
            </a:endParaRPr>
          </a:p>
          <a:p>
            <a:endParaRPr lang="en-US" altLang="en-US" i="1" dirty="0">
              <a:cs typeface="Times New Roman" pitchFamily="18" charset="0"/>
            </a:endParaRPr>
          </a:p>
          <a:p>
            <a:endParaRPr lang="en-US" altLang="en-US" i="1" dirty="0"/>
          </a:p>
        </p:txBody>
      </p:sp>
    </p:spTree>
    <p:extLst>
      <p:ext uri="{BB962C8B-B14F-4D97-AF65-F5344CB8AC3E}">
        <p14:creationId xmlns:p14="http://schemas.microsoft.com/office/powerpoint/2010/main" val="225954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7D82B53-B73E-428F-9112-D78F884C9098}"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BF7AD65-FC65-46CA-891B-998AF962743E}"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0D1D5AD-7F13-4AED-8E8B-6CA072802D8F}"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149E890-96EA-4F79-8AE6-7D388620A2C0}"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D7389068-A904-421D-B744-0F5B25E06A52}"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C1AC372-FE3C-4D76-94D2-50BCBFED26A8}"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2873E0F2-0AE4-46E6-BE92-4A29A3306F1C}"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FE19253-43CC-4341-AF0D-082A7535B19F}"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8503AA5-3709-4C40-A190-4899AB1089CF}"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3EF0251-DB3B-4230-96F7-EF026DE3C807}"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3F5A4EA-54A3-42BC-8DE8-5DEBF6FE36C6}" type="slidenum">
              <a:rPr lang="en-US"/>
              <a:pPr>
                <a:defRPr/>
              </a:pPr>
              <a:t>‹#›</a:t>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0A9E7F4-53DB-457B-BD53-A3CC0A416EB3}" type="slidenum">
              <a:rPr lang="en-US"/>
              <a:pPr>
                <a:defRPr/>
              </a:pPr>
              <a:t>‹#›</a:t>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6918EA0-1098-4611-BA98-46A8537068D2}"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860A5D7-75B5-4987-A936-106431943578}"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94D4504-5751-4972-99BF-8186527665A4}"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E5A0EEB-B801-46FC-B76D-5D05AC52D52E}"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AEBE356-ADFB-44AF-A733-1B0FA8E73E6B}"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2EF79123-A4D6-4378-BF66-00A5277D363F}"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AE8787B0-0602-47D8-97D9-69A87077A826}"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DD74850-C44A-45CD-B392-CBA6C4151146}"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4F7025C-DC78-47DB-BC07-5D4CA069FB93}"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95BA38B-A558-4493-A519-EA4F57D11884}"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501916E-6057-43DC-A8A6-6D8E3137BE23}" type="slidenum">
              <a:rPr lang="en-US"/>
              <a:pPr>
                <a:defRPr/>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458179"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458180"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536003"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536004"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52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55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99300" y="304800"/>
            <a:ext cx="2044700" cy="32734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65200" y="304800"/>
            <a:ext cx="5981700" cy="32734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0"/>
            <a:ext cx="219075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0"/>
            <a:ext cx="641985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p:spPr>
        <p:txBody>
          <a:bodyPr wrap="none" anchor="ctr"/>
          <a:lstStyle/>
          <a:p>
            <a:endParaRPr lang="en-US" dirty="0"/>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Rectangle 4"/>
          <p:cNvSpPr>
            <a:spLocks noGrp="1" noChangeArrowheads="1"/>
          </p:cNvSpPr>
          <p:nvPr>
            <p:ph type="sldNum" sz="quarter" idx="10"/>
          </p:nvPr>
        </p:nvSpPr>
        <p:spPr>
          <a:xfrm>
            <a:off x="7848600" y="0"/>
            <a:ext cx="1295400" cy="304800"/>
          </a:xfrm>
        </p:spPr>
        <p:txBody>
          <a:bodyPr/>
          <a:lstStyle>
            <a:lvl1pPr algn="l">
              <a:defRPr>
                <a:cs typeface="Arial" pitchFamily="34" charset="0"/>
              </a:defRPr>
            </a:lvl1pPr>
          </a:lstStyle>
          <a:p>
            <a:pPr>
              <a:defRPr/>
            </a:pPr>
            <a:fld id="{AF04FD85-C3D5-4C01-83BA-A938443A84BD}" type="slidenum">
              <a:rPr lang="en-US"/>
              <a:pPr>
                <a:defRPr/>
              </a:pPr>
              <a:t>‹#›</a:t>
            </a:fld>
            <a:endParaRPr lang="en-US" dirty="0"/>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8D737DEF-6FF0-4821-9A3E-4696ED11E191}" type="slidenum">
              <a:rPr lang="en-US"/>
              <a:pPr>
                <a:defRPr/>
              </a:pPr>
              <a:t>‹#›</a:t>
            </a:fld>
            <a:endParaRPr lang="en-US" dirty="0"/>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BFA5DFE-F93E-4724-9970-0DBA6B69A74B}" type="slidenum">
              <a:rPr lang="en-US"/>
              <a:pPr>
                <a:defRPr/>
              </a:pPr>
              <a:t>‹#›</a:t>
            </a:fld>
            <a:endParaRPr lang="en-US" dirty="0"/>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8BF47276-88AC-4915-8DB2-487A5EEBBB6D}" type="slidenum">
              <a:rPr lang="en-US"/>
              <a:pPr>
                <a:defRPr/>
              </a:pPr>
              <a:t>‹#›</a:t>
            </a:fld>
            <a:endParaRPr lang="en-US" dirty="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p:txBody>
          <a:bodyPr/>
          <a:lstStyle>
            <a:lvl1pPr algn="l">
              <a:defRPr>
                <a:cs typeface="Arial" pitchFamily="34" charset="0"/>
              </a:defRPr>
            </a:lvl1pPr>
          </a:lstStyle>
          <a:p>
            <a:pPr>
              <a:defRPr/>
            </a:pPr>
            <a:fld id="{6FB33E68-0E06-4AD8-A16B-7B5AD3B8F470}" type="slidenum">
              <a:rPr lang="en-US"/>
              <a:pPr>
                <a:defRPr/>
              </a:pPr>
              <a:t>‹#›</a:t>
            </a:fld>
            <a:endParaRPr lang="en-US" dirty="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p:txBody>
          <a:bodyPr/>
          <a:lstStyle>
            <a:lvl1pPr algn="l">
              <a:defRPr>
                <a:cs typeface="Arial" pitchFamily="34" charset="0"/>
              </a:defRPr>
            </a:lvl1pPr>
          </a:lstStyle>
          <a:p>
            <a:pPr>
              <a:defRPr/>
            </a:pPr>
            <a:fld id="{CB25B781-BA15-4047-B3A9-FBD368CF8DA5}" type="slidenum">
              <a:rPr lang="en-US"/>
              <a:pPr>
                <a:defRPr/>
              </a:pPr>
              <a:t>‹#›</a:t>
            </a:fld>
            <a:endParaRPr lang="en-US" dirty="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p:txBody>
          <a:bodyPr/>
          <a:lstStyle>
            <a:lvl1pPr algn="l">
              <a:defRPr>
                <a:cs typeface="Arial" pitchFamily="34" charset="0"/>
              </a:defRPr>
            </a:lvl1pPr>
          </a:lstStyle>
          <a:p>
            <a:pPr>
              <a:defRPr/>
            </a:pPr>
            <a:fld id="{6537B679-CBF4-4758-B259-D7A5AEDCD5DD}" type="slidenum">
              <a:rPr lang="en-US"/>
              <a:pPr>
                <a:defRPr/>
              </a:pPr>
              <a:t>‹#›</a:t>
            </a:fld>
            <a:endParaRPr lang="en-US" dirty="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2FDDDE38-335F-480C-ADFE-D531930A1408}" type="slidenum">
              <a:rPr lang="en-US"/>
              <a:pPr>
                <a:defRPr/>
              </a:pPr>
              <a:t>‹#›</a:t>
            </a:fld>
            <a:endParaRPr lang="en-US" dirty="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B7DC592D-431E-46DF-B70F-802BE9C350CB}" type="slidenum">
              <a:rPr lang="en-US"/>
              <a:pPr>
                <a:defRPr/>
              </a:pPr>
              <a:t>‹#›</a:t>
            </a:fld>
            <a:endParaRPr lang="en-US" dirty="0"/>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AE2AC54-F43C-4F87-A08F-9364B94B2675}" type="slidenum">
              <a:rPr lang="en-US"/>
              <a:pPr>
                <a:defRPr/>
              </a:pPr>
              <a:t>‹#›</a:t>
            </a:fld>
            <a:endParaRPr lang="en-US" dirty="0"/>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C8513C48-A23C-48DE-9616-83F146A4D067}" type="slidenum">
              <a:rPr lang="en-US"/>
              <a:pPr>
                <a:defRPr/>
              </a:pPr>
              <a:t>‹#›</a:t>
            </a:fld>
            <a:endParaRPr lang="en-US" dirty="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fld id="{A6B019C7-3AB9-4384-BF9E-72D22170EA47}" type="slidenum">
              <a:rPr lang="en-US" altLang="en-US"/>
              <a:pPr/>
              <a:t>‹#›</a:t>
            </a:fld>
            <a:endParaRPr lang="en-US" altLang="en-US" dirty="0"/>
          </a:p>
        </p:txBody>
      </p:sp>
    </p:spTree>
    <p:extLst>
      <p:ext uri="{BB962C8B-B14F-4D97-AF65-F5344CB8AC3E}">
        <p14:creationId xmlns:p14="http://schemas.microsoft.com/office/powerpoint/2010/main" val="36220132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fld id="{F58716DF-82AF-4D9A-87DA-8A1A5D8C7B58}" type="slidenum">
              <a:rPr lang="en-US" altLang="en-US"/>
              <a:pPr/>
              <a:t>‹#›</a:t>
            </a:fld>
            <a:endParaRPr lang="en-US" altLang="en-US" dirty="0"/>
          </a:p>
        </p:txBody>
      </p:sp>
    </p:spTree>
    <p:extLst>
      <p:ext uri="{BB962C8B-B14F-4D97-AF65-F5344CB8AC3E}">
        <p14:creationId xmlns:p14="http://schemas.microsoft.com/office/powerpoint/2010/main" val="7755757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fld id="{321CC3CE-9361-4F30-9083-E22101553257}" type="slidenum">
              <a:rPr lang="en-US" altLang="en-US"/>
              <a:pPr/>
              <a:t>‹#›</a:t>
            </a:fld>
            <a:endParaRPr lang="en-US" altLang="en-US" dirty="0"/>
          </a:p>
        </p:txBody>
      </p:sp>
    </p:spTree>
    <p:extLst>
      <p:ext uri="{BB962C8B-B14F-4D97-AF65-F5344CB8AC3E}">
        <p14:creationId xmlns:p14="http://schemas.microsoft.com/office/powerpoint/2010/main" val="12904353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6" name="Footer Placeholder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7" name="Slide Number Placeholder 6"/>
          <p:cNvSpPr>
            <a:spLocks noGrp="1" noChangeArrowheads="1"/>
          </p:cNvSpPr>
          <p:nvPr>
            <p:ph type="sldNum" sz="quarter" idx="12"/>
          </p:nvPr>
        </p:nvSpPr>
        <p:spPr/>
        <p:txBody>
          <a:bodyPr/>
          <a:lstStyle>
            <a:lvl1pPr>
              <a:defRPr>
                <a:latin typeface="BatangChe" pitchFamily="49" charset="-127"/>
              </a:defRPr>
            </a:lvl1pPr>
          </a:lstStyle>
          <a:p>
            <a:fld id="{AF5A9523-53C6-45C9-BFBF-1BE7777CF926}" type="slidenum">
              <a:rPr lang="en-US" altLang="en-US"/>
              <a:pPr/>
              <a:t>‹#›</a:t>
            </a:fld>
            <a:endParaRPr lang="en-US" altLang="en-US" dirty="0"/>
          </a:p>
        </p:txBody>
      </p:sp>
    </p:spTree>
    <p:extLst>
      <p:ext uri="{BB962C8B-B14F-4D97-AF65-F5344CB8AC3E}">
        <p14:creationId xmlns:p14="http://schemas.microsoft.com/office/powerpoint/2010/main" val="393322615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8" name="Rectangle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9" name="Rectangle 6"/>
          <p:cNvSpPr>
            <a:spLocks noGrp="1" noChangeArrowheads="1"/>
          </p:cNvSpPr>
          <p:nvPr>
            <p:ph type="sldNum" sz="quarter" idx="12"/>
          </p:nvPr>
        </p:nvSpPr>
        <p:spPr/>
        <p:txBody>
          <a:bodyPr/>
          <a:lstStyle>
            <a:lvl1pPr>
              <a:defRPr>
                <a:latin typeface="BatangChe" pitchFamily="49" charset="-127"/>
              </a:defRPr>
            </a:lvl1pPr>
          </a:lstStyle>
          <a:p>
            <a:fld id="{A1DCED3D-6A7C-443E-9285-D8A05B699008}" type="slidenum">
              <a:rPr lang="en-US" altLang="en-US"/>
              <a:pPr/>
              <a:t>‹#›</a:t>
            </a:fld>
            <a:endParaRPr lang="en-US" altLang="en-US" dirty="0"/>
          </a:p>
        </p:txBody>
      </p:sp>
    </p:spTree>
    <p:extLst>
      <p:ext uri="{BB962C8B-B14F-4D97-AF65-F5344CB8AC3E}">
        <p14:creationId xmlns:p14="http://schemas.microsoft.com/office/powerpoint/2010/main" val="342338173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4" name="Rectangle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a:latin typeface="BatangChe" pitchFamily="49" charset="-127"/>
              </a:defRPr>
            </a:lvl1pPr>
          </a:lstStyle>
          <a:p>
            <a:fld id="{E36AB24F-F388-4DE8-8859-9018E660DFF0}" type="slidenum">
              <a:rPr lang="en-US" altLang="en-US"/>
              <a:pPr/>
              <a:t>‹#›</a:t>
            </a:fld>
            <a:endParaRPr lang="en-US" altLang="en-US" dirty="0"/>
          </a:p>
        </p:txBody>
      </p:sp>
    </p:spTree>
    <p:extLst>
      <p:ext uri="{BB962C8B-B14F-4D97-AF65-F5344CB8AC3E}">
        <p14:creationId xmlns:p14="http://schemas.microsoft.com/office/powerpoint/2010/main" val="143513139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3" name="Rectangle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4" name="Rectangle 6"/>
          <p:cNvSpPr>
            <a:spLocks noGrp="1" noChangeArrowheads="1"/>
          </p:cNvSpPr>
          <p:nvPr>
            <p:ph type="sldNum" sz="quarter" idx="12"/>
          </p:nvPr>
        </p:nvSpPr>
        <p:spPr/>
        <p:txBody>
          <a:bodyPr/>
          <a:lstStyle>
            <a:lvl1pPr>
              <a:defRPr>
                <a:latin typeface="BatangChe" pitchFamily="49" charset="-127"/>
              </a:defRPr>
            </a:lvl1pPr>
          </a:lstStyle>
          <a:p>
            <a:fld id="{07FE9703-6462-4180-8EB2-27915A8B3A79}" type="slidenum">
              <a:rPr lang="en-US" altLang="en-US"/>
              <a:pPr/>
              <a:t>‹#›</a:t>
            </a:fld>
            <a:endParaRPr lang="en-US" altLang="en-US" dirty="0"/>
          </a:p>
        </p:txBody>
      </p:sp>
    </p:spTree>
    <p:extLst>
      <p:ext uri="{BB962C8B-B14F-4D97-AF65-F5344CB8AC3E}">
        <p14:creationId xmlns:p14="http://schemas.microsoft.com/office/powerpoint/2010/main" val="148128582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6" name="Footer Placeholder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7" name="Slide Number Placeholder 6"/>
          <p:cNvSpPr>
            <a:spLocks noGrp="1" noChangeArrowheads="1"/>
          </p:cNvSpPr>
          <p:nvPr>
            <p:ph type="sldNum" sz="quarter" idx="12"/>
          </p:nvPr>
        </p:nvSpPr>
        <p:spPr/>
        <p:txBody>
          <a:bodyPr/>
          <a:lstStyle>
            <a:lvl1pPr>
              <a:defRPr>
                <a:latin typeface="BatangChe" pitchFamily="49" charset="-127"/>
              </a:defRPr>
            </a:lvl1pPr>
          </a:lstStyle>
          <a:p>
            <a:fld id="{6A5C29B1-6490-482D-BC92-3428AA992B06}" type="slidenum">
              <a:rPr lang="en-US" altLang="en-US"/>
              <a:pPr/>
              <a:t>‹#›</a:t>
            </a:fld>
            <a:endParaRPr lang="en-US" altLang="en-US" dirty="0"/>
          </a:p>
        </p:txBody>
      </p:sp>
    </p:spTree>
    <p:extLst>
      <p:ext uri="{BB962C8B-B14F-4D97-AF65-F5344CB8AC3E}">
        <p14:creationId xmlns:p14="http://schemas.microsoft.com/office/powerpoint/2010/main" val="321181273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6" name="Footer Placeholder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7" name="Slide Number Placeholder 6"/>
          <p:cNvSpPr>
            <a:spLocks noGrp="1" noChangeArrowheads="1"/>
          </p:cNvSpPr>
          <p:nvPr>
            <p:ph type="sldNum" sz="quarter" idx="12"/>
          </p:nvPr>
        </p:nvSpPr>
        <p:spPr/>
        <p:txBody>
          <a:bodyPr/>
          <a:lstStyle>
            <a:lvl1pPr>
              <a:defRPr>
                <a:latin typeface="BatangChe" pitchFamily="49" charset="-127"/>
              </a:defRPr>
            </a:lvl1pPr>
          </a:lstStyle>
          <a:p>
            <a:fld id="{D3E5BE8E-168B-461E-91B5-FE77628C878F}" type="slidenum">
              <a:rPr lang="en-US" altLang="en-US"/>
              <a:pPr/>
              <a:t>‹#›</a:t>
            </a:fld>
            <a:endParaRPr lang="en-US" altLang="en-US" dirty="0"/>
          </a:p>
        </p:txBody>
      </p:sp>
    </p:spTree>
    <p:extLst>
      <p:ext uri="{BB962C8B-B14F-4D97-AF65-F5344CB8AC3E}">
        <p14:creationId xmlns:p14="http://schemas.microsoft.com/office/powerpoint/2010/main" val="26034240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fld id="{52806998-E238-465A-8CF9-B577E2FE4789}" type="slidenum">
              <a:rPr lang="en-US" altLang="en-US"/>
              <a:pPr/>
              <a:t>‹#›</a:t>
            </a:fld>
            <a:endParaRPr lang="en-US" altLang="en-US" dirty="0"/>
          </a:p>
        </p:txBody>
      </p:sp>
    </p:spTree>
    <p:extLst>
      <p:ext uri="{BB962C8B-B14F-4D97-AF65-F5344CB8AC3E}">
        <p14:creationId xmlns:p14="http://schemas.microsoft.com/office/powerpoint/2010/main" val="58416244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lgn="l">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fld id="{BE3F1FB8-7379-42CE-8FE1-B28D7FA963EC}" type="slidenum">
              <a:rPr lang="en-US" altLang="en-US"/>
              <a:pPr/>
              <a:t>‹#›</a:t>
            </a:fld>
            <a:endParaRPr lang="en-US" altLang="en-US" dirty="0"/>
          </a:p>
        </p:txBody>
      </p:sp>
    </p:spTree>
    <p:extLst>
      <p:ext uri="{BB962C8B-B14F-4D97-AF65-F5344CB8AC3E}">
        <p14:creationId xmlns:p14="http://schemas.microsoft.com/office/powerpoint/2010/main" val="390691797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7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C8EAC35A-A1A4-46C9-AAEA-5B07468636ED}" type="slidenum">
              <a:rPr lang="en-US" altLang="en-US"/>
              <a:pPr>
                <a:defRPr/>
              </a:pPr>
              <a:t>‹#›</a:t>
            </a:fld>
            <a:endParaRPr lang="en-US" altLang="en-US" dirty="0"/>
          </a:p>
        </p:txBody>
      </p:sp>
    </p:spTree>
    <p:extLst>
      <p:ext uri="{BB962C8B-B14F-4D97-AF65-F5344CB8AC3E}">
        <p14:creationId xmlns:p14="http://schemas.microsoft.com/office/powerpoint/2010/main" val="107743080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6"/>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27C9AADB-F6AA-4869-A80D-0F9C514497B1}" type="slidenum">
              <a:rPr lang="en-US" altLang="en-US"/>
              <a:pPr>
                <a:defRPr/>
              </a:pPr>
              <a:t>‹#›</a:t>
            </a:fld>
            <a:endParaRPr lang="en-US" altLang="en-US" dirty="0"/>
          </a:p>
        </p:txBody>
      </p:sp>
    </p:spTree>
    <p:extLst>
      <p:ext uri="{BB962C8B-B14F-4D97-AF65-F5344CB8AC3E}">
        <p14:creationId xmlns:p14="http://schemas.microsoft.com/office/powerpoint/2010/main" val="106759479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47989122-8A2C-44F7-98A0-23C701E4956C}" type="slidenum">
              <a:rPr lang="en-US" altLang="en-US"/>
              <a:pPr>
                <a:defRPr/>
              </a:pPr>
              <a:t>‹#›</a:t>
            </a:fld>
            <a:endParaRPr lang="en-US" altLang="en-US" dirty="0"/>
          </a:p>
        </p:txBody>
      </p:sp>
    </p:spTree>
    <p:extLst>
      <p:ext uri="{BB962C8B-B14F-4D97-AF65-F5344CB8AC3E}">
        <p14:creationId xmlns:p14="http://schemas.microsoft.com/office/powerpoint/2010/main" val="212953204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E82AA431-A42B-475B-8A4F-E24E10190BA6}" type="slidenum">
              <a:rPr lang="en-US" altLang="en-US"/>
              <a:pPr>
                <a:defRPr/>
              </a:pPr>
              <a:t>‹#›</a:t>
            </a:fld>
            <a:endParaRPr lang="en-US" altLang="en-US" dirty="0"/>
          </a:p>
        </p:txBody>
      </p:sp>
    </p:spTree>
    <p:extLst>
      <p:ext uri="{BB962C8B-B14F-4D97-AF65-F5344CB8AC3E}">
        <p14:creationId xmlns:p14="http://schemas.microsoft.com/office/powerpoint/2010/main" val="21308580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8"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9"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8960CDD-53F3-478D-9108-9048961B9BC5}" type="slidenum">
              <a:rPr lang="en-US" altLang="en-US"/>
              <a:pPr>
                <a:defRPr/>
              </a:pPr>
              <a:t>‹#›</a:t>
            </a:fld>
            <a:endParaRPr lang="en-US" altLang="en-US" dirty="0"/>
          </a:p>
        </p:txBody>
      </p:sp>
    </p:spTree>
    <p:extLst>
      <p:ext uri="{BB962C8B-B14F-4D97-AF65-F5344CB8AC3E}">
        <p14:creationId xmlns:p14="http://schemas.microsoft.com/office/powerpoint/2010/main" val="260829002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4"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5"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1D8F05D-C591-4D5A-B9E9-4DF00D05ECA0}" type="slidenum">
              <a:rPr lang="en-US" altLang="en-US"/>
              <a:pPr>
                <a:defRPr/>
              </a:pPr>
              <a:t>‹#›</a:t>
            </a:fld>
            <a:endParaRPr lang="en-US" altLang="en-US" dirty="0"/>
          </a:p>
        </p:txBody>
      </p:sp>
    </p:spTree>
    <p:extLst>
      <p:ext uri="{BB962C8B-B14F-4D97-AF65-F5344CB8AC3E}">
        <p14:creationId xmlns:p14="http://schemas.microsoft.com/office/powerpoint/2010/main" val="240788433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3"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4"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E1F33FDC-8515-493E-8144-F65831C8A002}" type="slidenum">
              <a:rPr lang="en-US" altLang="en-US"/>
              <a:pPr>
                <a:defRPr/>
              </a:pPr>
              <a:t>‹#›</a:t>
            </a:fld>
            <a:endParaRPr lang="en-US" altLang="en-US" dirty="0"/>
          </a:p>
        </p:txBody>
      </p:sp>
    </p:spTree>
    <p:extLst>
      <p:ext uri="{BB962C8B-B14F-4D97-AF65-F5344CB8AC3E}">
        <p14:creationId xmlns:p14="http://schemas.microsoft.com/office/powerpoint/2010/main" val="319805395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98"/>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0F6C19E4-4DFA-47A8-8CC5-6A4CBF65C32A}" type="slidenum">
              <a:rPr lang="en-US" altLang="en-US"/>
              <a:pPr>
                <a:defRPr/>
              </a:pPr>
              <a:t>‹#›</a:t>
            </a:fld>
            <a:endParaRPr lang="en-US" altLang="en-US" dirty="0"/>
          </a:p>
        </p:txBody>
      </p:sp>
    </p:spTree>
    <p:extLst>
      <p:ext uri="{BB962C8B-B14F-4D97-AF65-F5344CB8AC3E}">
        <p14:creationId xmlns:p14="http://schemas.microsoft.com/office/powerpoint/2010/main" val="26906429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9095488-2D30-44D3-BF4B-CABBBF09310A}" type="slidenum">
              <a:rPr lang="en-US" altLang="en-US"/>
              <a:pPr>
                <a:defRPr/>
              </a:pPr>
              <a:t>‹#›</a:t>
            </a:fld>
            <a:endParaRPr lang="en-US" altLang="en-US" dirty="0"/>
          </a:p>
        </p:txBody>
      </p:sp>
    </p:spTree>
    <p:extLst>
      <p:ext uri="{BB962C8B-B14F-4D97-AF65-F5344CB8AC3E}">
        <p14:creationId xmlns:p14="http://schemas.microsoft.com/office/powerpoint/2010/main" val="415178804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F6DE9583-1234-4E9A-8C26-1C82447B2808}" type="slidenum">
              <a:rPr lang="en-US" altLang="en-US"/>
              <a:pPr>
                <a:defRPr/>
              </a:pPr>
              <a:t>‹#›</a:t>
            </a:fld>
            <a:endParaRPr lang="en-US" altLang="en-US" dirty="0"/>
          </a:p>
        </p:txBody>
      </p:sp>
    </p:spTree>
    <p:extLst>
      <p:ext uri="{BB962C8B-B14F-4D97-AF65-F5344CB8AC3E}">
        <p14:creationId xmlns:p14="http://schemas.microsoft.com/office/powerpoint/2010/main" val="321445774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48"/>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48"/>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C40A9C52-52D1-4954-833A-76FCD0022FBB}" type="slidenum">
              <a:rPr lang="en-US" altLang="en-US"/>
              <a:pPr>
                <a:defRPr/>
              </a:pPr>
              <a:t>‹#›</a:t>
            </a:fld>
            <a:endParaRPr lang="en-US" altLang="en-US" dirty="0"/>
          </a:p>
        </p:txBody>
      </p:sp>
    </p:spTree>
    <p:extLst>
      <p:ext uri="{BB962C8B-B14F-4D97-AF65-F5344CB8AC3E}">
        <p14:creationId xmlns:p14="http://schemas.microsoft.com/office/powerpoint/2010/main" val="144393535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6"/>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BDBE9F18-A3A0-4473-9ACD-DA3C111D7A62}" type="slidenum">
              <a:rPr lang="en-US" altLang="en-US"/>
              <a:pPr>
                <a:defRPr/>
              </a:pPr>
              <a:t>‹#›</a:t>
            </a:fld>
            <a:endParaRPr lang="en-US" altLang="en-US" dirty="0"/>
          </a:p>
        </p:txBody>
      </p:sp>
    </p:spTree>
    <p:extLst>
      <p:ext uri="{BB962C8B-B14F-4D97-AF65-F5344CB8AC3E}">
        <p14:creationId xmlns:p14="http://schemas.microsoft.com/office/powerpoint/2010/main" val="316515442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1627"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7" y="1600200"/>
            <a:ext cx="8540750" cy="2173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1627" y="3925936"/>
            <a:ext cx="8540750" cy="21732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29"/>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30"/>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ED592A5D-677D-45CF-904A-652DA57B212D}" type="slidenum">
              <a:rPr lang="en-US" altLang="en-US"/>
              <a:pPr>
                <a:defRPr/>
              </a:pPr>
              <a:t>‹#›</a:t>
            </a:fld>
            <a:endParaRPr lang="en-US" altLang="en-US" dirty="0"/>
          </a:p>
        </p:txBody>
      </p:sp>
    </p:spTree>
    <p:extLst>
      <p:ext uri="{BB962C8B-B14F-4D97-AF65-F5344CB8AC3E}">
        <p14:creationId xmlns:p14="http://schemas.microsoft.com/office/powerpoint/2010/main" val="32516281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7"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49"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24"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29"/>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30"/>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450B702-8634-4BDD-9040-435464CF61A0}" type="slidenum">
              <a:rPr lang="en-US" altLang="en-US"/>
              <a:pPr>
                <a:defRPr/>
              </a:pPr>
              <a:t>‹#›</a:t>
            </a:fld>
            <a:endParaRPr lang="en-US" altLang="en-US" dirty="0"/>
          </a:p>
        </p:txBody>
      </p:sp>
    </p:spTree>
    <p:extLst>
      <p:ext uri="{BB962C8B-B14F-4D97-AF65-F5344CB8AC3E}">
        <p14:creationId xmlns:p14="http://schemas.microsoft.com/office/powerpoint/2010/main" val="315571905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6918EA0-1098-4611-BA98-46A8537068D2}"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78481990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60A5D7-75B5-4987-A936-106431943578}"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324950313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94D4504-5751-4972-99BF-8186527665A4}"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419216428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E5A0EEB-B801-46FC-B76D-5D05AC52D52E}"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56094401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AEBE356-ADFB-44AF-A733-1B0FA8E73E6B}"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118811462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EF79123-A4D6-4378-BF66-00A5277D363F}"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67495481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E8787B0-0602-47D8-97D9-69A87077A826}"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61715040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DD74850-C44A-45CD-B392-CBA6C4151146}"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149177365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4F7025C-DC78-47DB-BC07-5D4CA069FB93}"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139161611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95BA38B-A558-4493-A519-EA4F57D11884}"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409386237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501916E-6057-43DC-A8A6-6D8E3137BE23}"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3920875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3.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3.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4.jpe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8.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5.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theme" Target="../theme/theme11.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5.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2.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6C9D605B-6D73-4E3E-870F-584C03AEA48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506911" r:id="rId1"/>
    <p:sldLayoutId id="2147506912" r:id="rId2"/>
    <p:sldLayoutId id="2147506913" r:id="rId3"/>
    <p:sldLayoutId id="2147506914" r:id="rId4"/>
    <p:sldLayoutId id="2147506915" r:id="rId5"/>
    <p:sldLayoutId id="2147506916" r:id="rId6"/>
    <p:sldLayoutId id="2147506917" r:id="rId7"/>
    <p:sldLayoutId id="2147506918" r:id="rId8"/>
    <p:sldLayoutId id="2147506919" r:id="rId9"/>
    <p:sldLayoutId id="2147506920" r:id="rId10"/>
    <p:sldLayoutId id="2147506921" r:id="rId11"/>
    <p:sldLayoutId id="2147506922"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72836"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a:defRPr sz="1400"/>
            </a:lvl1pPr>
          </a:lstStyle>
          <a:p>
            <a:pPr>
              <a:defRPr/>
            </a:pPr>
            <a:endParaRPr lang="en-US" dirty="0"/>
          </a:p>
        </p:txBody>
      </p:sp>
      <p:sp>
        <p:nvSpPr>
          <p:cNvPr id="1272837"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defRPr sz="1400"/>
            </a:lvl1pPr>
          </a:lstStyle>
          <a:p>
            <a:pPr>
              <a:defRPr/>
            </a:pPr>
            <a:endParaRPr lang="en-US" dirty="0"/>
          </a:p>
        </p:txBody>
      </p:sp>
      <p:sp>
        <p:nvSpPr>
          <p:cNvPr id="1272838"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a:defRPr sz="1400"/>
            </a:lvl1pPr>
          </a:lstStyle>
          <a:p>
            <a:pPr>
              <a:defRPr/>
            </a:pPr>
            <a:fld id="{751AC2C4-B24F-41B9-B9CD-35212530E21A}"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506923" r:id="rId1"/>
    <p:sldLayoutId id="2147506924" r:id="rId2"/>
    <p:sldLayoutId id="2147506925" r:id="rId3"/>
    <p:sldLayoutId id="2147506926" r:id="rId4"/>
    <p:sldLayoutId id="2147506927" r:id="rId5"/>
    <p:sldLayoutId id="2147506928" r:id="rId6"/>
    <p:sldLayoutId id="2147506929" r:id="rId7"/>
    <p:sldLayoutId id="2147506930" r:id="rId8"/>
    <p:sldLayoutId id="2147506931" r:id="rId9"/>
    <p:sldLayoutId id="2147506932" r:id="rId10"/>
    <p:sldLayoutId id="214750693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9218" name="Picture 2" descr="slide_content_v03b"/>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457155"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20"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1"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61C5AB27-C06E-476B-A5A8-DE33BABBE4CB}"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3" r:id="rId1"/>
    <p:sldLayoutId id="2147507002" r:id="rId2"/>
    <p:sldLayoutId id="2147507003" r:id="rId3"/>
    <p:sldLayoutId id="2147507004" r:id="rId4"/>
    <p:sldLayoutId id="2147507005" r:id="rId5"/>
    <p:sldLayoutId id="2147507006" r:id="rId6"/>
    <p:sldLayoutId id="2147507007" r:id="rId7"/>
    <p:sldLayoutId id="2147507008" r:id="rId8"/>
    <p:sldLayoutId id="2147507009" r:id="rId9"/>
    <p:sldLayoutId id="2147507010" r:id="rId10"/>
    <p:sldLayoutId id="2147507011" r:id="rId11"/>
  </p:sldLayoutIdLst>
  <p:transitio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11266" name="Picture 2" descr="slide_content_v03b"/>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534979"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8"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9"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AB8075A8-D3C3-43C7-A4D9-6D8A75534FF5}"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4" r:id="rId1"/>
    <p:sldLayoutId id="2147507023" r:id="rId2"/>
    <p:sldLayoutId id="2147507024" r:id="rId3"/>
    <p:sldLayoutId id="2147507025" r:id="rId4"/>
    <p:sldLayoutId id="2147507026" r:id="rId5"/>
    <p:sldLayoutId id="2147507027" r:id="rId6"/>
    <p:sldLayoutId id="2147507028" r:id="rId7"/>
    <p:sldLayoutId id="2147507029" r:id="rId8"/>
    <p:sldLayoutId id="2147507030" r:id="rId9"/>
    <p:sldLayoutId id="2147507031" r:id="rId10"/>
    <p:sldLayoutId id="2147507032" r:id="rId11"/>
  </p:sldLayoutIdLst>
  <p:transitio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19458" name="Group 2"/>
          <p:cNvGrpSpPr>
            <a:grpSpLocks/>
          </p:cNvGrpSpPr>
          <p:nvPr userDrawn="1"/>
        </p:nvGrpSpPr>
        <p:grpSpPr bwMode="auto">
          <a:xfrm>
            <a:off x="0" y="0"/>
            <a:ext cx="9140825" cy="6850063"/>
            <a:chOff x="0" y="0"/>
            <a:chExt cx="5758" cy="4315"/>
          </a:xfrm>
        </p:grpSpPr>
        <p:grpSp>
          <p:nvGrpSpPr>
            <p:cNvPr id="19466" name="Group 3"/>
            <p:cNvGrpSpPr>
              <a:grpSpLocks/>
            </p:cNvGrpSpPr>
            <p:nvPr userDrawn="1"/>
          </p:nvGrpSpPr>
          <p:grpSpPr bwMode="auto">
            <a:xfrm>
              <a:off x="1728" y="2230"/>
              <a:ext cx="4027" cy="2085"/>
              <a:chOff x="1728" y="2230"/>
              <a:chExt cx="4027" cy="2085"/>
            </a:xfrm>
          </p:grpSpPr>
          <p:sp>
            <p:nvSpPr>
              <p:cNvPr id="19469"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19470"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19471"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19472"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19473"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19467"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19468"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1985547" name="Rectangle 11"/>
          <p:cNvSpPr>
            <a:spLocks noGrp="1" noChangeArrowheads="1"/>
          </p:cNvSpPr>
          <p:nvPr>
            <p:ph type="body" idx="1"/>
          </p:nvPr>
        </p:nvSpPr>
        <p:spPr bwMode="auto">
          <a:xfrm>
            <a:off x="965200" y="14478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85548"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19463" name="Picture 13"/>
          <p:cNvPicPr>
            <a:picLocks noChangeAspect="1" noChangeArrowheads="1"/>
          </p:cNvPicPr>
          <p:nvPr userDrawn="1"/>
        </p:nvPicPr>
        <p:blipFill>
          <a:blip r:embed="rId13" cstate="print"/>
          <a:srcRect/>
          <a:stretch>
            <a:fillRect/>
          </a:stretch>
        </p:blipFill>
        <p:spPr bwMode="auto">
          <a:xfrm>
            <a:off x="50800" y="635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1985550" name="Rectangle 14"/>
          <p:cNvSpPr>
            <a:spLocks noGrp="1" noChangeArrowheads="1"/>
          </p:cNvSpPr>
          <p:nvPr>
            <p:ph type="title"/>
          </p:nvPr>
        </p:nvSpPr>
        <p:spPr bwMode="auto">
          <a:xfrm>
            <a:off x="1371600" y="304800"/>
            <a:ext cx="7772400" cy="40640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19465" name="Line 15"/>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10" r:id="rId1"/>
    <p:sldLayoutId id="2147507111" r:id="rId2"/>
    <p:sldLayoutId id="2147507112" r:id="rId3"/>
    <p:sldLayoutId id="2147507113" r:id="rId4"/>
    <p:sldLayoutId id="2147507114" r:id="rId5"/>
    <p:sldLayoutId id="2147507115" r:id="rId6"/>
    <p:sldLayoutId id="2147507116" r:id="rId7"/>
    <p:sldLayoutId id="2147507117" r:id="rId8"/>
    <p:sldLayoutId id="2147507118" r:id="rId9"/>
    <p:sldLayoutId id="2147507119" r:id="rId10"/>
    <p:sldLayoutId id="2147507120" r:id="rId11"/>
  </p:sldLayoutIdLst>
  <p:txStyles>
    <p:titleStyle>
      <a:lvl1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Black" pitchFamily="34"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Times" pitchFamily="18"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20482" name="Group 2"/>
          <p:cNvGrpSpPr>
            <a:grpSpLocks/>
          </p:cNvGrpSpPr>
          <p:nvPr userDrawn="1"/>
        </p:nvGrpSpPr>
        <p:grpSpPr bwMode="auto">
          <a:xfrm>
            <a:off x="0" y="0"/>
            <a:ext cx="9140825" cy="6850063"/>
            <a:chOff x="0" y="0"/>
            <a:chExt cx="5758" cy="4315"/>
          </a:xfrm>
        </p:grpSpPr>
        <p:grpSp>
          <p:nvGrpSpPr>
            <p:cNvPr id="20491" name="Group 3"/>
            <p:cNvGrpSpPr>
              <a:grpSpLocks/>
            </p:cNvGrpSpPr>
            <p:nvPr userDrawn="1"/>
          </p:nvGrpSpPr>
          <p:grpSpPr bwMode="auto">
            <a:xfrm>
              <a:off x="1728" y="2230"/>
              <a:ext cx="4027" cy="2085"/>
              <a:chOff x="1728" y="2230"/>
              <a:chExt cx="4027" cy="2085"/>
            </a:xfrm>
          </p:grpSpPr>
          <p:sp>
            <p:nvSpPr>
              <p:cNvPr id="20494"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20495"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20496"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20497"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20498"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20492"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20493"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2008075" name="Rectangle 11"/>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08076"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20487" name="Picture 13"/>
          <p:cNvPicPr>
            <a:picLocks noChangeAspect="1" noChangeArrowheads="1"/>
          </p:cNvPicPr>
          <p:nvPr userDrawn="1"/>
        </p:nvPicPr>
        <p:blipFill>
          <a:blip r:embed="rId14" cstate="print"/>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20488" name="Line 14"/>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2008079" name="Rectangle 15"/>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20490" name="Line 16"/>
          <p:cNvSpPr>
            <a:spLocks noChangeShapeType="1"/>
          </p:cNvSpPr>
          <p:nvPr userDrawn="1"/>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21" r:id="rId1"/>
    <p:sldLayoutId id="2147507122" r:id="rId2"/>
    <p:sldLayoutId id="2147507123" r:id="rId3"/>
    <p:sldLayoutId id="2147507124" r:id="rId4"/>
    <p:sldLayoutId id="2147507125" r:id="rId5"/>
    <p:sldLayoutId id="2147507126" r:id="rId6"/>
    <p:sldLayoutId id="2147507127" r:id="rId7"/>
    <p:sldLayoutId id="2147507128" r:id="rId8"/>
    <p:sldLayoutId id="2147507129" r:id="rId9"/>
    <p:sldLayoutId id="2147507130" r:id="rId10"/>
    <p:sldLayoutId id="2147507131" r:id="rId11"/>
    <p:sldLayoutId id="2147507132"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6858000"/>
          </a:xfrm>
          <a:prstGeom prst="rect">
            <a:avLst/>
          </a:prstGeom>
          <a:solidFill>
            <a:schemeClr val="hlink"/>
          </a:solidFill>
          <a:ln w="9525">
            <a:solidFill>
              <a:schemeClr val="tx1"/>
            </a:solidFill>
            <a:miter lim="800000"/>
            <a:headEnd/>
            <a:tailEnd/>
          </a:ln>
        </p:spPr>
        <p:txBody>
          <a:bodyPr wrap="none" anchor="ctr"/>
          <a:lstStyle/>
          <a:p>
            <a:pPr algn="l"/>
            <a:endParaRPr lang="en-US" sz="1400" b="1" dirty="0">
              <a:solidFill>
                <a:schemeClr val="bg1"/>
              </a:solidFill>
              <a:latin typeface="Arial" charset="0"/>
            </a:endParaRPr>
          </a:p>
        </p:txBody>
      </p:sp>
      <p:sp>
        <p:nvSpPr>
          <p:cNvPr id="21507" name="Rectangle 3"/>
          <p:cNvSpPr>
            <a:spLocks noGrp="1" noChangeArrowheads="1"/>
          </p:cNvSpPr>
          <p:nvPr>
            <p:ph type="title"/>
          </p:nvPr>
        </p:nvSpPr>
        <p:spPr bwMode="auto">
          <a:xfrm>
            <a:off x="152400" y="0"/>
            <a:ext cx="8763000" cy="11715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1508" name="Freeform 4"/>
          <p:cNvSpPr>
            <a:spLocks/>
          </p:cNvSpPr>
          <p:nvPr/>
        </p:nvSpPr>
        <p:spPr bwMode="auto">
          <a:xfrm>
            <a:off x="0" y="2895600"/>
            <a:ext cx="9144000" cy="708025"/>
          </a:xfrm>
          <a:custGeom>
            <a:avLst/>
            <a:gdLst>
              <a:gd name="T0" fmla="*/ 0 w 5760"/>
              <a:gd name="T1" fmla="*/ 2147483647 h 446"/>
              <a:gd name="T2" fmla="*/ 2147483647 w 5760"/>
              <a:gd name="T3" fmla="*/ 2147483647 h 446"/>
              <a:gd name="T4" fmla="*/ 2147483647 w 5760"/>
              <a:gd name="T5" fmla="*/ 2147483647 h 446"/>
              <a:gd name="T6" fmla="*/ 2147483647 w 5760"/>
              <a:gd name="T7" fmla="*/ 2147483647 h 446"/>
              <a:gd name="T8" fmla="*/ 2147483647 w 5760"/>
              <a:gd name="T9" fmla="*/ 2147483647 h 446"/>
              <a:gd name="T10" fmla="*/ 2147483647 w 5760"/>
              <a:gd name="T11" fmla="*/ 2147483647 h 446"/>
              <a:gd name="T12" fmla="*/ 2147483647 w 5760"/>
              <a:gd name="T13" fmla="*/ 2147483647 h 446"/>
              <a:gd name="T14" fmla="*/ 2147483647 w 5760"/>
              <a:gd name="T15" fmla="*/ 2147483647 h 446"/>
              <a:gd name="T16" fmla="*/ 2147483647 w 5760"/>
              <a:gd name="T17" fmla="*/ 2147483647 h 446"/>
              <a:gd name="T18" fmla="*/ 2147483647 w 5760"/>
              <a:gd name="T19" fmla="*/ 2147483647 h 446"/>
              <a:gd name="T20" fmla="*/ 2147483647 w 5760"/>
              <a:gd name="T21" fmla="*/ 2147483647 h 446"/>
              <a:gd name="T22" fmla="*/ 2147483647 w 5760"/>
              <a:gd name="T23" fmla="*/ 2147483647 h 446"/>
              <a:gd name="T24" fmla="*/ 2147483647 w 5760"/>
              <a:gd name="T25" fmla="*/ 2147483647 h 446"/>
              <a:gd name="T26" fmla="*/ 2147483647 w 5760"/>
              <a:gd name="T27" fmla="*/ 2147483647 h 446"/>
              <a:gd name="T28" fmla="*/ 2147483647 w 5760"/>
              <a:gd name="T29" fmla="*/ 2147483647 h 446"/>
              <a:gd name="T30" fmla="*/ 2147483647 w 5760"/>
              <a:gd name="T31" fmla="*/ 2147483647 h 446"/>
              <a:gd name="T32" fmla="*/ 2147483647 w 5760"/>
              <a:gd name="T33" fmla="*/ 2147483647 h 446"/>
              <a:gd name="T34" fmla="*/ 2147483647 w 5760"/>
              <a:gd name="T35" fmla="*/ 2147483647 h 446"/>
              <a:gd name="T36" fmla="*/ 2147483647 w 5760"/>
              <a:gd name="T37" fmla="*/ 2147483647 h 446"/>
              <a:gd name="T38" fmla="*/ 2147483647 w 5760"/>
              <a:gd name="T39" fmla="*/ 2147483647 h 446"/>
              <a:gd name="T40" fmla="*/ 2147483647 w 5760"/>
              <a:gd name="T41" fmla="*/ 2147483647 h 446"/>
              <a:gd name="T42" fmla="*/ 2147483647 w 5760"/>
              <a:gd name="T43" fmla="*/ 0 h 446"/>
              <a:gd name="T44" fmla="*/ 2147483647 w 5760"/>
              <a:gd name="T45" fmla="*/ 0 h 446"/>
              <a:gd name="T46" fmla="*/ 2147483647 w 5760"/>
              <a:gd name="T47" fmla="*/ 0 h 446"/>
              <a:gd name="T48" fmla="*/ 2147483647 w 5760"/>
              <a:gd name="T49" fmla="*/ 0 h 446"/>
              <a:gd name="T50" fmla="*/ 2147483647 w 5760"/>
              <a:gd name="T51" fmla="*/ 2147483647 h 446"/>
              <a:gd name="T52" fmla="*/ 2147483647 w 5760"/>
              <a:gd name="T53" fmla="*/ 2147483647 h 446"/>
              <a:gd name="T54" fmla="*/ 2147483647 w 5760"/>
              <a:gd name="T55" fmla="*/ 2147483647 h 446"/>
              <a:gd name="T56" fmla="*/ 2147483647 w 5760"/>
              <a:gd name="T57" fmla="*/ 2147483647 h 446"/>
              <a:gd name="T58" fmla="*/ 2147483647 w 5760"/>
              <a:gd name="T59" fmla="*/ 2147483647 h 446"/>
              <a:gd name="T60" fmla="*/ 2147483647 w 5760"/>
              <a:gd name="T61" fmla="*/ 2147483647 h 446"/>
              <a:gd name="T62" fmla="*/ 2147483647 w 5760"/>
              <a:gd name="T63" fmla="*/ 2147483647 h 446"/>
              <a:gd name="T64" fmla="*/ 2147483647 w 5760"/>
              <a:gd name="T65" fmla="*/ 2147483647 h 446"/>
              <a:gd name="T66" fmla="*/ 2147483647 w 5760"/>
              <a:gd name="T67" fmla="*/ 2147483647 h 446"/>
              <a:gd name="T68" fmla="*/ 2147483647 w 5760"/>
              <a:gd name="T69" fmla="*/ 2147483647 h 446"/>
              <a:gd name="T70" fmla="*/ 2147483647 w 5760"/>
              <a:gd name="T71" fmla="*/ 2147483647 h 446"/>
              <a:gd name="T72" fmla="*/ 2147483647 w 5760"/>
              <a:gd name="T73" fmla="*/ 2147483647 h 446"/>
              <a:gd name="T74" fmla="*/ 2147483647 w 5760"/>
              <a:gd name="T75" fmla="*/ 2147483647 h 446"/>
              <a:gd name="T76" fmla="*/ 2147483647 w 5760"/>
              <a:gd name="T77" fmla="*/ 2147483647 h 446"/>
              <a:gd name="T78" fmla="*/ 2147483647 w 5760"/>
              <a:gd name="T79" fmla="*/ 2147483647 h 446"/>
              <a:gd name="T80" fmla="*/ 2147483647 w 5760"/>
              <a:gd name="T81" fmla="*/ 2147483647 h 446"/>
              <a:gd name="T82" fmla="*/ 2147483647 w 5760"/>
              <a:gd name="T83" fmla="*/ 2147483647 h 446"/>
              <a:gd name="T84" fmla="*/ 0 w 5760"/>
              <a:gd name="T85" fmla="*/ 2147483647 h 44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0" h="446">
                <a:moveTo>
                  <a:pt x="0" y="446"/>
                </a:moveTo>
                <a:lnTo>
                  <a:pt x="5760" y="446"/>
                </a:lnTo>
                <a:lnTo>
                  <a:pt x="5760" y="332"/>
                </a:lnTo>
                <a:lnTo>
                  <a:pt x="5716" y="314"/>
                </a:lnTo>
                <a:lnTo>
                  <a:pt x="5668" y="296"/>
                </a:lnTo>
                <a:lnTo>
                  <a:pt x="5616" y="278"/>
                </a:lnTo>
                <a:lnTo>
                  <a:pt x="5562" y="262"/>
                </a:lnTo>
                <a:lnTo>
                  <a:pt x="5502" y="246"/>
                </a:lnTo>
                <a:lnTo>
                  <a:pt x="5440" y="228"/>
                </a:lnTo>
                <a:lnTo>
                  <a:pt x="5304" y="198"/>
                </a:lnTo>
                <a:lnTo>
                  <a:pt x="5158" y="168"/>
                </a:lnTo>
                <a:lnTo>
                  <a:pt x="4998" y="142"/>
                </a:lnTo>
                <a:lnTo>
                  <a:pt x="4826" y="116"/>
                </a:lnTo>
                <a:lnTo>
                  <a:pt x="4644" y="92"/>
                </a:lnTo>
                <a:lnTo>
                  <a:pt x="4450" y="72"/>
                </a:lnTo>
                <a:lnTo>
                  <a:pt x="4248" y="54"/>
                </a:lnTo>
                <a:lnTo>
                  <a:pt x="4038" y="38"/>
                </a:lnTo>
                <a:lnTo>
                  <a:pt x="3820" y="24"/>
                </a:lnTo>
                <a:lnTo>
                  <a:pt x="3594" y="14"/>
                </a:lnTo>
                <a:lnTo>
                  <a:pt x="3362" y="6"/>
                </a:lnTo>
                <a:lnTo>
                  <a:pt x="3124" y="0"/>
                </a:lnTo>
                <a:lnTo>
                  <a:pt x="2880" y="0"/>
                </a:lnTo>
                <a:lnTo>
                  <a:pt x="2636" y="0"/>
                </a:lnTo>
                <a:lnTo>
                  <a:pt x="2398" y="6"/>
                </a:lnTo>
                <a:lnTo>
                  <a:pt x="2166" y="14"/>
                </a:lnTo>
                <a:lnTo>
                  <a:pt x="1940" y="24"/>
                </a:lnTo>
                <a:lnTo>
                  <a:pt x="1722" y="38"/>
                </a:lnTo>
                <a:lnTo>
                  <a:pt x="1512" y="54"/>
                </a:lnTo>
                <a:lnTo>
                  <a:pt x="1310" y="72"/>
                </a:lnTo>
                <a:lnTo>
                  <a:pt x="1116" y="92"/>
                </a:lnTo>
                <a:lnTo>
                  <a:pt x="934" y="116"/>
                </a:lnTo>
                <a:lnTo>
                  <a:pt x="762" y="142"/>
                </a:lnTo>
                <a:lnTo>
                  <a:pt x="602" y="168"/>
                </a:lnTo>
                <a:lnTo>
                  <a:pt x="456" y="198"/>
                </a:lnTo>
                <a:lnTo>
                  <a:pt x="320" y="228"/>
                </a:lnTo>
                <a:lnTo>
                  <a:pt x="258" y="246"/>
                </a:lnTo>
                <a:lnTo>
                  <a:pt x="198" y="262"/>
                </a:lnTo>
                <a:lnTo>
                  <a:pt x="144" y="278"/>
                </a:lnTo>
                <a:lnTo>
                  <a:pt x="92" y="296"/>
                </a:lnTo>
                <a:lnTo>
                  <a:pt x="44" y="314"/>
                </a:lnTo>
                <a:lnTo>
                  <a:pt x="0" y="332"/>
                </a:lnTo>
              </a:path>
            </a:pathLst>
          </a:custGeom>
          <a:noFill/>
          <a:ln w="9525">
            <a:noFill/>
            <a:round/>
            <a:headEnd/>
            <a:tailEnd/>
          </a:ln>
        </p:spPr>
        <p:txBody>
          <a:bodyPr/>
          <a:lstStyle/>
          <a:p>
            <a:endParaRPr lang="en-US" dirty="0"/>
          </a:p>
        </p:txBody>
      </p:sp>
      <p:sp>
        <p:nvSpPr>
          <p:cNvPr id="21509" name="Rectangle 6"/>
          <p:cNvSpPr>
            <a:spLocks noGrp="1" noChangeArrowheads="1"/>
          </p:cNvSpPr>
          <p:nvPr>
            <p:ph type="body" idx="1"/>
          </p:nvPr>
        </p:nvSpPr>
        <p:spPr bwMode="auto">
          <a:xfrm>
            <a:off x="457200" y="1563688"/>
            <a:ext cx="8229600" cy="4760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510" name="Picture 7" descr="primed_logo_wt"/>
          <p:cNvPicPr>
            <a:picLocks noChangeAspect="1" noChangeArrowheads="1"/>
          </p:cNvPicPr>
          <p:nvPr/>
        </p:nvPicPr>
        <p:blipFill>
          <a:blip r:embed="rId13" cstate="print">
            <a:clrChange>
              <a:clrFrom>
                <a:srgbClr val="002A5C"/>
              </a:clrFrom>
              <a:clrTo>
                <a:srgbClr val="002A5C">
                  <a:alpha val="0"/>
                </a:srgbClr>
              </a:clrTo>
            </a:clrChange>
          </a:blip>
          <a:srcRect/>
          <a:stretch>
            <a:fillRect/>
          </a:stretch>
        </p:blipFill>
        <p:spPr bwMode="auto">
          <a:xfrm>
            <a:off x="8162925" y="6588125"/>
            <a:ext cx="838200" cy="155575"/>
          </a:xfrm>
          <a:prstGeom prst="rect">
            <a:avLst/>
          </a:prstGeom>
          <a:noFill/>
          <a:ln w="9525">
            <a:noFill/>
            <a:miter lim="800000"/>
            <a:headEnd/>
            <a:tailEnd/>
          </a:ln>
        </p:spPr>
      </p:pic>
      <p:sp>
        <p:nvSpPr>
          <p:cNvPr id="21511" name="Line 8"/>
          <p:cNvSpPr>
            <a:spLocks noChangeShapeType="1"/>
          </p:cNvSpPr>
          <p:nvPr/>
        </p:nvSpPr>
        <p:spPr bwMode="auto">
          <a:xfrm>
            <a:off x="0" y="1206500"/>
            <a:ext cx="9144000" cy="0"/>
          </a:xfrm>
          <a:prstGeom prst="line">
            <a:avLst/>
          </a:prstGeom>
          <a:noFill/>
          <a:ln w="38100">
            <a:solidFill>
              <a:srgbClr val="7FA498"/>
            </a:solidFill>
            <a:round/>
            <a:headEnd/>
            <a:tailEnd/>
          </a:ln>
        </p:spPr>
        <p:txBody>
          <a:bodyPr/>
          <a:lstStyle/>
          <a:p>
            <a:endParaRPr lang="en-US" dirty="0"/>
          </a:p>
        </p:txBody>
      </p:sp>
    </p:spTree>
  </p:cSld>
  <p:clrMap bg1="lt1" tx1="dk1" bg2="lt2" tx2="dk2" accent1="accent1" accent2="accent2" accent3="accent3" accent4="accent4" accent5="accent5" accent6="accent6" hlink="hlink" folHlink="folHlink"/>
  <p:sldLayoutIdLst>
    <p:sldLayoutId id="2147507133" r:id="rId1"/>
    <p:sldLayoutId id="2147507134" r:id="rId2"/>
    <p:sldLayoutId id="2147507135" r:id="rId3"/>
    <p:sldLayoutId id="2147507136" r:id="rId4"/>
    <p:sldLayoutId id="2147507137" r:id="rId5"/>
    <p:sldLayoutId id="2147507138" r:id="rId6"/>
    <p:sldLayoutId id="2147507139" r:id="rId7"/>
    <p:sldLayoutId id="2147507140" r:id="rId8"/>
    <p:sldLayoutId id="2147507141" r:id="rId9"/>
    <p:sldLayoutId id="2147507142" r:id="rId10"/>
    <p:sldLayoutId id="2147507143" r:id="rId11"/>
  </p:sldLayoutIdLst>
  <p:txStyles>
    <p:titleStyle>
      <a:lvl1pPr algn="l" rtl="0" eaLnBrk="0" fontAlgn="base" hangingPunct="0">
        <a:spcBef>
          <a:spcPct val="0"/>
        </a:spcBef>
        <a:spcAft>
          <a:spcPct val="0"/>
        </a:spcAft>
        <a:defRPr sz="2800">
          <a:solidFill>
            <a:schemeClr val="bg1"/>
          </a:solidFill>
          <a:latin typeface="+mj-lt"/>
          <a:ea typeface="MS PGothic" pitchFamily="34" charset="-128"/>
          <a:cs typeface="+mj-cs"/>
        </a:defRPr>
      </a:lvl1pPr>
      <a:lvl2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2pPr>
      <a:lvl3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3pPr>
      <a:lvl4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4pPr>
      <a:lvl5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5pPr>
      <a:lvl6pPr marL="4572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6pPr>
      <a:lvl7pPr marL="9144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7pPr>
      <a:lvl8pPr marL="13716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8pPr>
      <a:lvl9pPr marL="18288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bg1"/>
          </a:solidFill>
          <a:latin typeface="+mn-lt"/>
          <a:ea typeface="MS PGothic" pitchFamily="34" charset="-128"/>
          <a:cs typeface="+mn-cs"/>
        </a:defRPr>
      </a:lvl2pPr>
      <a:lvl3pPr marL="1143000" indent="-228600" algn="l" rtl="0" eaLnBrk="0" fontAlgn="base" hangingPunct="0">
        <a:spcBef>
          <a:spcPct val="20000"/>
        </a:spcBef>
        <a:spcAft>
          <a:spcPct val="0"/>
        </a:spcAft>
        <a:buChar char="•"/>
        <a:defRPr>
          <a:solidFill>
            <a:schemeClr val="bg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5pPr>
      <a:lvl6pPr marL="2514600" indent="-228600" algn="l" rtl="0" fontAlgn="base">
        <a:spcBef>
          <a:spcPct val="20000"/>
        </a:spcBef>
        <a:spcAft>
          <a:spcPct val="0"/>
        </a:spcAft>
        <a:buChar char="»"/>
        <a:defRPr sz="1600">
          <a:solidFill>
            <a:schemeClr val="bg1"/>
          </a:solidFill>
          <a:latin typeface="+mn-lt"/>
          <a:ea typeface="+mn-ea"/>
          <a:cs typeface="+mn-cs"/>
        </a:defRPr>
      </a:lvl6pPr>
      <a:lvl7pPr marL="2971800" indent="-228600" algn="l" rtl="0" fontAlgn="base">
        <a:spcBef>
          <a:spcPct val="20000"/>
        </a:spcBef>
        <a:spcAft>
          <a:spcPct val="0"/>
        </a:spcAft>
        <a:buChar char="»"/>
        <a:defRPr sz="1600">
          <a:solidFill>
            <a:schemeClr val="bg1"/>
          </a:solidFill>
          <a:latin typeface="+mn-lt"/>
          <a:ea typeface="+mn-ea"/>
          <a:cs typeface="+mn-cs"/>
        </a:defRPr>
      </a:lvl7pPr>
      <a:lvl8pPr marL="3429000" indent="-228600" algn="l" rtl="0" fontAlgn="base">
        <a:spcBef>
          <a:spcPct val="20000"/>
        </a:spcBef>
        <a:spcAft>
          <a:spcPct val="0"/>
        </a:spcAft>
        <a:buChar char="»"/>
        <a:defRPr sz="1600">
          <a:solidFill>
            <a:schemeClr val="bg1"/>
          </a:solidFill>
          <a:latin typeface="+mn-lt"/>
          <a:ea typeface="+mn-ea"/>
          <a:cs typeface="+mn-cs"/>
        </a:defRPr>
      </a:lvl8pPr>
      <a:lvl9pPr marL="3886200" indent="-228600" algn="l" rtl="0" fontAlgn="base">
        <a:spcBef>
          <a:spcPct val="20000"/>
        </a:spcBef>
        <a:spcAft>
          <a:spcPct val="0"/>
        </a:spcAft>
        <a:buChar char="»"/>
        <a:defRPr sz="16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31746" name="Group 27"/>
          <p:cNvGrpSpPr>
            <a:grpSpLocks/>
          </p:cNvGrpSpPr>
          <p:nvPr/>
        </p:nvGrpSpPr>
        <p:grpSpPr bwMode="auto">
          <a:xfrm>
            <a:off x="0" y="0"/>
            <a:ext cx="9140825" cy="6850063"/>
            <a:chOff x="0" y="0"/>
            <a:chExt cx="5758" cy="4315"/>
          </a:xfrm>
        </p:grpSpPr>
        <p:grpSp>
          <p:nvGrpSpPr>
            <p:cNvPr id="31755" name="Group 28"/>
            <p:cNvGrpSpPr>
              <a:grpSpLocks/>
            </p:cNvGrpSpPr>
            <p:nvPr userDrawn="1"/>
          </p:nvGrpSpPr>
          <p:grpSpPr bwMode="auto">
            <a:xfrm>
              <a:off x="1728" y="2230"/>
              <a:ext cx="4027" cy="2085"/>
              <a:chOff x="1728" y="2230"/>
              <a:chExt cx="4027" cy="2085"/>
            </a:xfrm>
          </p:grpSpPr>
          <p:sp>
            <p:nvSpPr>
              <p:cNvPr id="31758" name="Freeform 29"/>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31759" name="Freeform 30"/>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31760" name="Freeform 31"/>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31761" name="Freeform 32"/>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31762" name="Freeform 33"/>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31756" name="Freeform 34"/>
            <p:cNvSpPr>
              <a:spLocks/>
            </p:cNvSpPr>
            <p:nvPr/>
          </p:nvSpPr>
          <p:spPr bwMode="hidden">
            <a:xfrm>
              <a:off x="3322" y="1341"/>
              <a:ext cx="1825" cy="1537"/>
            </a:xfrm>
            <a:custGeom>
              <a:avLst/>
              <a:gdLst>
                <a:gd name="T0" fmla="*/ 25 w 2296"/>
                <a:gd name="T1" fmla="*/ 2186 h 1469"/>
                <a:gd name="T2" fmla="*/ 35 w 2296"/>
                <a:gd name="T3" fmla="*/ 2086 h 1469"/>
                <a:gd name="T4" fmla="*/ 43 w 2296"/>
                <a:gd name="T5" fmla="*/ 1975 h 1469"/>
                <a:gd name="T6" fmla="*/ 48 w 2296"/>
                <a:gd name="T7" fmla="*/ 1849 h 1469"/>
                <a:gd name="T8" fmla="*/ 54 w 2296"/>
                <a:gd name="T9" fmla="*/ 1716 h 1469"/>
                <a:gd name="T10" fmla="*/ 56 w 2296"/>
                <a:gd name="T11" fmla="*/ 1560 h 1469"/>
                <a:gd name="T12" fmla="*/ 57 w 2296"/>
                <a:gd name="T13" fmla="*/ 1378 h 1469"/>
                <a:gd name="T14" fmla="*/ 58 w 2296"/>
                <a:gd name="T15" fmla="*/ 1156 h 1469"/>
                <a:gd name="T16" fmla="*/ 57 w 2296"/>
                <a:gd name="T17" fmla="*/ 941 h 1469"/>
                <a:gd name="T18" fmla="*/ 55 w 2296"/>
                <a:gd name="T19" fmla="*/ 749 h 1469"/>
                <a:gd name="T20" fmla="*/ 51 w 2296"/>
                <a:gd name="T21" fmla="*/ 570 h 1469"/>
                <a:gd name="T22" fmla="*/ 45 w 2296"/>
                <a:gd name="T23" fmla="*/ 323 h 1469"/>
                <a:gd name="T24" fmla="*/ 41 w 2296"/>
                <a:gd name="T25" fmla="*/ 189 h 1469"/>
                <a:gd name="T26" fmla="*/ 38 w 2296"/>
                <a:gd name="T27" fmla="*/ 88 h 1469"/>
                <a:gd name="T28" fmla="*/ 35 w 2296"/>
                <a:gd name="T29" fmla="*/ 10 h 1469"/>
                <a:gd name="T30" fmla="*/ 34 w 2296"/>
                <a:gd name="T31" fmla="*/ 0 h 1469"/>
                <a:gd name="T32" fmla="*/ 41 w 2296"/>
                <a:gd name="T33" fmla="*/ 247 h 1469"/>
                <a:gd name="T34" fmla="*/ 50 w 2296"/>
                <a:gd name="T35" fmla="*/ 526 h 1469"/>
                <a:gd name="T36" fmla="*/ 52 w 2296"/>
                <a:gd name="T37" fmla="*/ 675 h 1469"/>
                <a:gd name="T38" fmla="*/ 55 w 2296"/>
                <a:gd name="T39" fmla="*/ 827 h 1469"/>
                <a:gd name="T40" fmla="*/ 57 w 2296"/>
                <a:gd name="T41" fmla="*/ 985 h 1469"/>
                <a:gd name="T42" fmla="*/ 57 w 2296"/>
                <a:gd name="T43" fmla="*/ 1156 h 1469"/>
                <a:gd name="T44" fmla="*/ 57 w 2296"/>
                <a:gd name="T45" fmla="*/ 1310 h 1469"/>
                <a:gd name="T46" fmla="*/ 55 w 2296"/>
                <a:gd name="T47" fmla="*/ 1450 h 1469"/>
                <a:gd name="T48" fmla="*/ 52 w 2296"/>
                <a:gd name="T49" fmla="*/ 1560 h 1469"/>
                <a:gd name="T50" fmla="*/ 48 w 2296"/>
                <a:gd name="T51" fmla="*/ 1651 h 1469"/>
                <a:gd name="T52" fmla="*/ 45 w 2296"/>
                <a:gd name="T53" fmla="*/ 1740 h 1469"/>
                <a:gd name="T54" fmla="*/ 34 w 2296"/>
                <a:gd name="T55" fmla="*/ 1872 h 1469"/>
                <a:gd name="T56" fmla="*/ 23 w 2296"/>
                <a:gd name="T57" fmla="*/ 1996 h 1469"/>
                <a:gd name="T58" fmla="*/ 14 w 2296"/>
                <a:gd name="T59" fmla="*/ 2122 h 1469"/>
                <a:gd name="T60" fmla="*/ 9 w 2296"/>
                <a:gd name="T61" fmla="*/ 2200 h 1469"/>
                <a:gd name="T62" fmla="*/ 6 w 2296"/>
                <a:gd name="T63" fmla="*/ 2276 h 1469"/>
                <a:gd name="T64" fmla="*/ 2 w 2296"/>
                <a:gd name="T65" fmla="*/ 2370 h 1469"/>
                <a:gd name="T66" fmla="*/ 2 w 2296"/>
                <a:gd name="T67" fmla="*/ 2482 h 1469"/>
                <a:gd name="T68" fmla="*/ 0 w 2296"/>
                <a:gd name="T69" fmla="*/ 2603 h 1469"/>
                <a:gd name="T70" fmla="*/ 2 w 2296"/>
                <a:gd name="T71" fmla="*/ 2737 h 1469"/>
                <a:gd name="T72" fmla="*/ 2 w 2296"/>
                <a:gd name="T73" fmla="*/ 2851 h 1469"/>
                <a:gd name="T74" fmla="*/ 5 w 2296"/>
                <a:gd name="T75" fmla="*/ 2942 h 1469"/>
                <a:gd name="T76" fmla="*/ 9 w 2296"/>
                <a:gd name="T77" fmla="*/ 3028 h 1469"/>
                <a:gd name="T78" fmla="*/ 6 w 2296"/>
                <a:gd name="T79" fmla="*/ 2916 h 1469"/>
                <a:gd name="T80" fmla="*/ 4 w 2296"/>
                <a:gd name="T81" fmla="*/ 2805 h 1469"/>
                <a:gd name="T82" fmla="*/ 3 w 2296"/>
                <a:gd name="T83" fmla="*/ 2692 h 1469"/>
                <a:gd name="T84" fmla="*/ 4 w 2296"/>
                <a:gd name="T85" fmla="*/ 2595 h 1469"/>
                <a:gd name="T86" fmla="*/ 6 w 2296"/>
                <a:gd name="T87" fmla="*/ 2491 h 1469"/>
                <a:gd name="T88" fmla="*/ 9 w 2296"/>
                <a:gd name="T89" fmla="*/ 2403 h 1469"/>
                <a:gd name="T90" fmla="*/ 14 w 2296"/>
                <a:gd name="T91" fmla="*/ 2310 h 1469"/>
                <a:gd name="T92" fmla="*/ 20 w 2296"/>
                <a:gd name="T93" fmla="*/ 2244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31757" name="Freeform 35"/>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4133893" name="Rectangle 5"/>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33924" name="Rectangle 36"/>
          <p:cNvSpPr>
            <a:spLocks noChangeArrowheads="1"/>
          </p:cNvSpPr>
          <p:nvPr/>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eaLnBrk="0" hangingPunct="0">
              <a:spcBef>
                <a:spcPct val="50000"/>
              </a:spcBef>
              <a:buFont typeface="Monotype Sorts" pitchFamily="-80" charset="2"/>
              <a:buChar char="4"/>
              <a:defRPr/>
            </a:pPr>
            <a:endParaRPr kumimoji="1" lang="en-US" b="1" dirty="0">
              <a:solidFill>
                <a:srgbClr val="FFBA3E"/>
              </a:solidFill>
              <a:latin typeface="Arial" pitchFamily="34" charset="0"/>
            </a:endParaRPr>
          </a:p>
        </p:txBody>
      </p:sp>
      <p:pic>
        <p:nvPicPr>
          <p:cNvPr id="31751" name="Picture 37"/>
          <p:cNvPicPr>
            <a:picLocks noChangeAspect="1" noChangeArrowheads="1"/>
          </p:cNvPicPr>
          <p:nvPr/>
        </p:nvPicPr>
        <p:blipFill>
          <a:blip r:embed="rId14" cstate="print"/>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31752" name="Line 38"/>
          <p:cNvSpPr>
            <a:spLocks noChangeShapeType="1"/>
          </p:cNvSpPr>
          <p:nvPr/>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4133894" name="Rectangle 6"/>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31754" name="Line 39"/>
          <p:cNvSpPr>
            <a:spLocks noChangeShapeType="1"/>
          </p:cNvSpPr>
          <p:nvPr/>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230" r:id="rId1"/>
    <p:sldLayoutId id="2147507231" r:id="rId2"/>
    <p:sldLayoutId id="2147507232" r:id="rId3"/>
    <p:sldLayoutId id="2147507233" r:id="rId4"/>
    <p:sldLayoutId id="2147507234" r:id="rId5"/>
    <p:sldLayoutId id="2147507235" r:id="rId6"/>
    <p:sldLayoutId id="2147507236" r:id="rId7"/>
    <p:sldLayoutId id="2147507237" r:id="rId8"/>
    <p:sldLayoutId id="2147507238" r:id="rId9"/>
    <p:sldLayoutId id="2147507239" r:id="rId10"/>
    <p:sldLayoutId id="2147507240" r:id="rId11"/>
    <p:sldLayoutId id="2147507241"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5pPr>
      <a:lvl6pPr marL="4572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6pPr>
      <a:lvl7pPr marL="9144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7pPr>
      <a:lvl8pPr marL="13716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8pPr>
      <a:lvl9pPr marL="18288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4574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6pPr>
      <a:lvl7pPr marL="29146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7pPr>
      <a:lvl8pPr marL="33718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8pPr>
      <a:lvl9pPr marL="38290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352425" y="0"/>
            <a:ext cx="8458200" cy="13398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2771" name="Rectangle 3"/>
          <p:cNvSpPr>
            <a:spLocks noGrp="1" noChangeArrowheads="1"/>
          </p:cNvSpPr>
          <p:nvPr>
            <p:ph type="body" idx="1"/>
          </p:nvPr>
        </p:nvSpPr>
        <p:spPr bwMode="auto">
          <a:xfrm>
            <a:off x="381000" y="1524000"/>
            <a:ext cx="83820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charset="0"/>
                <a:ea typeface="+mn-ea"/>
                <a:cs typeface="Arial"/>
              </a:defRPr>
            </a:lvl1pPr>
          </a:lstStyle>
          <a:p>
            <a:pPr>
              <a:defRPr/>
            </a:pPr>
            <a:fld id="{3B925A68-BE7D-422F-B826-C963A49D4B7A}" type="slidenum">
              <a:rPr lang="en-US"/>
              <a:pPr>
                <a:defRPr/>
              </a:pPr>
              <a:t>‹#›</a:t>
            </a:fld>
            <a:endParaRPr lang="en-US" dirty="0"/>
          </a:p>
        </p:txBody>
      </p:sp>
      <p:sp>
        <p:nvSpPr>
          <p:cNvPr id="32773" name="Line 5"/>
          <p:cNvSpPr>
            <a:spLocks noChangeShapeType="1"/>
          </p:cNvSpPr>
          <p:nvPr userDrawn="1"/>
        </p:nvSpPr>
        <p:spPr bwMode="auto">
          <a:xfrm>
            <a:off x="0" y="1371600"/>
            <a:ext cx="9144000" cy="0"/>
          </a:xfrm>
          <a:prstGeom prst="line">
            <a:avLst/>
          </a:prstGeom>
          <a:noFill/>
          <a:ln w="38100">
            <a:solidFill>
              <a:schemeClr val="accent2"/>
            </a:solidFill>
            <a:round/>
            <a:headEnd/>
            <a:tailEnd/>
          </a:ln>
        </p:spPr>
        <p:txBody>
          <a:bodyPr wrap="none" anchor="ctr"/>
          <a:lstStyle/>
          <a:p>
            <a:endParaRPr lang="en-US" dirty="0"/>
          </a:p>
        </p:txBody>
      </p:sp>
    </p:spTree>
  </p:cSld>
  <p:clrMap bg1="dk2" tx1="lt1" bg2="dk1" tx2="lt2" accent1="accent1" accent2="accent2" accent3="accent3" accent4="accent4" accent5="accent5" accent6="accent6" hlink="hlink" folHlink="folHlink"/>
  <p:sldLayoutIdLst>
    <p:sldLayoutId id="2147507259" r:id="rId1"/>
    <p:sldLayoutId id="2147507260" r:id="rId2"/>
    <p:sldLayoutId id="2147507261" r:id="rId3"/>
    <p:sldLayoutId id="2147507262" r:id="rId4"/>
    <p:sldLayoutId id="2147507263" r:id="rId5"/>
    <p:sldLayoutId id="2147507264" r:id="rId6"/>
    <p:sldLayoutId id="2147507265" r:id="rId7"/>
    <p:sldLayoutId id="2147507266" r:id="rId8"/>
    <p:sldLayoutId id="2147507267" r:id="rId9"/>
    <p:sldLayoutId id="2147507268" r:id="rId10"/>
    <p:sldLayoutId id="214750726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71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72836"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a:defRPr sz="1400">
                <a:solidFill>
                  <a:srgbClr val="FFFF00"/>
                </a:solidFill>
                <a:latin typeface="Times New Roman" pitchFamily="18" charset="0"/>
                <a:ea typeface="+mn-ea"/>
                <a:cs typeface="+mn-cs"/>
              </a:defRPr>
            </a:lvl1pPr>
          </a:lstStyle>
          <a:p>
            <a:pPr>
              <a:defRPr/>
            </a:pPr>
            <a:endParaRPr lang="en-US" dirty="0"/>
          </a:p>
        </p:txBody>
      </p:sp>
      <p:sp>
        <p:nvSpPr>
          <p:cNvPr id="1272837"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a:defRPr sz="1400">
                <a:solidFill>
                  <a:srgbClr val="FFFF00"/>
                </a:solidFill>
                <a:latin typeface="Times New Roman" pitchFamily="18" charset="0"/>
                <a:ea typeface="+mn-ea"/>
                <a:cs typeface="+mn-cs"/>
              </a:defRPr>
            </a:lvl1pPr>
          </a:lstStyle>
          <a:p>
            <a:pPr>
              <a:defRPr/>
            </a:pPr>
            <a:endParaRPr lang="en-US" dirty="0"/>
          </a:p>
        </p:txBody>
      </p:sp>
      <p:sp>
        <p:nvSpPr>
          <p:cNvPr id="1272838"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a:defRPr sz="1400">
                <a:solidFill>
                  <a:srgbClr val="FFFF00"/>
                </a:solidFill>
                <a:latin typeface="Times New Roman" panose="02020603050405020304" pitchFamily="18" charset="0"/>
              </a:defRPr>
            </a:lvl1pPr>
          </a:lstStyle>
          <a:p>
            <a:fld id="{BBD3AA3D-5515-4F26-8F40-EEA233422B5F}" type="slidenum">
              <a:rPr lang="en-US" altLang="en-US"/>
              <a:pPr/>
              <a:t>‹#›</a:t>
            </a:fld>
            <a:endParaRPr lang="en-US" altLang="en-US" dirty="0"/>
          </a:p>
        </p:txBody>
      </p:sp>
    </p:spTree>
    <p:extLst>
      <p:ext uri="{BB962C8B-B14F-4D97-AF65-F5344CB8AC3E}">
        <p14:creationId xmlns:p14="http://schemas.microsoft.com/office/powerpoint/2010/main" val="3286578468"/>
      </p:ext>
    </p:extLst>
  </p:cSld>
  <p:clrMap bg1="dk2" tx1="lt1" bg2="dk1" tx2="lt2" accent1="accent1" accent2="accent2" accent3="accent3" accent4="accent4" accent5="accent5" accent6="accent6" hlink="hlink" folHlink="folHlink"/>
  <p:sldLayoutIdLst>
    <p:sldLayoutId id="2147507823" r:id="rId1"/>
    <p:sldLayoutId id="2147507824" r:id="rId2"/>
    <p:sldLayoutId id="2147507825" r:id="rId3"/>
    <p:sldLayoutId id="2147507826" r:id="rId4"/>
    <p:sldLayoutId id="2147507827" r:id="rId5"/>
    <p:sldLayoutId id="2147507828" r:id="rId6"/>
    <p:sldLayoutId id="2147507829" r:id="rId7"/>
    <p:sldLayoutId id="2147507830" r:id="rId8"/>
    <p:sldLayoutId id="2147507831" r:id="rId9"/>
    <p:sldLayoutId id="2147507832" r:id="rId10"/>
    <p:sldLayoutId id="214750783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FF"/>
            </a:gs>
          </a:gsLst>
          <a:lin ang="5400000" scaled="1"/>
        </a:gra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2296835"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dirty="0"/>
          </a:p>
        </p:txBody>
      </p:sp>
      <p:sp>
        <p:nvSpPr>
          <p:cNvPr id="2296836"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dirty="0"/>
          </a:p>
        </p:txBody>
      </p:sp>
      <p:sp>
        <p:nvSpPr>
          <p:cNvPr id="2296837"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smtClean="0">
                <a:solidFill>
                  <a:srgbClr val="FFFF00"/>
                </a:solidFill>
                <a:latin typeface="Times New Roman" panose="02020603050405020304" pitchFamily="18" charset="0"/>
              </a:defRPr>
            </a:lvl1pPr>
          </a:lstStyle>
          <a:p>
            <a:pPr>
              <a:defRPr/>
            </a:pPr>
            <a:fld id="{B3C6B8E6-60A5-4DE6-B7D7-C415ADB39027}" type="slidenum">
              <a:rPr lang="en-US" altLang="en-US"/>
              <a:pPr>
                <a:defRPr/>
              </a:pPr>
              <a:t>‹#›</a:t>
            </a:fld>
            <a:endParaRPr lang="en-US" altLang="en-US" dirty="0"/>
          </a:p>
        </p:txBody>
      </p:sp>
    </p:spTree>
    <p:extLst>
      <p:ext uri="{BB962C8B-B14F-4D97-AF65-F5344CB8AC3E}">
        <p14:creationId xmlns:p14="http://schemas.microsoft.com/office/powerpoint/2010/main" val="436274461"/>
      </p:ext>
    </p:extLst>
  </p:cSld>
  <p:clrMap bg1="dk2" tx1="lt1" bg2="dk1" tx2="lt2" accent1="accent1" accent2="accent2" accent3="accent3" accent4="accent4" accent5="accent5" accent6="accent6" hlink="hlink" folHlink="folHlink"/>
  <p:sldLayoutIdLst>
    <p:sldLayoutId id="2147507905" r:id="rId1"/>
    <p:sldLayoutId id="2147507906" r:id="rId2"/>
    <p:sldLayoutId id="2147507907" r:id="rId3"/>
    <p:sldLayoutId id="2147507908" r:id="rId4"/>
    <p:sldLayoutId id="2147507909" r:id="rId5"/>
    <p:sldLayoutId id="2147507910" r:id="rId6"/>
    <p:sldLayoutId id="2147507911" r:id="rId7"/>
    <p:sldLayoutId id="2147507912" r:id="rId8"/>
    <p:sldLayoutId id="2147507913" r:id="rId9"/>
    <p:sldLayoutId id="2147507914" r:id="rId10"/>
    <p:sldLayoutId id="2147507915" r:id="rId11"/>
    <p:sldLayoutId id="2147507916" r:id="rId12"/>
    <p:sldLayoutId id="2147507917" r:id="rId13"/>
    <p:sldLayoutId id="2147507918"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72836"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a:defRPr sz="1400"/>
            </a:lvl1pPr>
          </a:lstStyle>
          <a:p>
            <a:pPr fontAlgn="base">
              <a:spcBef>
                <a:spcPct val="0"/>
              </a:spcBef>
              <a:spcAft>
                <a:spcPct val="0"/>
              </a:spcAft>
              <a:defRPr/>
            </a:pPr>
            <a:endParaRPr lang="en-US" dirty="0">
              <a:solidFill>
                <a:srgbClr val="FFFF00"/>
              </a:solidFill>
            </a:endParaRPr>
          </a:p>
        </p:txBody>
      </p:sp>
      <p:sp>
        <p:nvSpPr>
          <p:cNvPr id="1272837"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defRPr sz="1400"/>
            </a:lvl1pPr>
          </a:lstStyle>
          <a:p>
            <a:pPr algn="ctr" fontAlgn="base">
              <a:spcBef>
                <a:spcPct val="0"/>
              </a:spcBef>
              <a:spcAft>
                <a:spcPct val="0"/>
              </a:spcAft>
              <a:defRPr/>
            </a:pPr>
            <a:endParaRPr lang="en-US" dirty="0">
              <a:solidFill>
                <a:srgbClr val="FFFF00"/>
              </a:solidFill>
            </a:endParaRPr>
          </a:p>
        </p:txBody>
      </p:sp>
      <p:sp>
        <p:nvSpPr>
          <p:cNvPr id="1272838"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a:defRPr sz="1400"/>
            </a:lvl1pPr>
          </a:lstStyle>
          <a:p>
            <a:pPr fontAlgn="base">
              <a:spcBef>
                <a:spcPct val="0"/>
              </a:spcBef>
              <a:spcAft>
                <a:spcPct val="0"/>
              </a:spcAft>
              <a:defRPr/>
            </a:pPr>
            <a:fld id="{751AC2C4-B24F-41B9-B9CD-35212530E21A}" type="slidenum">
              <a:rPr lang="en-US">
                <a:solidFill>
                  <a:srgbClr val="FFFF00"/>
                </a:solidFill>
              </a:rPr>
              <a:pPr fontAlgn="base">
                <a:spcBef>
                  <a:spcPct val="0"/>
                </a:spcBef>
                <a:spcAft>
                  <a:spcPct val="0"/>
                </a:spcAft>
                <a:defRPr/>
              </a:pPr>
              <a:t>‹#›</a:t>
            </a:fld>
            <a:endParaRPr lang="en-US" dirty="0">
              <a:solidFill>
                <a:srgbClr val="FFFF00"/>
              </a:solidFill>
            </a:endParaRPr>
          </a:p>
        </p:txBody>
      </p:sp>
    </p:spTree>
    <p:extLst>
      <p:ext uri="{BB962C8B-B14F-4D97-AF65-F5344CB8AC3E}">
        <p14:creationId xmlns:p14="http://schemas.microsoft.com/office/powerpoint/2010/main" val="3767871705"/>
      </p:ext>
    </p:extLst>
  </p:cSld>
  <p:clrMap bg1="dk2" tx1="lt1" bg2="dk1" tx2="lt2" accent1="accent1" accent2="accent2" accent3="accent3" accent4="accent4" accent5="accent5" accent6="accent6" hlink="hlink" folHlink="folHlink"/>
  <p:sldLayoutIdLst>
    <p:sldLayoutId id="2147507935" r:id="rId1"/>
    <p:sldLayoutId id="2147507936" r:id="rId2"/>
    <p:sldLayoutId id="2147507937" r:id="rId3"/>
    <p:sldLayoutId id="2147507938" r:id="rId4"/>
    <p:sldLayoutId id="2147507939" r:id="rId5"/>
    <p:sldLayoutId id="2147507940" r:id="rId6"/>
    <p:sldLayoutId id="2147507941" r:id="rId7"/>
    <p:sldLayoutId id="2147507942" r:id="rId8"/>
    <p:sldLayoutId id="2147507943" r:id="rId9"/>
    <p:sldLayoutId id="2147507944" r:id="rId10"/>
    <p:sldLayoutId id="214750794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09.xml"/></Relationships>
</file>

<file path=ppt/slides/_rels/slide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11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9.xml"/><Relationship Id="rId1" Type="http://schemas.openxmlformats.org/officeDocument/2006/relationships/slideLayout" Target="../slideLayouts/slideLayout1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3" name="Text Box 3"/>
          <p:cNvSpPr txBox="1">
            <a:spLocks noChangeArrowheads="1"/>
          </p:cNvSpPr>
          <p:nvPr/>
        </p:nvSpPr>
        <p:spPr bwMode="auto">
          <a:xfrm>
            <a:off x="381000" y="152400"/>
            <a:ext cx="8610600" cy="10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6000" b="1" i="0" u="none" strike="noStrike" kern="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t>So What is Albuminuria?</a:t>
            </a:r>
          </a:p>
        </p:txBody>
      </p:sp>
      <p:sp>
        <p:nvSpPr>
          <p:cNvPr id="4" name="Text Box 3"/>
          <p:cNvSpPr txBox="1">
            <a:spLocks noChangeArrowheads="1"/>
          </p:cNvSpPr>
          <p:nvPr/>
        </p:nvSpPr>
        <p:spPr bwMode="auto">
          <a:xfrm>
            <a:off x="228600" y="5168900"/>
            <a:ext cx="86106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eaLnBrk="0" hangingPunct="0">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eaLnBrk="0" hangingPunct="0">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eaLnBrk="0" hangingPunct="0">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400" b="1" i="0" u="none" strike="noStrike" kern="0" cap="none" spc="0" normalizeH="0" baseline="0" noProof="0" dirty="0">
                <a:ln>
                  <a:noFill/>
                </a:ln>
                <a:solidFill>
                  <a:srgbClr val="FFFFCC"/>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t>An elevated urinary albumin excretion is a marker of endothelial dysfunction that symbolizes the kidney’s way to translate the existence of vascular damage</a:t>
            </a:r>
          </a:p>
        </p:txBody>
      </p:sp>
      <p:pic>
        <p:nvPicPr>
          <p:cNvPr id="6963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176986"/>
            <a:ext cx="2819400" cy="3840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995C00"/>
                  </a:outerShdw>
                </a:effectLst>
              </a14:hiddenEffects>
            </a:ext>
          </a:extLst>
        </p:spPr>
      </p:pic>
    </p:spTree>
    <p:extLst>
      <p:ext uri="{BB962C8B-B14F-4D97-AF65-F5344CB8AC3E}">
        <p14:creationId xmlns:p14="http://schemas.microsoft.com/office/powerpoint/2010/main" val="10689291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1143000"/>
          </a:xfrm>
        </p:spPr>
        <p:txBody>
          <a:bodyPr/>
          <a:lstStyle/>
          <a:p>
            <a:r>
              <a:rPr lang="en-US" sz="3800" b="1" dirty="0"/>
              <a:t>Increased All-Cause Morality with </a:t>
            </a:r>
            <a:br>
              <a:rPr lang="en-US" sz="3800" b="1" dirty="0"/>
            </a:br>
            <a:r>
              <a:rPr lang="en-US" sz="3800" b="1" dirty="0"/>
              <a:t>Albumin Creatinine Ratio Greater &gt; 5</a:t>
            </a:r>
          </a:p>
        </p:txBody>
      </p:sp>
      <p:sp>
        <p:nvSpPr>
          <p:cNvPr id="5" name="Text Box 37"/>
          <p:cNvSpPr txBox="1">
            <a:spLocks noChangeArrowheads="1"/>
          </p:cNvSpPr>
          <p:nvPr/>
        </p:nvSpPr>
        <p:spPr bwMode="auto">
          <a:xfrm>
            <a:off x="0" y="6536323"/>
            <a:ext cx="3048000" cy="338554"/>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Arial"/>
              </a:rPr>
              <a:t>Kidney Int 2011;79:1341-1352</a:t>
            </a:r>
          </a:p>
        </p:txBody>
      </p:sp>
      <p:pic>
        <p:nvPicPr>
          <p:cNvPr id="8397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1828800"/>
            <a:ext cx="51816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3686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419099"/>
            <a:ext cx="8991600" cy="1143000"/>
          </a:xfrm>
        </p:spPr>
        <p:txBody>
          <a:bodyPr/>
          <a:lstStyle/>
          <a:p>
            <a:r>
              <a:rPr lang="en-US" sz="3200" b="1" dirty="0"/>
              <a:t>Strong Linear Relationship: Urine Albumin Creatinine with CV Mortality and Heart Failure</a:t>
            </a:r>
          </a:p>
        </p:txBody>
      </p:sp>
      <p:sp>
        <p:nvSpPr>
          <p:cNvPr id="5" name="Text Box 37"/>
          <p:cNvSpPr txBox="1">
            <a:spLocks noChangeArrowheads="1"/>
          </p:cNvSpPr>
          <p:nvPr/>
        </p:nvSpPr>
        <p:spPr bwMode="auto">
          <a:xfrm>
            <a:off x="381000" y="6420450"/>
            <a:ext cx="3657600" cy="338554"/>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Arial"/>
              </a:rPr>
              <a:t>              Kidney Int 2011;79:1341-1352</a:t>
            </a:r>
          </a:p>
        </p:txBody>
      </p:sp>
      <p:pic>
        <p:nvPicPr>
          <p:cNvPr id="3" name="Picture 2"/>
          <p:cNvPicPr>
            <a:picLocks noChangeAspect="1"/>
          </p:cNvPicPr>
          <p:nvPr/>
        </p:nvPicPr>
        <p:blipFill>
          <a:blip r:embed="rId3"/>
          <a:stretch>
            <a:fillRect/>
          </a:stretch>
        </p:blipFill>
        <p:spPr>
          <a:xfrm>
            <a:off x="3462338" y="1786150"/>
            <a:ext cx="2709862" cy="3916150"/>
          </a:xfrm>
          <a:prstGeom prst="rect">
            <a:avLst/>
          </a:prstGeom>
        </p:spPr>
      </p:pic>
      <p:pic>
        <p:nvPicPr>
          <p:cNvPr id="4" name="Picture 3"/>
          <p:cNvPicPr>
            <a:picLocks noChangeAspect="1"/>
          </p:cNvPicPr>
          <p:nvPr/>
        </p:nvPicPr>
        <p:blipFill>
          <a:blip r:embed="rId4"/>
          <a:stretch>
            <a:fillRect/>
          </a:stretch>
        </p:blipFill>
        <p:spPr>
          <a:xfrm>
            <a:off x="6159500" y="1773450"/>
            <a:ext cx="2819400" cy="4634300"/>
          </a:xfrm>
          <a:prstGeom prst="rect">
            <a:avLst/>
          </a:prstGeom>
        </p:spPr>
      </p:pic>
      <p:pic>
        <p:nvPicPr>
          <p:cNvPr id="6" name="Picture 5"/>
          <p:cNvPicPr>
            <a:picLocks noChangeAspect="1"/>
          </p:cNvPicPr>
          <p:nvPr/>
        </p:nvPicPr>
        <p:blipFill>
          <a:blip r:embed="rId5"/>
          <a:stretch>
            <a:fillRect/>
          </a:stretch>
        </p:blipFill>
        <p:spPr>
          <a:xfrm>
            <a:off x="261938" y="1798850"/>
            <a:ext cx="3200400" cy="4608900"/>
          </a:xfrm>
          <a:prstGeom prst="rect">
            <a:avLst/>
          </a:prstGeom>
        </p:spPr>
      </p:pic>
      <p:pic>
        <p:nvPicPr>
          <p:cNvPr id="7" name="Picture 6"/>
          <p:cNvPicPr>
            <a:picLocks noChangeAspect="1"/>
          </p:cNvPicPr>
          <p:nvPr/>
        </p:nvPicPr>
        <p:blipFill>
          <a:blip r:embed="rId6"/>
          <a:stretch>
            <a:fillRect/>
          </a:stretch>
        </p:blipFill>
        <p:spPr>
          <a:xfrm>
            <a:off x="3453608" y="5671950"/>
            <a:ext cx="2709862" cy="735800"/>
          </a:xfrm>
          <a:prstGeom prst="rect">
            <a:avLst/>
          </a:prstGeom>
        </p:spPr>
      </p:pic>
    </p:spTree>
    <p:extLst>
      <p:ext uri="{BB962C8B-B14F-4D97-AF65-F5344CB8AC3E}">
        <p14:creationId xmlns:p14="http://schemas.microsoft.com/office/powerpoint/2010/main" val="2906869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FDF95-036A-455C-B057-732E479DE593}"/>
              </a:ext>
            </a:extLst>
          </p:cNvPr>
          <p:cNvSpPr>
            <a:spLocks noGrp="1"/>
          </p:cNvSpPr>
          <p:nvPr>
            <p:ph type="ctrTitle"/>
          </p:nvPr>
        </p:nvSpPr>
        <p:spPr>
          <a:xfrm>
            <a:off x="279400" y="38100"/>
            <a:ext cx="8839200" cy="1524000"/>
          </a:xfrm>
        </p:spPr>
        <p:txBody>
          <a:bodyPr/>
          <a:lstStyle/>
          <a:p>
            <a:r>
              <a:rPr lang="en-US" sz="4200" b="1" dirty="0"/>
              <a:t>Changes in Albuminuria Predict</a:t>
            </a:r>
            <a:br>
              <a:rPr lang="en-US" sz="4200" b="1" dirty="0"/>
            </a:br>
            <a:r>
              <a:rPr lang="en-US" sz="4200" b="1" dirty="0"/>
              <a:t>Major Clinical Outcomes in Diabetes</a:t>
            </a:r>
          </a:p>
        </p:txBody>
      </p:sp>
      <p:sp>
        <p:nvSpPr>
          <p:cNvPr id="4" name="Rectangle 3">
            <a:extLst>
              <a:ext uri="{FF2B5EF4-FFF2-40B4-BE49-F238E27FC236}">
                <a16:creationId xmlns:a16="http://schemas.microsoft.com/office/drawing/2014/main" id="{D228ABCE-D008-4005-BFD2-8A813CFC22A3}"/>
              </a:ext>
            </a:extLst>
          </p:cNvPr>
          <p:cNvSpPr/>
          <p:nvPr/>
        </p:nvSpPr>
        <p:spPr>
          <a:xfrm>
            <a:off x="152400" y="6400800"/>
            <a:ext cx="3043910" cy="338554"/>
          </a:xfrm>
          <a:prstGeom prst="rect">
            <a:avLst/>
          </a:prstGeom>
        </p:spPr>
        <p:txBody>
          <a:bodyPr wrap="none">
            <a:spAutoFit/>
          </a:bodyPr>
          <a:lstStyle/>
          <a:p>
            <a:pPr lvl="0" algn="l" fontAlgn="auto">
              <a:spcBef>
                <a:spcPts val="0"/>
              </a:spcBef>
              <a:spcAft>
                <a:spcPts val="0"/>
              </a:spcAft>
              <a:defRPr/>
            </a:pPr>
            <a:r>
              <a:rPr kumimoji="0" lang="en-US" sz="1600" b="1" i="0" u="none" strike="noStrike" kern="1200" cap="none" spc="0" normalizeH="0" baseline="0" noProof="0" dirty="0">
                <a:ln>
                  <a:noFill/>
                </a:ln>
                <a:solidFill>
                  <a:srgbClr val="FFFFFF"/>
                </a:solidFill>
                <a:effectLst/>
                <a:uLnTx/>
                <a:uFillTx/>
                <a:latin typeface="Times New Roman"/>
                <a:ea typeface="+mn-ea"/>
                <a:cs typeface="Arial"/>
              </a:rPr>
              <a:t>Diabetes Care </a:t>
            </a:r>
            <a:r>
              <a:rPr lang="en-US" sz="1600" b="1" dirty="0">
                <a:solidFill>
                  <a:srgbClr val="FFFFFF"/>
                </a:solidFill>
                <a:latin typeface="Times New Roman"/>
              </a:rPr>
              <a:t>2018;41:163–170</a:t>
            </a:r>
            <a:endParaRPr kumimoji="0" lang="en-US" sz="1600" b="1" i="0" u="none" strike="noStrike" kern="1200" cap="none" spc="0" normalizeH="0" baseline="0" noProof="0" dirty="0">
              <a:ln>
                <a:noFill/>
              </a:ln>
              <a:solidFill>
                <a:srgbClr val="FFFFFF"/>
              </a:solidFill>
              <a:effectLst/>
              <a:uLnTx/>
              <a:uFillTx/>
              <a:latin typeface="Times New Roman"/>
              <a:ea typeface="+mn-ea"/>
              <a:cs typeface="Arial"/>
            </a:endParaRPr>
          </a:p>
        </p:txBody>
      </p:sp>
      <p:pic>
        <p:nvPicPr>
          <p:cNvPr id="5" name="Picture 4">
            <a:extLst>
              <a:ext uri="{FF2B5EF4-FFF2-40B4-BE49-F238E27FC236}">
                <a16:creationId xmlns:a16="http://schemas.microsoft.com/office/drawing/2014/main" id="{F2544FE4-CC92-4E0D-93D0-9604740434D2}"/>
              </a:ext>
            </a:extLst>
          </p:cNvPr>
          <p:cNvPicPr>
            <a:picLocks noChangeAspect="1"/>
          </p:cNvPicPr>
          <p:nvPr/>
        </p:nvPicPr>
        <p:blipFill>
          <a:blip r:embed="rId3"/>
          <a:stretch>
            <a:fillRect/>
          </a:stretch>
        </p:blipFill>
        <p:spPr>
          <a:xfrm>
            <a:off x="685800" y="1562100"/>
            <a:ext cx="7622058" cy="4695573"/>
          </a:xfrm>
          <a:prstGeom prst="rect">
            <a:avLst/>
          </a:prstGeom>
        </p:spPr>
      </p:pic>
    </p:spTree>
    <p:extLst>
      <p:ext uri="{BB962C8B-B14F-4D97-AF65-F5344CB8AC3E}">
        <p14:creationId xmlns:p14="http://schemas.microsoft.com/office/powerpoint/2010/main" val="1243051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70117"/>
            <a:ext cx="7772400" cy="1253884"/>
          </a:xfrm>
        </p:spPr>
        <p:txBody>
          <a:bodyPr/>
          <a:lstStyle/>
          <a:p>
            <a:r>
              <a:rPr lang="en-US" b="1" dirty="0">
                <a:solidFill>
                  <a:srgbClr val="FFFF00"/>
                </a:solidFill>
              </a:rPr>
              <a:t>Empagliflozin Reverses the Initial Decline in eGFR</a:t>
            </a:r>
          </a:p>
        </p:txBody>
      </p:sp>
      <p:sp>
        <p:nvSpPr>
          <p:cNvPr id="4" name="Rectangle 3"/>
          <p:cNvSpPr/>
          <p:nvPr/>
        </p:nvSpPr>
        <p:spPr>
          <a:xfrm>
            <a:off x="609600" y="6381576"/>
            <a:ext cx="3810000" cy="33855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mn-cs"/>
              </a:rPr>
              <a:t>J Am Soc Nephrol 2017;28:1023–1039</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607" y="1711238"/>
            <a:ext cx="853440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99257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991600" cy="1143000"/>
          </a:xfrm>
        </p:spPr>
        <p:txBody>
          <a:bodyPr/>
          <a:lstStyle/>
          <a:p>
            <a:r>
              <a:rPr lang="en-US" sz="4200" b="1" dirty="0">
                <a:solidFill>
                  <a:srgbClr val="FFFF00"/>
                </a:solidFill>
              </a:rPr>
              <a:t>Empagliflozin Significantly Decreased  Albuminuria vs. Placebo </a:t>
            </a:r>
          </a:p>
        </p:txBody>
      </p:sp>
      <p:sp>
        <p:nvSpPr>
          <p:cNvPr id="4" name="Rectangle 3"/>
          <p:cNvSpPr/>
          <p:nvPr/>
        </p:nvSpPr>
        <p:spPr>
          <a:xfrm>
            <a:off x="457200" y="6477000"/>
            <a:ext cx="4533900" cy="33855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mn-cs"/>
              </a:rPr>
              <a:t>Lancet Diabetes Endocrinol 2017;8:610-621 </a:t>
            </a:r>
          </a:p>
        </p:txBody>
      </p:sp>
      <p:pic>
        <p:nvPicPr>
          <p:cNvPr id="6" name="Picture 5"/>
          <p:cNvPicPr>
            <a:picLocks noChangeAspect="1"/>
          </p:cNvPicPr>
          <p:nvPr/>
        </p:nvPicPr>
        <p:blipFill>
          <a:blip r:embed="rId3"/>
          <a:stretch>
            <a:fillRect/>
          </a:stretch>
        </p:blipFill>
        <p:spPr>
          <a:xfrm>
            <a:off x="2057400" y="1583154"/>
            <a:ext cx="4621886" cy="4741446"/>
          </a:xfrm>
          <a:prstGeom prst="rect">
            <a:avLst/>
          </a:prstGeom>
        </p:spPr>
      </p:pic>
    </p:spTree>
    <p:extLst>
      <p:ext uri="{BB962C8B-B14F-4D97-AF65-F5344CB8AC3E}">
        <p14:creationId xmlns:p14="http://schemas.microsoft.com/office/powerpoint/2010/main" val="48325805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ctrTitle"/>
          </p:nvPr>
        </p:nvSpPr>
        <p:spPr>
          <a:xfrm>
            <a:off x="0" y="457200"/>
            <a:ext cx="9144000" cy="990600"/>
          </a:xfrm>
        </p:spPr>
        <p:txBody>
          <a:bodyPr/>
          <a:lstStyle/>
          <a:p>
            <a:pPr eaLnBrk="1" hangingPunct="1"/>
            <a:r>
              <a:rPr lang="en-US" sz="4000" b="1" dirty="0"/>
              <a:t>Definitions of “Albuminuria”</a:t>
            </a:r>
          </a:p>
        </p:txBody>
      </p:sp>
      <p:graphicFrame>
        <p:nvGraphicFramePr>
          <p:cNvPr id="1955843" name="Group 3"/>
          <p:cNvGraphicFramePr>
            <a:graphicFrameLocks noGrp="1"/>
          </p:cNvGraphicFramePr>
          <p:nvPr>
            <p:ph type="tbl" idx="1"/>
          </p:nvPr>
        </p:nvGraphicFramePr>
        <p:xfrm>
          <a:off x="228600" y="1828800"/>
          <a:ext cx="8686799" cy="4373563"/>
        </p:xfrm>
        <a:graphic>
          <a:graphicData uri="http://schemas.openxmlformats.org/drawingml/2006/table">
            <a:tbl>
              <a:tblPr/>
              <a:tblGrid>
                <a:gridCol w="22860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133599">
                  <a:extLst>
                    <a:ext uri="{9D8B030D-6E8A-4147-A177-3AD203B41FA5}">
                      <a16:colId xmlns:a16="http://schemas.microsoft.com/office/drawing/2014/main" val="20003"/>
                    </a:ext>
                  </a:extLst>
                </a:gridCol>
              </a:tblGrid>
              <a:tr h="129524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3200" b="1" i="0" u="none" strike="noStrike" cap="none" normalizeH="0" baseline="0" dirty="0">
                        <a:ln>
                          <a:noFill/>
                        </a:ln>
                        <a:solidFill>
                          <a:schemeClr val="bg2"/>
                        </a:solidFill>
                        <a:effectLst/>
                        <a:latin typeface="Times New Roman" pitchFamily="18" charset="0"/>
                      </a:endParaRPr>
                    </a:p>
                  </a:txBody>
                  <a:tcPr marL="91436" marR="91436" marT="45639" marB="4563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gradFill rotWithShape="0">
                      <a:gsLst>
                        <a:gs pos="0">
                          <a:srgbClr val="3399FF"/>
                        </a:gs>
                        <a:gs pos="50000">
                          <a:srgbClr val="3399FF">
                            <a:gamma/>
                            <a:tint val="43137"/>
                            <a:invGamma/>
                          </a:srgbClr>
                        </a:gs>
                        <a:gs pos="100000">
                          <a:srgbClr val="3399FF"/>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bg2"/>
                          </a:solidFill>
                          <a:effectLst/>
                          <a:latin typeface="Times New Roman" pitchFamily="18" charset="0"/>
                        </a:rPr>
                        <a:t>Normo- albuminuria</a:t>
                      </a:r>
                    </a:p>
                  </a:txBody>
                  <a:tcPr marL="91436" marR="91436" marT="45639" marB="4563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gradFill rotWithShape="0">
                      <a:gsLst>
                        <a:gs pos="0">
                          <a:srgbClr val="3399FF"/>
                        </a:gs>
                        <a:gs pos="50000">
                          <a:srgbClr val="3399FF">
                            <a:gamma/>
                            <a:tint val="43137"/>
                            <a:invGamma/>
                          </a:srgbClr>
                        </a:gs>
                        <a:gs pos="100000">
                          <a:srgbClr val="3399FF"/>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bg2"/>
                          </a:solidFill>
                          <a:effectLst/>
                          <a:latin typeface="Times New Roman" pitchFamily="18" charset="0"/>
                        </a:rPr>
                        <a:t>Micro-albuminuria</a:t>
                      </a:r>
                    </a:p>
                  </a:txBody>
                  <a:tcPr marL="91436" marR="91436" marT="45639" marB="4563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gradFill rotWithShape="0">
                      <a:gsLst>
                        <a:gs pos="0">
                          <a:srgbClr val="3399FF"/>
                        </a:gs>
                        <a:gs pos="50000">
                          <a:srgbClr val="3399FF">
                            <a:gamma/>
                            <a:tint val="43137"/>
                            <a:invGamma/>
                          </a:srgbClr>
                        </a:gs>
                        <a:gs pos="100000">
                          <a:srgbClr val="3399FF"/>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bg2"/>
                          </a:solidFill>
                          <a:effectLst/>
                          <a:latin typeface="Times New Roman" pitchFamily="18" charset="0"/>
                        </a:rPr>
                        <a:t>Macro-  albuminuria</a:t>
                      </a:r>
                    </a:p>
                  </a:txBody>
                  <a:tcPr marL="91436" marR="91436" marT="45639" marB="4563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gradFill rotWithShape="0">
                      <a:gsLst>
                        <a:gs pos="0">
                          <a:srgbClr val="3399FF"/>
                        </a:gs>
                        <a:gs pos="50000">
                          <a:srgbClr val="3399FF">
                            <a:gamma/>
                            <a:tint val="43137"/>
                            <a:invGamma/>
                          </a:srgbClr>
                        </a:gs>
                        <a:gs pos="100000">
                          <a:srgbClr val="3399FF"/>
                        </a:gs>
                      </a:gsLst>
                      <a:lin ang="5400000" scaled="1"/>
                    </a:gradFill>
                  </a:tcPr>
                </a:tc>
                <a:extLst>
                  <a:ext uri="{0D108BD9-81ED-4DB2-BD59-A6C34878D82A}">
                    <a16:rowId xmlns:a16="http://schemas.microsoft.com/office/drawing/2014/main" val="10000"/>
                  </a:ext>
                </a:extLst>
              </a:tr>
              <a:tr h="307831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rgbClr val="FFFFFF"/>
                          </a:solidFill>
                          <a:effectLst/>
                          <a:latin typeface="Times New Roman" pitchFamily="18" charset="0"/>
                        </a:rPr>
                        <a:t>Urine albumin/ creatinine ratio ‘UACR’ (mg/g creatinine)</a:t>
                      </a:r>
                    </a:p>
                  </a:txBody>
                  <a:tcPr marL="91436" marR="91436" marT="45639" marB="4563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dirty="0">
                          <a:ln>
                            <a:noFill/>
                          </a:ln>
                          <a:solidFill>
                            <a:srgbClr val="FFFFFF"/>
                          </a:solidFill>
                          <a:effectLst/>
                          <a:latin typeface="Times New Roman" pitchFamily="18" charset="0"/>
                        </a:rPr>
                        <a:t>&lt; 30</a:t>
                      </a:r>
                    </a:p>
                  </a:txBody>
                  <a:tcPr marL="91436" marR="91436" marT="45639" marB="4563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dirty="0">
                          <a:ln>
                            <a:noFill/>
                          </a:ln>
                          <a:solidFill>
                            <a:srgbClr val="FFFFFF"/>
                          </a:solidFill>
                          <a:effectLst/>
                          <a:latin typeface="Times New Roman" pitchFamily="18" charset="0"/>
                        </a:rPr>
                        <a:t>30 - 300</a:t>
                      </a:r>
                    </a:p>
                  </a:txBody>
                  <a:tcPr marL="91436" marR="91436" marT="45639" marB="4563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dirty="0">
                          <a:ln>
                            <a:noFill/>
                          </a:ln>
                          <a:solidFill>
                            <a:srgbClr val="FFFFFF"/>
                          </a:solidFill>
                          <a:effectLst/>
                          <a:latin typeface="Times New Roman" pitchFamily="18" charset="0"/>
                        </a:rPr>
                        <a:t>&gt; 300</a:t>
                      </a:r>
                    </a:p>
                  </a:txBody>
                  <a:tcPr marL="91436" marR="91436" marT="45639" marB="45639" anchor="ctr" horzOverflow="overflow">
                    <a:lnL w="12700" cap="flat" cmpd="sng" algn="ctr">
                      <a:solidFill>
                        <a:schemeClr val="folHlink"/>
                      </a:solidFill>
                      <a:prstDash val="solid"/>
                      <a:round/>
                      <a:headEnd type="none" w="med" len="med"/>
                      <a:tailEnd type="none" w="med" len="med"/>
                    </a:lnL>
                    <a:lnR w="12700" cap="flat" cmpd="sng" algn="ctr">
                      <a:solidFill>
                        <a:schemeClr val="folHlink"/>
                      </a:solidFill>
                      <a:prstDash val="solid"/>
                      <a:round/>
                      <a:headEnd type="none" w="med" len="med"/>
                      <a:tailEnd type="none" w="med" len="med"/>
                    </a:lnR>
                    <a:lnT w="12700" cap="flat" cmpd="sng" algn="ctr">
                      <a:solidFill>
                        <a:schemeClr val="folHlink"/>
                      </a:solidFill>
                      <a:prstDash val="solid"/>
                      <a:round/>
                      <a:headEnd type="none" w="med" len="med"/>
                      <a:tailEnd type="none" w="med" len="med"/>
                    </a:lnT>
                    <a:lnB w="12700" cap="flat" cmpd="sng" algn="ctr">
                      <a:solidFill>
                        <a:schemeClr val="folHlink"/>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90132" name="TextBox 3"/>
          <p:cNvSpPr txBox="1">
            <a:spLocks noChangeArrowheads="1"/>
          </p:cNvSpPr>
          <p:nvPr/>
        </p:nvSpPr>
        <p:spPr bwMode="auto">
          <a:xfrm>
            <a:off x="381000" y="6414086"/>
            <a:ext cx="3124200" cy="338554"/>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Diabetes Care 2004;27:S79-S83</a:t>
            </a:r>
          </a:p>
        </p:txBody>
      </p:sp>
    </p:spTree>
    <p:extLst>
      <p:ext uri="{BB962C8B-B14F-4D97-AF65-F5344CB8AC3E}">
        <p14:creationId xmlns:p14="http://schemas.microsoft.com/office/powerpoint/2010/main" val="1977428005"/>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Title 2"/>
          <p:cNvSpPr>
            <a:spLocks noGrp="1"/>
          </p:cNvSpPr>
          <p:nvPr>
            <p:ph type="ctrTitle"/>
          </p:nvPr>
        </p:nvSpPr>
        <p:spPr>
          <a:xfrm>
            <a:off x="0" y="609600"/>
            <a:ext cx="9144000" cy="1470025"/>
          </a:xfrm>
        </p:spPr>
        <p:txBody>
          <a:bodyPr/>
          <a:lstStyle/>
          <a:p>
            <a:r>
              <a:rPr lang="en-US" altLang="en-US" sz="4000" b="1" dirty="0"/>
              <a:t>Urine Albumin Creatinine Ratio (UACR)* and CVD Risk</a:t>
            </a:r>
          </a:p>
        </p:txBody>
      </p:sp>
      <p:sp>
        <p:nvSpPr>
          <p:cNvPr id="289795" name="Subtitle 3"/>
          <p:cNvSpPr>
            <a:spLocks noGrp="1"/>
          </p:cNvSpPr>
          <p:nvPr>
            <p:ph type="subTitle" idx="1"/>
          </p:nvPr>
        </p:nvSpPr>
        <p:spPr>
          <a:xfrm>
            <a:off x="0" y="2362200"/>
            <a:ext cx="9144000" cy="1371600"/>
          </a:xfrm>
        </p:spPr>
        <p:txBody>
          <a:bodyPr/>
          <a:lstStyle/>
          <a:p>
            <a:r>
              <a:rPr lang="en-US" altLang="en-US" b="1" dirty="0">
                <a:solidFill>
                  <a:srgbClr val="F8F8F8"/>
                </a:solidFill>
              </a:rPr>
              <a:t>Risk when UACR &gt; 7.5 mg/g creatinine in women </a:t>
            </a:r>
          </a:p>
          <a:p>
            <a:r>
              <a:rPr lang="en-US" altLang="en-US" b="1" dirty="0">
                <a:solidFill>
                  <a:srgbClr val="F8F8F8"/>
                </a:solidFill>
              </a:rPr>
              <a:t>and &gt; 4.0 mg/g creatinine in men</a:t>
            </a:r>
          </a:p>
          <a:p>
            <a:endParaRPr lang="en-US" altLang="en-US" sz="2800" b="1" dirty="0">
              <a:solidFill>
                <a:srgbClr val="F8F8F8"/>
              </a:solidFill>
            </a:endParaRPr>
          </a:p>
        </p:txBody>
      </p:sp>
      <p:sp>
        <p:nvSpPr>
          <p:cNvPr id="289796" name="Text Box 37"/>
          <p:cNvSpPr txBox="1">
            <a:spLocks noChangeArrowheads="1"/>
          </p:cNvSpPr>
          <p:nvPr/>
        </p:nvSpPr>
        <p:spPr bwMode="auto">
          <a:xfrm>
            <a:off x="381000" y="6470234"/>
            <a:ext cx="3200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cs typeface="Arial" pitchFamily="34" charset="0"/>
              </a:defRPr>
            </a:lvl1pPr>
            <a:lvl2pPr marL="742950" indent="-285750" eaLnBrk="0" hangingPunct="0">
              <a:spcBef>
                <a:spcPct val="20000"/>
              </a:spcBef>
              <a:buChar char="–"/>
              <a:defRPr sz="2800">
                <a:solidFill>
                  <a:schemeClr val="tx1"/>
                </a:solidFill>
                <a:latin typeface="Times New Roman" pitchFamily="18" charset="0"/>
                <a:cs typeface="Arial" pitchFamily="34" charset="0"/>
              </a:defRPr>
            </a:lvl2pPr>
            <a:lvl3pPr marL="1143000" indent="-228600" eaLnBrk="0" hangingPunct="0">
              <a:spcBef>
                <a:spcPct val="20000"/>
              </a:spcBef>
              <a:buChar char="•"/>
              <a:defRPr sz="2400">
                <a:solidFill>
                  <a:schemeClr val="tx1"/>
                </a:solidFill>
                <a:latin typeface="Times New Roman" pitchFamily="18" charset="0"/>
                <a:cs typeface="Arial" pitchFamily="34" charset="0"/>
              </a:defRPr>
            </a:lvl3pPr>
            <a:lvl4pPr marL="1600200" indent="-228600" eaLnBrk="0" hangingPunct="0">
              <a:spcBef>
                <a:spcPct val="20000"/>
              </a:spcBef>
              <a:buChar char="–"/>
              <a:defRPr sz="2000">
                <a:solidFill>
                  <a:schemeClr val="tx1"/>
                </a:solidFill>
                <a:latin typeface="Times New Roman" pitchFamily="18" charset="0"/>
                <a:cs typeface="Arial" pitchFamily="34" charset="0"/>
              </a:defRPr>
            </a:lvl4pPr>
            <a:lvl5pPr marL="2057400" indent="-228600" eaLnBrk="0" hangingPunct="0">
              <a:spcBef>
                <a:spcPct val="20000"/>
              </a:spcBef>
              <a:buChar char="»"/>
              <a:defRPr sz="2000">
                <a:solidFill>
                  <a:schemeClr val="tx1"/>
                </a:solidFill>
                <a:latin typeface="Times New Roman" pitchFamily="18"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Times New Roman" pitchFamily="18" charset="0"/>
                <a:ea typeface="MS PGothic" pitchFamily="34" charset="-128"/>
                <a:cs typeface="Arial" pitchFamily="34" charset="0"/>
              </a:rPr>
              <a:t>Circulation 2005;112:969-975</a:t>
            </a:r>
          </a:p>
        </p:txBody>
      </p:sp>
      <p:sp>
        <p:nvSpPr>
          <p:cNvPr id="2" name="Rectangle 1"/>
          <p:cNvSpPr/>
          <p:nvPr/>
        </p:nvSpPr>
        <p:spPr>
          <a:xfrm>
            <a:off x="0" y="5638800"/>
            <a:ext cx="9144000" cy="461963"/>
          </a:xfrm>
          <a:prstGeom prst="rect">
            <a:avLst/>
          </a:prstGeom>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imes New Roman"/>
                <a:ea typeface="+mn-ea"/>
                <a:cs typeface="Arial"/>
              </a:rPr>
              <a:t>*simple, inexpensive, independent predictor of CVD </a:t>
            </a:r>
          </a:p>
        </p:txBody>
      </p:sp>
      <p:sp>
        <p:nvSpPr>
          <p:cNvPr id="289798" name="TextBox 6"/>
          <p:cNvSpPr txBox="1">
            <a:spLocks noChangeArrowheads="1"/>
          </p:cNvSpPr>
          <p:nvPr/>
        </p:nvSpPr>
        <p:spPr bwMode="auto">
          <a:xfrm>
            <a:off x="1371600" y="3962400"/>
            <a:ext cx="28956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pitchFamily="34" charset="0"/>
              </a:defRPr>
            </a:lvl1pPr>
            <a:lvl2pPr marL="742950" indent="-285750" eaLnBrk="0" hangingPunct="0">
              <a:spcBef>
                <a:spcPct val="20000"/>
              </a:spcBef>
              <a:buChar char="–"/>
              <a:defRPr sz="2800">
                <a:solidFill>
                  <a:schemeClr val="tx1"/>
                </a:solidFill>
                <a:latin typeface="Times New Roman" pitchFamily="18" charset="0"/>
                <a:cs typeface="Arial" pitchFamily="34" charset="0"/>
              </a:defRPr>
            </a:lvl2pPr>
            <a:lvl3pPr marL="1143000" indent="-228600" eaLnBrk="0" hangingPunct="0">
              <a:spcBef>
                <a:spcPct val="20000"/>
              </a:spcBef>
              <a:buChar char="•"/>
              <a:defRPr sz="2400">
                <a:solidFill>
                  <a:schemeClr val="tx1"/>
                </a:solidFill>
                <a:latin typeface="Times New Roman" pitchFamily="18" charset="0"/>
                <a:cs typeface="Arial" pitchFamily="34" charset="0"/>
              </a:defRPr>
            </a:lvl3pPr>
            <a:lvl4pPr marL="1600200" indent="-228600" eaLnBrk="0" hangingPunct="0">
              <a:spcBef>
                <a:spcPct val="20000"/>
              </a:spcBef>
              <a:buChar char="–"/>
              <a:defRPr sz="2000">
                <a:solidFill>
                  <a:schemeClr val="tx1"/>
                </a:solidFill>
                <a:latin typeface="Times New Roman" pitchFamily="18" charset="0"/>
                <a:cs typeface="Arial" pitchFamily="34" charset="0"/>
              </a:defRPr>
            </a:lvl4pPr>
            <a:lvl5pPr marL="2057400" indent="-228600" eaLnBrk="0" hangingPunct="0">
              <a:spcBef>
                <a:spcPct val="20000"/>
              </a:spcBef>
              <a:buChar char="»"/>
              <a:defRPr sz="2000">
                <a:solidFill>
                  <a:schemeClr val="tx1"/>
                </a:solidFill>
                <a:latin typeface="Times New Roman" pitchFamily="18"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sng"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End Point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CV event</a:t>
            </a:r>
          </a:p>
        </p:txBody>
      </p:sp>
      <p:sp>
        <p:nvSpPr>
          <p:cNvPr id="289799" name="TextBox 7"/>
          <p:cNvSpPr txBox="1">
            <a:spLocks noChangeArrowheads="1"/>
          </p:cNvSpPr>
          <p:nvPr/>
        </p:nvSpPr>
        <p:spPr bwMode="auto">
          <a:xfrm>
            <a:off x="3886200" y="3962400"/>
            <a:ext cx="2209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pitchFamily="34" charset="0"/>
              </a:defRPr>
            </a:lvl1pPr>
            <a:lvl2pPr marL="742950" indent="-285750" eaLnBrk="0" hangingPunct="0">
              <a:spcBef>
                <a:spcPct val="20000"/>
              </a:spcBef>
              <a:buChar char="–"/>
              <a:defRPr sz="2800">
                <a:solidFill>
                  <a:schemeClr val="tx1"/>
                </a:solidFill>
                <a:latin typeface="Times New Roman" pitchFamily="18" charset="0"/>
                <a:cs typeface="Arial" pitchFamily="34" charset="0"/>
              </a:defRPr>
            </a:lvl2pPr>
            <a:lvl3pPr marL="1143000" indent="-228600" eaLnBrk="0" hangingPunct="0">
              <a:spcBef>
                <a:spcPct val="20000"/>
              </a:spcBef>
              <a:buChar char="•"/>
              <a:defRPr sz="2400">
                <a:solidFill>
                  <a:schemeClr val="tx1"/>
                </a:solidFill>
                <a:latin typeface="Times New Roman" pitchFamily="18" charset="0"/>
                <a:cs typeface="Arial" pitchFamily="34" charset="0"/>
              </a:defRPr>
            </a:lvl3pPr>
            <a:lvl4pPr marL="1600200" indent="-228600" eaLnBrk="0" hangingPunct="0">
              <a:spcBef>
                <a:spcPct val="20000"/>
              </a:spcBef>
              <a:buChar char="–"/>
              <a:defRPr sz="2000">
                <a:solidFill>
                  <a:schemeClr val="tx1"/>
                </a:solidFill>
                <a:latin typeface="Times New Roman" pitchFamily="18" charset="0"/>
                <a:cs typeface="Arial" pitchFamily="34" charset="0"/>
              </a:defRPr>
            </a:lvl4pPr>
            <a:lvl5pPr marL="2057400" indent="-228600" eaLnBrk="0" hangingPunct="0">
              <a:spcBef>
                <a:spcPct val="20000"/>
              </a:spcBef>
              <a:buChar char="»"/>
              <a:defRPr sz="2000">
                <a:solidFill>
                  <a:schemeClr val="tx1"/>
                </a:solidFill>
                <a:latin typeface="Times New Roman" pitchFamily="18"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sng"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Hazard ratio</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2.92</a:t>
            </a:r>
          </a:p>
        </p:txBody>
      </p:sp>
      <p:sp>
        <p:nvSpPr>
          <p:cNvPr id="289800" name="TextBox 8"/>
          <p:cNvSpPr txBox="1">
            <a:spLocks noChangeArrowheads="1"/>
          </p:cNvSpPr>
          <p:nvPr/>
        </p:nvSpPr>
        <p:spPr bwMode="auto">
          <a:xfrm>
            <a:off x="6019800" y="3962400"/>
            <a:ext cx="12954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cs typeface="Arial" pitchFamily="34" charset="0"/>
              </a:defRPr>
            </a:lvl1pPr>
            <a:lvl2pPr marL="742950" indent="-285750" eaLnBrk="0" hangingPunct="0">
              <a:spcBef>
                <a:spcPct val="20000"/>
              </a:spcBef>
              <a:buChar char="–"/>
              <a:defRPr sz="2800">
                <a:solidFill>
                  <a:schemeClr val="tx1"/>
                </a:solidFill>
                <a:latin typeface="Times New Roman" pitchFamily="18" charset="0"/>
                <a:cs typeface="Arial" pitchFamily="34" charset="0"/>
              </a:defRPr>
            </a:lvl2pPr>
            <a:lvl3pPr marL="1143000" indent="-228600" eaLnBrk="0" hangingPunct="0">
              <a:spcBef>
                <a:spcPct val="20000"/>
              </a:spcBef>
              <a:buChar char="•"/>
              <a:defRPr sz="2400">
                <a:solidFill>
                  <a:schemeClr val="tx1"/>
                </a:solidFill>
                <a:latin typeface="Times New Roman" pitchFamily="18" charset="0"/>
                <a:cs typeface="Arial" pitchFamily="34" charset="0"/>
              </a:defRPr>
            </a:lvl3pPr>
            <a:lvl4pPr marL="1600200" indent="-228600" eaLnBrk="0" hangingPunct="0">
              <a:spcBef>
                <a:spcPct val="20000"/>
              </a:spcBef>
              <a:buChar char="–"/>
              <a:defRPr sz="2000">
                <a:solidFill>
                  <a:schemeClr val="tx1"/>
                </a:solidFill>
                <a:latin typeface="Times New Roman" pitchFamily="18" charset="0"/>
                <a:cs typeface="Arial" pitchFamily="34" charset="0"/>
              </a:defRPr>
            </a:lvl4pPr>
            <a:lvl5pPr marL="2057400" indent="-228600" eaLnBrk="0" hangingPunct="0">
              <a:spcBef>
                <a:spcPct val="20000"/>
              </a:spcBef>
              <a:buChar char="»"/>
              <a:defRPr sz="2000">
                <a:solidFill>
                  <a:schemeClr val="tx1"/>
                </a:solidFill>
                <a:latin typeface="Times New Roman" pitchFamily="18"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sng"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&lt;0.001</a:t>
            </a:r>
          </a:p>
        </p:txBody>
      </p:sp>
    </p:spTree>
    <p:extLst>
      <p:ext uri="{BB962C8B-B14F-4D97-AF65-F5344CB8AC3E}">
        <p14:creationId xmlns:p14="http://schemas.microsoft.com/office/powerpoint/2010/main" val="382526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2" descr="Game004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0"/>
            <a:ext cx="7696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WordArt 3"/>
          <p:cNvSpPr>
            <a:spLocks noChangeArrowheads="1" noChangeShapeType="1" noTextEdit="1"/>
          </p:cNvSpPr>
          <p:nvPr/>
        </p:nvSpPr>
        <p:spPr bwMode="auto">
          <a:xfrm>
            <a:off x="1752600" y="1752600"/>
            <a:ext cx="5715000" cy="4343400"/>
          </a:xfrm>
          <a:prstGeom prst="rect">
            <a:avLst/>
          </a:prstGeom>
        </p:spPr>
        <p:txBody>
          <a:bodyPr wrap="none" fromWordArt="1">
            <a:prstTxWarp prst="textDeflateBottom">
              <a:avLst>
                <a:gd name="adj" fmla="val 85125"/>
              </a:avLst>
            </a:prstTxWarp>
            <a:scene3d>
              <a:camera prst="legacyPerspectiveFront">
                <a:rot lat="20699981" lon="20040000" rev="0"/>
              </a:camera>
              <a:lightRig rig="legacyNormal3" dir="b"/>
            </a:scene3d>
            <a:sp3d extrusionH="227000" prstMaterial="legacyMatte">
              <a:extrusionClr>
                <a:srgbClr val="00BAB6"/>
              </a:extrusion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0" cap="none" spc="0" normalizeH="0" baseline="0" noProof="0" dirty="0">
                <a:ln w="9525">
                  <a:round/>
                  <a:headEnd/>
                  <a:tailEnd/>
                </a:ln>
                <a:gradFill rotWithShape="1">
                  <a:gsLst>
                    <a:gs pos="0">
                      <a:srgbClr val="3399FF"/>
                    </a:gs>
                    <a:gs pos="100000">
                      <a:srgbClr val="66FFFF"/>
                    </a:gs>
                  </a:gsLst>
                  <a:lin ang="5400000" scaled="1"/>
                </a:gradFill>
                <a:effectLst/>
                <a:uLnTx/>
                <a:uFillTx/>
                <a:latin typeface="Times New Roman"/>
                <a:ea typeface="+mn-ea"/>
                <a:cs typeface="Arial"/>
              </a:rPr>
              <a:t>Urine Albumin/Creatinine Ratio (UACR)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0" cap="none" spc="0" normalizeH="0" baseline="0" noProof="0" dirty="0">
                <a:ln w="9525">
                  <a:round/>
                  <a:headEnd/>
                  <a:tailEnd/>
                </a:ln>
                <a:solidFill>
                  <a:srgbClr val="33CCCC"/>
                </a:solidFill>
                <a:effectLst/>
                <a:uLnTx/>
                <a:uFillTx/>
                <a:latin typeface="Times New Roman"/>
                <a:ea typeface="+mn-ea"/>
                <a:cs typeface="Arial"/>
              </a:rPr>
              <a:t>&lt; 7.5 Women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0" cap="none" spc="0" normalizeH="0" baseline="0" noProof="0" dirty="0">
                <a:ln w="9525">
                  <a:round/>
                  <a:headEnd/>
                  <a:tailEnd/>
                </a:ln>
                <a:solidFill>
                  <a:srgbClr val="33CCCC"/>
                </a:solidFill>
                <a:effectLst/>
                <a:uLnTx/>
                <a:uFillTx/>
                <a:latin typeface="Times New Roman"/>
                <a:ea typeface="+mn-ea"/>
                <a:cs typeface="Arial"/>
              </a:rPr>
              <a:t>&lt; 4.0 Men</a:t>
            </a:r>
          </a:p>
        </p:txBody>
      </p:sp>
    </p:spTree>
    <p:extLst>
      <p:ext uri="{BB962C8B-B14F-4D97-AF65-F5344CB8AC3E}">
        <p14:creationId xmlns:p14="http://schemas.microsoft.com/office/powerpoint/2010/main" val="304958072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2" descr="Game004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0"/>
            <a:ext cx="7696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WordArt 3"/>
          <p:cNvSpPr>
            <a:spLocks noChangeArrowheads="1" noChangeShapeType="1" noTextEdit="1"/>
          </p:cNvSpPr>
          <p:nvPr/>
        </p:nvSpPr>
        <p:spPr bwMode="auto">
          <a:xfrm>
            <a:off x="1752600" y="1752600"/>
            <a:ext cx="5715000" cy="4343400"/>
          </a:xfrm>
          <a:prstGeom prst="rect">
            <a:avLst/>
          </a:prstGeom>
        </p:spPr>
        <p:txBody>
          <a:bodyPr wrap="none" fromWordArt="1">
            <a:prstTxWarp prst="textDeflateBottom">
              <a:avLst>
                <a:gd name="adj" fmla="val 85125"/>
              </a:avLst>
            </a:prstTxWarp>
            <a:scene3d>
              <a:camera prst="legacyPerspectiveFront">
                <a:rot lat="20699981" lon="20040000" rev="0"/>
              </a:camera>
              <a:lightRig rig="legacyNormal3" dir="b"/>
            </a:scene3d>
            <a:sp3d extrusionH="227000" prstMaterial="legacyMatte">
              <a:extrusionClr>
                <a:srgbClr val="00BAB6"/>
              </a:extrusion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0" cap="none" spc="0" normalizeH="0" baseline="0" noProof="0" dirty="0">
                <a:ln w="9525">
                  <a:round/>
                  <a:headEnd/>
                  <a:tailEnd/>
                </a:ln>
                <a:solidFill>
                  <a:srgbClr val="00E7E7">
                    <a:lumMod val="40000"/>
                    <a:lumOff val="60000"/>
                  </a:srgbClr>
                </a:solidFill>
                <a:effectLst/>
                <a:uLnTx/>
                <a:uFillTx/>
                <a:latin typeface="Times New Roman"/>
                <a:ea typeface="+mn-ea"/>
                <a:cs typeface="Arial"/>
              </a:rPr>
              <a:t>Estimated GFR (eGFR)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0" cap="none" spc="0" normalizeH="0" baseline="0" noProof="0" dirty="0">
                <a:ln w="9525">
                  <a:round/>
                  <a:headEnd/>
                  <a:tailEnd/>
                </a:ln>
                <a:solidFill>
                  <a:srgbClr val="00E7E7">
                    <a:lumMod val="40000"/>
                    <a:lumOff val="60000"/>
                  </a:srgbClr>
                </a:solidFill>
                <a:effectLst/>
                <a:uLnTx/>
                <a:uFillTx/>
                <a:latin typeface="Times New Roman"/>
                <a:ea typeface="+mn-ea"/>
                <a:cs typeface="Arial"/>
              </a:rPr>
              <a:t>Normal 95 (ML/MIN/1.73M2)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0" cap="none" spc="0" normalizeH="0" baseline="0" noProof="0" dirty="0">
                <a:ln w="9525">
                  <a:round/>
                  <a:headEnd/>
                  <a:tailEnd/>
                </a:ln>
                <a:solidFill>
                  <a:srgbClr val="00E7E7">
                    <a:lumMod val="40000"/>
                    <a:lumOff val="60000"/>
                  </a:srgbClr>
                </a:solidFill>
                <a:effectLst/>
                <a:uLnTx/>
                <a:uFillTx/>
                <a:latin typeface="Times New Roman"/>
                <a:ea typeface="+mn-ea"/>
                <a:cs typeface="Arial"/>
              </a:rPr>
              <a:t>Abnormal &lt;60/&gt;105</a:t>
            </a:r>
          </a:p>
        </p:txBody>
      </p:sp>
    </p:spTree>
    <p:extLst>
      <p:ext uri="{BB962C8B-B14F-4D97-AF65-F5344CB8AC3E}">
        <p14:creationId xmlns:p14="http://schemas.microsoft.com/office/powerpoint/2010/main" val="2395628796"/>
      </p:ext>
    </p:extLst>
  </p:cSld>
  <p:clrMapOvr>
    <a:masterClrMapping/>
  </p:clrMapOvr>
  <p:transition/>
</p:sld>
</file>

<file path=ppt/theme/theme1.xml><?xml version="1.0" encoding="utf-8"?>
<a:theme xmlns:a="http://schemas.openxmlformats.org/drawingml/2006/main" name="Default Design">
  <a:themeElements>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1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1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ank Presentation">
  <a:themeElements>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3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4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1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9_Default Design">
  <a:themeElements>
    <a:clrScheme name="">
      <a:dk1>
        <a:srgbClr val="F1F9FF"/>
      </a:dk1>
      <a:lt1>
        <a:srgbClr val="FFFFFF"/>
      </a:lt1>
      <a:dk2>
        <a:srgbClr val="FFFFFF"/>
      </a:dk2>
      <a:lt2>
        <a:srgbClr val="808080"/>
      </a:lt2>
      <a:accent1>
        <a:srgbClr val="F08821"/>
      </a:accent1>
      <a:accent2>
        <a:srgbClr val="7FA498"/>
      </a:accent2>
      <a:accent3>
        <a:srgbClr val="FFFFFF"/>
      </a:accent3>
      <a:accent4>
        <a:srgbClr val="CED5DA"/>
      </a:accent4>
      <a:accent5>
        <a:srgbClr val="F6C3AB"/>
      </a:accent5>
      <a:accent6>
        <a:srgbClr val="729489"/>
      </a:accent6>
      <a:hlink>
        <a:srgbClr val="143151"/>
      </a:hlink>
      <a:folHlink>
        <a:srgbClr val="A3A3A5"/>
      </a:folHlink>
    </a:clrScheme>
    <a:fontScheme name="9_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9_Default Design 1">
        <a:dk1>
          <a:srgbClr val="000000"/>
        </a:dk1>
        <a:lt1>
          <a:srgbClr val="FFFFFF"/>
        </a:lt1>
        <a:dk2>
          <a:srgbClr val="FFFFFF"/>
        </a:dk2>
        <a:lt2>
          <a:srgbClr val="808080"/>
        </a:lt2>
        <a:accent1>
          <a:srgbClr val="F08821"/>
        </a:accent1>
        <a:accent2>
          <a:srgbClr val="7FA498"/>
        </a:accent2>
        <a:accent3>
          <a:srgbClr val="FFFFFF"/>
        </a:accent3>
        <a:accent4>
          <a:srgbClr val="000000"/>
        </a:accent4>
        <a:accent5>
          <a:srgbClr val="F6C3AB"/>
        </a:accent5>
        <a:accent6>
          <a:srgbClr val="729489"/>
        </a:accent6>
        <a:hlink>
          <a:srgbClr val="143151"/>
        </a:hlink>
        <a:folHlink>
          <a:srgbClr val="A3A3A5"/>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1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0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1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12803</TotalTime>
  <Words>1069</Words>
  <Application>Microsoft Office PowerPoint</Application>
  <PresentationFormat>On-screen Show (4:3)</PresentationFormat>
  <Paragraphs>75</Paragraphs>
  <Slides>10</Slides>
  <Notes>9</Notes>
  <HiddenSlides>0</HiddenSlides>
  <MMClips>0</MMClips>
  <ScaleCrop>false</ScaleCrop>
  <HeadingPairs>
    <vt:vector size="6" baseType="variant">
      <vt:variant>
        <vt:lpstr>Fonts Used</vt:lpstr>
      </vt:variant>
      <vt:variant>
        <vt:i4>9</vt:i4>
      </vt:variant>
      <vt:variant>
        <vt:lpstr>Theme</vt:lpstr>
      </vt:variant>
      <vt:variant>
        <vt:i4>12</vt:i4>
      </vt:variant>
      <vt:variant>
        <vt:lpstr>Slide Titles</vt:lpstr>
      </vt:variant>
      <vt:variant>
        <vt:i4>10</vt:i4>
      </vt:variant>
    </vt:vector>
  </HeadingPairs>
  <TitlesOfParts>
    <vt:vector size="31" baseType="lpstr">
      <vt:lpstr>BatangChe</vt:lpstr>
      <vt:lpstr>MS PGothic</vt:lpstr>
      <vt:lpstr>MS PGothic</vt:lpstr>
      <vt:lpstr>Arial</vt:lpstr>
      <vt:lpstr>Arial Black</vt:lpstr>
      <vt:lpstr>Calibri</vt:lpstr>
      <vt:lpstr>Monotype Sorts</vt:lpstr>
      <vt:lpstr>Times</vt:lpstr>
      <vt:lpstr>Times New Roman</vt:lpstr>
      <vt:lpstr>Default Design</vt:lpstr>
      <vt:lpstr>11_Default Design</vt:lpstr>
      <vt:lpstr>3_Blank Presentation</vt:lpstr>
      <vt:lpstr>4_Blank Presentation</vt:lpstr>
      <vt:lpstr>1_dcri_slides_template</vt:lpstr>
      <vt:lpstr>2_dcri_slides_template</vt:lpstr>
      <vt:lpstr>9_Default Design</vt:lpstr>
      <vt:lpstr>3_dcri_slides_template</vt:lpstr>
      <vt:lpstr>6_Blank Presentation</vt:lpstr>
      <vt:lpstr>14_Default Design</vt:lpstr>
      <vt:lpstr>24_Default Design</vt:lpstr>
      <vt:lpstr>20_Default Design</vt:lpstr>
      <vt:lpstr>PowerPoint Presentation</vt:lpstr>
      <vt:lpstr>Increased All-Cause Morality with  Albumin Creatinine Ratio Greater &gt; 5</vt:lpstr>
      <vt:lpstr>Strong Linear Relationship: Urine Albumin Creatinine with CV Mortality and Heart Failure</vt:lpstr>
      <vt:lpstr>Changes in Albuminuria Predict Major Clinical Outcomes in Diabetes</vt:lpstr>
      <vt:lpstr>Empagliflozin Reverses the Initial Decline in eGFR</vt:lpstr>
      <vt:lpstr>Empagliflozin Significantly Decreased  Albuminuria vs. Placebo </vt:lpstr>
      <vt:lpstr>Definitions of “Albuminuria”</vt:lpstr>
      <vt:lpstr>Urine Albumin Creatinine Ratio (UACR)* and CVD Risk</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Alyssa Ryan</dc:creator>
  <cp:lastModifiedBy>Monica Dennis</cp:lastModifiedBy>
  <cp:revision>2588</cp:revision>
  <cp:lastPrinted>2017-09-04T19:30:53Z</cp:lastPrinted>
  <dcterms:created xsi:type="dcterms:W3CDTF">1601-01-01T00:00:00Z</dcterms:created>
  <dcterms:modified xsi:type="dcterms:W3CDTF">2018-04-02T00:45:28Z</dcterms:modified>
</cp:coreProperties>
</file>