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0.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 id="2147483667" r:id="rId3"/>
    <p:sldMasterId id="2147483686" r:id="rId4"/>
    <p:sldMasterId id="2147483687" r:id="rId5"/>
    <p:sldMasterId id="2147483689" r:id="rId6"/>
    <p:sldMasterId id="2147497832" r:id="rId7"/>
    <p:sldMasterId id="2147499373" r:id="rId8"/>
    <p:sldMasterId id="2147507783" r:id="rId9"/>
    <p:sldMasterId id="2147507919" r:id="rId10"/>
    <p:sldMasterId id="2147507946" r:id="rId11"/>
  </p:sldMasterIdLst>
  <p:notesMasterIdLst>
    <p:notesMasterId r:id="rId20"/>
  </p:notesMasterIdLst>
  <p:handoutMasterIdLst>
    <p:handoutMasterId r:id="rId21"/>
  </p:handoutMasterIdLst>
  <p:sldIdLst>
    <p:sldId id="1759" r:id="rId12"/>
    <p:sldId id="1729" r:id="rId13"/>
    <p:sldId id="1730" r:id="rId14"/>
    <p:sldId id="1731" r:id="rId15"/>
    <p:sldId id="1760" r:id="rId16"/>
    <p:sldId id="1732" r:id="rId17"/>
    <p:sldId id="1733" r:id="rId18"/>
    <p:sldId id="1771" r:id="rId19"/>
  </p:sldIdLst>
  <p:sldSz cx="9144000" cy="6858000" type="screen4x3"/>
  <p:notesSz cx="7077075" cy="9363075"/>
  <p:defaultTextStyle>
    <a:defPPr>
      <a:defRPr lang="en-US"/>
    </a:defPPr>
    <a:lvl1pPr algn="ctr" rtl="0" fontAlgn="base">
      <a:spcBef>
        <a:spcPct val="0"/>
      </a:spcBef>
      <a:spcAft>
        <a:spcPct val="0"/>
      </a:spcAft>
      <a:defRPr sz="2400" kern="1200">
        <a:solidFill>
          <a:schemeClr val="tx1"/>
        </a:solidFill>
        <a:latin typeface="Times New Roman" pitchFamily="18" charset="0"/>
        <a:ea typeface="+mn-ea"/>
        <a:cs typeface="+mn-cs"/>
      </a:defRPr>
    </a:lvl1pPr>
    <a:lvl2pPr marL="457200" algn="ctr" rtl="0" fontAlgn="base">
      <a:spcBef>
        <a:spcPct val="0"/>
      </a:spcBef>
      <a:spcAft>
        <a:spcPct val="0"/>
      </a:spcAft>
      <a:defRPr sz="2400" kern="1200">
        <a:solidFill>
          <a:schemeClr val="tx1"/>
        </a:solidFill>
        <a:latin typeface="Times New Roman" pitchFamily="18" charset="0"/>
        <a:ea typeface="+mn-ea"/>
        <a:cs typeface="+mn-cs"/>
      </a:defRPr>
    </a:lvl2pPr>
    <a:lvl3pPr marL="914400" algn="ctr" rtl="0" fontAlgn="base">
      <a:spcBef>
        <a:spcPct val="0"/>
      </a:spcBef>
      <a:spcAft>
        <a:spcPct val="0"/>
      </a:spcAft>
      <a:defRPr sz="2400" kern="1200">
        <a:solidFill>
          <a:schemeClr val="tx1"/>
        </a:solidFill>
        <a:latin typeface="Times New Roman" pitchFamily="18" charset="0"/>
        <a:ea typeface="+mn-ea"/>
        <a:cs typeface="+mn-cs"/>
      </a:defRPr>
    </a:lvl3pPr>
    <a:lvl4pPr marL="1371600" algn="ctr" rtl="0" fontAlgn="base">
      <a:spcBef>
        <a:spcPct val="0"/>
      </a:spcBef>
      <a:spcAft>
        <a:spcPct val="0"/>
      </a:spcAft>
      <a:defRPr sz="2400" kern="1200">
        <a:solidFill>
          <a:schemeClr val="tx1"/>
        </a:solidFill>
        <a:latin typeface="Times New Roman" pitchFamily="18" charset="0"/>
        <a:ea typeface="+mn-ea"/>
        <a:cs typeface="+mn-cs"/>
      </a:defRPr>
    </a:lvl4pPr>
    <a:lvl5pPr marL="1828800" algn="ctr"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49" userDrawn="1">
          <p15:clr>
            <a:srgbClr val="A4A3A4"/>
          </p15:clr>
        </p15:guide>
        <p15:guide id="2" pos="222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FF"/>
    <a:srgbClr val="FFFF00"/>
    <a:srgbClr val="66FF99"/>
    <a:srgbClr val="000000"/>
    <a:srgbClr val="3333FF"/>
    <a:srgbClr val="3527E5"/>
    <a:srgbClr val="291BDF"/>
    <a:srgbClr val="2029DA"/>
    <a:srgbClr val="1D25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275" autoAdjust="0"/>
    <p:restoredTop sz="86429" autoAdjust="0"/>
  </p:normalViewPr>
  <p:slideViewPr>
    <p:cSldViewPr>
      <p:cViewPr varScale="1">
        <p:scale>
          <a:sx n="62" d="100"/>
          <a:sy n="62" d="100"/>
        </p:scale>
        <p:origin x="350" y="82"/>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 d="1"/>
        <a:sy n="1" d="1"/>
      </p:scale>
      <p:origin x="0" y="0"/>
    </p:cViewPr>
  </p:sorterViewPr>
  <p:notesViewPr>
    <p:cSldViewPr>
      <p:cViewPr varScale="1">
        <p:scale>
          <a:sx n="71" d="100"/>
          <a:sy n="71" d="100"/>
        </p:scale>
        <p:origin x="3544" y="168"/>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882" name="Rectangle 2"/>
          <p:cNvSpPr>
            <a:spLocks noGrp="1" noChangeArrowheads="1"/>
          </p:cNvSpPr>
          <p:nvPr>
            <p:ph type="hdr" sz="quarter"/>
          </p:nvPr>
        </p:nvSpPr>
        <p:spPr bwMode="auto">
          <a:xfrm>
            <a:off x="0" y="0"/>
            <a:ext cx="3066733" cy="468154"/>
          </a:xfrm>
          <a:prstGeom prst="rect">
            <a:avLst/>
          </a:prstGeom>
          <a:noFill/>
          <a:ln>
            <a:noFill/>
          </a:ln>
          <a:effectLst/>
          <a:extLst/>
        </p:spPr>
        <p:txBody>
          <a:bodyPr vert="horz" wrap="square" lIns="93936" tIns="46968" rIns="93936" bIns="46968" numCol="1" anchor="t" anchorCtr="0" compatLnSpc="1">
            <a:prstTxWarp prst="textNoShape">
              <a:avLst/>
            </a:prstTxWarp>
          </a:bodyPr>
          <a:lstStyle>
            <a:lvl1pPr algn="l">
              <a:defRPr sz="1200"/>
            </a:lvl1pPr>
          </a:lstStyle>
          <a:p>
            <a:pPr>
              <a:defRPr/>
            </a:pPr>
            <a:endParaRPr lang="en-US" dirty="0"/>
          </a:p>
        </p:txBody>
      </p:sp>
      <p:sp>
        <p:nvSpPr>
          <p:cNvPr id="122883" name="Rectangle 3"/>
          <p:cNvSpPr>
            <a:spLocks noGrp="1" noChangeArrowheads="1"/>
          </p:cNvSpPr>
          <p:nvPr>
            <p:ph type="dt" sz="quarter" idx="1"/>
          </p:nvPr>
        </p:nvSpPr>
        <p:spPr bwMode="auto">
          <a:xfrm>
            <a:off x="4010342" y="0"/>
            <a:ext cx="3066733" cy="468154"/>
          </a:xfrm>
          <a:prstGeom prst="rect">
            <a:avLst/>
          </a:prstGeom>
          <a:noFill/>
          <a:ln>
            <a:noFill/>
          </a:ln>
          <a:effectLst/>
          <a:extLst/>
        </p:spPr>
        <p:txBody>
          <a:bodyPr vert="horz" wrap="square" lIns="93936" tIns="46968" rIns="93936" bIns="46968" numCol="1" anchor="t" anchorCtr="0" compatLnSpc="1">
            <a:prstTxWarp prst="textNoShape">
              <a:avLst/>
            </a:prstTxWarp>
          </a:bodyPr>
          <a:lstStyle>
            <a:lvl1pPr algn="r">
              <a:defRPr sz="1200"/>
            </a:lvl1pPr>
          </a:lstStyle>
          <a:p>
            <a:pPr>
              <a:defRPr/>
            </a:pPr>
            <a:endParaRPr lang="en-US" dirty="0"/>
          </a:p>
        </p:txBody>
      </p:sp>
      <p:sp>
        <p:nvSpPr>
          <p:cNvPr id="122884" name="Rectangle 4"/>
          <p:cNvSpPr>
            <a:spLocks noGrp="1" noChangeArrowheads="1"/>
          </p:cNvSpPr>
          <p:nvPr>
            <p:ph type="ftr" sz="quarter" idx="2"/>
          </p:nvPr>
        </p:nvSpPr>
        <p:spPr bwMode="auto">
          <a:xfrm>
            <a:off x="0" y="8894921"/>
            <a:ext cx="3066733" cy="468154"/>
          </a:xfrm>
          <a:prstGeom prst="rect">
            <a:avLst/>
          </a:prstGeom>
          <a:noFill/>
          <a:ln>
            <a:noFill/>
          </a:ln>
          <a:effectLst/>
          <a:extLst/>
        </p:spPr>
        <p:txBody>
          <a:bodyPr vert="horz" wrap="square" lIns="93936" tIns="46968" rIns="93936" bIns="46968" numCol="1" anchor="b" anchorCtr="0" compatLnSpc="1">
            <a:prstTxWarp prst="textNoShape">
              <a:avLst/>
            </a:prstTxWarp>
          </a:bodyPr>
          <a:lstStyle>
            <a:lvl1pPr algn="l">
              <a:defRPr sz="1200"/>
            </a:lvl1pPr>
          </a:lstStyle>
          <a:p>
            <a:pPr>
              <a:defRPr/>
            </a:pPr>
            <a:endParaRPr lang="en-US" dirty="0"/>
          </a:p>
        </p:txBody>
      </p:sp>
      <p:sp>
        <p:nvSpPr>
          <p:cNvPr id="122885" name="Rectangle 5"/>
          <p:cNvSpPr>
            <a:spLocks noGrp="1" noChangeArrowheads="1"/>
          </p:cNvSpPr>
          <p:nvPr>
            <p:ph type="sldNum" sz="quarter" idx="3"/>
          </p:nvPr>
        </p:nvSpPr>
        <p:spPr bwMode="auto">
          <a:xfrm>
            <a:off x="4010342" y="8894921"/>
            <a:ext cx="3066733" cy="468154"/>
          </a:xfrm>
          <a:prstGeom prst="rect">
            <a:avLst/>
          </a:prstGeom>
          <a:noFill/>
          <a:ln>
            <a:noFill/>
          </a:ln>
          <a:effectLst/>
          <a:extLst/>
        </p:spPr>
        <p:txBody>
          <a:bodyPr vert="horz" wrap="square" lIns="93936" tIns="46968" rIns="93936" bIns="46968" numCol="1" anchor="b" anchorCtr="0" compatLnSpc="1">
            <a:prstTxWarp prst="textNoShape">
              <a:avLst/>
            </a:prstTxWarp>
          </a:bodyPr>
          <a:lstStyle>
            <a:lvl1pPr algn="r">
              <a:defRPr sz="1200"/>
            </a:lvl1pPr>
          </a:lstStyle>
          <a:p>
            <a:pPr>
              <a:defRPr/>
            </a:pPr>
            <a:fld id="{8BD1B249-5657-43AB-A9B2-EA63CE01E4BF}" type="slidenum">
              <a:rPr lang="en-US"/>
              <a:pPr>
                <a:defRPr/>
              </a:pPr>
              <a:t>‹#›</a:t>
            </a:fld>
            <a:endParaRPr lang="en-US" dirty="0"/>
          </a:p>
        </p:txBody>
      </p:sp>
    </p:spTree>
    <p:extLst>
      <p:ext uri="{BB962C8B-B14F-4D97-AF65-F5344CB8AC3E}">
        <p14:creationId xmlns:p14="http://schemas.microsoft.com/office/powerpoint/2010/main" val="1855768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066733" cy="468154"/>
          </a:xfrm>
          <a:prstGeom prst="rect">
            <a:avLst/>
          </a:prstGeom>
          <a:noFill/>
          <a:ln>
            <a:noFill/>
          </a:ln>
          <a:effectLst/>
          <a:extLst/>
        </p:spPr>
        <p:txBody>
          <a:bodyPr vert="horz" wrap="square" lIns="93936" tIns="46968" rIns="93936" bIns="46968" numCol="1" anchor="t" anchorCtr="0" compatLnSpc="1">
            <a:prstTxWarp prst="textNoShape">
              <a:avLst/>
            </a:prstTxWarp>
          </a:bodyPr>
          <a:lstStyle>
            <a:lvl1pPr algn="l">
              <a:defRPr sz="1200"/>
            </a:lvl1pPr>
          </a:lstStyle>
          <a:p>
            <a:pPr>
              <a:defRPr/>
            </a:pPr>
            <a:endParaRPr lang="en-US" dirty="0"/>
          </a:p>
        </p:txBody>
      </p:sp>
      <p:sp>
        <p:nvSpPr>
          <p:cNvPr id="15363" name="Rectangle 3"/>
          <p:cNvSpPr>
            <a:spLocks noGrp="1" noChangeArrowheads="1"/>
          </p:cNvSpPr>
          <p:nvPr>
            <p:ph type="dt" idx="1"/>
          </p:nvPr>
        </p:nvSpPr>
        <p:spPr bwMode="auto">
          <a:xfrm>
            <a:off x="4010342" y="0"/>
            <a:ext cx="3066733" cy="468154"/>
          </a:xfrm>
          <a:prstGeom prst="rect">
            <a:avLst/>
          </a:prstGeom>
          <a:noFill/>
          <a:ln>
            <a:noFill/>
          </a:ln>
          <a:effectLst/>
          <a:extLst/>
        </p:spPr>
        <p:txBody>
          <a:bodyPr vert="horz" wrap="square" lIns="93936" tIns="46968" rIns="93936" bIns="46968" numCol="1" anchor="t" anchorCtr="0" compatLnSpc="1">
            <a:prstTxWarp prst="textNoShape">
              <a:avLst/>
            </a:prstTxWarp>
          </a:bodyPr>
          <a:lstStyle>
            <a:lvl1pPr algn="r">
              <a:defRPr sz="1200"/>
            </a:lvl1pPr>
          </a:lstStyle>
          <a:p>
            <a:pPr>
              <a:defRPr/>
            </a:pPr>
            <a:endParaRPr lang="en-US" dirty="0"/>
          </a:p>
        </p:txBody>
      </p:sp>
      <p:sp>
        <p:nvSpPr>
          <p:cNvPr id="137220" name="Rectangle 4"/>
          <p:cNvSpPr>
            <a:spLocks noGrp="1" noRot="1" noChangeAspect="1" noChangeArrowheads="1" noTextEdit="1"/>
          </p:cNvSpPr>
          <p:nvPr>
            <p:ph type="sldImg" idx="2"/>
          </p:nvPr>
        </p:nvSpPr>
        <p:spPr bwMode="auto">
          <a:xfrm>
            <a:off x="1196975" y="701675"/>
            <a:ext cx="4683125" cy="3511550"/>
          </a:xfrm>
          <a:prstGeom prst="rect">
            <a:avLst/>
          </a:prstGeom>
          <a:noFill/>
          <a:ln w="9525">
            <a:solidFill>
              <a:srgbClr val="000000"/>
            </a:solidFill>
            <a:miter lim="800000"/>
            <a:headEnd/>
            <a:tailEnd/>
          </a:ln>
        </p:spPr>
      </p:sp>
      <p:sp>
        <p:nvSpPr>
          <p:cNvPr id="15366" name="Rectangle 6"/>
          <p:cNvSpPr>
            <a:spLocks noGrp="1" noChangeArrowheads="1"/>
          </p:cNvSpPr>
          <p:nvPr>
            <p:ph type="ftr" sz="quarter" idx="4"/>
          </p:nvPr>
        </p:nvSpPr>
        <p:spPr bwMode="auto">
          <a:xfrm>
            <a:off x="0" y="8894921"/>
            <a:ext cx="3066733" cy="468154"/>
          </a:xfrm>
          <a:prstGeom prst="rect">
            <a:avLst/>
          </a:prstGeom>
          <a:noFill/>
          <a:ln>
            <a:noFill/>
          </a:ln>
          <a:effectLst/>
          <a:extLst/>
        </p:spPr>
        <p:txBody>
          <a:bodyPr vert="horz" wrap="square" lIns="93936" tIns="46968" rIns="93936" bIns="46968" numCol="1" anchor="b" anchorCtr="0" compatLnSpc="1">
            <a:prstTxWarp prst="textNoShape">
              <a:avLst/>
            </a:prstTxWarp>
          </a:bodyPr>
          <a:lstStyle>
            <a:lvl1pPr algn="l">
              <a:defRPr sz="1200"/>
            </a:lvl1pPr>
          </a:lstStyle>
          <a:p>
            <a:pPr>
              <a:defRPr/>
            </a:pPr>
            <a:endParaRPr lang="en-US" dirty="0"/>
          </a:p>
        </p:txBody>
      </p:sp>
      <p:sp>
        <p:nvSpPr>
          <p:cNvPr id="15367" name="Rectangle 7"/>
          <p:cNvSpPr>
            <a:spLocks noGrp="1" noChangeArrowheads="1"/>
          </p:cNvSpPr>
          <p:nvPr>
            <p:ph type="sldNum" sz="quarter" idx="5"/>
          </p:nvPr>
        </p:nvSpPr>
        <p:spPr bwMode="auto">
          <a:xfrm>
            <a:off x="4010342" y="8894921"/>
            <a:ext cx="3066733" cy="468154"/>
          </a:xfrm>
          <a:prstGeom prst="rect">
            <a:avLst/>
          </a:prstGeom>
          <a:noFill/>
          <a:ln>
            <a:noFill/>
          </a:ln>
          <a:effectLst/>
          <a:extLst/>
        </p:spPr>
        <p:txBody>
          <a:bodyPr vert="horz" wrap="square" lIns="93936" tIns="46968" rIns="93936" bIns="46968" numCol="1" anchor="b" anchorCtr="0" compatLnSpc="1">
            <a:prstTxWarp prst="textNoShape">
              <a:avLst/>
            </a:prstTxWarp>
          </a:bodyPr>
          <a:lstStyle>
            <a:lvl1pPr algn="r">
              <a:defRPr sz="1200"/>
            </a:lvl1pPr>
          </a:lstStyle>
          <a:p>
            <a:pPr>
              <a:defRPr/>
            </a:pPr>
            <a:fld id="{8B9F5C42-C30F-4623-A341-3D3260D7753F}" type="slidenum">
              <a:rPr lang="en-US"/>
              <a:pPr>
                <a:defRPr/>
              </a:pPr>
              <a:t>‹#›</a:t>
            </a:fld>
            <a:endParaRPr lang="en-US" dirty="0"/>
          </a:p>
        </p:txBody>
      </p:sp>
      <p:sp>
        <p:nvSpPr>
          <p:cNvPr id="2" name="Notes Placeholder 1"/>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73573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62718B-F717-46C4-AF64-500C9CA5B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4085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r>
              <a:rPr lang="en-US" b="1" dirty="0"/>
              <a:t>Classic course of whole-kidney GFR and UAE according to the natural (proteinuric)</a:t>
            </a:r>
            <a:r>
              <a:rPr lang="en-US" b="1" baseline="0" dirty="0"/>
              <a:t> </a:t>
            </a:r>
            <a:r>
              <a:rPr lang="en-US" b="1" dirty="0"/>
              <a:t>pathway of DKD. Peak GFR may be seen in prediabetes or shortly after diabetes diagnosis, and</a:t>
            </a:r>
            <a:r>
              <a:rPr lang="en-US" b="1" baseline="0" dirty="0"/>
              <a:t> </a:t>
            </a:r>
            <a:r>
              <a:rPr lang="en-US" b="1" dirty="0"/>
              <a:t>can reach up to 180 ml/min in the case of two fully intact kidneys. Strict control of HbA1c and</a:t>
            </a:r>
            <a:r>
              <a:rPr lang="en-US" b="1" baseline="0" dirty="0"/>
              <a:t> </a:t>
            </a:r>
            <a:r>
              <a:rPr lang="en-US" b="1" dirty="0"/>
              <a:t>initiation of other treatments (such as RAS inhibition) mitigate this initial response. Two normal</a:t>
            </a:r>
            <a:r>
              <a:rPr lang="en-US" b="1" baseline="0" dirty="0"/>
              <a:t> </a:t>
            </a:r>
            <a:r>
              <a:rPr lang="en-US" b="1" dirty="0"/>
              <a:t>filtration phases can be encountered, in which GFR may be for instance 120 ml/min (indicated</a:t>
            </a:r>
            <a:r>
              <a:rPr lang="en-US" b="1" baseline="0" dirty="0"/>
              <a:t> </a:t>
            </a:r>
            <a:r>
              <a:rPr lang="en-US" b="1" dirty="0"/>
              <a:t>with the gray line): one at 100% of nephron mass and one at approximately 50% of nephron</a:t>
            </a:r>
            <a:r>
              <a:rPr lang="en-US" b="1" baseline="0" dirty="0"/>
              <a:t> </a:t>
            </a:r>
            <a:r>
              <a:rPr lang="en-US" b="1" dirty="0"/>
              <a:t>mass. Thus, whole-kidney GFR may remain normal even in the presence of considerable loss of</a:t>
            </a:r>
            <a:r>
              <a:rPr lang="en-US" b="1" baseline="0" dirty="0"/>
              <a:t> </a:t>
            </a:r>
            <a:r>
              <a:rPr lang="en-US" b="1" dirty="0"/>
              <a:t>nephron mass, as evidenced by a recent autopsy study.121 Assessing renal functional reserve</a:t>
            </a:r>
            <a:r>
              <a:rPr lang="en-US" b="1" baseline="0" dirty="0"/>
              <a:t> </a:t>
            </a:r>
            <a:r>
              <a:rPr lang="en-US" b="1" dirty="0"/>
              <a:t>and/or UAE may help identify the extent of subclinically inflicted loss of functional nephron mass.</a:t>
            </a:r>
            <a:r>
              <a:rPr lang="en-US" b="1" baseline="0" dirty="0"/>
              <a:t> </a:t>
            </a:r>
            <a:r>
              <a:rPr lang="en-US" b="1" dirty="0"/>
              <a:t>*Whole-kidney hyperfiltration is generally defined as a GFR that exceeds approximately135 ml/min, and is indicated with the red line. Heterogeneity of single-nephron filtration</a:t>
            </a:r>
            <a:r>
              <a:rPr lang="en-US" b="1" baseline="0" dirty="0"/>
              <a:t> </a:t>
            </a:r>
            <a:r>
              <a:rPr lang="en-US" b="1" dirty="0"/>
              <a:t>rate and nonproteinuric pathway122 of DKD are not illustrated.</a:t>
            </a:r>
          </a:p>
        </p:txBody>
      </p:sp>
      <p:sp>
        <p:nvSpPr>
          <p:cNvPr id="4" name="Slide Number Placeholder 3"/>
          <p:cNvSpPr>
            <a:spLocks noGrp="1"/>
          </p:cNvSpPr>
          <p:nvPr>
            <p:ph type="sldNum" sz="quarter" idx="10"/>
          </p:nvPr>
        </p:nvSpPr>
        <p:spPr/>
        <p:txBody>
          <a:bodyPr/>
          <a:lstStyle/>
          <a:p>
            <a:pPr marL="0" marR="0" lvl="0" indent="0" algn="r" defTabSz="939363" rtl="0" eaLnBrk="1" fontAlgn="base" latinLnBrk="0" hangingPunct="1">
              <a:lnSpc>
                <a:spcPct val="100000"/>
              </a:lnSpc>
              <a:spcBef>
                <a:spcPct val="0"/>
              </a:spcBef>
              <a:spcAft>
                <a:spcPct val="0"/>
              </a:spcAft>
              <a:buClrTx/>
              <a:buSzTx/>
              <a:buFontTx/>
              <a:buNone/>
              <a:tabLst/>
              <a:defRPr/>
            </a:pPr>
            <a:fld id="{8B9F5C42-C30F-4623-A341-3D3260D7753F}" type="slidenum">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39363"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00320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r>
              <a:rPr lang="en-US" b="1" dirty="0"/>
              <a:t>Putative mechanism for sodium-mediated changes in adenosine bioactivity at the afferent arteriole. During normal conditions </a:t>
            </a:r>
            <a:r>
              <a:rPr lang="en-US" b="1" i="0" u="sng" dirty="0"/>
              <a:t>(A</a:t>
            </a:r>
            <a:r>
              <a:rPr lang="en-US" b="1" i="1" dirty="0"/>
              <a:t>)</a:t>
            </a:r>
            <a:r>
              <a:rPr lang="en-US" b="1" dirty="0"/>
              <a:t>, sodium-glucose cotransport leads to minimal glycosuria. If, under these nondiabetic conditions, NaCl</a:t>
            </a:r>
            <a:r>
              <a:rPr lang="en-US" b="1" baseline="0" dirty="0"/>
              <a:t> </a:t>
            </a:r>
            <a:r>
              <a:rPr lang="en-US" b="1" dirty="0"/>
              <a:t>delivery to the macula densa was reduced in the context of a physiological stress such as hypotension, renal perfusion would decrease, leading to a reduction in NaCl transit across macula densa cells, thereby causing less adenosine triphosphate (ATP) release and breakdown to adenosine, which is a vasoconstrictor. Consequently, less vasoconstrictive adenosine would act via the adenosine type 1 receptor on vascular smooth muscle cells (VSMCs) to cause less afferent arteriolar vasoconstriction. The resulting afferent vasodilation would serve to preserve renal blood flow and glomerular filtration rate (GFR), and thereby avoid acute kidney injury; the inverse relationship between changes in the NaCl transit across macula densa cells and GFR is a process called tubuloglomerular feedback. Adenosine is generated by both intracellular and extracellular sources, and extracellular generation involves ecto-5′-nucleotidase (5′-NT). Under conditions of ambient hyperglycemia </a:t>
            </a:r>
            <a:r>
              <a:rPr lang="en-US" b="1" u="sng" dirty="0"/>
              <a:t>(B), </a:t>
            </a:r>
            <a:r>
              <a:rPr lang="en-US" b="1" dirty="0"/>
              <a:t>sodium-glucose cotransport-2 activity (SGLT2) is increased, thereby reducing macula densa NaCl delivery. This affects the same tubuloglomerular feedback mechanisms, leading to afferent vasodilatation. Because renal blood flow and GFR start off within a normal range, afferent vasodilatation under these circumstances results in renal hyperperfusion and glomerular hyperfiltration. The goal of using an SGLT2 under these conditions (C) would therefore be to restore distal tubular flow and NaCl delivery to the macula densa, thereby increasing local adenosine generation and afferent vasoconstriction to attenuate the  hyperfiltration state.</a:t>
            </a:r>
          </a:p>
          <a:p>
            <a:endParaRPr lang="en-US" b="1" dirty="0"/>
          </a:p>
        </p:txBody>
      </p:sp>
      <p:sp>
        <p:nvSpPr>
          <p:cNvPr id="4" name="Slide Number Placeholder 3"/>
          <p:cNvSpPr>
            <a:spLocks noGrp="1"/>
          </p:cNvSpPr>
          <p:nvPr>
            <p:ph type="sldNum" sz="quarter" idx="10"/>
          </p:nvPr>
        </p:nvSpPr>
        <p:spPr/>
        <p:txBody>
          <a:bodyPr/>
          <a:lstStyle/>
          <a:p>
            <a:pPr marL="0" marR="0" lvl="0" indent="0" algn="r" defTabSz="939363" rtl="0" eaLnBrk="1" fontAlgn="auto" latinLnBrk="0" hangingPunct="1">
              <a:lnSpc>
                <a:spcPct val="100000"/>
              </a:lnSpc>
              <a:spcBef>
                <a:spcPts val="0"/>
              </a:spcBef>
              <a:spcAft>
                <a:spcPts val="0"/>
              </a:spcAft>
              <a:buClrTx/>
              <a:buSzTx/>
              <a:buFontTx/>
              <a:buNone/>
              <a:tabLst/>
              <a:defRPr/>
            </a:pPr>
            <a:fld id="{00A47E5A-CA0D-462C-BFFF-D8CAAFE443B8}" type="slidenum">
              <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rPr>
              <a:pPr marL="0" marR="0" lvl="0" indent="0" algn="r" defTabSz="939363"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0932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r>
              <a:rPr lang="en-US" sz="1400" b="1" dirty="0">
                <a:latin typeface="Times New Roman" panose="02020603050405020304" pitchFamily="18" charset="0"/>
                <a:cs typeface="Times New Roman" panose="02020603050405020304" pitchFamily="18" charset="0"/>
              </a:rPr>
              <a:t>Putative mechanism for sodium-mediated changes in adenosine bioactivity at the afferent arteriole. During normal conditions (A), sodium-glucose cotransport leads to minimal glycosuria. If, under these nondiabetic conditions, NaCl</a:t>
            </a:r>
          </a:p>
          <a:p>
            <a:r>
              <a:rPr lang="en-US" sz="1400" b="1" dirty="0">
                <a:latin typeface="Times New Roman" panose="02020603050405020304" pitchFamily="18" charset="0"/>
                <a:cs typeface="Times New Roman" panose="02020603050405020304" pitchFamily="18" charset="0"/>
              </a:rPr>
              <a:t>delivery to the macula densa was reduced in the context of a physiological stress such as hypotension, renal perfusion would decrease, leading to a reduction in NaCl transit across macula densa cells, thereby causing less adenosine triphosphate (ATP) release and breakdown to adenosine, which is a vasoconstrictor. Consequently, less vasoconstrictive adenosine would act via the adenosine type 1 receptor on vascular smooth muscle cells (VSMCs) to cause less afferent arteriolar vasoconstriction. The resulting afferent vasodilation would serve to preserve renal blood flow and glomerular filtration rate (GFR), and thereby avoid acute kidney injury; the inverse relationship between changes in the NaCl transit across macula densa cells and GFR is a process called tubuloglomerular feedback. Adenosine is generated by both intracellular and extracellular sources, and extracellular generation involves ecto-5′-nucleotidase (5′-NT). Under conditions of ambient hyperglycemia (B), sodium-glucose cotransport-2 activity (SGLT2) is increased, thereby reducing macula densa NaCl delivery. This affects the same tubuloglomerular feedback mechanisms, leading to afferent vasodilatation. Because renal blood flow and GFR start off within a normal range, afferent vasodilatation under these circumstances results in renal hyperperfusion and glomerular hyperfiltration. The goal of using an SGLT2 under these conditions (C) would therefore be to restore distal tubular flow and NaCl delivery to the macula densa, thereby increasing local adenosine generation and afferent vasoconstriction to attenuate the  hyperfiltration state.</a:t>
            </a:r>
          </a:p>
        </p:txBody>
      </p:sp>
      <p:sp>
        <p:nvSpPr>
          <p:cNvPr id="4" name="Slide Number Placeholder 3"/>
          <p:cNvSpPr>
            <a:spLocks noGrp="1"/>
          </p:cNvSpPr>
          <p:nvPr>
            <p:ph type="sldNum" sz="quarter" idx="10"/>
          </p:nvPr>
        </p:nvSpPr>
        <p:spPr/>
        <p:txBody>
          <a:bodyPr/>
          <a:lstStyle/>
          <a:p>
            <a:pPr marL="0" marR="0" lvl="0" indent="0" algn="r" defTabSz="939363" rtl="0" eaLnBrk="1" fontAlgn="auto" latinLnBrk="0" hangingPunct="1">
              <a:lnSpc>
                <a:spcPct val="100000"/>
              </a:lnSpc>
              <a:spcBef>
                <a:spcPts val="0"/>
              </a:spcBef>
              <a:spcAft>
                <a:spcPts val="0"/>
              </a:spcAft>
              <a:buClrTx/>
              <a:buSzTx/>
              <a:buFontTx/>
              <a:buNone/>
              <a:tabLst/>
              <a:defRPr/>
            </a:pPr>
            <a:fld id="{00A47E5A-CA0D-462C-BFFF-D8CAAFE443B8}" type="slidenum">
              <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rPr>
              <a:pPr marL="0" marR="0" lvl="0" indent="0" algn="r" defTabSz="939363"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0674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62718B-F717-46C4-AF64-500C9CA5B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6825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8" name="Slide Image Placeholder 1"/>
          <p:cNvSpPr>
            <a:spLocks noGrp="1" noRot="1" noChangeAspect="1" noTextEdit="1"/>
          </p:cNvSpPr>
          <p:nvPr>
            <p:ph type="sldImg"/>
          </p:nvPr>
        </p:nvSpPr>
        <p:spPr bwMode="auto">
          <a:xfrm>
            <a:off x="1254125" y="719138"/>
            <a:ext cx="4794250" cy="35956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51939" name="Notes Placeholder 2"/>
          <p:cNvSpPr>
            <a:spLocks noGrp="1"/>
          </p:cNvSpPr>
          <p:nvPr>
            <p:ph type="body" idx="1"/>
          </p:nvPr>
        </p:nvSpPr>
        <p:spPr>
          <a:xfrm>
            <a:off x="943610" y="4447461"/>
            <a:ext cx="5189855" cy="421338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3400" b="1" dirty="0">
                <a:solidFill>
                  <a:schemeClr val="bg2"/>
                </a:solidFill>
              </a:rPr>
              <a:t>Cardiovascular outcomes according to Egfr and ACR in combined general-population and high-risk cohorts Adjusted HRs and 95% Cis (shaded areas) for cardiovascular mortality, coronary heart disease, stroke, and heart failure according to eGFR and ACR in the combined general-population and high-risk cohorts. The reference value is eGFR 95 mL/min per 1·73 m² and ACR 5 mg/g (diamonds). We made adjustments for age, sex, race or ethnic origin, smoking, systolic blood pressure, antihypertensive drugs, diabetes, total and HDL cholesterol concentrations, and albuminuria (ACR or dipstick) or eGFR, as appropriate. In the analyses of eGFR, there were 629 776 participants for cardiovascular mortality, 144 874 for coronary heart disease, 137 658 for stroke, and 105 127 for heart failure. In the analyses of ACR, there were 120 148 participants for cardiovascular mortality, 91 185 for coronary heart disease, 82 646 for stroke, and 55 855 for heart failure. All axes are log scales except for the eGFR axis. eGFR=estimated glomerular filtration rate. ACR=urine albumin-to-creatinine ratio.</a:t>
            </a:r>
          </a:p>
        </p:txBody>
      </p:sp>
      <p:sp>
        <p:nvSpPr>
          <p:cNvPr id="551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3611">
              <a:spcBef>
                <a:spcPct val="30000"/>
              </a:spcBef>
              <a:defRPr sz="1000">
                <a:solidFill>
                  <a:schemeClr val="tx1"/>
                </a:solidFill>
                <a:latin typeface="Times New Roman" panose="02020603050405020304" pitchFamily="18" charset="0"/>
              </a:defRPr>
            </a:lvl1pPr>
            <a:lvl2pPr marL="763233" indent="-293551" defTabSz="973611">
              <a:spcBef>
                <a:spcPct val="30000"/>
              </a:spcBef>
              <a:defRPr sz="1000">
                <a:solidFill>
                  <a:schemeClr val="tx1"/>
                </a:solidFill>
                <a:latin typeface="Times New Roman" panose="02020603050405020304" pitchFamily="18" charset="0"/>
              </a:defRPr>
            </a:lvl2pPr>
            <a:lvl3pPr marL="1174204" indent="-234841" defTabSz="973611">
              <a:spcBef>
                <a:spcPct val="30000"/>
              </a:spcBef>
              <a:defRPr sz="1000">
                <a:solidFill>
                  <a:schemeClr val="tx1"/>
                </a:solidFill>
                <a:latin typeface="Times New Roman" panose="02020603050405020304" pitchFamily="18" charset="0"/>
              </a:defRPr>
            </a:lvl3pPr>
            <a:lvl4pPr marL="1643885" indent="-234841" defTabSz="973611">
              <a:spcBef>
                <a:spcPct val="30000"/>
              </a:spcBef>
              <a:defRPr sz="1000">
                <a:solidFill>
                  <a:schemeClr val="tx1"/>
                </a:solidFill>
                <a:latin typeface="Times New Roman" panose="02020603050405020304" pitchFamily="18" charset="0"/>
              </a:defRPr>
            </a:lvl4pPr>
            <a:lvl5pPr marL="2113567" indent="-234841" defTabSz="973611">
              <a:spcBef>
                <a:spcPct val="30000"/>
              </a:spcBef>
              <a:defRPr sz="1000">
                <a:solidFill>
                  <a:schemeClr val="tx1"/>
                </a:solidFill>
                <a:latin typeface="Times New Roman" panose="02020603050405020304" pitchFamily="18" charset="0"/>
              </a:defRPr>
            </a:lvl5pPr>
            <a:lvl6pPr marL="2583249" indent="-234841" defTabSz="973611" eaLnBrk="0" fontAlgn="base" hangingPunct="0">
              <a:spcBef>
                <a:spcPct val="30000"/>
              </a:spcBef>
              <a:spcAft>
                <a:spcPct val="0"/>
              </a:spcAft>
              <a:defRPr sz="1000">
                <a:solidFill>
                  <a:schemeClr val="tx1"/>
                </a:solidFill>
                <a:latin typeface="Times New Roman" panose="02020603050405020304" pitchFamily="18" charset="0"/>
              </a:defRPr>
            </a:lvl6pPr>
            <a:lvl7pPr marL="3052930" indent="-234841" defTabSz="973611" eaLnBrk="0" fontAlgn="base" hangingPunct="0">
              <a:spcBef>
                <a:spcPct val="30000"/>
              </a:spcBef>
              <a:spcAft>
                <a:spcPct val="0"/>
              </a:spcAft>
              <a:defRPr sz="1000">
                <a:solidFill>
                  <a:schemeClr val="tx1"/>
                </a:solidFill>
                <a:latin typeface="Times New Roman" panose="02020603050405020304" pitchFamily="18" charset="0"/>
              </a:defRPr>
            </a:lvl7pPr>
            <a:lvl8pPr marL="3522612" indent="-234841" defTabSz="973611" eaLnBrk="0" fontAlgn="base" hangingPunct="0">
              <a:spcBef>
                <a:spcPct val="30000"/>
              </a:spcBef>
              <a:spcAft>
                <a:spcPct val="0"/>
              </a:spcAft>
              <a:defRPr sz="1000">
                <a:solidFill>
                  <a:schemeClr val="tx1"/>
                </a:solidFill>
                <a:latin typeface="Times New Roman" panose="02020603050405020304" pitchFamily="18" charset="0"/>
              </a:defRPr>
            </a:lvl8pPr>
            <a:lvl9pPr marL="3992293" indent="-234841" defTabSz="973611" eaLnBrk="0" fontAlgn="base" hangingPunct="0">
              <a:spcBef>
                <a:spcPct val="30000"/>
              </a:spcBef>
              <a:spcAft>
                <a:spcPct val="0"/>
              </a:spcAft>
              <a:defRPr sz="1000">
                <a:solidFill>
                  <a:schemeClr val="tx1"/>
                </a:solidFill>
                <a:latin typeface="Times New Roman" panose="02020603050405020304" pitchFamily="18" charset="0"/>
              </a:defRPr>
            </a:lvl9pPr>
          </a:lstStyle>
          <a:p>
            <a:pPr marL="0" marR="0" lvl="0" indent="0" algn="r" defTabSz="973611" rtl="0" eaLnBrk="1" fontAlgn="auto" latinLnBrk="0" hangingPunct="1">
              <a:lnSpc>
                <a:spcPct val="100000"/>
              </a:lnSpc>
              <a:spcBef>
                <a:spcPct val="0"/>
              </a:spcBef>
              <a:spcAft>
                <a:spcPts val="0"/>
              </a:spcAft>
              <a:buClrTx/>
              <a:buSzTx/>
              <a:buFontTx/>
              <a:buNone/>
              <a:tabLst/>
              <a:defRPr/>
            </a:pPr>
            <a:fld id="{7E16A545-CE44-43B7-80F8-39EB262403ED}" type="slidenum">
              <a:rPr kumimoji="0" lang="en-US" altLang="en-US" sz="1300" b="0" i="0" u="none" strike="noStrike" kern="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73611" rtl="0" eaLnBrk="1" fontAlgn="auto" latinLnBrk="0" hangingPunct="1">
                <a:lnSpc>
                  <a:spcPct val="100000"/>
                </a:lnSpc>
                <a:spcBef>
                  <a:spcPct val="0"/>
                </a:spcBef>
                <a:spcAft>
                  <a:spcPts val="0"/>
                </a:spcAft>
                <a:buClrTx/>
                <a:buSzTx/>
                <a:buFontTx/>
                <a:buNone/>
                <a:tabLst/>
                <a:defRPr/>
              </a:pPr>
              <a:t>6</a:t>
            </a:fld>
            <a:endParaRPr kumimoji="0" lang="en-US" altLang="en-US" sz="1300" b="0" i="0" u="none" strike="noStrike" kern="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0090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r>
              <a:rPr lang="en-US" b="1" dirty="0"/>
              <a:t>Association of eGFR and insulin sensitivity by BMI.</a:t>
            </a:r>
          </a:p>
        </p:txBody>
      </p:sp>
      <p:sp>
        <p:nvSpPr>
          <p:cNvPr id="4" name="Slide Number Placeholder 3"/>
          <p:cNvSpPr>
            <a:spLocks noGrp="1"/>
          </p:cNvSpPr>
          <p:nvPr>
            <p:ph type="sldNum" sz="quarter" idx="10"/>
          </p:nvPr>
        </p:nvSpPr>
        <p:spPr/>
        <p:txBody>
          <a:bodyPr/>
          <a:lstStyle/>
          <a:p>
            <a:pPr marL="0" marR="0" lvl="0" indent="0" algn="r" defTabSz="939363" rtl="0" eaLnBrk="1" fontAlgn="base" latinLnBrk="0" hangingPunct="1">
              <a:lnSpc>
                <a:spcPct val="100000"/>
              </a:lnSpc>
              <a:spcBef>
                <a:spcPct val="0"/>
              </a:spcBef>
              <a:spcAft>
                <a:spcPct val="0"/>
              </a:spcAft>
              <a:buClrTx/>
              <a:buSzTx/>
              <a:buFontTx/>
              <a:buNone/>
              <a:tabLst/>
              <a:defRPr/>
            </a:pPr>
            <a:fld id="{8B9F5C42-C30F-4623-A341-3D3260D7753F}" type="slidenum">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39363"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230603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r>
              <a:rPr lang="en-US" b="1" dirty="0"/>
              <a:t>Pathogenic mechanisms linking insulin resistance to kidney dysfunction. The constellation of abnormalities related to insulin resistance</a:t>
            </a:r>
          </a:p>
          <a:p>
            <a:r>
              <a:rPr lang="en-US" b="1" dirty="0"/>
              <a:t>including those clustering in the metabolic syndrome, adipocytokine dysregulation, hyperinsulinaemia and low-grade inflammation are all involved in</a:t>
            </a:r>
          </a:p>
          <a:p>
            <a:r>
              <a:rPr lang="en-US" b="1" dirty="0"/>
              <a:t>worsening kidney function. Several biochemical and molecular pathways are involved in mediating the effect of the above described abnormalities on</a:t>
            </a:r>
          </a:p>
          <a:p>
            <a:r>
              <a:rPr lang="en-US" b="1" dirty="0"/>
              <a:t>kidney function. Dysregulation of polyol and hexosamine fluxes, AGE, activation of PKC isoforms are mostly a consequence of hyperglycaemia.</a:t>
            </a:r>
          </a:p>
          <a:p>
            <a:r>
              <a:rPr lang="en-US" b="1" dirty="0"/>
              <a:t>Abnormalities in the insulin-signalling pathway, possibly, but not exclusively, due to adipocytokine-induced activation of JNK, IKK and specific</a:t>
            </a:r>
          </a:p>
          <a:p>
            <a:r>
              <a:rPr lang="en-US" b="1" dirty="0"/>
              <a:t>PKC isoforms and/or to imbalance between the PI3K/Akt (which is impaired) and MAPK (which is exacerbated) axes also play a role by reducing</a:t>
            </a:r>
          </a:p>
          <a:p>
            <a:r>
              <a:rPr lang="en-US" b="1" dirty="0"/>
              <a:t>NO-dependent vasodilation and increasing vasoreactivity and angiogenesis, well-established promoters of kidney dysfunction. Profibrotic elements</a:t>
            </a:r>
          </a:p>
          <a:p>
            <a:r>
              <a:rPr lang="en-US" b="1" dirty="0"/>
              <a:t>and vascular growth factors, among which TGF-β is the most well studied, are also involved in damaging glomerulus function through</a:t>
            </a:r>
          </a:p>
          <a:p>
            <a:r>
              <a:rPr lang="en-US" b="1" dirty="0"/>
              <a:t>overproduction of mesangial cell matrix and thickening of the glomerular basement membrane which eventually end in albumin leakage. Finally, an</a:t>
            </a:r>
          </a:p>
          <a:p>
            <a:r>
              <a:rPr lang="en-US" b="1" dirty="0"/>
              <a:t>emerging role of podocyte-specific insulin resistance is recently proposed with podocyte function, structure and survival being heavily affected by</a:t>
            </a:r>
          </a:p>
          <a:p>
            <a:r>
              <a:rPr lang="en-US" b="1" dirty="0"/>
              <a:t>abnormal insulin signalling, thus further contributing to reduced kidney function. Abbreviations: AGE, advanced glycation end-products; Akt, protein</a:t>
            </a:r>
          </a:p>
          <a:p>
            <a:r>
              <a:rPr lang="en-US" b="1" dirty="0"/>
              <a:t>kinase B; IKK, IκB kinase; JNK, C-jun N-terminal kinase; MAPK, mitogen-activated protein kinase; NO, nitric oxide; PKC, protein kinase C;</a:t>
            </a:r>
          </a:p>
          <a:p>
            <a:r>
              <a:rPr lang="en-US" b="1" dirty="0"/>
              <a:t>TGF-β, transforming growth factor.</a:t>
            </a:r>
          </a:p>
        </p:txBody>
      </p:sp>
      <p:sp>
        <p:nvSpPr>
          <p:cNvPr id="4" name="Slide Number Placeholder 3"/>
          <p:cNvSpPr>
            <a:spLocks noGrp="1"/>
          </p:cNvSpPr>
          <p:nvPr>
            <p:ph type="sldNum" sz="quarter" idx="10"/>
          </p:nvPr>
        </p:nvSpPr>
        <p:spPr/>
        <p:txBody>
          <a:bodyPr/>
          <a:lstStyle/>
          <a:p>
            <a:pPr marL="0" marR="0" lvl="0" indent="0" algn="r" defTabSz="939363" rtl="0" eaLnBrk="1" fontAlgn="base" latinLnBrk="0" hangingPunct="1">
              <a:lnSpc>
                <a:spcPct val="100000"/>
              </a:lnSpc>
              <a:spcBef>
                <a:spcPct val="0"/>
              </a:spcBef>
              <a:spcAft>
                <a:spcPct val="0"/>
              </a:spcAft>
              <a:buClrTx/>
              <a:buSzTx/>
              <a:buFontTx/>
              <a:buNone/>
              <a:tabLst/>
              <a:defRPr/>
            </a:pPr>
            <a:fld id="{8B9F5C42-C30F-4623-A341-3D3260D7753F}" type="slidenum">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39363"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903279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7D82B53-B73E-428F-9112-D78F884C9098}" type="slidenum">
              <a:rPr lang="en-US"/>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BF7AD65-FC65-46CA-891B-998AF962743E}" type="slidenum">
              <a:rPr lang="en-US"/>
              <a:pPr>
                <a:defRPr/>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0D1D5AD-7F13-4AED-8E8B-6CA072802D8F}" type="slidenum">
              <a:rPr lang="en-US"/>
              <a:pPr>
                <a:defRPr/>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149E890-96EA-4F79-8AE6-7D388620A2C0}" type="slidenum">
              <a:rPr lang="en-US"/>
              <a:pPr>
                <a:defRPr/>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D7389068-A904-421D-B744-0F5B25E06A52}" type="slidenum">
              <a:rPr lang="en-US"/>
              <a:pPr>
                <a:defRPr/>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1C1AC372-FE3C-4D76-94D2-50BCBFED26A8}" type="slidenum">
              <a:rPr lang="en-US"/>
              <a:pPr>
                <a:defRPr/>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2873E0F2-0AE4-46E6-BE92-4A29A3306F1C}" type="slidenum">
              <a:rPr lang="en-US"/>
              <a:pPr>
                <a:defRPr/>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FE19253-43CC-4341-AF0D-082A7535B19F}" type="slidenum">
              <a:rPr lang="en-US"/>
              <a:pPr>
                <a:defRPr/>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8503AA5-3709-4C40-A190-4899AB1089CF}" type="slidenum">
              <a:rPr lang="en-US"/>
              <a:pPr>
                <a:defRPr/>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3EF0251-DB3B-4230-96F7-EF026DE3C807}"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3F5A4EA-54A3-42BC-8DE8-5DEBF6FE36C6}" type="slidenum">
              <a:rPr lang="en-US"/>
              <a:pPr>
                <a:defRPr/>
              </a:pPr>
              <a:t>‹#›</a:t>
            </a:fld>
            <a:endParaRPr lang="en-US"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0A9E7F4-53DB-457B-BD53-A3CC0A416EB3}" type="slidenum">
              <a:rPr lang="en-US"/>
              <a:pPr>
                <a:defRPr/>
              </a:pPr>
              <a:t>‹#›</a:t>
            </a:fld>
            <a:endParaRPr lang="en-US"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slide_title_v0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AutoShape 5"/>
          <p:cNvSpPr>
            <a:spLocks noChangeArrowheads="1"/>
          </p:cNvSpPr>
          <p:nvPr userDrawn="1"/>
        </p:nvSpPr>
        <p:spPr bwMode="auto">
          <a:xfrm>
            <a:off x="620713" y="518160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6" name="AutoShape 6"/>
          <p:cNvSpPr>
            <a:spLocks noChangeArrowheads="1"/>
          </p:cNvSpPr>
          <p:nvPr userDrawn="1"/>
        </p:nvSpPr>
        <p:spPr bwMode="auto">
          <a:xfrm flipH="1" flipV="1">
            <a:off x="8077200" y="140335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7" name="AutoShape 7"/>
          <p:cNvSpPr>
            <a:spLocks noChangeArrowheads="1"/>
          </p:cNvSpPr>
          <p:nvPr userDrawn="1"/>
        </p:nvSpPr>
        <p:spPr bwMode="auto">
          <a:xfrm flipH="1">
            <a:off x="8077200" y="518160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8" name="AutoShape 8"/>
          <p:cNvSpPr>
            <a:spLocks noChangeArrowheads="1"/>
          </p:cNvSpPr>
          <p:nvPr userDrawn="1"/>
        </p:nvSpPr>
        <p:spPr bwMode="auto">
          <a:xfrm flipV="1">
            <a:off x="620713" y="140335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1458179" name="Rectangle 3"/>
          <p:cNvSpPr>
            <a:spLocks noGrp="1" noChangeArrowheads="1"/>
          </p:cNvSpPr>
          <p:nvPr>
            <p:ph type="ctrTitle"/>
          </p:nvPr>
        </p:nvSpPr>
        <p:spPr>
          <a:xfrm>
            <a:off x="685800" y="2667000"/>
            <a:ext cx="7772400" cy="1143000"/>
          </a:xfrm>
        </p:spPr>
        <p:txBody>
          <a:bodyPr/>
          <a:lstStyle>
            <a:lvl1pPr algn="ctr">
              <a:defRPr sz="4000">
                <a:solidFill>
                  <a:schemeClr val="tx1"/>
                </a:solidFill>
                <a:effectLst>
                  <a:outerShdw blurRad="38100" dist="38100" dir="2700000" algn="tl">
                    <a:srgbClr val="000000"/>
                  </a:outerShdw>
                </a:effectLst>
              </a:defRPr>
            </a:lvl1pPr>
          </a:lstStyle>
          <a:p>
            <a:pPr lvl="0"/>
            <a:r>
              <a:rPr lang="en-US" noProof="0"/>
              <a:t>Click to edit Master title style</a:t>
            </a:r>
          </a:p>
        </p:txBody>
      </p:sp>
      <p:sp>
        <p:nvSpPr>
          <p:cNvPr id="1458180" name="Rectangle 4"/>
          <p:cNvSpPr>
            <a:spLocks noGrp="1" noChangeArrowheads="1"/>
          </p:cNvSpPr>
          <p:nvPr>
            <p:ph type="subTitle" idx="1"/>
          </p:nvPr>
        </p:nvSpPr>
        <p:spPr>
          <a:xfrm>
            <a:off x="762000" y="4038600"/>
            <a:ext cx="7620000" cy="1314450"/>
          </a:xfrm>
        </p:spPr>
        <p:txBody>
          <a:bodyPr/>
          <a:lstStyle>
            <a:lvl1pPr marL="0" indent="0" algn="ctr">
              <a:buFontTx/>
              <a:buNone/>
              <a:defRPr sz="3600">
                <a:solidFill>
                  <a:srgbClr val="FF0066"/>
                </a:solidFill>
              </a:defRPr>
            </a:lvl1pPr>
          </a:lstStyle>
          <a:p>
            <a:pPr lvl="0"/>
            <a:r>
              <a:rPr lang="en-US" noProof="0"/>
              <a:t>Click to edit Master subtitle style</a:t>
            </a: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23900" y="1447800"/>
            <a:ext cx="3810000" cy="4465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447800"/>
            <a:ext cx="3810000" cy="4465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2288" y="0"/>
            <a:ext cx="2286000" cy="59134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88" y="0"/>
            <a:ext cx="6705600" cy="59134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slide_title_v0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AutoShape 5"/>
          <p:cNvSpPr>
            <a:spLocks noChangeArrowheads="1"/>
          </p:cNvSpPr>
          <p:nvPr userDrawn="1"/>
        </p:nvSpPr>
        <p:spPr bwMode="auto">
          <a:xfrm>
            <a:off x="620713" y="518160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6" name="AutoShape 6"/>
          <p:cNvSpPr>
            <a:spLocks noChangeArrowheads="1"/>
          </p:cNvSpPr>
          <p:nvPr userDrawn="1"/>
        </p:nvSpPr>
        <p:spPr bwMode="auto">
          <a:xfrm flipH="1" flipV="1">
            <a:off x="8077200" y="140335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7" name="AutoShape 7"/>
          <p:cNvSpPr>
            <a:spLocks noChangeArrowheads="1"/>
          </p:cNvSpPr>
          <p:nvPr userDrawn="1"/>
        </p:nvSpPr>
        <p:spPr bwMode="auto">
          <a:xfrm flipH="1">
            <a:off x="8077200" y="518160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8" name="AutoShape 8"/>
          <p:cNvSpPr>
            <a:spLocks noChangeArrowheads="1"/>
          </p:cNvSpPr>
          <p:nvPr userDrawn="1"/>
        </p:nvSpPr>
        <p:spPr bwMode="auto">
          <a:xfrm flipV="1">
            <a:off x="620713" y="140335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1536003" name="Rectangle 3"/>
          <p:cNvSpPr>
            <a:spLocks noGrp="1" noChangeArrowheads="1"/>
          </p:cNvSpPr>
          <p:nvPr>
            <p:ph type="ctrTitle"/>
          </p:nvPr>
        </p:nvSpPr>
        <p:spPr>
          <a:xfrm>
            <a:off x="685800" y="2667000"/>
            <a:ext cx="7772400" cy="1143000"/>
          </a:xfrm>
        </p:spPr>
        <p:txBody>
          <a:bodyPr/>
          <a:lstStyle>
            <a:lvl1pPr algn="ctr">
              <a:defRPr sz="4000">
                <a:solidFill>
                  <a:schemeClr val="tx1"/>
                </a:solidFill>
                <a:effectLst>
                  <a:outerShdw blurRad="38100" dist="38100" dir="2700000" algn="tl">
                    <a:srgbClr val="000000"/>
                  </a:outerShdw>
                </a:effectLst>
              </a:defRPr>
            </a:lvl1pPr>
          </a:lstStyle>
          <a:p>
            <a:pPr lvl="0"/>
            <a:r>
              <a:rPr lang="en-US" noProof="0"/>
              <a:t>Click to edit Master title style</a:t>
            </a:r>
          </a:p>
        </p:txBody>
      </p:sp>
      <p:sp>
        <p:nvSpPr>
          <p:cNvPr id="1536004" name="Rectangle 4"/>
          <p:cNvSpPr>
            <a:spLocks noGrp="1" noChangeArrowheads="1"/>
          </p:cNvSpPr>
          <p:nvPr>
            <p:ph type="subTitle" idx="1"/>
          </p:nvPr>
        </p:nvSpPr>
        <p:spPr>
          <a:xfrm>
            <a:off x="762000" y="4038600"/>
            <a:ext cx="7620000" cy="1314450"/>
          </a:xfrm>
        </p:spPr>
        <p:txBody>
          <a:bodyPr/>
          <a:lstStyle>
            <a:lvl1pPr marL="0" indent="0" algn="ctr">
              <a:buFontTx/>
              <a:buNone/>
              <a:defRPr sz="3600">
                <a:solidFill>
                  <a:srgbClr val="FF0066"/>
                </a:solidFill>
              </a:defRPr>
            </a:lvl1pPr>
          </a:lstStyle>
          <a:p>
            <a:pPr lvl="0"/>
            <a:r>
              <a:rPr lang="en-US" noProof="0"/>
              <a:t>Click to edit Master subtitle style</a:t>
            </a:r>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23900" y="1447800"/>
            <a:ext cx="3810000" cy="4465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447800"/>
            <a:ext cx="3810000" cy="4465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2288" y="0"/>
            <a:ext cx="2286000" cy="59134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88" y="0"/>
            <a:ext cx="6705600" cy="59134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65200" y="14478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5500" y="14478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99300" y="304800"/>
            <a:ext cx="2044700" cy="32734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65200" y="304800"/>
            <a:ext cx="5981700" cy="32734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22425" y="15494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92725" y="15494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4400" y="438150"/>
            <a:ext cx="1879600" cy="32416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22425" y="438150"/>
            <a:ext cx="5489575" cy="3241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22425" y="438150"/>
            <a:ext cx="7521575" cy="463550"/>
          </a:xfrm>
        </p:spPr>
        <p:txBody>
          <a:bodyPr/>
          <a:lstStyle/>
          <a:p>
            <a:r>
              <a:rPr lang="en-US"/>
              <a:t>Click to edit Master title style</a:t>
            </a:r>
          </a:p>
        </p:txBody>
      </p:sp>
      <p:sp>
        <p:nvSpPr>
          <p:cNvPr id="3" name="Table Placeholder 2"/>
          <p:cNvSpPr>
            <a:spLocks noGrp="1"/>
          </p:cNvSpPr>
          <p:nvPr>
            <p:ph type="tbl" idx="1"/>
          </p:nvPr>
        </p:nvSpPr>
        <p:spPr>
          <a:xfrm>
            <a:off x="1622425" y="1549400"/>
            <a:ext cx="7188200" cy="2130425"/>
          </a:xfrm>
        </p:spPr>
        <p:txBody>
          <a:bodyPr/>
          <a:lstStyle/>
          <a:p>
            <a:pPr lvl="0"/>
            <a:endParaRPr lang="en-US" noProof="0"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63688"/>
            <a:ext cx="4038600" cy="4760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63688"/>
            <a:ext cx="4038600" cy="4760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0"/>
            <a:ext cx="2190750" cy="6324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 y="0"/>
            <a:ext cx="6419850" cy="6324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22425" y="15494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92725" y="15494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4400" y="438150"/>
            <a:ext cx="1879600" cy="32416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22425" y="438150"/>
            <a:ext cx="5489575" cy="3241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22425" y="438150"/>
            <a:ext cx="7521575" cy="463550"/>
          </a:xfrm>
        </p:spPr>
        <p:txBody>
          <a:bodyPr/>
          <a:lstStyle/>
          <a:p>
            <a:r>
              <a:rPr lang="en-US"/>
              <a:t>Click to edit Master title style</a:t>
            </a:r>
          </a:p>
        </p:txBody>
      </p:sp>
      <p:sp>
        <p:nvSpPr>
          <p:cNvPr id="3" name="Table Placeholder 2"/>
          <p:cNvSpPr>
            <a:spLocks noGrp="1"/>
          </p:cNvSpPr>
          <p:nvPr>
            <p:ph type="tbl" idx="1"/>
          </p:nvPr>
        </p:nvSpPr>
        <p:spPr>
          <a:xfrm>
            <a:off x="1622425" y="1549400"/>
            <a:ext cx="7188200" cy="2130425"/>
          </a:xfrm>
        </p:spPr>
        <p:txBody>
          <a:bodyPr/>
          <a:lstStyle/>
          <a:p>
            <a:pPr lvl="0"/>
            <a:endParaRPr lang="en-US" noProof="0" dirty="0"/>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p:spPr>
        <p:txBody>
          <a:bodyPr wrap="none" anchor="ctr"/>
          <a:lstStyle/>
          <a:p>
            <a:endParaRPr lang="en-US" dirty="0"/>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Rectangle 4"/>
          <p:cNvSpPr>
            <a:spLocks noGrp="1" noChangeArrowheads="1"/>
          </p:cNvSpPr>
          <p:nvPr>
            <p:ph type="sldNum" sz="quarter" idx="10"/>
          </p:nvPr>
        </p:nvSpPr>
        <p:spPr>
          <a:xfrm>
            <a:off x="7848600" y="0"/>
            <a:ext cx="1295400" cy="304800"/>
          </a:xfrm>
        </p:spPr>
        <p:txBody>
          <a:bodyPr/>
          <a:lstStyle>
            <a:lvl1pPr algn="l">
              <a:defRPr>
                <a:cs typeface="Arial" pitchFamily="34" charset="0"/>
              </a:defRPr>
            </a:lvl1pPr>
          </a:lstStyle>
          <a:p>
            <a:pPr>
              <a:defRPr/>
            </a:pPr>
            <a:fld id="{AF04FD85-C3D5-4C01-83BA-A938443A84BD}" type="slidenum">
              <a:rPr lang="en-US"/>
              <a:pPr>
                <a:defRPr/>
              </a:pPr>
              <a:t>‹#›</a:t>
            </a:fld>
            <a:endParaRPr lang="en-US" dirty="0"/>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p:txBody>
          <a:bodyPr/>
          <a:lstStyle>
            <a:lvl1pPr algn="l">
              <a:defRPr>
                <a:cs typeface="Arial" pitchFamily="34" charset="0"/>
              </a:defRPr>
            </a:lvl1pPr>
          </a:lstStyle>
          <a:p>
            <a:pPr>
              <a:defRPr/>
            </a:pPr>
            <a:fld id="{8D737DEF-6FF0-4821-9A3E-4696ED11E191}" type="slidenum">
              <a:rPr lang="en-US"/>
              <a:pPr>
                <a:defRPr/>
              </a:pPr>
              <a:t>‹#›</a:t>
            </a:fld>
            <a:endParaRPr lang="en-US" dirty="0"/>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p:txBody>
          <a:bodyPr/>
          <a:lstStyle>
            <a:lvl1pPr algn="l">
              <a:defRPr>
                <a:cs typeface="Arial" pitchFamily="34" charset="0"/>
              </a:defRPr>
            </a:lvl1pPr>
          </a:lstStyle>
          <a:p>
            <a:pPr>
              <a:defRPr/>
            </a:pPr>
            <a:fld id="{0BFA5DFE-F93E-4724-9970-0DBA6B69A74B}" type="slidenum">
              <a:rPr lang="en-US"/>
              <a:pPr>
                <a:defRPr/>
              </a:pPr>
              <a:t>‹#›</a:t>
            </a:fld>
            <a:endParaRPr lang="en-US" dirty="0"/>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p:txBody>
          <a:bodyPr/>
          <a:lstStyle>
            <a:lvl1pPr algn="l">
              <a:defRPr>
                <a:cs typeface="Arial" pitchFamily="34" charset="0"/>
              </a:defRPr>
            </a:lvl1pPr>
          </a:lstStyle>
          <a:p>
            <a:pPr>
              <a:defRPr/>
            </a:pPr>
            <a:fld id="{8BF47276-88AC-4915-8DB2-487A5EEBBB6D}" type="slidenum">
              <a:rPr lang="en-US"/>
              <a:pPr>
                <a:defRPr/>
              </a:pPr>
              <a:t>‹#›</a:t>
            </a:fld>
            <a:endParaRPr lang="en-US" dirty="0"/>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p:txBody>
          <a:bodyPr/>
          <a:lstStyle>
            <a:lvl1pPr algn="l">
              <a:defRPr>
                <a:cs typeface="Arial" pitchFamily="34" charset="0"/>
              </a:defRPr>
            </a:lvl1pPr>
          </a:lstStyle>
          <a:p>
            <a:pPr>
              <a:defRPr/>
            </a:pPr>
            <a:fld id="{6FB33E68-0E06-4AD8-A16B-7B5AD3B8F470}" type="slidenum">
              <a:rPr lang="en-US"/>
              <a:pPr>
                <a:defRPr/>
              </a:pPr>
              <a:t>‹#›</a:t>
            </a:fld>
            <a:endParaRPr lang="en-US" dirty="0"/>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p:txBody>
          <a:bodyPr/>
          <a:lstStyle>
            <a:lvl1pPr algn="l">
              <a:defRPr>
                <a:cs typeface="Arial" pitchFamily="34" charset="0"/>
              </a:defRPr>
            </a:lvl1pPr>
          </a:lstStyle>
          <a:p>
            <a:pPr>
              <a:defRPr/>
            </a:pPr>
            <a:fld id="{CB25B781-BA15-4047-B3A9-FBD368CF8DA5}" type="slidenum">
              <a:rPr lang="en-US"/>
              <a:pPr>
                <a:defRPr/>
              </a:pPr>
              <a:t>‹#›</a:t>
            </a:fld>
            <a:endParaRPr lang="en-US" dirty="0"/>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p:txBody>
          <a:bodyPr/>
          <a:lstStyle>
            <a:lvl1pPr algn="l">
              <a:defRPr>
                <a:cs typeface="Arial" pitchFamily="34" charset="0"/>
              </a:defRPr>
            </a:lvl1pPr>
          </a:lstStyle>
          <a:p>
            <a:pPr>
              <a:defRPr/>
            </a:pPr>
            <a:fld id="{6537B679-CBF4-4758-B259-D7A5AEDCD5DD}" type="slidenum">
              <a:rPr lang="en-US"/>
              <a:pPr>
                <a:defRPr/>
              </a:pPr>
              <a:t>‹#›</a:t>
            </a:fld>
            <a:endParaRPr lang="en-US" dirty="0"/>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p:txBody>
          <a:bodyPr/>
          <a:lstStyle>
            <a:lvl1pPr algn="l">
              <a:defRPr>
                <a:cs typeface="Arial" pitchFamily="34" charset="0"/>
              </a:defRPr>
            </a:lvl1pPr>
          </a:lstStyle>
          <a:p>
            <a:pPr>
              <a:defRPr/>
            </a:pPr>
            <a:fld id="{2FDDDE38-335F-480C-ADFE-D531930A1408}" type="slidenum">
              <a:rPr lang="en-US"/>
              <a:pPr>
                <a:defRPr/>
              </a:pPr>
              <a:t>‹#›</a:t>
            </a:fld>
            <a:endParaRPr lang="en-US" dirty="0"/>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p:txBody>
          <a:bodyPr/>
          <a:lstStyle>
            <a:lvl1pPr algn="l">
              <a:defRPr>
                <a:cs typeface="Arial" pitchFamily="34" charset="0"/>
              </a:defRPr>
            </a:lvl1pPr>
          </a:lstStyle>
          <a:p>
            <a:pPr>
              <a:defRPr/>
            </a:pPr>
            <a:fld id="{B7DC592D-431E-46DF-B70F-802BE9C350CB}" type="slidenum">
              <a:rPr lang="en-US"/>
              <a:pPr>
                <a:defRPr/>
              </a:pPr>
              <a:t>‹#›</a:t>
            </a:fld>
            <a:endParaRPr lang="en-US" dirty="0"/>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p:txBody>
          <a:bodyPr/>
          <a:lstStyle>
            <a:lvl1pPr algn="l">
              <a:defRPr>
                <a:cs typeface="Arial" pitchFamily="34" charset="0"/>
              </a:defRPr>
            </a:lvl1pPr>
          </a:lstStyle>
          <a:p>
            <a:pPr>
              <a:defRPr/>
            </a:pPr>
            <a:fld id="{0AE2AC54-F43C-4F87-A08F-9364B94B2675}" type="slidenum">
              <a:rPr lang="en-US"/>
              <a:pPr>
                <a:defRPr/>
              </a:pPr>
              <a:t>‹#›</a:t>
            </a:fld>
            <a:endParaRPr lang="en-US" dirty="0"/>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p:txBody>
          <a:bodyPr/>
          <a:lstStyle>
            <a:lvl1pPr algn="l">
              <a:defRPr>
                <a:cs typeface="Arial" pitchFamily="34" charset="0"/>
              </a:defRPr>
            </a:lvl1pPr>
          </a:lstStyle>
          <a:p>
            <a:pPr>
              <a:defRPr/>
            </a:pPr>
            <a:fld id="{C8513C48-A23C-48DE-9616-83F146A4D067}" type="slidenum">
              <a:rPr lang="en-US"/>
              <a:pPr>
                <a:defRPr/>
              </a:pPr>
              <a:t>‹#›</a:t>
            </a:fld>
            <a:endParaRPr lang="en-US" dirty="0"/>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41"/>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82A73D06-10B6-434F-B125-D8B8224D4C57}" type="slidenum">
              <a:rPr lang="en-US" altLang="en-US"/>
              <a:pPr>
                <a:defRPr/>
              </a:pPr>
              <a:t>‹#›</a:t>
            </a:fld>
            <a:endParaRPr lang="en-US" altLang="en-US" dirty="0"/>
          </a:p>
        </p:txBody>
      </p:sp>
    </p:spTree>
    <p:extLst>
      <p:ext uri="{BB962C8B-B14F-4D97-AF65-F5344CB8AC3E}">
        <p14:creationId xmlns:p14="http://schemas.microsoft.com/office/powerpoint/2010/main" val="220508495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1C932616-B50C-4776-B323-588CDADC8F9C}" type="slidenum">
              <a:rPr lang="en-US" altLang="en-US"/>
              <a:pPr>
                <a:defRPr/>
              </a:pPr>
              <a:t>‹#›</a:t>
            </a:fld>
            <a:endParaRPr lang="en-US" altLang="en-US" dirty="0"/>
          </a:p>
        </p:txBody>
      </p:sp>
    </p:spTree>
    <p:extLst>
      <p:ext uri="{BB962C8B-B14F-4D97-AF65-F5344CB8AC3E}">
        <p14:creationId xmlns:p14="http://schemas.microsoft.com/office/powerpoint/2010/main" val="292965455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1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0B553617-455D-4A4C-B383-9BCCBAFECA4E}" type="slidenum">
              <a:rPr lang="en-US" altLang="en-US"/>
              <a:pPr>
                <a:defRPr/>
              </a:pPr>
              <a:t>‹#›</a:t>
            </a:fld>
            <a:endParaRPr lang="en-US" altLang="en-US" dirty="0"/>
          </a:p>
        </p:txBody>
      </p:sp>
    </p:spTree>
    <p:extLst>
      <p:ext uri="{BB962C8B-B14F-4D97-AF65-F5344CB8AC3E}">
        <p14:creationId xmlns:p14="http://schemas.microsoft.com/office/powerpoint/2010/main" val="393613928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dirty="0"/>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dirty="0"/>
          </a:p>
        </p:txBody>
      </p:sp>
      <p:sp>
        <p:nvSpPr>
          <p:cNvPr id="7" name="Slide Number Placeholder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0C29ED28-FC1B-4376-8E82-D30912C3E028}" type="slidenum">
              <a:rPr lang="en-US" altLang="en-US"/>
              <a:pPr>
                <a:defRPr/>
              </a:pPr>
              <a:t>‹#›</a:t>
            </a:fld>
            <a:endParaRPr lang="en-US" altLang="en-US" dirty="0"/>
          </a:p>
        </p:txBody>
      </p:sp>
    </p:spTree>
    <p:extLst>
      <p:ext uri="{BB962C8B-B14F-4D97-AF65-F5344CB8AC3E}">
        <p14:creationId xmlns:p14="http://schemas.microsoft.com/office/powerpoint/2010/main" val="363671316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8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8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dirty="0"/>
          </a:p>
        </p:txBody>
      </p:sp>
      <p:sp>
        <p:nvSpPr>
          <p:cNvPr id="8"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dirty="0"/>
          </a:p>
        </p:txBody>
      </p:sp>
      <p:sp>
        <p:nvSpPr>
          <p:cNvPr id="9" name="Rectangle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1D605FE1-AA79-4B4F-9B3C-E4D0B684F26A}" type="slidenum">
              <a:rPr lang="en-US" altLang="en-US"/>
              <a:pPr>
                <a:defRPr/>
              </a:pPr>
              <a:t>‹#›</a:t>
            </a:fld>
            <a:endParaRPr lang="en-US" altLang="en-US" dirty="0"/>
          </a:p>
        </p:txBody>
      </p:sp>
    </p:spTree>
    <p:extLst>
      <p:ext uri="{BB962C8B-B14F-4D97-AF65-F5344CB8AC3E}">
        <p14:creationId xmlns:p14="http://schemas.microsoft.com/office/powerpoint/2010/main" val="259497982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dirty="0"/>
          </a:p>
        </p:txBody>
      </p:sp>
      <p:sp>
        <p:nvSpPr>
          <p:cNvPr id="4"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dirty="0"/>
          </a:p>
        </p:txBody>
      </p:sp>
      <p:sp>
        <p:nvSpPr>
          <p:cNvPr id="5" name="Rectangle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6A22A59D-3270-40F5-A71E-65811E363F44}" type="slidenum">
              <a:rPr lang="en-US" altLang="en-US"/>
              <a:pPr>
                <a:defRPr/>
              </a:pPr>
              <a:t>‹#›</a:t>
            </a:fld>
            <a:endParaRPr lang="en-US" altLang="en-US" dirty="0"/>
          </a:p>
        </p:txBody>
      </p:sp>
    </p:spTree>
    <p:extLst>
      <p:ext uri="{BB962C8B-B14F-4D97-AF65-F5344CB8AC3E}">
        <p14:creationId xmlns:p14="http://schemas.microsoft.com/office/powerpoint/2010/main" val="224493644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dirty="0"/>
          </a:p>
        </p:txBody>
      </p:sp>
      <p:sp>
        <p:nvSpPr>
          <p:cNvPr id="3"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dirty="0"/>
          </a:p>
        </p:txBody>
      </p:sp>
      <p:sp>
        <p:nvSpPr>
          <p:cNvPr id="4" name="Rectangle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A171F09C-093F-44DF-B4EF-7723447E84D9}" type="slidenum">
              <a:rPr lang="en-US" altLang="en-US"/>
              <a:pPr>
                <a:defRPr/>
              </a:pPr>
              <a:t>‹#›</a:t>
            </a:fld>
            <a:endParaRPr lang="en-US" altLang="en-US" dirty="0"/>
          </a:p>
        </p:txBody>
      </p:sp>
    </p:spTree>
    <p:extLst>
      <p:ext uri="{BB962C8B-B14F-4D97-AF65-F5344CB8AC3E}">
        <p14:creationId xmlns:p14="http://schemas.microsoft.com/office/powerpoint/2010/main" val="35933046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dirty="0"/>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dirty="0"/>
          </a:p>
        </p:txBody>
      </p:sp>
      <p:sp>
        <p:nvSpPr>
          <p:cNvPr id="7" name="Slide Number Placeholder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85255296-A636-4C4C-93C0-8A6E27475B27}" type="slidenum">
              <a:rPr lang="en-US" altLang="en-US"/>
              <a:pPr>
                <a:defRPr/>
              </a:pPr>
              <a:t>‹#›</a:t>
            </a:fld>
            <a:endParaRPr lang="en-US" altLang="en-US" dirty="0"/>
          </a:p>
        </p:txBody>
      </p:sp>
    </p:spTree>
    <p:extLst>
      <p:ext uri="{BB962C8B-B14F-4D97-AF65-F5344CB8AC3E}">
        <p14:creationId xmlns:p14="http://schemas.microsoft.com/office/powerpoint/2010/main" val="227884285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dirty="0"/>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dirty="0"/>
          </a:p>
        </p:txBody>
      </p:sp>
      <p:sp>
        <p:nvSpPr>
          <p:cNvPr id="7" name="Slide Number Placeholder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5FAA5C9A-1F7B-4FC3-BFAF-4EA5F9B4701F}" type="slidenum">
              <a:rPr lang="en-US" altLang="en-US"/>
              <a:pPr>
                <a:defRPr/>
              </a:pPr>
              <a:t>‹#›</a:t>
            </a:fld>
            <a:endParaRPr lang="en-US" altLang="en-US" dirty="0"/>
          </a:p>
        </p:txBody>
      </p:sp>
    </p:spTree>
    <p:extLst>
      <p:ext uri="{BB962C8B-B14F-4D97-AF65-F5344CB8AC3E}">
        <p14:creationId xmlns:p14="http://schemas.microsoft.com/office/powerpoint/2010/main" val="141015198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62DA0393-B800-4F2D-B387-95924867EE83}" type="slidenum">
              <a:rPr lang="en-US" altLang="en-US"/>
              <a:pPr>
                <a:defRPr/>
              </a:pPr>
              <a:t>‹#›</a:t>
            </a:fld>
            <a:endParaRPr lang="en-US" altLang="en-US" dirty="0"/>
          </a:p>
        </p:txBody>
      </p:sp>
    </p:spTree>
    <p:extLst>
      <p:ext uri="{BB962C8B-B14F-4D97-AF65-F5344CB8AC3E}">
        <p14:creationId xmlns:p14="http://schemas.microsoft.com/office/powerpoint/2010/main" val="51372204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F7956225-6AD5-4321-A2DB-FCCFD5828C00}" type="slidenum">
              <a:rPr lang="en-US" altLang="en-US"/>
              <a:pPr>
                <a:defRPr/>
              </a:pPr>
              <a:t>‹#›</a:t>
            </a:fld>
            <a:endParaRPr lang="en-US" altLang="en-US" dirty="0"/>
          </a:p>
        </p:txBody>
      </p:sp>
    </p:spTree>
    <p:extLst>
      <p:ext uri="{BB962C8B-B14F-4D97-AF65-F5344CB8AC3E}">
        <p14:creationId xmlns:p14="http://schemas.microsoft.com/office/powerpoint/2010/main" val="372023052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19214832-C77E-4229-A84C-E0DA9FC20066}" type="slidenum">
              <a:rPr lang="en-US" altLang="en-US"/>
              <a:pPr>
                <a:defRPr/>
              </a:pPr>
              <a:t>‹#›</a:t>
            </a:fld>
            <a:endParaRPr lang="en-US" altLang="en-US" dirty="0"/>
          </a:p>
        </p:txBody>
      </p:sp>
    </p:spTree>
    <p:extLst>
      <p:ext uri="{BB962C8B-B14F-4D97-AF65-F5344CB8AC3E}">
        <p14:creationId xmlns:p14="http://schemas.microsoft.com/office/powerpoint/2010/main" val="339484397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7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Date Placeholder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43784B75-A583-4E6E-BBA5-191F3E097971}" type="slidenum">
              <a:rPr lang="en-US" altLang="en-US"/>
              <a:pPr>
                <a:defRPr/>
              </a:pPr>
              <a:t>‹#›</a:t>
            </a:fld>
            <a:endParaRPr lang="en-US" altLang="en-US" dirty="0"/>
          </a:p>
        </p:txBody>
      </p:sp>
    </p:spTree>
    <p:extLst>
      <p:ext uri="{BB962C8B-B14F-4D97-AF65-F5344CB8AC3E}">
        <p14:creationId xmlns:p14="http://schemas.microsoft.com/office/powerpoint/2010/main" val="209284338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6"/>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31576632-F67E-42E5-9BE0-546DB516E36E}" type="slidenum">
              <a:rPr lang="en-US" altLang="en-US"/>
              <a:pPr>
                <a:defRPr/>
              </a:pPr>
              <a:t>‹#›</a:t>
            </a:fld>
            <a:endParaRPr lang="en-US" altLang="en-US" dirty="0"/>
          </a:p>
        </p:txBody>
      </p:sp>
    </p:spTree>
    <p:extLst>
      <p:ext uri="{BB962C8B-B14F-4D97-AF65-F5344CB8AC3E}">
        <p14:creationId xmlns:p14="http://schemas.microsoft.com/office/powerpoint/2010/main" val="317873754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2"/>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Date Placeholder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D11D8035-7489-4773-AE32-F5DC90953AA3}" type="slidenum">
              <a:rPr lang="en-US" altLang="en-US"/>
              <a:pPr>
                <a:defRPr/>
              </a:pPr>
              <a:t>‹#›</a:t>
            </a:fld>
            <a:endParaRPr lang="en-US" altLang="en-US" dirty="0"/>
          </a:p>
        </p:txBody>
      </p:sp>
    </p:spTree>
    <p:extLst>
      <p:ext uri="{BB962C8B-B14F-4D97-AF65-F5344CB8AC3E}">
        <p14:creationId xmlns:p14="http://schemas.microsoft.com/office/powerpoint/2010/main" val="6390745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dirty="0"/>
          </a:p>
        </p:txBody>
      </p:sp>
      <p:sp>
        <p:nvSpPr>
          <p:cNvPr id="6" name="Rectangle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dirty="0"/>
          </a:p>
        </p:txBody>
      </p:sp>
      <p:sp>
        <p:nvSpPr>
          <p:cNvPr id="7" name="Rectangle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9C1774BD-10CE-4CA2-B481-78B195D74D6F}" type="slidenum">
              <a:rPr lang="en-US" altLang="en-US"/>
              <a:pPr>
                <a:defRPr/>
              </a:pPr>
              <a:t>‹#›</a:t>
            </a:fld>
            <a:endParaRPr lang="en-US" altLang="en-US" dirty="0"/>
          </a:p>
        </p:txBody>
      </p:sp>
    </p:spTree>
    <p:extLst>
      <p:ext uri="{BB962C8B-B14F-4D97-AF65-F5344CB8AC3E}">
        <p14:creationId xmlns:p14="http://schemas.microsoft.com/office/powerpoint/2010/main" val="177940034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49"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49"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dirty="0"/>
          </a:p>
        </p:txBody>
      </p:sp>
      <p:sp>
        <p:nvSpPr>
          <p:cNvPr id="8" name="Rectangle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dirty="0"/>
          </a:p>
        </p:txBody>
      </p:sp>
      <p:sp>
        <p:nvSpPr>
          <p:cNvPr id="9" name="Rectangle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770712D4-B041-4D0A-9A6B-6E318FC3419D}" type="slidenum">
              <a:rPr lang="en-US" altLang="en-US"/>
              <a:pPr>
                <a:defRPr/>
              </a:pPr>
              <a:t>‹#›</a:t>
            </a:fld>
            <a:endParaRPr lang="en-US" altLang="en-US" dirty="0"/>
          </a:p>
        </p:txBody>
      </p:sp>
    </p:spTree>
    <p:extLst>
      <p:ext uri="{BB962C8B-B14F-4D97-AF65-F5344CB8AC3E}">
        <p14:creationId xmlns:p14="http://schemas.microsoft.com/office/powerpoint/2010/main" val="175583833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dirty="0"/>
          </a:p>
        </p:txBody>
      </p:sp>
      <p:sp>
        <p:nvSpPr>
          <p:cNvPr id="4" name="Rectangle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dirty="0"/>
          </a:p>
        </p:txBody>
      </p:sp>
      <p:sp>
        <p:nvSpPr>
          <p:cNvPr id="5" name="Rectangle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E00331DF-107A-4D62-84AD-4E57BBC36783}" type="slidenum">
              <a:rPr lang="en-US" altLang="en-US"/>
              <a:pPr>
                <a:defRPr/>
              </a:pPr>
              <a:t>‹#›</a:t>
            </a:fld>
            <a:endParaRPr lang="en-US" altLang="en-US" dirty="0"/>
          </a:p>
        </p:txBody>
      </p:sp>
    </p:spTree>
    <p:extLst>
      <p:ext uri="{BB962C8B-B14F-4D97-AF65-F5344CB8AC3E}">
        <p14:creationId xmlns:p14="http://schemas.microsoft.com/office/powerpoint/2010/main" val="254749858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dirty="0"/>
          </a:p>
        </p:txBody>
      </p:sp>
      <p:sp>
        <p:nvSpPr>
          <p:cNvPr id="3" name="Rectangle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dirty="0"/>
          </a:p>
        </p:txBody>
      </p:sp>
      <p:sp>
        <p:nvSpPr>
          <p:cNvPr id="4" name="Rectangle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1EDE209F-CAF6-46C9-89EE-3C14535AB70C}" type="slidenum">
              <a:rPr lang="en-US" altLang="en-US"/>
              <a:pPr>
                <a:defRPr/>
              </a:pPr>
              <a:t>‹#›</a:t>
            </a:fld>
            <a:endParaRPr lang="en-US" altLang="en-US" dirty="0"/>
          </a:p>
        </p:txBody>
      </p:sp>
    </p:spTree>
    <p:extLst>
      <p:ext uri="{BB962C8B-B14F-4D97-AF65-F5344CB8AC3E}">
        <p14:creationId xmlns:p14="http://schemas.microsoft.com/office/powerpoint/2010/main" val="234927675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6" y="273128"/>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dirty="0"/>
          </a:p>
        </p:txBody>
      </p:sp>
      <p:sp>
        <p:nvSpPr>
          <p:cNvPr id="6" name="Rectangle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dirty="0"/>
          </a:p>
        </p:txBody>
      </p:sp>
      <p:sp>
        <p:nvSpPr>
          <p:cNvPr id="7" name="Rectangle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D7DD5D78-D0A1-4529-ACF4-4B15A778F96D}" type="slidenum">
              <a:rPr lang="en-US" altLang="en-US"/>
              <a:pPr>
                <a:defRPr/>
              </a:pPr>
              <a:t>‹#›</a:t>
            </a:fld>
            <a:endParaRPr lang="en-US" altLang="en-US" dirty="0"/>
          </a:p>
        </p:txBody>
      </p:sp>
    </p:spTree>
    <p:extLst>
      <p:ext uri="{BB962C8B-B14F-4D97-AF65-F5344CB8AC3E}">
        <p14:creationId xmlns:p14="http://schemas.microsoft.com/office/powerpoint/2010/main" val="265761817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dirty="0"/>
          </a:p>
        </p:txBody>
      </p:sp>
      <p:sp>
        <p:nvSpPr>
          <p:cNvPr id="6" name="Rectangle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dirty="0"/>
          </a:p>
        </p:txBody>
      </p:sp>
      <p:sp>
        <p:nvSpPr>
          <p:cNvPr id="7" name="Rectangle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FB160283-613C-4781-8122-B245FFA44F88}" type="slidenum">
              <a:rPr lang="en-US" altLang="en-US"/>
              <a:pPr>
                <a:defRPr/>
              </a:pPr>
              <a:t>‹#›</a:t>
            </a:fld>
            <a:endParaRPr lang="en-US" altLang="en-US" dirty="0"/>
          </a:p>
        </p:txBody>
      </p:sp>
    </p:spTree>
    <p:extLst>
      <p:ext uri="{BB962C8B-B14F-4D97-AF65-F5344CB8AC3E}">
        <p14:creationId xmlns:p14="http://schemas.microsoft.com/office/powerpoint/2010/main" val="89328558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6"/>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96C44C33-599B-40C0-BBF8-0D8A227DC6BE}" type="slidenum">
              <a:rPr lang="en-US" altLang="en-US"/>
              <a:pPr>
                <a:defRPr/>
              </a:pPr>
              <a:t>‹#›</a:t>
            </a:fld>
            <a:endParaRPr lang="en-US" altLang="en-US" dirty="0"/>
          </a:p>
        </p:txBody>
      </p:sp>
    </p:spTree>
    <p:extLst>
      <p:ext uri="{BB962C8B-B14F-4D97-AF65-F5344CB8AC3E}">
        <p14:creationId xmlns:p14="http://schemas.microsoft.com/office/powerpoint/2010/main" val="103474611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609678"/>
            <a:ext cx="20574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78"/>
            <a:ext cx="6019800" cy="55165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30D561F2-66B7-4116-94C2-AECF8DC2DF33}" type="slidenum">
              <a:rPr lang="en-US" altLang="en-US"/>
              <a:pPr>
                <a:defRPr/>
              </a:pPr>
              <a:t>‹#›</a:t>
            </a:fld>
            <a:endParaRPr lang="en-US" altLang="en-US" dirty="0"/>
          </a:p>
        </p:txBody>
      </p:sp>
    </p:spTree>
    <p:extLst>
      <p:ext uri="{BB962C8B-B14F-4D97-AF65-F5344CB8AC3E}">
        <p14:creationId xmlns:p14="http://schemas.microsoft.com/office/powerpoint/2010/main" val="162358016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6"/>
            <a:ext cx="4038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dirty="0"/>
          </a:p>
        </p:txBody>
      </p:sp>
      <p:sp>
        <p:nvSpPr>
          <p:cNvPr id="6" name="Rectangle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dirty="0"/>
          </a:p>
        </p:txBody>
      </p:sp>
      <p:sp>
        <p:nvSpPr>
          <p:cNvPr id="7" name="Rectangle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C0CC75C1-EF5A-494C-8E18-B1B52E4C77B5}" type="slidenum">
              <a:rPr lang="en-US" altLang="en-US"/>
              <a:pPr>
                <a:defRPr/>
              </a:pPr>
              <a:t>‹#›</a:t>
            </a:fld>
            <a:endParaRPr lang="en-US" altLang="en-US" dirty="0"/>
          </a:p>
        </p:txBody>
      </p:sp>
    </p:spTree>
    <p:extLst>
      <p:ext uri="{BB962C8B-B14F-4D97-AF65-F5344CB8AC3E}">
        <p14:creationId xmlns:p14="http://schemas.microsoft.com/office/powerpoint/2010/main" val="337739968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01627" y="228600"/>
            <a:ext cx="8540750" cy="1143000"/>
          </a:xfrm>
        </p:spPr>
        <p:txBody>
          <a:bodyPr/>
          <a:lstStyle/>
          <a:p>
            <a:r>
              <a:rPr lang="en-US"/>
              <a:t>Click to edit Master title style</a:t>
            </a:r>
          </a:p>
        </p:txBody>
      </p:sp>
      <p:sp>
        <p:nvSpPr>
          <p:cNvPr id="3" name="Content Placeholder 2"/>
          <p:cNvSpPr>
            <a:spLocks noGrp="1"/>
          </p:cNvSpPr>
          <p:nvPr>
            <p:ph sz="half" idx="1"/>
          </p:nvPr>
        </p:nvSpPr>
        <p:spPr>
          <a:xfrm>
            <a:off x="301627" y="1600200"/>
            <a:ext cx="8540750" cy="2173288"/>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1627" y="3925936"/>
            <a:ext cx="8540750" cy="2173287"/>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dirty="0"/>
          </a:p>
        </p:txBody>
      </p:sp>
      <p:sp>
        <p:nvSpPr>
          <p:cNvPr id="6" name="Rectangle 29"/>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dirty="0"/>
          </a:p>
        </p:txBody>
      </p:sp>
      <p:sp>
        <p:nvSpPr>
          <p:cNvPr id="7" name="Rectangle 30"/>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27DE11AA-F183-43CD-9B04-5A6D8464784C}" type="slidenum">
              <a:rPr lang="en-US" altLang="en-US"/>
              <a:pPr>
                <a:defRPr/>
              </a:pPr>
              <a:t>‹#›</a:t>
            </a:fld>
            <a:endParaRPr lang="en-US" altLang="en-US" dirty="0"/>
          </a:p>
        </p:txBody>
      </p:sp>
    </p:spTree>
    <p:extLst>
      <p:ext uri="{BB962C8B-B14F-4D97-AF65-F5344CB8AC3E}">
        <p14:creationId xmlns:p14="http://schemas.microsoft.com/office/powerpoint/2010/main" val="184554950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01627" y="228600"/>
            <a:ext cx="8540750" cy="1143000"/>
          </a:xfrm>
        </p:spPr>
        <p:txBody>
          <a:bodyPr/>
          <a:lstStyle/>
          <a:p>
            <a:r>
              <a:rPr lang="en-US"/>
              <a:t>Click to edit Master title style</a:t>
            </a:r>
          </a:p>
        </p:txBody>
      </p:sp>
      <p:sp>
        <p:nvSpPr>
          <p:cNvPr id="3" name="Content Placeholder 2"/>
          <p:cNvSpPr>
            <a:spLocks noGrp="1"/>
          </p:cNvSpPr>
          <p:nvPr>
            <p:ph sz="half" idx="1"/>
          </p:nvPr>
        </p:nvSpPr>
        <p:spPr>
          <a:xfrm>
            <a:off x="301679" y="1600230"/>
            <a:ext cx="4194175" cy="4498975"/>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54" y="1600230"/>
            <a:ext cx="4194175" cy="4498975"/>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dirty="0"/>
          </a:p>
        </p:txBody>
      </p:sp>
      <p:sp>
        <p:nvSpPr>
          <p:cNvPr id="6" name="Rectangle 29"/>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dirty="0"/>
          </a:p>
        </p:txBody>
      </p:sp>
      <p:sp>
        <p:nvSpPr>
          <p:cNvPr id="7" name="Rectangle 30"/>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B03D4DF3-5071-40DC-9B58-78AA4C62A2D7}" type="slidenum">
              <a:rPr lang="en-US" altLang="en-US"/>
              <a:pPr>
                <a:defRPr/>
              </a:pPr>
              <a:t>‹#›</a:t>
            </a:fld>
            <a:endParaRPr lang="en-US" altLang="en-US" dirty="0"/>
          </a:p>
        </p:txBody>
      </p:sp>
    </p:spTree>
    <p:extLst>
      <p:ext uri="{BB962C8B-B14F-4D97-AF65-F5344CB8AC3E}">
        <p14:creationId xmlns:p14="http://schemas.microsoft.com/office/powerpoint/2010/main" val="22448516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92784010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08367412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15901089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11821835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36237619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07458079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95797520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68309199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10200452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12355325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022652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3.jpe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image" Target="../media/image3.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image" Target="../media/image4.jpe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5.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theme" Target="../theme/theme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slideLayout" Target="../slideLayouts/slideLayout116.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slideLayout" Target="../slideLayouts/slideLayout115.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5" Type="http://schemas.openxmlformats.org/officeDocument/2006/relationships/theme" Target="../theme/theme10.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slideLayout" Target="../slideLayouts/slideLayout11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5.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theme" Target="../theme/theme11.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400"/>
            </a:lvl1pPr>
          </a:lstStyle>
          <a:p>
            <a:pPr>
              <a:defRPr/>
            </a:pP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vl1pPr>
          </a:lstStyle>
          <a:p>
            <a:pPr>
              <a:defRPr/>
            </a:pPr>
            <a:fld id="{6C9D605B-6D73-4E3E-870F-584C03AEA48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506911" r:id="rId1"/>
    <p:sldLayoutId id="2147506912" r:id="rId2"/>
    <p:sldLayoutId id="2147506913" r:id="rId3"/>
    <p:sldLayoutId id="2147506914" r:id="rId4"/>
    <p:sldLayoutId id="2147506915" r:id="rId5"/>
    <p:sldLayoutId id="2147506916" r:id="rId6"/>
    <p:sldLayoutId id="2147506917" r:id="rId7"/>
    <p:sldLayoutId id="2147506918" r:id="rId8"/>
    <p:sldLayoutId id="2147506919" r:id="rId9"/>
    <p:sldLayoutId id="2147506920" r:id="rId10"/>
    <p:sldLayoutId id="2147506921" r:id="rId11"/>
    <p:sldLayoutId id="2147506922" r:id="rId12"/>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pic>
        <p:nvPicPr>
          <p:cNvPr id="9218" name="Picture 2" descr="slide_content_v03b"/>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miter lim="800000"/>
            <a:headEnd/>
            <a:tailEnd/>
          </a:ln>
        </p:spPr>
      </p:pic>
      <p:sp>
        <p:nvSpPr>
          <p:cNvPr id="1457155" name="Rectangle 3"/>
          <p:cNvSpPr>
            <a:spLocks noGrp="1" noChangeArrowheads="1"/>
          </p:cNvSpPr>
          <p:nvPr>
            <p:ph type="title"/>
          </p:nvPr>
        </p:nvSpPr>
        <p:spPr bwMode="auto">
          <a:xfrm>
            <a:off x="14288" y="0"/>
            <a:ext cx="9144000" cy="1143000"/>
          </a:xfrm>
          <a:prstGeom prst="rect">
            <a:avLst/>
          </a:prstGeom>
          <a:noFill/>
          <a:ln>
            <a:noFill/>
          </a:ln>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220" name="Rectangle 4"/>
          <p:cNvSpPr>
            <a:spLocks noGrp="1" noChangeArrowheads="1"/>
          </p:cNvSpPr>
          <p:nvPr>
            <p:ph type="body" idx="1"/>
          </p:nvPr>
        </p:nvSpPr>
        <p:spPr bwMode="auto">
          <a:xfrm>
            <a:off x="723900" y="1447800"/>
            <a:ext cx="7772400" cy="4465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221" name="Text Box 5"/>
          <p:cNvSpPr txBox="1">
            <a:spLocks noChangeArrowheads="1"/>
          </p:cNvSpPr>
          <p:nvPr/>
        </p:nvSpPr>
        <p:spPr bwMode="auto">
          <a:xfrm>
            <a:off x="8610600" y="6491288"/>
            <a:ext cx="533400" cy="366712"/>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defRPr/>
            </a:pPr>
            <a:fld id="{61C5AB27-C06E-476B-A5A8-DE33BABBE4CB}" type="slidenum">
              <a:rPr lang="en-US" sz="1800" b="1" smtClean="0">
                <a:latin typeface="Arial" charset="0"/>
              </a:rPr>
              <a:pPr algn="r" eaLnBrk="1" hangingPunct="1">
                <a:spcBef>
                  <a:spcPct val="50000"/>
                </a:spcBef>
                <a:defRPr/>
              </a:pPr>
              <a:t>‹#›</a:t>
            </a:fld>
            <a:endParaRPr lang="en-US" sz="1800" b="1" dirty="0">
              <a:latin typeface="Arial" charset="0"/>
            </a:endParaRPr>
          </a:p>
        </p:txBody>
      </p:sp>
    </p:spTree>
  </p:cSld>
  <p:clrMap bg1="dk2" tx1="lt1" bg2="dk1" tx2="lt2" accent1="accent1" accent2="accent2" accent3="accent3" accent4="accent4" accent5="accent5" accent6="accent6" hlink="hlink" folHlink="folHlink"/>
  <p:sldLayoutIdLst>
    <p:sldLayoutId id="2147507243" r:id="rId1"/>
    <p:sldLayoutId id="2147507002" r:id="rId2"/>
    <p:sldLayoutId id="2147507003" r:id="rId3"/>
    <p:sldLayoutId id="2147507004" r:id="rId4"/>
    <p:sldLayoutId id="2147507005" r:id="rId5"/>
    <p:sldLayoutId id="2147507006" r:id="rId6"/>
    <p:sldLayoutId id="2147507007" r:id="rId7"/>
    <p:sldLayoutId id="2147507008" r:id="rId8"/>
    <p:sldLayoutId id="2147507009" r:id="rId9"/>
    <p:sldLayoutId id="2147507010" r:id="rId10"/>
    <p:sldLayoutId id="2147507011" r:id="rId11"/>
  </p:sldLayoutIdLst>
  <p:transition/>
  <p:txStyles>
    <p:titleStyle>
      <a:lvl1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mj-lt"/>
          <a:ea typeface="MS PGothic" pitchFamily="34" charset="-128"/>
          <a:cs typeface="+mj-cs"/>
        </a:defRPr>
      </a:lvl1pPr>
      <a:lvl2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defRPr>
      </a:lvl2pPr>
      <a:lvl3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defRPr>
      </a:lvl3pPr>
      <a:lvl4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defRPr>
      </a:lvl4pPr>
      <a:lvl5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defRPr>
      </a:lvl5pPr>
      <a:lvl6pPr marL="4572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defRPr>
      </a:lvl6pPr>
      <a:lvl7pPr marL="9144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defRPr>
      </a:lvl7pPr>
      <a:lvl8pPr marL="13716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defRPr>
      </a:lvl8pPr>
      <a:lvl9pPr marL="18288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defRPr>
      </a:lvl9pPr>
    </p:titleStyle>
    <p:bodyStyle>
      <a:lvl1pPr marL="342900" indent="-342900" algn="l" rtl="0" eaLnBrk="0" fontAlgn="base" hangingPunct="0">
        <a:spcBef>
          <a:spcPct val="20000"/>
        </a:spcBef>
        <a:spcAft>
          <a:spcPct val="0"/>
        </a:spcAft>
        <a:buChar char="•"/>
        <a:defRPr sz="30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pic>
        <p:nvPicPr>
          <p:cNvPr id="11266" name="Picture 2" descr="slide_content_v03b"/>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miter lim="800000"/>
            <a:headEnd/>
            <a:tailEnd/>
          </a:ln>
        </p:spPr>
      </p:pic>
      <p:sp>
        <p:nvSpPr>
          <p:cNvPr id="1534979" name="Rectangle 3"/>
          <p:cNvSpPr>
            <a:spLocks noGrp="1" noChangeArrowheads="1"/>
          </p:cNvSpPr>
          <p:nvPr>
            <p:ph type="title"/>
          </p:nvPr>
        </p:nvSpPr>
        <p:spPr bwMode="auto">
          <a:xfrm>
            <a:off x="14288" y="0"/>
            <a:ext cx="9144000" cy="1143000"/>
          </a:xfrm>
          <a:prstGeom prst="rect">
            <a:avLst/>
          </a:prstGeom>
          <a:noFill/>
          <a:ln>
            <a:noFill/>
          </a:ln>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268" name="Rectangle 4"/>
          <p:cNvSpPr>
            <a:spLocks noGrp="1" noChangeArrowheads="1"/>
          </p:cNvSpPr>
          <p:nvPr>
            <p:ph type="body" idx="1"/>
          </p:nvPr>
        </p:nvSpPr>
        <p:spPr bwMode="auto">
          <a:xfrm>
            <a:off x="723900" y="1447800"/>
            <a:ext cx="7772400" cy="4465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269" name="Text Box 5"/>
          <p:cNvSpPr txBox="1">
            <a:spLocks noChangeArrowheads="1"/>
          </p:cNvSpPr>
          <p:nvPr/>
        </p:nvSpPr>
        <p:spPr bwMode="auto">
          <a:xfrm>
            <a:off x="8610600" y="6491288"/>
            <a:ext cx="533400" cy="366712"/>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defRPr/>
            </a:pPr>
            <a:fld id="{AB8075A8-D3C3-43C7-A4D9-6D8A75534FF5}" type="slidenum">
              <a:rPr lang="en-US" sz="1800" b="1" smtClean="0">
                <a:latin typeface="Arial" charset="0"/>
              </a:rPr>
              <a:pPr algn="r" eaLnBrk="1" hangingPunct="1">
                <a:spcBef>
                  <a:spcPct val="50000"/>
                </a:spcBef>
                <a:defRPr/>
              </a:pPr>
              <a:t>‹#›</a:t>
            </a:fld>
            <a:endParaRPr lang="en-US" sz="1800" b="1" dirty="0">
              <a:latin typeface="Arial" charset="0"/>
            </a:endParaRPr>
          </a:p>
        </p:txBody>
      </p:sp>
    </p:spTree>
  </p:cSld>
  <p:clrMap bg1="dk2" tx1="lt1" bg2="dk1" tx2="lt2" accent1="accent1" accent2="accent2" accent3="accent3" accent4="accent4" accent5="accent5" accent6="accent6" hlink="hlink" folHlink="folHlink"/>
  <p:sldLayoutIdLst>
    <p:sldLayoutId id="2147507244" r:id="rId1"/>
    <p:sldLayoutId id="2147507023" r:id="rId2"/>
    <p:sldLayoutId id="2147507024" r:id="rId3"/>
    <p:sldLayoutId id="2147507025" r:id="rId4"/>
    <p:sldLayoutId id="2147507026" r:id="rId5"/>
    <p:sldLayoutId id="2147507027" r:id="rId6"/>
    <p:sldLayoutId id="2147507028" r:id="rId7"/>
    <p:sldLayoutId id="2147507029" r:id="rId8"/>
    <p:sldLayoutId id="2147507030" r:id="rId9"/>
    <p:sldLayoutId id="2147507031" r:id="rId10"/>
    <p:sldLayoutId id="2147507032" r:id="rId11"/>
  </p:sldLayoutIdLst>
  <p:transition/>
  <p:txStyles>
    <p:titleStyle>
      <a:lvl1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mj-lt"/>
          <a:ea typeface="MS PGothic" pitchFamily="34" charset="-128"/>
          <a:cs typeface="+mj-cs"/>
        </a:defRPr>
      </a:lvl1pPr>
      <a:lvl2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cs typeface="Arial" pitchFamily="34" charset="0"/>
        </a:defRPr>
      </a:lvl2pPr>
      <a:lvl3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cs typeface="Arial" pitchFamily="34" charset="0"/>
        </a:defRPr>
      </a:lvl3pPr>
      <a:lvl4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cs typeface="Arial" pitchFamily="34" charset="0"/>
        </a:defRPr>
      </a:lvl4pPr>
      <a:lvl5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cs typeface="Arial" pitchFamily="34" charset="0"/>
        </a:defRPr>
      </a:lvl5pPr>
      <a:lvl6pPr marL="4572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cs typeface="Arial" pitchFamily="34" charset="0"/>
        </a:defRPr>
      </a:lvl6pPr>
      <a:lvl7pPr marL="9144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cs typeface="Arial" pitchFamily="34" charset="0"/>
        </a:defRPr>
      </a:lvl7pPr>
      <a:lvl8pPr marL="13716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cs typeface="Arial" pitchFamily="34" charset="0"/>
        </a:defRPr>
      </a:lvl8pPr>
      <a:lvl9pPr marL="18288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cs typeface="Arial" pitchFamily="34" charset="0"/>
        </a:defRPr>
      </a:lvl9pPr>
    </p:titleStyle>
    <p:bodyStyle>
      <a:lvl1pPr marL="342900" indent="-342900" algn="l" rtl="0" eaLnBrk="0" fontAlgn="base" hangingPunct="0">
        <a:spcBef>
          <a:spcPct val="20000"/>
        </a:spcBef>
        <a:spcAft>
          <a:spcPct val="0"/>
        </a:spcAft>
        <a:buChar char="•"/>
        <a:defRPr sz="30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84"/>
        </a:solidFill>
        <a:effectLst/>
      </p:bgPr>
    </p:bg>
    <p:spTree>
      <p:nvGrpSpPr>
        <p:cNvPr id="1" name=""/>
        <p:cNvGrpSpPr/>
        <p:nvPr/>
      </p:nvGrpSpPr>
      <p:grpSpPr>
        <a:xfrm>
          <a:off x="0" y="0"/>
          <a:ext cx="0" cy="0"/>
          <a:chOff x="0" y="0"/>
          <a:chExt cx="0" cy="0"/>
        </a:xfrm>
      </p:grpSpPr>
      <p:grpSp>
        <p:nvGrpSpPr>
          <p:cNvPr id="19458" name="Group 2"/>
          <p:cNvGrpSpPr>
            <a:grpSpLocks/>
          </p:cNvGrpSpPr>
          <p:nvPr userDrawn="1"/>
        </p:nvGrpSpPr>
        <p:grpSpPr bwMode="auto">
          <a:xfrm>
            <a:off x="0" y="0"/>
            <a:ext cx="9140825" cy="6850063"/>
            <a:chOff x="0" y="0"/>
            <a:chExt cx="5758" cy="4315"/>
          </a:xfrm>
        </p:grpSpPr>
        <p:grpSp>
          <p:nvGrpSpPr>
            <p:cNvPr id="19466" name="Group 3"/>
            <p:cNvGrpSpPr>
              <a:grpSpLocks/>
            </p:cNvGrpSpPr>
            <p:nvPr userDrawn="1"/>
          </p:nvGrpSpPr>
          <p:grpSpPr bwMode="auto">
            <a:xfrm>
              <a:off x="1728" y="2230"/>
              <a:ext cx="4027" cy="2085"/>
              <a:chOff x="1728" y="2230"/>
              <a:chExt cx="4027" cy="2085"/>
            </a:xfrm>
          </p:grpSpPr>
          <p:sp>
            <p:nvSpPr>
              <p:cNvPr id="19469"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solidFill>
                <a:srgbClr val="000078"/>
              </a:solidFill>
              <a:ln w="9525">
                <a:noFill/>
                <a:round/>
                <a:headEnd/>
                <a:tailEnd/>
              </a:ln>
            </p:spPr>
            <p:txBody>
              <a:bodyPr/>
              <a:lstStyle/>
              <a:p>
                <a:endParaRPr lang="en-US" dirty="0"/>
              </a:p>
            </p:txBody>
          </p:sp>
          <p:sp>
            <p:nvSpPr>
              <p:cNvPr id="19470"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solidFill>
                <a:srgbClr val="000078"/>
              </a:solidFill>
              <a:ln w="9525">
                <a:noFill/>
                <a:round/>
                <a:headEnd/>
                <a:tailEnd/>
              </a:ln>
            </p:spPr>
            <p:txBody>
              <a:bodyPr/>
              <a:lstStyle/>
              <a:p>
                <a:endParaRPr lang="en-US" dirty="0"/>
              </a:p>
            </p:txBody>
          </p:sp>
          <p:sp>
            <p:nvSpPr>
              <p:cNvPr id="19471"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solidFill>
                <a:srgbClr val="000078"/>
              </a:solidFill>
              <a:ln w="9525">
                <a:noFill/>
                <a:round/>
                <a:headEnd/>
                <a:tailEnd/>
              </a:ln>
            </p:spPr>
            <p:txBody>
              <a:bodyPr/>
              <a:lstStyle/>
              <a:p>
                <a:endParaRPr lang="en-US" dirty="0"/>
              </a:p>
            </p:txBody>
          </p:sp>
          <p:sp>
            <p:nvSpPr>
              <p:cNvPr id="19472"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0084"/>
              </a:solidFill>
              <a:ln w="9525">
                <a:noFill/>
                <a:round/>
                <a:headEnd/>
                <a:tailEnd/>
              </a:ln>
            </p:spPr>
            <p:txBody>
              <a:bodyPr/>
              <a:lstStyle/>
              <a:p>
                <a:endParaRPr lang="en-US" dirty="0"/>
              </a:p>
            </p:txBody>
          </p:sp>
          <p:sp>
            <p:nvSpPr>
              <p:cNvPr id="19473"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solidFill>
                <a:srgbClr val="000078"/>
              </a:solidFill>
              <a:ln w="9525">
                <a:noFill/>
                <a:round/>
                <a:headEnd/>
                <a:tailEnd/>
              </a:ln>
            </p:spPr>
            <p:txBody>
              <a:bodyPr/>
              <a:lstStyle/>
              <a:p>
                <a:endParaRPr lang="en-US" dirty="0"/>
              </a:p>
            </p:txBody>
          </p:sp>
        </p:grpSp>
        <p:sp>
          <p:nvSpPr>
            <p:cNvPr id="19467" name="Freeform 9"/>
            <p:cNvSpPr>
              <a:spLocks/>
            </p:cNvSpPr>
            <p:nvPr/>
          </p:nvSpPr>
          <p:spPr bwMode="hidden">
            <a:xfrm>
              <a:off x="3322" y="1341"/>
              <a:ext cx="1825" cy="1537"/>
            </a:xfrm>
            <a:custGeom>
              <a:avLst/>
              <a:gdLst>
                <a:gd name="T0" fmla="*/ 2 w 2296"/>
                <a:gd name="T1" fmla="*/ 8118 h 1469"/>
                <a:gd name="T2" fmla="*/ 2 w 2296"/>
                <a:gd name="T3" fmla="*/ 7750 h 1469"/>
                <a:gd name="T4" fmla="*/ 2 w 2296"/>
                <a:gd name="T5" fmla="*/ 7334 h 1469"/>
                <a:gd name="T6" fmla="*/ 2 w 2296"/>
                <a:gd name="T7" fmla="*/ 6872 h 1469"/>
                <a:gd name="T8" fmla="*/ 2 w 2296"/>
                <a:gd name="T9" fmla="*/ 6374 h 1469"/>
                <a:gd name="T10" fmla="*/ 2 w 2296"/>
                <a:gd name="T11" fmla="*/ 5800 h 1469"/>
                <a:gd name="T12" fmla="*/ 2 w 2296"/>
                <a:gd name="T13" fmla="*/ 5124 h 1469"/>
                <a:gd name="T14" fmla="*/ 2 w 2296"/>
                <a:gd name="T15" fmla="*/ 4289 h 1469"/>
                <a:gd name="T16" fmla="*/ 2 w 2296"/>
                <a:gd name="T17" fmla="*/ 3503 h 1469"/>
                <a:gd name="T18" fmla="*/ 2 w 2296"/>
                <a:gd name="T19" fmla="*/ 2793 h 1469"/>
                <a:gd name="T20" fmla="*/ 2 w 2296"/>
                <a:gd name="T21" fmla="*/ 2119 h 1469"/>
                <a:gd name="T22" fmla="*/ 2 w 2296"/>
                <a:gd name="T23" fmla="*/ 1208 h 1469"/>
                <a:gd name="T24" fmla="*/ 2 w 2296"/>
                <a:gd name="T25" fmla="*/ 707 h 1469"/>
                <a:gd name="T26" fmla="*/ 2 w 2296"/>
                <a:gd name="T27" fmla="*/ 327 h 1469"/>
                <a:gd name="T28" fmla="*/ 2 w 2296"/>
                <a:gd name="T29" fmla="*/ 10 h 1469"/>
                <a:gd name="T30" fmla="*/ 2 w 2296"/>
                <a:gd name="T31" fmla="*/ 0 h 1469"/>
                <a:gd name="T32" fmla="*/ 2 w 2296"/>
                <a:gd name="T33" fmla="*/ 920 h 1469"/>
                <a:gd name="T34" fmla="*/ 2 w 2296"/>
                <a:gd name="T35" fmla="*/ 1954 h 1469"/>
                <a:gd name="T36" fmla="*/ 2 w 2296"/>
                <a:gd name="T37" fmla="*/ 2504 h 1469"/>
                <a:gd name="T38" fmla="*/ 2 w 2296"/>
                <a:gd name="T39" fmla="*/ 3072 h 1469"/>
                <a:gd name="T40" fmla="*/ 2 w 2296"/>
                <a:gd name="T41" fmla="*/ 3665 h 1469"/>
                <a:gd name="T42" fmla="*/ 2 w 2296"/>
                <a:gd name="T43" fmla="*/ 4289 h 1469"/>
                <a:gd name="T44" fmla="*/ 2 w 2296"/>
                <a:gd name="T45" fmla="*/ 4865 h 1469"/>
                <a:gd name="T46" fmla="*/ 2 w 2296"/>
                <a:gd name="T47" fmla="*/ 5378 h 1469"/>
                <a:gd name="T48" fmla="*/ 2 w 2296"/>
                <a:gd name="T49" fmla="*/ 5800 h 1469"/>
                <a:gd name="T50" fmla="*/ 2 w 2296"/>
                <a:gd name="T51" fmla="*/ 6140 h 1469"/>
                <a:gd name="T52" fmla="*/ 2 w 2296"/>
                <a:gd name="T53" fmla="*/ 6466 h 1469"/>
                <a:gd name="T54" fmla="*/ 2 w 2296"/>
                <a:gd name="T55" fmla="*/ 6957 h 1469"/>
                <a:gd name="T56" fmla="*/ 2 w 2296"/>
                <a:gd name="T57" fmla="*/ 7415 h 1469"/>
                <a:gd name="T58" fmla="*/ 2 w 2296"/>
                <a:gd name="T59" fmla="*/ 7888 h 1469"/>
                <a:gd name="T60" fmla="*/ 2 w 2296"/>
                <a:gd name="T61" fmla="*/ 8179 h 1469"/>
                <a:gd name="T62" fmla="*/ 2 w 2296"/>
                <a:gd name="T63" fmla="*/ 8449 h 1469"/>
                <a:gd name="T64" fmla="*/ 2 w 2296"/>
                <a:gd name="T65" fmla="*/ 8809 h 1469"/>
                <a:gd name="T66" fmla="*/ 2 w 2296"/>
                <a:gd name="T67" fmla="*/ 9226 h 1469"/>
                <a:gd name="T68" fmla="*/ 0 w 2296"/>
                <a:gd name="T69" fmla="*/ 9664 h 1469"/>
                <a:gd name="T70" fmla="*/ 2 w 2296"/>
                <a:gd name="T71" fmla="*/ 10167 h 1469"/>
                <a:gd name="T72" fmla="*/ 2 w 2296"/>
                <a:gd name="T73" fmla="*/ 10587 h 1469"/>
                <a:gd name="T74" fmla="*/ 2 w 2296"/>
                <a:gd name="T75" fmla="*/ 10931 h 1469"/>
                <a:gd name="T76" fmla="*/ 2 w 2296"/>
                <a:gd name="T77" fmla="*/ 11242 h 1469"/>
                <a:gd name="T78" fmla="*/ 2 w 2296"/>
                <a:gd name="T79" fmla="*/ 10830 h 1469"/>
                <a:gd name="T80" fmla="*/ 2 w 2296"/>
                <a:gd name="T81" fmla="*/ 10423 h 1469"/>
                <a:gd name="T82" fmla="*/ 2 w 2296"/>
                <a:gd name="T83" fmla="*/ 9996 h 1469"/>
                <a:gd name="T84" fmla="*/ 2 w 2296"/>
                <a:gd name="T85" fmla="*/ 9644 h 1469"/>
                <a:gd name="T86" fmla="*/ 2 w 2296"/>
                <a:gd name="T87" fmla="*/ 9249 h 1469"/>
                <a:gd name="T88" fmla="*/ 2 w 2296"/>
                <a:gd name="T89" fmla="*/ 8924 h 1469"/>
                <a:gd name="T90" fmla="*/ 2 w 2296"/>
                <a:gd name="T91" fmla="*/ 8585 h 1469"/>
                <a:gd name="T92" fmla="*/ 2 w 2296"/>
                <a:gd name="T93" fmla="*/ 833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000078"/>
            </a:solidFill>
            <a:ln w="9525">
              <a:noFill/>
              <a:round/>
              <a:headEnd/>
              <a:tailEnd/>
            </a:ln>
          </p:spPr>
          <p:txBody>
            <a:bodyPr/>
            <a:lstStyle/>
            <a:p>
              <a:endParaRPr lang="en-US" dirty="0"/>
            </a:p>
          </p:txBody>
        </p:sp>
        <p:sp>
          <p:nvSpPr>
            <p:cNvPr id="19468" name="Freeform 10"/>
            <p:cNvSpPr>
              <a:spLocks/>
            </p:cNvSpPr>
            <p:nvPr/>
          </p:nvSpPr>
          <p:spPr bwMode="hidden">
            <a:xfrm>
              <a:off x="0" y="0"/>
              <a:ext cx="5758" cy="1776"/>
            </a:xfrm>
            <a:custGeom>
              <a:avLst/>
              <a:gdLst>
                <a:gd name="T0" fmla="*/ 0 w 5740"/>
                <a:gd name="T1" fmla="*/ 0 h 1906"/>
                <a:gd name="T2" fmla="*/ 0 w 5740"/>
                <a:gd name="T3" fmla="*/ 78 h 1906"/>
                <a:gd name="T4" fmla="*/ 6608 w 5740"/>
                <a:gd name="T5" fmla="*/ 78 h 1906"/>
                <a:gd name="T6" fmla="*/ 660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rgbClr val="000084"/>
                </a:gs>
              </a:gsLst>
              <a:lin ang="5400000" scaled="1"/>
            </a:gradFill>
            <a:ln w="9525">
              <a:noFill/>
              <a:round/>
              <a:headEnd/>
              <a:tailEnd/>
            </a:ln>
          </p:spPr>
          <p:txBody>
            <a:bodyPr/>
            <a:lstStyle/>
            <a:p>
              <a:endParaRPr lang="en-US" dirty="0"/>
            </a:p>
          </p:txBody>
        </p:sp>
      </p:grpSp>
      <p:sp>
        <p:nvSpPr>
          <p:cNvPr id="1985547" name="Rectangle 11"/>
          <p:cNvSpPr>
            <a:spLocks noGrp="1" noChangeArrowheads="1"/>
          </p:cNvSpPr>
          <p:nvPr>
            <p:ph type="body" idx="1"/>
          </p:nvPr>
        </p:nvSpPr>
        <p:spPr bwMode="auto">
          <a:xfrm>
            <a:off x="965200" y="1447800"/>
            <a:ext cx="7188200" cy="2130425"/>
          </a:xfrm>
          <a:prstGeom prst="rect">
            <a:avLst/>
          </a:prstGeom>
          <a:noFill/>
          <a:ln>
            <a:noFill/>
          </a:ln>
          <a:effectLst/>
          <a:extLst/>
        </p:spPr>
        <p:txBody>
          <a:bodyPr vert="horz" wrap="square" lIns="91440" tIns="91440" rIns="45720" bIns="4572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85548" name="Rectangle 12"/>
          <p:cNvSpPr>
            <a:spLocks noChangeArrowheads="1"/>
          </p:cNvSpPr>
          <p:nvPr userDrawn="1"/>
        </p:nvSpPr>
        <p:spPr bwMode="auto">
          <a:xfrm>
            <a:off x="0" y="0"/>
            <a:ext cx="9144000" cy="1020763"/>
          </a:xfrm>
          <a:prstGeom prst="rect">
            <a:avLst/>
          </a:prstGeom>
          <a:gradFill rotWithShape="1">
            <a:gsLst>
              <a:gs pos="0">
                <a:srgbClr val="FF6600">
                  <a:gamma/>
                  <a:shade val="46275"/>
                  <a:invGamma/>
                </a:srgbClr>
              </a:gs>
              <a:gs pos="50000">
                <a:srgbClr val="FF6600">
                  <a:alpha val="81000"/>
                </a:srgbClr>
              </a:gs>
              <a:gs pos="100000">
                <a:srgbClr val="FF6600">
                  <a:gamma/>
                  <a:shade val="46275"/>
                  <a:invGamma/>
                </a:srgbClr>
              </a:gs>
            </a:gsLst>
            <a:lin ang="5400000" scaled="1"/>
          </a:gradFill>
          <a:ln w="31750">
            <a:solidFill>
              <a:srgbClr val="D7300A"/>
            </a:solidFill>
            <a:miter lim="800000"/>
            <a:headEnd/>
            <a:tailEnd/>
          </a:ln>
          <a:effectLst>
            <a:outerShdw dist="17961" dir="2700000" algn="ctr" rotWithShape="0">
              <a:schemeClr val="bg2"/>
            </a:outerShdw>
          </a:effectLst>
        </p:spPr>
        <p:txBody>
          <a:bodyPr anchor="ctr">
            <a:spAutoFit/>
          </a:bodyPr>
          <a:lstStyle/>
          <a:p>
            <a:pPr>
              <a:defRPr/>
            </a:pPr>
            <a:endParaRPr lang="en-US" dirty="0"/>
          </a:p>
        </p:txBody>
      </p:sp>
      <p:pic>
        <p:nvPicPr>
          <p:cNvPr id="19463" name="Picture 13"/>
          <p:cNvPicPr>
            <a:picLocks noChangeAspect="1" noChangeArrowheads="1"/>
          </p:cNvPicPr>
          <p:nvPr userDrawn="1"/>
        </p:nvPicPr>
        <p:blipFill>
          <a:blip r:embed="rId13" cstate="print"/>
          <a:srcRect/>
          <a:stretch>
            <a:fillRect/>
          </a:stretch>
        </p:blipFill>
        <p:spPr bwMode="auto">
          <a:xfrm>
            <a:off x="50800" y="63500"/>
            <a:ext cx="1311275" cy="854075"/>
          </a:xfrm>
          <a:prstGeom prst="rect">
            <a:avLst/>
          </a:prstGeom>
          <a:noFill/>
          <a:ln w="12700">
            <a:solidFill>
              <a:srgbClr val="99CC00"/>
            </a:solidFill>
            <a:miter lim="800000"/>
            <a:headEnd/>
            <a:tailEnd/>
          </a:ln>
          <a:effectLst>
            <a:outerShdw dist="35921" dir="2700000" algn="ctr" rotWithShape="0">
              <a:schemeClr val="bg2"/>
            </a:outerShdw>
          </a:effectLst>
        </p:spPr>
      </p:pic>
      <p:sp>
        <p:nvSpPr>
          <p:cNvPr id="1985550" name="Rectangle 14"/>
          <p:cNvSpPr>
            <a:spLocks noGrp="1" noChangeArrowheads="1"/>
          </p:cNvSpPr>
          <p:nvPr>
            <p:ph type="title"/>
          </p:nvPr>
        </p:nvSpPr>
        <p:spPr bwMode="auto">
          <a:xfrm>
            <a:off x="1371600" y="304800"/>
            <a:ext cx="7772400" cy="406400"/>
          </a:xfrm>
          <a:prstGeom prst="rect">
            <a:avLst/>
          </a:prstGeom>
          <a:noFill/>
          <a:ln>
            <a:noFill/>
          </a:ln>
          <a:effectLst/>
          <a:extLst/>
        </p:spPr>
        <p:txBody>
          <a:bodyPr vert="horz" wrap="square" lIns="0" tIns="0" rIns="0" bIns="0" numCol="1" anchor="b" anchorCtr="0" compatLnSpc="1">
            <a:prstTxWarp prst="textNoShape">
              <a:avLst/>
            </a:prstTxWarp>
            <a:spAutoFit/>
          </a:bodyPr>
          <a:lstStyle/>
          <a:p>
            <a:pPr lvl="0"/>
            <a:r>
              <a:rPr lang="en-US"/>
              <a:t>Click to edit Master title style</a:t>
            </a:r>
          </a:p>
        </p:txBody>
      </p:sp>
      <p:sp>
        <p:nvSpPr>
          <p:cNvPr id="19465" name="Line 15"/>
          <p:cNvSpPr>
            <a:spLocks noChangeShapeType="1"/>
          </p:cNvSpPr>
          <p:nvPr userDrawn="1"/>
        </p:nvSpPr>
        <p:spPr bwMode="auto">
          <a:xfrm>
            <a:off x="0" y="1038225"/>
            <a:ext cx="9144000" cy="0"/>
          </a:xfrm>
          <a:prstGeom prst="line">
            <a:avLst/>
          </a:prstGeom>
          <a:noFill/>
          <a:ln w="38100">
            <a:solidFill>
              <a:srgbClr val="000000"/>
            </a:solidFill>
            <a:round/>
            <a:headEnd/>
            <a:tailEnd/>
          </a:ln>
        </p:spPr>
        <p:txBody>
          <a:bodyPr wrap="none">
            <a:spAutoFit/>
          </a:bodyPr>
          <a:lstStyle/>
          <a:p>
            <a:endParaRPr lang="en-US" dirty="0"/>
          </a:p>
        </p:txBody>
      </p:sp>
    </p:spTree>
  </p:cSld>
  <p:clrMap bg1="dk2" tx1="lt1" bg2="dk1" tx2="lt2" accent1="accent1" accent2="accent2" accent3="accent3" accent4="accent4" accent5="accent5" accent6="accent6" hlink="hlink" folHlink="folHlink"/>
  <p:sldLayoutIdLst>
    <p:sldLayoutId id="2147507110" r:id="rId1"/>
    <p:sldLayoutId id="2147507111" r:id="rId2"/>
    <p:sldLayoutId id="2147507112" r:id="rId3"/>
    <p:sldLayoutId id="2147507113" r:id="rId4"/>
    <p:sldLayoutId id="2147507114" r:id="rId5"/>
    <p:sldLayoutId id="2147507115" r:id="rId6"/>
    <p:sldLayoutId id="2147507116" r:id="rId7"/>
    <p:sldLayoutId id="2147507117" r:id="rId8"/>
    <p:sldLayoutId id="2147507118" r:id="rId9"/>
    <p:sldLayoutId id="2147507119" r:id="rId10"/>
    <p:sldLayoutId id="2147507120" r:id="rId11"/>
  </p:sldLayoutIdLst>
  <p:txStyles>
    <p:titleStyle>
      <a:lvl1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2pPr>
      <a:lvl3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3pPr>
      <a:lvl4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4pPr>
      <a:lvl5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5pPr>
      <a:lvl6pPr marL="457200" algn="ctr" rtl="0" fontAlgn="base">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6pPr>
      <a:lvl7pPr marL="914400" algn="ctr" rtl="0" fontAlgn="base">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7pPr>
      <a:lvl8pPr marL="1371600" algn="ctr" rtl="0" fontAlgn="base">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8pPr>
      <a:lvl9pPr marL="1828800" algn="ctr" rtl="0" fontAlgn="base">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9pPr>
    </p:titleStyle>
    <p:bodyStyle>
      <a:lvl1pPr marL="341313" indent="-341313" algn="l" rtl="0" eaLnBrk="0" fontAlgn="base" hangingPunct="0">
        <a:lnSpc>
          <a:spcPct val="95000"/>
        </a:lnSpc>
        <a:spcBef>
          <a:spcPct val="35000"/>
        </a:spcBef>
        <a:spcAft>
          <a:spcPct val="0"/>
        </a:spcAft>
        <a:buClr>
          <a:srgbClr val="CC0000"/>
        </a:buClr>
        <a:buSzPct val="68000"/>
        <a:buFont typeface="Arial Black" pitchFamily="34" charset="0"/>
        <a:buChar char="►"/>
        <a:defRPr sz="2600" b="1">
          <a:solidFill>
            <a:schemeClr val="tx1"/>
          </a:solidFill>
          <a:effectLst>
            <a:outerShdw blurRad="38100" dist="38100" dir="2700000" algn="tl">
              <a:srgbClr val="000000"/>
            </a:outerShdw>
          </a:effectLst>
          <a:latin typeface="+mn-lt"/>
          <a:ea typeface="+mn-ea"/>
          <a:cs typeface="+mn-cs"/>
        </a:defRPr>
      </a:lvl1pPr>
      <a:lvl2pPr marL="801688" indent="-346075" algn="l" rtl="0" eaLnBrk="0" fontAlgn="base" hangingPunct="0">
        <a:lnSpc>
          <a:spcPct val="95000"/>
        </a:lnSpc>
        <a:spcBef>
          <a:spcPct val="25000"/>
        </a:spcBef>
        <a:spcAft>
          <a:spcPct val="0"/>
        </a:spcAft>
        <a:buClr>
          <a:schemeClr val="accent2"/>
        </a:buClr>
        <a:buSzPct val="68000"/>
        <a:buFont typeface="Arial" charset="0"/>
        <a:buChar char="●"/>
        <a:defRPr sz="2600" b="1">
          <a:solidFill>
            <a:schemeClr val="tx1"/>
          </a:solidFill>
          <a:effectLst>
            <a:outerShdw blurRad="38100" dist="38100" dir="2700000" algn="tl">
              <a:srgbClr val="000000"/>
            </a:outerShdw>
          </a:effectLst>
          <a:latin typeface="+mn-lt"/>
          <a:cs typeface="+mn-cs"/>
        </a:defRPr>
      </a:lvl2pPr>
      <a:lvl3pPr marL="1147763" indent="-231775" algn="l" rtl="0" eaLnBrk="0" fontAlgn="base" hangingPunct="0">
        <a:lnSpc>
          <a:spcPct val="95000"/>
        </a:lnSpc>
        <a:spcBef>
          <a:spcPct val="15000"/>
        </a:spcBef>
        <a:spcAft>
          <a:spcPct val="0"/>
        </a:spcAft>
        <a:buClr>
          <a:schemeClr val="tx2"/>
        </a:buClr>
        <a:buFont typeface="Times" pitchFamily="18" charset="0"/>
        <a:buChar char="•"/>
        <a:defRPr sz="2600" b="1" i="1">
          <a:solidFill>
            <a:schemeClr val="tx1"/>
          </a:solidFill>
          <a:effectLst>
            <a:outerShdw blurRad="38100" dist="38100" dir="2700000" algn="tl">
              <a:srgbClr val="000000"/>
            </a:outerShdw>
          </a:effectLst>
          <a:latin typeface="+mn-lt"/>
          <a:cs typeface="+mn-cs"/>
        </a:defRPr>
      </a:lvl3pPr>
      <a:lvl4pPr marL="1711325"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4pPr>
      <a:lvl5pPr marL="20002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5pPr>
      <a:lvl6pPr marL="24574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6pPr>
      <a:lvl7pPr marL="29146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7pPr>
      <a:lvl8pPr marL="33718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8pPr>
      <a:lvl9pPr marL="38290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84"/>
        </a:solidFill>
        <a:effectLst/>
      </p:bgPr>
    </p:bg>
    <p:spTree>
      <p:nvGrpSpPr>
        <p:cNvPr id="1" name=""/>
        <p:cNvGrpSpPr/>
        <p:nvPr/>
      </p:nvGrpSpPr>
      <p:grpSpPr>
        <a:xfrm>
          <a:off x="0" y="0"/>
          <a:ext cx="0" cy="0"/>
          <a:chOff x="0" y="0"/>
          <a:chExt cx="0" cy="0"/>
        </a:xfrm>
      </p:grpSpPr>
      <p:grpSp>
        <p:nvGrpSpPr>
          <p:cNvPr id="20482" name="Group 2"/>
          <p:cNvGrpSpPr>
            <a:grpSpLocks/>
          </p:cNvGrpSpPr>
          <p:nvPr userDrawn="1"/>
        </p:nvGrpSpPr>
        <p:grpSpPr bwMode="auto">
          <a:xfrm>
            <a:off x="0" y="0"/>
            <a:ext cx="9140825" cy="6850063"/>
            <a:chOff x="0" y="0"/>
            <a:chExt cx="5758" cy="4315"/>
          </a:xfrm>
        </p:grpSpPr>
        <p:grpSp>
          <p:nvGrpSpPr>
            <p:cNvPr id="20491" name="Group 3"/>
            <p:cNvGrpSpPr>
              <a:grpSpLocks/>
            </p:cNvGrpSpPr>
            <p:nvPr userDrawn="1"/>
          </p:nvGrpSpPr>
          <p:grpSpPr bwMode="auto">
            <a:xfrm>
              <a:off x="1728" y="2230"/>
              <a:ext cx="4027" cy="2085"/>
              <a:chOff x="1728" y="2230"/>
              <a:chExt cx="4027" cy="2085"/>
            </a:xfrm>
          </p:grpSpPr>
          <p:sp>
            <p:nvSpPr>
              <p:cNvPr id="20494"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solidFill>
                <a:srgbClr val="000078"/>
              </a:solidFill>
              <a:ln w="9525">
                <a:noFill/>
                <a:round/>
                <a:headEnd/>
                <a:tailEnd/>
              </a:ln>
            </p:spPr>
            <p:txBody>
              <a:bodyPr/>
              <a:lstStyle/>
              <a:p>
                <a:endParaRPr lang="en-US" dirty="0"/>
              </a:p>
            </p:txBody>
          </p:sp>
          <p:sp>
            <p:nvSpPr>
              <p:cNvPr id="20495"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solidFill>
                <a:srgbClr val="000078"/>
              </a:solidFill>
              <a:ln w="9525">
                <a:noFill/>
                <a:round/>
                <a:headEnd/>
                <a:tailEnd/>
              </a:ln>
            </p:spPr>
            <p:txBody>
              <a:bodyPr/>
              <a:lstStyle/>
              <a:p>
                <a:endParaRPr lang="en-US" dirty="0"/>
              </a:p>
            </p:txBody>
          </p:sp>
          <p:sp>
            <p:nvSpPr>
              <p:cNvPr id="20496"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solidFill>
                <a:srgbClr val="000078"/>
              </a:solidFill>
              <a:ln w="9525">
                <a:noFill/>
                <a:round/>
                <a:headEnd/>
                <a:tailEnd/>
              </a:ln>
            </p:spPr>
            <p:txBody>
              <a:bodyPr/>
              <a:lstStyle/>
              <a:p>
                <a:endParaRPr lang="en-US" dirty="0"/>
              </a:p>
            </p:txBody>
          </p:sp>
          <p:sp>
            <p:nvSpPr>
              <p:cNvPr id="20497"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0084"/>
              </a:solidFill>
              <a:ln w="9525">
                <a:noFill/>
                <a:round/>
                <a:headEnd/>
                <a:tailEnd/>
              </a:ln>
            </p:spPr>
            <p:txBody>
              <a:bodyPr/>
              <a:lstStyle/>
              <a:p>
                <a:endParaRPr lang="en-US" dirty="0"/>
              </a:p>
            </p:txBody>
          </p:sp>
          <p:sp>
            <p:nvSpPr>
              <p:cNvPr id="20498"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solidFill>
                <a:srgbClr val="000078"/>
              </a:solidFill>
              <a:ln w="9525">
                <a:noFill/>
                <a:round/>
                <a:headEnd/>
                <a:tailEnd/>
              </a:ln>
            </p:spPr>
            <p:txBody>
              <a:bodyPr/>
              <a:lstStyle/>
              <a:p>
                <a:endParaRPr lang="en-US" dirty="0"/>
              </a:p>
            </p:txBody>
          </p:sp>
        </p:grpSp>
        <p:sp>
          <p:nvSpPr>
            <p:cNvPr id="20492" name="Freeform 9"/>
            <p:cNvSpPr>
              <a:spLocks/>
            </p:cNvSpPr>
            <p:nvPr/>
          </p:nvSpPr>
          <p:spPr bwMode="hidden">
            <a:xfrm>
              <a:off x="3322" y="1341"/>
              <a:ext cx="1825" cy="1537"/>
            </a:xfrm>
            <a:custGeom>
              <a:avLst/>
              <a:gdLst>
                <a:gd name="T0" fmla="*/ 2 w 2296"/>
                <a:gd name="T1" fmla="*/ 8118 h 1469"/>
                <a:gd name="T2" fmla="*/ 2 w 2296"/>
                <a:gd name="T3" fmla="*/ 7750 h 1469"/>
                <a:gd name="T4" fmla="*/ 2 w 2296"/>
                <a:gd name="T5" fmla="*/ 7334 h 1469"/>
                <a:gd name="T6" fmla="*/ 2 w 2296"/>
                <a:gd name="T7" fmla="*/ 6872 h 1469"/>
                <a:gd name="T8" fmla="*/ 2 w 2296"/>
                <a:gd name="T9" fmla="*/ 6374 h 1469"/>
                <a:gd name="T10" fmla="*/ 2 w 2296"/>
                <a:gd name="T11" fmla="*/ 5800 h 1469"/>
                <a:gd name="T12" fmla="*/ 2 w 2296"/>
                <a:gd name="T13" fmla="*/ 5124 h 1469"/>
                <a:gd name="T14" fmla="*/ 2 w 2296"/>
                <a:gd name="T15" fmla="*/ 4289 h 1469"/>
                <a:gd name="T16" fmla="*/ 2 w 2296"/>
                <a:gd name="T17" fmla="*/ 3503 h 1469"/>
                <a:gd name="T18" fmla="*/ 2 w 2296"/>
                <a:gd name="T19" fmla="*/ 2793 h 1469"/>
                <a:gd name="T20" fmla="*/ 2 w 2296"/>
                <a:gd name="T21" fmla="*/ 2119 h 1469"/>
                <a:gd name="T22" fmla="*/ 2 w 2296"/>
                <a:gd name="T23" fmla="*/ 1208 h 1469"/>
                <a:gd name="T24" fmla="*/ 2 w 2296"/>
                <a:gd name="T25" fmla="*/ 707 h 1469"/>
                <a:gd name="T26" fmla="*/ 2 w 2296"/>
                <a:gd name="T27" fmla="*/ 327 h 1469"/>
                <a:gd name="T28" fmla="*/ 2 w 2296"/>
                <a:gd name="T29" fmla="*/ 10 h 1469"/>
                <a:gd name="T30" fmla="*/ 2 w 2296"/>
                <a:gd name="T31" fmla="*/ 0 h 1469"/>
                <a:gd name="T32" fmla="*/ 2 w 2296"/>
                <a:gd name="T33" fmla="*/ 920 h 1469"/>
                <a:gd name="T34" fmla="*/ 2 w 2296"/>
                <a:gd name="T35" fmla="*/ 1954 h 1469"/>
                <a:gd name="T36" fmla="*/ 2 w 2296"/>
                <a:gd name="T37" fmla="*/ 2504 h 1469"/>
                <a:gd name="T38" fmla="*/ 2 w 2296"/>
                <a:gd name="T39" fmla="*/ 3072 h 1469"/>
                <a:gd name="T40" fmla="*/ 2 w 2296"/>
                <a:gd name="T41" fmla="*/ 3665 h 1469"/>
                <a:gd name="T42" fmla="*/ 2 w 2296"/>
                <a:gd name="T43" fmla="*/ 4289 h 1469"/>
                <a:gd name="T44" fmla="*/ 2 w 2296"/>
                <a:gd name="T45" fmla="*/ 4865 h 1469"/>
                <a:gd name="T46" fmla="*/ 2 w 2296"/>
                <a:gd name="T47" fmla="*/ 5378 h 1469"/>
                <a:gd name="T48" fmla="*/ 2 w 2296"/>
                <a:gd name="T49" fmla="*/ 5800 h 1469"/>
                <a:gd name="T50" fmla="*/ 2 w 2296"/>
                <a:gd name="T51" fmla="*/ 6140 h 1469"/>
                <a:gd name="T52" fmla="*/ 2 w 2296"/>
                <a:gd name="T53" fmla="*/ 6466 h 1469"/>
                <a:gd name="T54" fmla="*/ 2 w 2296"/>
                <a:gd name="T55" fmla="*/ 6957 h 1469"/>
                <a:gd name="T56" fmla="*/ 2 w 2296"/>
                <a:gd name="T57" fmla="*/ 7415 h 1469"/>
                <a:gd name="T58" fmla="*/ 2 w 2296"/>
                <a:gd name="T59" fmla="*/ 7888 h 1469"/>
                <a:gd name="T60" fmla="*/ 2 w 2296"/>
                <a:gd name="T61" fmla="*/ 8179 h 1469"/>
                <a:gd name="T62" fmla="*/ 2 w 2296"/>
                <a:gd name="T63" fmla="*/ 8449 h 1469"/>
                <a:gd name="T64" fmla="*/ 2 w 2296"/>
                <a:gd name="T65" fmla="*/ 8809 h 1469"/>
                <a:gd name="T66" fmla="*/ 2 w 2296"/>
                <a:gd name="T67" fmla="*/ 9226 h 1469"/>
                <a:gd name="T68" fmla="*/ 0 w 2296"/>
                <a:gd name="T69" fmla="*/ 9664 h 1469"/>
                <a:gd name="T70" fmla="*/ 2 w 2296"/>
                <a:gd name="T71" fmla="*/ 10167 h 1469"/>
                <a:gd name="T72" fmla="*/ 2 w 2296"/>
                <a:gd name="T73" fmla="*/ 10587 h 1469"/>
                <a:gd name="T74" fmla="*/ 2 w 2296"/>
                <a:gd name="T75" fmla="*/ 10931 h 1469"/>
                <a:gd name="T76" fmla="*/ 2 w 2296"/>
                <a:gd name="T77" fmla="*/ 11242 h 1469"/>
                <a:gd name="T78" fmla="*/ 2 w 2296"/>
                <a:gd name="T79" fmla="*/ 10830 h 1469"/>
                <a:gd name="T80" fmla="*/ 2 w 2296"/>
                <a:gd name="T81" fmla="*/ 10423 h 1469"/>
                <a:gd name="T82" fmla="*/ 2 w 2296"/>
                <a:gd name="T83" fmla="*/ 9996 h 1469"/>
                <a:gd name="T84" fmla="*/ 2 w 2296"/>
                <a:gd name="T85" fmla="*/ 9644 h 1469"/>
                <a:gd name="T86" fmla="*/ 2 w 2296"/>
                <a:gd name="T87" fmla="*/ 9249 h 1469"/>
                <a:gd name="T88" fmla="*/ 2 w 2296"/>
                <a:gd name="T89" fmla="*/ 8924 h 1469"/>
                <a:gd name="T90" fmla="*/ 2 w 2296"/>
                <a:gd name="T91" fmla="*/ 8585 h 1469"/>
                <a:gd name="T92" fmla="*/ 2 w 2296"/>
                <a:gd name="T93" fmla="*/ 833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000078"/>
            </a:solidFill>
            <a:ln w="9525">
              <a:noFill/>
              <a:round/>
              <a:headEnd/>
              <a:tailEnd/>
            </a:ln>
          </p:spPr>
          <p:txBody>
            <a:bodyPr/>
            <a:lstStyle/>
            <a:p>
              <a:endParaRPr lang="en-US" dirty="0"/>
            </a:p>
          </p:txBody>
        </p:sp>
        <p:sp>
          <p:nvSpPr>
            <p:cNvPr id="20493" name="Freeform 10"/>
            <p:cNvSpPr>
              <a:spLocks/>
            </p:cNvSpPr>
            <p:nvPr/>
          </p:nvSpPr>
          <p:spPr bwMode="hidden">
            <a:xfrm>
              <a:off x="0" y="0"/>
              <a:ext cx="5758" cy="1776"/>
            </a:xfrm>
            <a:custGeom>
              <a:avLst/>
              <a:gdLst>
                <a:gd name="T0" fmla="*/ 0 w 5740"/>
                <a:gd name="T1" fmla="*/ 0 h 1906"/>
                <a:gd name="T2" fmla="*/ 0 w 5740"/>
                <a:gd name="T3" fmla="*/ 78 h 1906"/>
                <a:gd name="T4" fmla="*/ 6608 w 5740"/>
                <a:gd name="T5" fmla="*/ 78 h 1906"/>
                <a:gd name="T6" fmla="*/ 660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rgbClr val="000084"/>
                </a:gs>
              </a:gsLst>
              <a:lin ang="5400000" scaled="1"/>
            </a:gradFill>
            <a:ln w="9525">
              <a:noFill/>
              <a:round/>
              <a:headEnd/>
              <a:tailEnd/>
            </a:ln>
          </p:spPr>
          <p:txBody>
            <a:bodyPr/>
            <a:lstStyle/>
            <a:p>
              <a:endParaRPr lang="en-US" dirty="0"/>
            </a:p>
          </p:txBody>
        </p:sp>
      </p:grpSp>
      <p:sp>
        <p:nvSpPr>
          <p:cNvPr id="2008075" name="Rectangle 11"/>
          <p:cNvSpPr>
            <a:spLocks noGrp="1" noChangeArrowheads="1"/>
          </p:cNvSpPr>
          <p:nvPr>
            <p:ph type="body" idx="1"/>
          </p:nvPr>
        </p:nvSpPr>
        <p:spPr bwMode="auto">
          <a:xfrm>
            <a:off x="1622425" y="1549400"/>
            <a:ext cx="7188200" cy="2130425"/>
          </a:xfrm>
          <a:prstGeom prst="rect">
            <a:avLst/>
          </a:prstGeom>
          <a:noFill/>
          <a:ln>
            <a:noFill/>
          </a:ln>
          <a:effectLst/>
          <a:extLst/>
        </p:spPr>
        <p:txBody>
          <a:bodyPr vert="horz" wrap="square" lIns="91440" tIns="91440" rIns="45720" bIns="4572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08076" name="Rectangle 12"/>
          <p:cNvSpPr>
            <a:spLocks noChangeArrowheads="1"/>
          </p:cNvSpPr>
          <p:nvPr userDrawn="1"/>
        </p:nvSpPr>
        <p:spPr bwMode="auto">
          <a:xfrm>
            <a:off x="0" y="0"/>
            <a:ext cx="9144000" cy="1020763"/>
          </a:xfrm>
          <a:prstGeom prst="rect">
            <a:avLst/>
          </a:prstGeom>
          <a:gradFill rotWithShape="1">
            <a:gsLst>
              <a:gs pos="0">
                <a:srgbClr val="FF6600">
                  <a:gamma/>
                  <a:shade val="46275"/>
                  <a:invGamma/>
                </a:srgbClr>
              </a:gs>
              <a:gs pos="50000">
                <a:srgbClr val="FF6600">
                  <a:alpha val="81000"/>
                </a:srgbClr>
              </a:gs>
              <a:gs pos="100000">
                <a:srgbClr val="FF6600">
                  <a:gamma/>
                  <a:shade val="46275"/>
                  <a:invGamma/>
                </a:srgbClr>
              </a:gs>
            </a:gsLst>
            <a:lin ang="5400000" scaled="1"/>
          </a:gradFill>
          <a:ln w="31750">
            <a:solidFill>
              <a:srgbClr val="D7300A"/>
            </a:solidFill>
            <a:miter lim="800000"/>
            <a:headEnd/>
            <a:tailEnd/>
          </a:ln>
          <a:effectLst>
            <a:outerShdw dist="17961" dir="2700000" algn="ctr" rotWithShape="0">
              <a:schemeClr val="bg2"/>
            </a:outerShdw>
          </a:effectLst>
        </p:spPr>
        <p:txBody>
          <a:bodyPr anchor="ctr">
            <a:spAutoFit/>
          </a:bodyPr>
          <a:lstStyle/>
          <a:p>
            <a:pPr>
              <a:defRPr/>
            </a:pPr>
            <a:endParaRPr lang="en-US" dirty="0"/>
          </a:p>
        </p:txBody>
      </p:sp>
      <p:pic>
        <p:nvPicPr>
          <p:cNvPr id="20487" name="Picture 13"/>
          <p:cNvPicPr>
            <a:picLocks noChangeAspect="1" noChangeArrowheads="1"/>
          </p:cNvPicPr>
          <p:nvPr userDrawn="1"/>
        </p:nvPicPr>
        <p:blipFill>
          <a:blip r:embed="rId14" cstate="print"/>
          <a:srcRect/>
          <a:stretch>
            <a:fillRect/>
          </a:stretch>
        </p:blipFill>
        <p:spPr bwMode="auto">
          <a:xfrm>
            <a:off x="50800" y="76200"/>
            <a:ext cx="1311275" cy="854075"/>
          </a:xfrm>
          <a:prstGeom prst="rect">
            <a:avLst/>
          </a:prstGeom>
          <a:noFill/>
          <a:ln w="12700">
            <a:solidFill>
              <a:srgbClr val="99CC00"/>
            </a:solidFill>
            <a:miter lim="800000"/>
            <a:headEnd/>
            <a:tailEnd/>
          </a:ln>
          <a:effectLst>
            <a:outerShdw dist="35921" dir="2700000" algn="ctr" rotWithShape="0">
              <a:schemeClr val="bg2"/>
            </a:outerShdw>
          </a:effectLst>
        </p:spPr>
      </p:pic>
      <p:sp>
        <p:nvSpPr>
          <p:cNvPr id="20488" name="Line 14"/>
          <p:cNvSpPr>
            <a:spLocks noChangeShapeType="1"/>
          </p:cNvSpPr>
          <p:nvPr userDrawn="1"/>
        </p:nvSpPr>
        <p:spPr bwMode="auto">
          <a:xfrm>
            <a:off x="0" y="1038225"/>
            <a:ext cx="9144000" cy="0"/>
          </a:xfrm>
          <a:prstGeom prst="line">
            <a:avLst/>
          </a:prstGeom>
          <a:noFill/>
          <a:ln w="38100">
            <a:solidFill>
              <a:srgbClr val="000000"/>
            </a:solidFill>
            <a:round/>
            <a:headEnd/>
            <a:tailEnd/>
          </a:ln>
        </p:spPr>
        <p:txBody>
          <a:bodyPr wrap="none">
            <a:spAutoFit/>
          </a:bodyPr>
          <a:lstStyle/>
          <a:p>
            <a:endParaRPr lang="en-US" dirty="0"/>
          </a:p>
        </p:txBody>
      </p:sp>
      <p:sp>
        <p:nvSpPr>
          <p:cNvPr id="2008079" name="Rectangle 15"/>
          <p:cNvSpPr>
            <a:spLocks noGrp="1" noChangeArrowheads="1"/>
          </p:cNvSpPr>
          <p:nvPr>
            <p:ph type="title"/>
          </p:nvPr>
        </p:nvSpPr>
        <p:spPr bwMode="auto">
          <a:xfrm>
            <a:off x="1622425" y="438150"/>
            <a:ext cx="7521575" cy="463550"/>
          </a:xfrm>
          <a:prstGeom prst="rect">
            <a:avLst/>
          </a:prstGeom>
          <a:noFill/>
          <a:ln>
            <a:noFill/>
          </a:ln>
          <a:effectLst/>
          <a:extLst/>
        </p:spPr>
        <p:txBody>
          <a:bodyPr vert="horz" wrap="square" lIns="0" tIns="0" rIns="0" bIns="0" numCol="1" anchor="b" anchorCtr="0" compatLnSpc="1">
            <a:prstTxWarp prst="textNoShape">
              <a:avLst/>
            </a:prstTxWarp>
            <a:spAutoFit/>
          </a:bodyPr>
          <a:lstStyle/>
          <a:p>
            <a:pPr lvl="0"/>
            <a:r>
              <a:rPr lang="en-US"/>
              <a:t>Click to edit Master title style</a:t>
            </a:r>
          </a:p>
        </p:txBody>
      </p:sp>
      <p:sp>
        <p:nvSpPr>
          <p:cNvPr id="20490" name="Line 16"/>
          <p:cNvSpPr>
            <a:spLocks noChangeShapeType="1"/>
          </p:cNvSpPr>
          <p:nvPr userDrawn="1"/>
        </p:nvSpPr>
        <p:spPr bwMode="auto">
          <a:xfrm>
            <a:off x="-25400" y="1038225"/>
            <a:ext cx="9144000" cy="0"/>
          </a:xfrm>
          <a:prstGeom prst="line">
            <a:avLst/>
          </a:prstGeom>
          <a:noFill/>
          <a:ln w="38100">
            <a:solidFill>
              <a:srgbClr val="000000"/>
            </a:solidFill>
            <a:round/>
            <a:headEnd/>
            <a:tailEnd/>
          </a:ln>
        </p:spPr>
        <p:txBody>
          <a:bodyPr wrap="none">
            <a:spAutoFit/>
          </a:bodyPr>
          <a:lstStyle/>
          <a:p>
            <a:endParaRPr lang="en-US" dirty="0"/>
          </a:p>
        </p:txBody>
      </p:sp>
    </p:spTree>
  </p:cSld>
  <p:clrMap bg1="dk2" tx1="lt1" bg2="dk1" tx2="lt2" accent1="accent1" accent2="accent2" accent3="accent3" accent4="accent4" accent5="accent5" accent6="accent6" hlink="hlink" folHlink="folHlink"/>
  <p:sldLayoutIdLst>
    <p:sldLayoutId id="2147507121" r:id="rId1"/>
    <p:sldLayoutId id="2147507122" r:id="rId2"/>
    <p:sldLayoutId id="2147507123" r:id="rId3"/>
    <p:sldLayoutId id="2147507124" r:id="rId4"/>
    <p:sldLayoutId id="2147507125" r:id="rId5"/>
    <p:sldLayoutId id="2147507126" r:id="rId6"/>
    <p:sldLayoutId id="2147507127" r:id="rId7"/>
    <p:sldLayoutId id="2147507128" r:id="rId8"/>
    <p:sldLayoutId id="2147507129" r:id="rId9"/>
    <p:sldLayoutId id="2147507130" r:id="rId10"/>
    <p:sldLayoutId id="2147507131" r:id="rId11"/>
    <p:sldLayoutId id="2147507132" r:id="rId12"/>
  </p:sldLayoutIdLst>
  <p:txStyles>
    <p:titleStyle>
      <a:lvl1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2pPr>
      <a:lvl3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3pPr>
      <a:lvl4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4pPr>
      <a:lvl5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5pPr>
      <a:lvl6pPr marL="457200" algn="ctr" rtl="0" fontAlgn="base">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6pPr>
      <a:lvl7pPr marL="914400" algn="ctr" rtl="0" fontAlgn="base">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7pPr>
      <a:lvl8pPr marL="1371600" algn="ctr" rtl="0" fontAlgn="base">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8pPr>
      <a:lvl9pPr marL="1828800" algn="ctr" rtl="0" fontAlgn="base">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9pPr>
    </p:titleStyle>
    <p:bodyStyle>
      <a:lvl1pPr marL="341313" indent="-341313" algn="l" rtl="0" eaLnBrk="0" fontAlgn="base" hangingPunct="0">
        <a:lnSpc>
          <a:spcPct val="95000"/>
        </a:lnSpc>
        <a:spcBef>
          <a:spcPct val="35000"/>
        </a:spcBef>
        <a:spcAft>
          <a:spcPct val="0"/>
        </a:spcAft>
        <a:buClr>
          <a:srgbClr val="CC0000"/>
        </a:buClr>
        <a:buSzPct val="68000"/>
        <a:buFont typeface="Arial" charset="0"/>
        <a:buChar char="►"/>
        <a:defRPr sz="2600" b="1">
          <a:solidFill>
            <a:schemeClr val="tx1"/>
          </a:solidFill>
          <a:effectLst>
            <a:outerShdw blurRad="38100" dist="38100" dir="2700000" algn="tl">
              <a:srgbClr val="000000"/>
            </a:outerShdw>
          </a:effectLst>
          <a:latin typeface="+mn-lt"/>
          <a:ea typeface="+mn-ea"/>
          <a:cs typeface="+mn-cs"/>
        </a:defRPr>
      </a:lvl1pPr>
      <a:lvl2pPr marL="801688" indent="-346075" algn="l" rtl="0" eaLnBrk="0" fontAlgn="base" hangingPunct="0">
        <a:lnSpc>
          <a:spcPct val="95000"/>
        </a:lnSpc>
        <a:spcBef>
          <a:spcPct val="25000"/>
        </a:spcBef>
        <a:spcAft>
          <a:spcPct val="0"/>
        </a:spcAft>
        <a:buClr>
          <a:schemeClr val="accent2"/>
        </a:buClr>
        <a:buSzPct val="68000"/>
        <a:buFont typeface="Arial" charset="0"/>
        <a:buChar char="●"/>
        <a:defRPr sz="2600" b="1">
          <a:solidFill>
            <a:schemeClr val="tx1"/>
          </a:solidFill>
          <a:effectLst>
            <a:outerShdw blurRad="38100" dist="38100" dir="2700000" algn="tl">
              <a:srgbClr val="000000"/>
            </a:outerShdw>
          </a:effectLst>
          <a:latin typeface="+mn-lt"/>
          <a:cs typeface="+mn-cs"/>
        </a:defRPr>
      </a:lvl2pPr>
      <a:lvl3pPr marL="1147763" indent="-231775" algn="l" rtl="0" eaLnBrk="0" fontAlgn="base" hangingPunct="0">
        <a:lnSpc>
          <a:spcPct val="95000"/>
        </a:lnSpc>
        <a:spcBef>
          <a:spcPct val="15000"/>
        </a:spcBef>
        <a:spcAft>
          <a:spcPct val="0"/>
        </a:spcAft>
        <a:buClr>
          <a:schemeClr val="tx2"/>
        </a:buClr>
        <a:buFont typeface="Arial" charset="0"/>
        <a:buChar char="•"/>
        <a:defRPr sz="2600" b="1" i="1">
          <a:solidFill>
            <a:schemeClr val="tx1"/>
          </a:solidFill>
          <a:effectLst>
            <a:outerShdw blurRad="38100" dist="38100" dir="2700000" algn="tl">
              <a:srgbClr val="000000"/>
            </a:outerShdw>
          </a:effectLst>
          <a:latin typeface="+mn-lt"/>
          <a:cs typeface="+mn-cs"/>
        </a:defRPr>
      </a:lvl3pPr>
      <a:lvl4pPr marL="1711325"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4pPr>
      <a:lvl5pPr marL="20002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5pPr>
      <a:lvl6pPr marL="24574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6pPr>
      <a:lvl7pPr marL="29146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7pPr>
      <a:lvl8pPr marL="33718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8pPr>
      <a:lvl9pPr marL="38290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0"/>
            <a:ext cx="9144000" cy="6858000"/>
          </a:xfrm>
          <a:prstGeom prst="rect">
            <a:avLst/>
          </a:prstGeom>
          <a:solidFill>
            <a:schemeClr val="hlink"/>
          </a:solidFill>
          <a:ln w="9525">
            <a:solidFill>
              <a:schemeClr val="tx1"/>
            </a:solidFill>
            <a:miter lim="800000"/>
            <a:headEnd/>
            <a:tailEnd/>
          </a:ln>
        </p:spPr>
        <p:txBody>
          <a:bodyPr wrap="none" anchor="ctr"/>
          <a:lstStyle/>
          <a:p>
            <a:pPr algn="l"/>
            <a:endParaRPr lang="en-US" sz="1400" b="1" dirty="0">
              <a:solidFill>
                <a:schemeClr val="bg1"/>
              </a:solidFill>
              <a:latin typeface="Arial" charset="0"/>
            </a:endParaRPr>
          </a:p>
        </p:txBody>
      </p:sp>
      <p:sp>
        <p:nvSpPr>
          <p:cNvPr id="21507" name="Rectangle 3"/>
          <p:cNvSpPr>
            <a:spLocks noGrp="1" noChangeArrowheads="1"/>
          </p:cNvSpPr>
          <p:nvPr>
            <p:ph type="title"/>
          </p:nvPr>
        </p:nvSpPr>
        <p:spPr bwMode="auto">
          <a:xfrm>
            <a:off x="152400" y="0"/>
            <a:ext cx="8763000" cy="11715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1508" name="Freeform 4"/>
          <p:cNvSpPr>
            <a:spLocks/>
          </p:cNvSpPr>
          <p:nvPr/>
        </p:nvSpPr>
        <p:spPr bwMode="auto">
          <a:xfrm>
            <a:off x="0" y="2895600"/>
            <a:ext cx="9144000" cy="708025"/>
          </a:xfrm>
          <a:custGeom>
            <a:avLst/>
            <a:gdLst>
              <a:gd name="T0" fmla="*/ 0 w 5760"/>
              <a:gd name="T1" fmla="*/ 2147483647 h 446"/>
              <a:gd name="T2" fmla="*/ 2147483647 w 5760"/>
              <a:gd name="T3" fmla="*/ 2147483647 h 446"/>
              <a:gd name="T4" fmla="*/ 2147483647 w 5760"/>
              <a:gd name="T5" fmla="*/ 2147483647 h 446"/>
              <a:gd name="T6" fmla="*/ 2147483647 w 5760"/>
              <a:gd name="T7" fmla="*/ 2147483647 h 446"/>
              <a:gd name="T8" fmla="*/ 2147483647 w 5760"/>
              <a:gd name="T9" fmla="*/ 2147483647 h 446"/>
              <a:gd name="T10" fmla="*/ 2147483647 w 5760"/>
              <a:gd name="T11" fmla="*/ 2147483647 h 446"/>
              <a:gd name="T12" fmla="*/ 2147483647 w 5760"/>
              <a:gd name="T13" fmla="*/ 2147483647 h 446"/>
              <a:gd name="T14" fmla="*/ 2147483647 w 5760"/>
              <a:gd name="T15" fmla="*/ 2147483647 h 446"/>
              <a:gd name="T16" fmla="*/ 2147483647 w 5760"/>
              <a:gd name="T17" fmla="*/ 2147483647 h 446"/>
              <a:gd name="T18" fmla="*/ 2147483647 w 5760"/>
              <a:gd name="T19" fmla="*/ 2147483647 h 446"/>
              <a:gd name="T20" fmla="*/ 2147483647 w 5760"/>
              <a:gd name="T21" fmla="*/ 2147483647 h 446"/>
              <a:gd name="T22" fmla="*/ 2147483647 w 5760"/>
              <a:gd name="T23" fmla="*/ 2147483647 h 446"/>
              <a:gd name="T24" fmla="*/ 2147483647 w 5760"/>
              <a:gd name="T25" fmla="*/ 2147483647 h 446"/>
              <a:gd name="T26" fmla="*/ 2147483647 w 5760"/>
              <a:gd name="T27" fmla="*/ 2147483647 h 446"/>
              <a:gd name="T28" fmla="*/ 2147483647 w 5760"/>
              <a:gd name="T29" fmla="*/ 2147483647 h 446"/>
              <a:gd name="T30" fmla="*/ 2147483647 w 5760"/>
              <a:gd name="T31" fmla="*/ 2147483647 h 446"/>
              <a:gd name="T32" fmla="*/ 2147483647 w 5760"/>
              <a:gd name="T33" fmla="*/ 2147483647 h 446"/>
              <a:gd name="T34" fmla="*/ 2147483647 w 5760"/>
              <a:gd name="T35" fmla="*/ 2147483647 h 446"/>
              <a:gd name="T36" fmla="*/ 2147483647 w 5760"/>
              <a:gd name="T37" fmla="*/ 2147483647 h 446"/>
              <a:gd name="T38" fmla="*/ 2147483647 w 5760"/>
              <a:gd name="T39" fmla="*/ 2147483647 h 446"/>
              <a:gd name="T40" fmla="*/ 2147483647 w 5760"/>
              <a:gd name="T41" fmla="*/ 2147483647 h 446"/>
              <a:gd name="T42" fmla="*/ 2147483647 w 5760"/>
              <a:gd name="T43" fmla="*/ 0 h 446"/>
              <a:gd name="T44" fmla="*/ 2147483647 w 5760"/>
              <a:gd name="T45" fmla="*/ 0 h 446"/>
              <a:gd name="T46" fmla="*/ 2147483647 w 5760"/>
              <a:gd name="T47" fmla="*/ 0 h 446"/>
              <a:gd name="T48" fmla="*/ 2147483647 w 5760"/>
              <a:gd name="T49" fmla="*/ 0 h 446"/>
              <a:gd name="T50" fmla="*/ 2147483647 w 5760"/>
              <a:gd name="T51" fmla="*/ 2147483647 h 446"/>
              <a:gd name="T52" fmla="*/ 2147483647 w 5760"/>
              <a:gd name="T53" fmla="*/ 2147483647 h 446"/>
              <a:gd name="T54" fmla="*/ 2147483647 w 5760"/>
              <a:gd name="T55" fmla="*/ 2147483647 h 446"/>
              <a:gd name="T56" fmla="*/ 2147483647 w 5760"/>
              <a:gd name="T57" fmla="*/ 2147483647 h 446"/>
              <a:gd name="T58" fmla="*/ 2147483647 w 5760"/>
              <a:gd name="T59" fmla="*/ 2147483647 h 446"/>
              <a:gd name="T60" fmla="*/ 2147483647 w 5760"/>
              <a:gd name="T61" fmla="*/ 2147483647 h 446"/>
              <a:gd name="T62" fmla="*/ 2147483647 w 5760"/>
              <a:gd name="T63" fmla="*/ 2147483647 h 446"/>
              <a:gd name="T64" fmla="*/ 2147483647 w 5760"/>
              <a:gd name="T65" fmla="*/ 2147483647 h 446"/>
              <a:gd name="T66" fmla="*/ 2147483647 w 5760"/>
              <a:gd name="T67" fmla="*/ 2147483647 h 446"/>
              <a:gd name="T68" fmla="*/ 2147483647 w 5760"/>
              <a:gd name="T69" fmla="*/ 2147483647 h 446"/>
              <a:gd name="T70" fmla="*/ 2147483647 w 5760"/>
              <a:gd name="T71" fmla="*/ 2147483647 h 446"/>
              <a:gd name="T72" fmla="*/ 2147483647 w 5760"/>
              <a:gd name="T73" fmla="*/ 2147483647 h 446"/>
              <a:gd name="T74" fmla="*/ 2147483647 w 5760"/>
              <a:gd name="T75" fmla="*/ 2147483647 h 446"/>
              <a:gd name="T76" fmla="*/ 2147483647 w 5760"/>
              <a:gd name="T77" fmla="*/ 2147483647 h 446"/>
              <a:gd name="T78" fmla="*/ 2147483647 w 5760"/>
              <a:gd name="T79" fmla="*/ 2147483647 h 446"/>
              <a:gd name="T80" fmla="*/ 2147483647 w 5760"/>
              <a:gd name="T81" fmla="*/ 2147483647 h 446"/>
              <a:gd name="T82" fmla="*/ 2147483647 w 5760"/>
              <a:gd name="T83" fmla="*/ 2147483647 h 446"/>
              <a:gd name="T84" fmla="*/ 0 w 5760"/>
              <a:gd name="T85" fmla="*/ 2147483647 h 44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60" h="446">
                <a:moveTo>
                  <a:pt x="0" y="446"/>
                </a:moveTo>
                <a:lnTo>
                  <a:pt x="5760" y="446"/>
                </a:lnTo>
                <a:lnTo>
                  <a:pt x="5760" y="332"/>
                </a:lnTo>
                <a:lnTo>
                  <a:pt x="5716" y="314"/>
                </a:lnTo>
                <a:lnTo>
                  <a:pt x="5668" y="296"/>
                </a:lnTo>
                <a:lnTo>
                  <a:pt x="5616" y="278"/>
                </a:lnTo>
                <a:lnTo>
                  <a:pt x="5562" y="262"/>
                </a:lnTo>
                <a:lnTo>
                  <a:pt x="5502" y="246"/>
                </a:lnTo>
                <a:lnTo>
                  <a:pt x="5440" y="228"/>
                </a:lnTo>
                <a:lnTo>
                  <a:pt x="5304" y="198"/>
                </a:lnTo>
                <a:lnTo>
                  <a:pt x="5158" y="168"/>
                </a:lnTo>
                <a:lnTo>
                  <a:pt x="4998" y="142"/>
                </a:lnTo>
                <a:lnTo>
                  <a:pt x="4826" y="116"/>
                </a:lnTo>
                <a:lnTo>
                  <a:pt x="4644" y="92"/>
                </a:lnTo>
                <a:lnTo>
                  <a:pt x="4450" y="72"/>
                </a:lnTo>
                <a:lnTo>
                  <a:pt x="4248" y="54"/>
                </a:lnTo>
                <a:lnTo>
                  <a:pt x="4038" y="38"/>
                </a:lnTo>
                <a:lnTo>
                  <a:pt x="3820" y="24"/>
                </a:lnTo>
                <a:lnTo>
                  <a:pt x="3594" y="14"/>
                </a:lnTo>
                <a:lnTo>
                  <a:pt x="3362" y="6"/>
                </a:lnTo>
                <a:lnTo>
                  <a:pt x="3124" y="0"/>
                </a:lnTo>
                <a:lnTo>
                  <a:pt x="2880" y="0"/>
                </a:lnTo>
                <a:lnTo>
                  <a:pt x="2636" y="0"/>
                </a:lnTo>
                <a:lnTo>
                  <a:pt x="2398" y="6"/>
                </a:lnTo>
                <a:lnTo>
                  <a:pt x="2166" y="14"/>
                </a:lnTo>
                <a:lnTo>
                  <a:pt x="1940" y="24"/>
                </a:lnTo>
                <a:lnTo>
                  <a:pt x="1722" y="38"/>
                </a:lnTo>
                <a:lnTo>
                  <a:pt x="1512" y="54"/>
                </a:lnTo>
                <a:lnTo>
                  <a:pt x="1310" y="72"/>
                </a:lnTo>
                <a:lnTo>
                  <a:pt x="1116" y="92"/>
                </a:lnTo>
                <a:lnTo>
                  <a:pt x="934" y="116"/>
                </a:lnTo>
                <a:lnTo>
                  <a:pt x="762" y="142"/>
                </a:lnTo>
                <a:lnTo>
                  <a:pt x="602" y="168"/>
                </a:lnTo>
                <a:lnTo>
                  <a:pt x="456" y="198"/>
                </a:lnTo>
                <a:lnTo>
                  <a:pt x="320" y="228"/>
                </a:lnTo>
                <a:lnTo>
                  <a:pt x="258" y="246"/>
                </a:lnTo>
                <a:lnTo>
                  <a:pt x="198" y="262"/>
                </a:lnTo>
                <a:lnTo>
                  <a:pt x="144" y="278"/>
                </a:lnTo>
                <a:lnTo>
                  <a:pt x="92" y="296"/>
                </a:lnTo>
                <a:lnTo>
                  <a:pt x="44" y="314"/>
                </a:lnTo>
                <a:lnTo>
                  <a:pt x="0" y="332"/>
                </a:lnTo>
              </a:path>
            </a:pathLst>
          </a:custGeom>
          <a:noFill/>
          <a:ln w="9525">
            <a:noFill/>
            <a:round/>
            <a:headEnd/>
            <a:tailEnd/>
          </a:ln>
        </p:spPr>
        <p:txBody>
          <a:bodyPr/>
          <a:lstStyle/>
          <a:p>
            <a:endParaRPr lang="en-US" dirty="0"/>
          </a:p>
        </p:txBody>
      </p:sp>
      <p:sp>
        <p:nvSpPr>
          <p:cNvPr id="21509" name="Rectangle 6"/>
          <p:cNvSpPr>
            <a:spLocks noGrp="1" noChangeArrowheads="1"/>
          </p:cNvSpPr>
          <p:nvPr>
            <p:ph type="body" idx="1"/>
          </p:nvPr>
        </p:nvSpPr>
        <p:spPr bwMode="auto">
          <a:xfrm>
            <a:off x="457200" y="1563688"/>
            <a:ext cx="8229600" cy="4760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1510" name="Picture 7" descr="primed_logo_wt"/>
          <p:cNvPicPr>
            <a:picLocks noChangeAspect="1" noChangeArrowheads="1"/>
          </p:cNvPicPr>
          <p:nvPr/>
        </p:nvPicPr>
        <p:blipFill>
          <a:blip r:embed="rId13" cstate="print">
            <a:clrChange>
              <a:clrFrom>
                <a:srgbClr val="002A5C"/>
              </a:clrFrom>
              <a:clrTo>
                <a:srgbClr val="002A5C">
                  <a:alpha val="0"/>
                </a:srgbClr>
              </a:clrTo>
            </a:clrChange>
          </a:blip>
          <a:srcRect/>
          <a:stretch>
            <a:fillRect/>
          </a:stretch>
        </p:blipFill>
        <p:spPr bwMode="auto">
          <a:xfrm>
            <a:off x="8162925" y="6588125"/>
            <a:ext cx="838200" cy="155575"/>
          </a:xfrm>
          <a:prstGeom prst="rect">
            <a:avLst/>
          </a:prstGeom>
          <a:noFill/>
          <a:ln w="9525">
            <a:noFill/>
            <a:miter lim="800000"/>
            <a:headEnd/>
            <a:tailEnd/>
          </a:ln>
        </p:spPr>
      </p:pic>
      <p:sp>
        <p:nvSpPr>
          <p:cNvPr id="21511" name="Line 8"/>
          <p:cNvSpPr>
            <a:spLocks noChangeShapeType="1"/>
          </p:cNvSpPr>
          <p:nvPr/>
        </p:nvSpPr>
        <p:spPr bwMode="auto">
          <a:xfrm>
            <a:off x="0" y="1206500"/>
            <a:ext cx="9144000" cy="0"/>
          </a:xfrm>
          <a:prstGeom prst="line">
            <a:avLst/>
          </a:prstGeom>
          <a:noFill/>
          <a:ln w="38100">
            <a:solidFill>
              <a:srgbClr val="7FA498"/>
            </a:solidFill>
            <a:round/>
            <a:headEnd/>
            <a:tailEnd/>
          </a:ln>
        </p:spPr>
        <p:txBody>
          <a:bodyPr/>
          <a:lstStyle/>
          <a:p>
            <a:endParaRPr lang="en-US" dirty="0"/>
          </a:p>
        </p:txBody>
      </p:sp>
    </p:spTree>
  </p:cSld>
  <p:clrMap bg1="lt1" tx1="dk1" bg2="lt2" tx2="dk2" accent1="accent1" accent2="accent2" accent3="accent3" accent4="accent4" accent5="accent5" accent6="accent6" hlink="hlink" folHlink="folHlink"/>
  <p:sldLayoutIdLst>
    <p:sldLayoutId id="2147507133" r:id="rId1"/>
    <p:sldLayoutId id="2147507134" r:id="rId2"/>
    <p:sldLayoutId id="2147507135" r:id="rId3"/>
    <p:sldLayoutId id="2147507136" r:id="rId4"/>
    <p:sldLayoutId id="2147507137" r:id="rId5"/>
    <p:sldLayoutId id="2147507138" r:id="rId6"/>
    <p:sldLayoutId id="2147507139" r:id="rId7"/>
    <p:sldLayoutId id="2147507140" r:id="rId8"/>
    <p:sldLayoutId id="2147507141" r:id="rId9"/>
    <p:sldLayoutId id="2147507142" r:id="rId10"/>
    <p:sldLayoutId id="2147507143" r:id="rId11"/>
  </p:sldLayoutIdLst>
  <p:txStyles>
    <p:titleStyle>
      <a:lvl1pPr algn="l" rtl="0" eaLnBrk="0" fontAlgn="base" hangingPunct="0">
        <a:spcBef>
          <a:spcPct val="0"/>
        </a:spcBef>
        <a:spcAft>
          <a:spcPct val="0"/>
        </a:spcAft>
        <a:defRPr sz="2800">
          <a:solidFill>
            <a:schemeClr val="bg1"/>
          </a:solidFill>
          <a:latin typeface="+mj-lt"/>
          <a:ea typeface="MS PGothic" pitchFamily="34" charset="-128"/>
          <a:cs typeface="+mj-cs"/>
        </a:defRPr>
      </a:lvl1pPr>
      <a:lvl2pPr algn="l" rtl="0" eaLnBrk="0" fontAlgn="base" hangingPunct="0">
        <a:spcBef>
          <a:spcPct val="0"/>
        </a:spcBef>
        <a:spcAft>
          <a:spcPct val="0"/>
        </a:spcAft>
        <a:defRPr sz="2800">
          <a:solidFill>
            <a:schemeClr val="bg1"/>
          </a:solidFill>
          <a:latin typeface="Arial" pitchFamily="34" charset="0"/>
          <a:ea typeface="MS PGothic" pitchFamily="34" charset="-128"/>
          <a:cs typeface="Arial" pitchFamily="34" charset="0"/>
        </a:defRPr>
      </a:lvl2pPr>
      <a:lvl3pPr algn="l" rtl="0" eaLnBrk="0" fontAlgn="base" hangingPunct="0">
        <a:spcBef>
          <a:spcPct val="0"/>
        </a:spcBef>
        <a:spcAft>
          <a:spcPct val="0"/>
        </a:spcAft>
        <a:defRPr sz="2800">
          <a:solidFill>
            <a:schemeClr val="bg1"/>
          </a:solidFill>
          <a:latin typeface="Arial" pitchFamily="34" charset="0"/>
          <a:ea typeface="MS PGothic" pitchFamily="34" charset="-128"/>
          <a:cs typeface="Arial" pitchFamily="34" charset="0"/>
        </a:defRPr>
      </a:lvl3pPr>
      <a:lvl4pPr algn="l" rtl="0" eaLnBrk="0" fontAlgn="base" hangingPunct="0">
        <a:spcBef>
          <a:spcPct val="0"/>
        </a:spcBef>
        <a:spcAft>
          <a:spcPct val="0"/>
        </a:spcAft>
        <a:defRPr sz="2800">
          <a:solidFill>
            <a:schemeClr val="bg1"/>
          </a:solidFill>
          <a:latin typeface="Arial" pitchFamily="34" charset="0"/>
          <a:ea typeface="MS PGothic" pitchFamily="34" charset="-128"/>
          <a:cs typeface="Arial" pitchFamily="34" charset="0"/>
        </a:defRPr>
      </a:lvl4pPr>
      <a:lvl5pPr algn="l" rtl="0" eaLnBrk="0" fontAlgn="base" hangingPunct="0">
        <a:spcBef>
          <a:spcPct val="0"/>
        </a:spcBef>
        <a:spcAft>
          <a:spcPct val="0"/>
        </a:spcAft>
        <a:defRPr sz="2800">
          <a:solidFill>
            <a:schemeClr val="bg1"/>
          </a:solidFill>
          <a:latin typeface="Arial" pitchFamily="34" charset="0"/>
          <a:ea typeface="MS PGothic" pitchFamily="34" charset="-128"/>
          <a:cs typeface="Arial" pitchFamily="34" charset="0"/>
        </a:defRPr>
      </a:lvl5pPr>
      <a:lvl6pPr marL="457200" algn="l" rtl="0" fontAlgn="base">
        <a:spcBef>
          <a:spcPct val="0"/>
        </a:spcBef>
        <a:spcAft>
          <a:spcPct val="0"/>
        </a:spcAft>
        <a:defRPr sz="2800">
          <a:solidFill>
            <a:schemeClr val="bg1"/>
          </a:solidFill>
          <a:latin typeface="Arial" pitchFamily="34" charset="0"/>
          <a:ea typeface="ＭＳ Ｐゴシック" pitchFamily="34" charset="-128"/>
          <a:cs typeface="Arial" pitchFamily="34" charset="0"/>
        </a:defRPr>
      </a:lvl6pPr>
      <a:lvl7pPr marL="914400" algn="l" rtl="0" fontAlgn="base">
        <a:spcBef>
          <a:spcPct val="0"/>
        </a:spcBef>
        <a:spcAft>
          <a:spcPct val="0"/>
        </a:spcAft>
        <a:defRPr sz="2800">
          <a:solidFill>
            <a:schemeClr val="bg1"/>
          </a:solidFill>
          <a:latin typeface="Arial" pitchFamily="34" charset="0"/>
          <a:ea typeface="ＭＳ Ｐゴシック" pitchFamily="34" charset="-128"/>
          <a:cs typeface="Arial" pitchFamily="34" charset="0"/>
        </a:defRPr>
      </a:lvl7pPr>
      <a:lvl8pPr marL="1371600" algn="l" rtl="0" fontAlgn="base">
        <a:spcBef>
          <a:spcPct val="0"/>
        </a:spcBef>
        <a:spcAft>
          <a:spcPct val="0"/>
        </a:spcAft>
        <a:defRPr sz="2800">
          <a:solidFill>
            <a:schemeClr val="bg1"/>
          </a:solidFill>
          <a:latin typeface="Arial" pitchFamily="34" charset="0"/>
          <a:ea typeface="ＭＳ Ｐゴシック" pitchFamily="34" charset="-128"/>
          <a:cs typeface="Arial" pitchFamily="34" charset="0"/>
        </a:defRPr>
      </a:lvl8pPr>
      <a:lvl9pPr marL="1828800" algn="l" rtl="0" fontAlgn="base">
        <a:spcBef>
          <a:spcPct val="0"/>
        </a:spcBef>
        <a:spcAft>
          <a:spcPct val="0"/>
        </a:spcAft>
        <a:defRPr sz="2800">
          <a:solidFill>
            <a:schemeClr val="bg1"/>
          </a:solidFill>
          <a:latin typeface="Arial" pitchFamily="34" charset="0"/>
          <a:ea typeface="ＭＳ Ｐゴシック" pitchFamily="34" charset="-128"/>
          <a:cs typeface="Arial" pitchFamily="34" charset="0"/>
        </a:defRPr>
      </a:lvl9pPr>
    </p:titleStyle>
    <p:bodyStyle>
      <a:lvl1pPr marL="342900" indent="-342900" algn="l" rtl="0" eaLnBrk="0" fontAlgn="base" hangingPunct="0">
        <a:spcBef>
          <a:spcPct val="20000"/>
        </a:spcBef>
        <a:spcAft>
          <a:spcPct val="0"/>
        </a:spcAft>
        <a:buChar char="•"/>
        <a:defRPr sz="2400">
          <a:solidFill>
            <a:schemeClr val="bg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000">
          <a:solidFill>
            <a:schemeClr val="bg1"/>
          </a:solidFill>
          <a:latin typeface="+mn-lt"/>
          <a:ea typeface="MS PGothic" pitchFamily="34" charset="-128"/>
          <a:cs typeface="+mn-cs"/>
        </a:defRPr>
      </a:lvl2pPr>
      <a:lvl3pPr marL="1143000" indent="-228600" algn="l" rtl="0" eaLnBrk="0" fontAlgn="base" hangingPunct="0">
        <a:spcBef>
          <a:spcPct val="20000"/>
        </a:spcBef>
        <a:spcAft>
          <a:spcPct val="0"/>
        </a:spcAft>
        <a:buChar char="•"/>
        <a:defRPr>
          <a:solidFill>
            <a:schemeClr val="bg1"/>
          </a:solidFill>
          <a:latin typeface="+mn-lt"/>
          <a:ea typeface="MS PGothic" pitchFamily="34" charset="-128"/>
          <a:cs typeface="+mn-cs"/>
        </a:defRPr>
      </a:lvl3pPr>
      <a:lvl4pPr marL="1600200" indent="-228600" algn="l" rtl="0" eaLnBrk="0" fontAlgn="base" hangingPunct="0">
        <a:spcBef>
          <a:spcPct val="20000"/>
        </a:spcBef>
        <a:spcAft>
          <a:spcPct val="0"/>
        </a:spcAft>
        <a:buChar char="–"/>
        <a:defRPr sz="1600">
          <a:solidFill>
            <a:schemeClr val="bg1"/>
          </a:solidFill>
          <a:latin typeface="+mn-lt"/>
          <a:ea typeface="MS PGothic" pitchFamily="34" charset="-128"/>
          <a:cs typeface="+mn-cs"/>
        </a:defRPr>
      </a:lvl4pPr>
      <a:lvl5pPr marL="2057400" indent="-228600" algn="l" rtl="0" eaLnBrk="0" fontAlgn="base" hangingPunct="0">
        <a:spcBef>
          <a:spcPct val="20000"/>
        </a:spcBef>
        <a:spcAft>
          <a:spcPct val="0"/>
        </a:spcAft>
        <a:buChar char="»"/>
        <a:defRPr sz="1600">
          <a:solidFill>
            <a:schemeClr val="bg1"/>
          </a:solidFill>
          <a:latin typeface="+mn-lt"/>
          <a:ea typeface="MS PGothic" pitchFamily="34" charset="-128"/>
          <a:cs typeface="+mn-cs"/>
        </a:defRPr>
      </a:lvl5pPr>
      <a:lvl6pPr marL="2514600" indent="-228600" algn="l" rtl="0" fontAlgn="base">
        <a:spcBef>
          <a:spcPct val="20000"/>
        </a:spcBef>
        <a:spcAft>
          <a:spcPct val="0"/>
        </a:spcAft>
        <a:buChar char="»"/>
        <a:defRPr sz="1600">
          <a:solidFill>
            <a:schemeClr val="bg1"/>
          </a:solidFill>
          <a:latin typeface="+mn-lt"/>
          <a:ea typeface="+mn-ea"/>
          <a:cs typeface="+mn-cs"/>
        </a:defRPr>
      </a:lvl6pPr>
      <a:lvl7pPr marL="2971800" indent="-228600" algn="l" rtl="0" fontAlgn="base">
        <a:spcBef>
          <a:spcPct val="20000"/>
        </a:spcBef>
        <a:spcAft>
          <a:spcPct val="0"/>
        </a:spcAft>
        <a:buChar char="»"/>
        <a:defRPr sz="1600">
          <a:solidFill>
            <a:schemeClr val="bg1"/>
          </a:solidFill>
          <a:latin typeface="+mn-lt"/>
          <a:ea typeface="+mn-ea"/>
          <a:cs typeface="+mn-cs"/>
        </a:defRPr>
      </a:lvl7pPr>
      <a:lvl8pPr marL="3429000" indent="-228600" algn="l" rtl="0" fontAlgn="base">
        <a:spcBef>
          <a:spcPct val="20000"/>
        </a:spcBef>
        <a:spcAft>
          <a:spcPct val="0"/>
        </a:spcAft>
        <a:buChar char="»"/>
        <a:defRPr sz="1600">
          <a:solidFill>
            <a:schemeClr val="bg1"/>
          </a:solidFill>
          <a:latin typeface="+mn-lt"/>
          <a:ea typeface="+mn-ea"/>
          <a:cs typeface="+mn-cs"/>
        </a:defRPr>
      </a:lvl8pPr>
      <a:lvl9pPr marL="3886200" indent="-228600" algn="l" rtl="0" fontAlgn="base">
        <a:spcBef>
          <a:spcPct val="20000"/>
        </a:spcBef>
        <a:spcAft>
          <a:spcPct val="0"/>
        </a:spcAft>
        <a:buChar char="»"/>
        <a:defRPr sz="16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84"/>
        </a:solidFill>
        <a:effectLst/>
      </p:bgPr>
    </p:bg>
    <p:spTree>
      <p:nvGrpSpPr>
        <p:cNvPr id="1" name=""/>
        <p:cNvGrpSpPr/>
        <p:nvPr/>
      </p:nvGrpSpPr>
      <p:grpSpPr>
        <a:xfrm>
          <a:off x="0" y="0"/>
          <a:ext cx="0" cy="0"/>
          <a:chOff x="0" y="0"/>
          <a:chExt cx="0" cy="0"/>
        </a:xfrm>
      </p:grpSpPr>
      <p:grpSp>
        <p:nvGrpSpPr>
          <p:cNvPr id="31746" name="Group 27"/>
          <p:cNvGrpSpPr>
            <a:grpSpLocks/>
          </p:cNvGrpSpPr>
          <p:nvPr/>
        </p:nvGrpSpPr>
        <p:grpSpPr bwMode="auto">
          <a:xfrm>
            <a:off x="0" y="0"/>
            <a:ext cx="9140825" cy="6850063"/>
            <a:chOff x="0" y="0"/>
            <a:chExt cx="5758" cy="4315"/>
          </a:xfrm>
        </p:grpSpPr>
        <p:grpSp>
          <p:nvGrpSpPr>
            <p:cNvPr id="31755" name="Group 28"/>
            <p:cNvGrpSpPr>
              <a:grpSpLocks/>
            </p:cNvGrpSpPr>
            <p:nvPr userDrawn="1"/>
          </p:nvGrpSpPr>
          <p:grpSpPr bwMode="auto">
            <a:xfrm>
              <a:off x="1728" y="2230"/>
              <a:ext cx="4027" cy="2085"/>
              <a:chOff x="1728" y="2230"/>
              <a:chExt cx="4027" cy="2085"/>
            </a:xfrm>
          </p:grpSpPr>
          <p:sp>
            <p:nvSpPr>
              <p:cNvPr id="31758" name="Freeform 29"/>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solidFill>
                <a:srgbClr val="000078"/>
              </a:solidFill>
              <a:ln w="9525">
                <a:noFill/>
                <a:round/>
                <a:headEnd/>
                <a:tailEnd/>
              </a:ln>
            </p:spPr>
            <p:txBody>
              <a:bodyPr/>
              <a:lstStyle/>
              <a:p>
                <a:endParaRPr lang="en-US" dirty="0"/>
              </a:p>
            </p:txBody>
          </p:sp>
          <p:sp>
            <p:nvSpPr>
              <p:cNvPr id="31759" name="Freeform 30"/>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solidFill>
                <a:srgbClr val="000078"/>
              </a:solidFill>
              <a:ln w="9525">
                <a:noFill/>
                <a:round/>
                <a:headEnd/>
                <a:tailEnd/>
              </a:ln>
            </p:spPr>
            <p:txBody>
              <a:bodyPr/>
              <a:lstStyle/>
              <a:p>
                <a:endParaRPr lang="en-US" dirty="0"/>
              </a:p>
            </p:txBody>
          </p:sp>
          <p:sp>
            <p:nvSpPr>
              <p:cNvPr id="31760" name="Freeform 31"/>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solidFill>
                <a:srgbClr val="000078"/>
              </a:solidFill>
              <a:ln w="9525">
                <a:noFill/>
                <a:round/>
                <a:headEnd/>
                <a:tailEnd/>
              </a:ln>
            </p:spPr>
            <p:txBody>
              <a:bodyPr/>
              <a:lstStyle/>
              <a:p>
                <a:endParaRPr lang="en-US" dirty="0"/>
              </a:p>
            </p:txBody>
          </p:sp>
          <p:sp>
            <p:nvSpPr>
              <p:cNvPr id="31761" name="Freeform 32"/>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0084"/>
              </a:solidFill>
              <a:ln w="9525">
                <a:noFill/>
                <a:round/>
                <a:headEnd/>
                <a:tailEnd/>
              </a:ln>
            </p:spPr>
            <p:txBody>
              <a:bodyPr/>
              <a:lstStyle/>
              <a:p>
                <a:endParaRPr lang="en-US" dirty="0"/>
              </a:p>
            </p:txBody>
          </p:sp>
          <p:sp>
            <p:nvSpPr>
              <p:cNvPr id="31762" name="Freeform 33"/>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solidFill>
                <a:srgbClr val="000078"/>
              </a:solidFill>
              <a:ln w="9525">
                <a:noFill/>
                <a:round/>
                <a:headEnd/>
                <a:tailEnd/>
              </a:ln>
            </p:spPr>
            <p:txBody>
              <a:bodyPr/>
              <a:lstStyle/>
              <a:p>
                <a:endParaRPr lang="en-US" dirty="0"/>
              </a:p>
            </p:txBody>
          </p:sp>
        </p:grpSp>
        <p:sp>
          <p:nvSpPr>
            <p:cNvPr id="31756" name="Freeform 34"/>
            <p:cNvSpPr>
              <a:spLocks/>
            </p:cNvSpPr>
            <p:nvPr/>
          </p:nvSpPr>
          <p:spPr bwMode="hidden">
            <a:xfrm>
              <a:off x="3322" y="1341"/>
              <a:ext cx="1825" cy="1537"/>
            </a:xfrm>
            <a:custGeom>
              <a:avLst/>
              <a:gdLst>
                <a:gd name="T0" fmla="*/ 25 w 2296"/>
                <a:gd name="T1" fmla="*/ 2186 h 1469"/>
                <a:gd name="T2" fmla="*/ 35 w 2296"/>
                <a:gd name="T3" fmla="*/ 2086 h 1469"/>
                <a:gd name="T4" fmla="*/ 43 w 2296"/>
                <a:gd name="T5" fmla="*/ 1975 h 1469"/>
                <a:gd name="T6" fmla="*/ 48 w 2296"/>
                <a:gd name="T7" fmla="*/ 1849 h 1469"/>
                <a:gd name="T8" fmla="*/ 54 w 2296"/>
                <a:gd name="T9" fmla="*/ 1716 h 1469"/>
                <a:gd name="T10" fmla="*/ 56 w 2296"/>
                <a:gd name="T11" fmla="*/ 1560 h 1469"/>
                <a:gd name="T12" fmla="*/ 57 w 2296"/>
                <a:gd name="T13" fmla="*/ 1378 h 1469"/>
                <a:gd name="T14" fmla="*/ 58 w 2296"/>
                <a:gd name="T15" fmla="*/ 1156 h 1469"/>
                <a:gd name="T16" fmla="*/ 57 w 2296"/>
                <a:gd name="T17" fmla="*/ 941 h 1469"/>
                <a:gd name="T18" fmla="*/ 55 w 2296"/>
                <a:gd name="T19" fmla="*/ 749 h 1469"/>
                <a:gd name="T20" fmla="*/ 51 w 2296"/>
                <a:gd name="T21" fmla="*/ 570 h 1469"/>
                <a:gd name="T22" fmla="*/ 45 w 2296"/>
                <a:gd name="T23" fmla="*/ 323 h 1469"/>
                <a:gd name="T24" fmla="*/ 41 w 2296"/>
                <a:gd name="T25" fmla="*/ 189 h 1469"/>
                <a:gd name="T26" fmla="*/ 38 w 2296"/>
                <a:gd name="T27" fmla="*/ 88 h 1469"/>
                <a:gd name="T28" fmla="*/ 35 w 2296"/>
                <a:gd name="T29" fmla="*/ 10 h 1469"/>
                <a:gd name="T30" fmla="*/ 34 w 2296"/>
                <a:gd name="T31" fmla="*/ 0 h 1469"/>
                <a:gd name="T32" fmla="*/ 41 w 2296"/>
                <a:gd name="T33" fmla="*/ 247 h 1469"/>
                <a:gd name="T34" fmla="*/ 50 w 2296"/>
                <a:gd name="T35" fmla="*/ 526 h 1469"/>
                <a:gd name="T36" fmla="*/ 52 w 2296"/>
                <a:gd name="T37" fmla="*/ 675 h 1469"/>
                <a:gd name="T38" fmla="*/ 55 w 2296"/>
                <a:gd name="T39" fmla="*/ 827 h 1469"/>
                <a:gd name="T40" fmla="*/ 57 w 2296"/>
                <a:gd name="T41" fmla="*/ 985 h 1469"/>
                <a:gd name="T42" fmla="*/ 57 w 2296"/>
                <a:gd name="T43" fmla="*/ 1156 h 1469"/>
                <a:gd name="T44" fmla="*/ 57 w 2296"/>
                <a:gd name="T45" fmla="*/ 1310 h 1469"/>
                <a:gd name="T46" fmla="*/ 55 w 2296"/>
                <a:gd name="T47" fmla="*/ 1450 h 1469"/>
                <a:gd name="T48" fmla="*/ 52 w 2296"/>
                <a:gd name="T49" fmla="*/ 1560 h 1469"/>
                <a:gd name="T50" fmla="*/ 48 w 2296"/>
                <a:gd name="T51" fmla="*/ 1651 h 1469"/>
                <a:gd name="T52" fmla="*/ 45 w 2296"/>
                <a:gd name="T53" fmla="*/ 1740 h 1469"/>
                <a:gd name="T54" fmla="*/ 34 w 2296"/>
                <a:gd name="T55" fmla="*/ 1872 h 1469"/>
                <a:gd name="T56" fmla="*/ 23 w 2296"/>
                <a:gd name="T57" fmla="*/ 1996 h 1469"/>
                <a:gd name="T58" fmla="*/ 14 w 2296"/>
                <a:gd name="T59" fmla="*/ 2122 h 1469"/>
                <a:gd name="T60" fmla="*/ 9 w 2296"/>
                <a:gd name="T61" fmla="*/ 2200 h 1469"/>
                <a:gd name="T62" fmla="*/ 6 w 2296"/>
                <a:gd name="T63" fmla="*/ 2276 h 1469"/>
                <a:gd name="T64" fmla="*/ 2 w 2296"/>
                <a:gd name="T65" fmla="*/ 2370 h 1469"/>
                <a:gd name="T66" fmla="*/ 2 w 2296"/>
                <a:gd name="T67" fmla="*/ 2482 h 1469"/>
                <a:gd name="T68" fmla="*/ 0 w 2296"/>
                <a:gd name="T69" fmla="*/ 2603 h 1469"/>
                <a:gd name="T70" fmla="*/ 2 w 2296"/>
                <a:gd name="T71" fmla="*/ 2737 h 1469"/>
                <a:gd name="T72" fmla="*/ 2 w 2296"/>
                <a:gd name="T73" fmla="*/ 2851 h 1469"/>
                <a:gd name="T74" fmla="*/ 5 w 2296"/>
                <a:gd name="T75" fmla="*/ 2942 h 1469"/>
                <a:gd name="T76" fmla="*/ 9 w 2296"/>
                <a:gd name="T77" fmla="*/ 3028 h 1469"/>
                <a:gd name="T78" fmla="*/ 6 w 2296"/>
                <a:gd name="T79" fmla="*/ 2916 h 1469"/>
                <a:gd name="T80" fmla="*/ 4 w 2296"/>
                <a:gd name="T81" fmla="*/ 2805 h 1469"/>
                <a:gd name="T82" fmla="*/ 3 w 2296"/>
                <a:gd name="T83" fmla="*/ 2692 h 1469"/>
                <a:gd name="T84" fmla="*/ 4 w 2296"/>
                <a:gd name="T85" fmla="*/ 2595 h 1469"/>
                <a:gd name="T86" fmla="*/ 6 w 2296"/>
                <a:gd name="T87" fmla="*/ 2491 h 1469"/>
                <a:gd name="T88" fmla="*/ 9 w 2296"/>
                <a:gd name="T89" fmla="*/ 2403 h 1469"/>
                <a:gd name="T90" fmla="*/ 14 w 2296"/>
                <a:gd name="T91" fmla="*/ 2310 h 1469"/>
                <a:gd name="T92" fmla="*/ 20 w 2296"/>
                <a:gd name="T93" fmla="*/ 2244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000078"/>
            </a:solidFill>
            <a:ln w="9525">
              <a:noFill/>
              <a:round/>
              <a:headEnd/>
              <a:tailEnd/>
            </a:ln>
          </p:spPr>
          <p:txBody>
            <a:bodyPr/>
            <a:lstStyle/>
            <a:p>
              <a:endParaRPr lang="en-US" dirty="0"/>
            </a:p>
          </p:txBody>
        </p:sp>
        <p:sp>
          <p:nvSpPr>
            <p:cNvPr id="31757" name="Freeform 35"/>
            <p:cNvSpPr>
              <a:spLocks/>
            </p:cNvSpPr>
            <p:nvPr/>
          </p:nvSpPr>
          <p:spPr bwMode="hidden">
            <a:xfrm>
              <a:off x="0" y="0"/>
              <a:ext cx="5758" cy="1776"/>
            </a:xfrm>
            <a:custGeom>
              <a:avLst/>
              <a:gdLst>
                <a:gd name="T0" fmla="*/ 0 w 5740"/>
                <a:gd name="T1" fmla="*/ 0 h 1906"/>
                <a:gd name="T2" fmla="*/ 0 w 5740"/>
                <a:gd name="T3" fmla="*/ 616 h 1906"/>
                <a:gd name="T4" fmla="*/ 6035 w 5740"/>
                <a:gd name="T5" fmla="*/ 616 h 1906"/>
                <a:gd name="T6" fmla="*/ 603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rgbClr val="000084"/>
                </a:gs>
              </a:gsLst>
              <a:lin ang="5400000" scaled="1"/>
            </a:gradFill>
            <a:ln w="9525">
              <a:noFill/>
              <a:round/>
              <a:headEnd/>
              <a:tailEnd/>
            </a:ln>
          </p:spPr>
          <p:txBody>
            <a:bodyPr/>
            <a:lstStyle/>
            <a:p>
              <a:endParaRPr lang="en-US" dirty="0"/>
            </a:p>
          </p:txBody>
        </p:sp>
      </p:grpSp>
      <p:sp>
        <p:nvSpPr>
          <p:cNvPr id="4133893" name="Rectangle 5"/>
          <p:cNvSpPr>
            <a:spLocks noGrp="1" noChangeArrowheads="1"/>
          </p:cNvSpPr>
          <p:nvPr>
            <p:ph type="body" idx="1"/>
          </p:nvPr>
        </p:nvSpPr>
        <p:spPr bwMode="auto">
          <a:xfrm>
            <a:off x="1622425" y="1549400"/>
            <a:ext cx="7188200" cy="2130425"/>
          </a:xfrm>
          <a:prstGeom prst="rect">
            <a:avLst/>
          </a:prstGeom>
          <a:noFill/>
          <a:ln>
            <a:noFill/>
          </a:ln>
          <a:effectLst/>
          <a:extLst/>
        </p:spPr>
        <p:txBody>
          <a:bodyPr vert="horz" wrap="square" lIns="91440" tIns="91440" rIns="45720" bIns="4572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33924" name="Rectangle 36"/>
          <p:cNvSpPr>
            <a:spLocks noChangeArrowheads="1"/>
          </p:cNvSpPr>
          <p:nvPr/>
        </p:nvSpPr>
        <p:spPr bwMode="auto">
          <a:xfrm>
            <a:off x="0" y="0"/>
            <a:ext cx="9144000" cy="1020763"/>
          </a:xfrm>
          <a:prstGeom prst="rect">
            <a:avLst/>
          </a:prstGeom>
          <a:gradFill rotWithShape="1">
            <a:gsLst>
              <a:gs pos="0">
                <a:srgbClr val="FF6600">
                  <a:gamma/>
                  <a:shade val="46275"/>
                  <a:invGamma/>
                </a:srgbClr>
              </a:gs>
              <a:gs pos="50000">
                <a:srgbClr val="FF6600">
                  <a:alpha val="81000"/>
                </a:srgbClr>
              </a:gs>
              <a:gs pos="100000">
                <a:srgbClr val="FF6600">
                  <a:gamma/>
                  <a:shade val="46275"/>
                  <a:invGamma/>
                </a:srgbClr>
              </a:gs>
            </a:gsLst>
            <a:lin ang="5400000" scaled="1"/>
          </a:gradFill>
          <a:ln w="31750">
            <a:solidFill>
              <a:srgbClr val="D7300A"/>
            </a:solidFill>
            <a:miter lim="800000"/>
            <a:headEnd/>
            <a:tailEnd/>
          </a:ln>
          <a:effectLst>
            <a:outerShdw dist="17961" dir="2700000" algn="ctr" rotWithShape="0">
              <a:schemeClr val="bg2"/>
            </a:outerShdw>
          </a:effectLst>
        </p:spPr>
        <p:txBody>
          <a:bodyPr anchor="ctr">
            <a:spAutoFit/>
          </a:bodyPr>
          <a:lstStyle/>
          <a:p>
            <a:pPr eaLnBrk="0" hangingPunct="0">
              <a:spcBef>
                <a:spcPct val="50000"/>
              </a:spcBef>
              <a:buFont typeface="Monotype Sorts" pitchFamily="-80" charset="2"/>
              <a:buChar char="4"/>
              <a:defRPr/>
            </a:pPr>
            <a:endParaRPr kumimoji="1" lang="en-US" b="1" dirty="0">
              <a:solidFill>
                <a:srgbClr val="FFBA3E"/>
              </a:solidFill>
              <a:latin typeface="Arial" pitchFamily="34" charset="0"/>
            </a:endParaRPr>
          </a:p>
        </p:txBody>
      </p:sp>
      <p:pic>
        <p:nvPicPr>
          <p:cNvPr id="31751" name="Picture 37"/>
          <p:cNvPicPr>
            <a:picLocks noChangeAspect="1" noChangeArrowheads="1"/>
          </p:cNvPicPr>
          <p:nvPr/>
        </p:nvPicPr>
        <p:blipFill>
          <a:blip r:embed="rId14" cstate="print"/>
          <a:srcRect/>
          <a:stretch>
            <a:fillRect/>
          </a:stretch>
        </p:blipFill>
        <p:spPr bwMode="auto">
          <a:xfrm>
            <a:off x="50800" y="76200"/>
            <a:ext cx="1311275" cy="854075"/>
          </a:xfrm>
          <a:prstGeom prst="rect">
            <a:avLst/>
          </a:prstGeom>
          <a:noFill/>
          <a:ln w="12700">
            <a:solidFill>
              <a:srgbClr val="99CC00"/>
            </a:solidFill>
            <a:miter lim="800000"/>
            <a:headEnd/>
            <a:tailEnd/>
          </a:ln>
          <a:effectLst>
            <a:outerShdw dist="35921" dir="2700000" algn="ctr" rotWithShape="0">
              <a:schemeClr val="bg2"/>
            </a:outerShdw>
          </a:effectLst>
        </p:spPr>
      </p:pic>
      <p:sp>
        <p:nvSpPr>
          <p:cNvPr id="31752" name="Line 38"/>
          <p:cNvSpPr>
            <a:spLocks noChangeShapeType="1"/>
          </p:cNvSpPr>
          <p:nvPr/>
        </p:nvSpPr>
        <p:spPr bwMode="auto">
          <a:xfrm>
            <a:off x="0" y="1038225"/>
            <a:ext cx="9144000" cy="0"/>
          </a:xfrm>
          <a:prstGeom prst="line">
            <a:avLst/>
          </a:prstGeom>
          <a:noFill/>
          <a:ln w="38100">
            <a:solidFill>
              <a:srgbClr val="000000"/>
            </a:solidFill>
            <a:round/>
            <a:headEnd/>
            <a:tailEnd/>
          </a:ln>
        </p:spPr>
        <p:txBody>
          <a:bodyPr wrap="none">
            <a:spAutoFit/>
          </a:bodyPr>
          <a:lstStyle/>
          <a:p>
            <a:endParaRPr lang="en-US" dirty="0"/>
          </a:p>
        </p:txBody>
      </p:sp>
      <p:sp>
        <p:nvSpPr>
          <p:cNvPr id="4133894" name="Rectangle 6"/>
          <p:cNvSpPr>
            <a:spLocks noGrp="1" noChangeArrowheads="1"/>
          </p:cNvSpPr>
          <p:nvPr>
            <p:ph type="title"/>
          </p:nvPr>
        </p:nvSpPr>
        <p:spPr bwMode="auto">
          <a:xfrm>
            <a:off x="1622425" y="438150"/>
            <a:ext cx="7521575" cy="463550"/>
          </a:xfrm>
          <a:prstGeom prst="rect">
            <a:avLst/>
          </a:prstGeom>
          <a:noFill/>
          <a:ln>
            <a:noFill/>
          </a:ln>
          <a:effectLst/>
          <a:extLst/>
        </p:spPr>
        <p:txBody>
          <a:bodyPr vert="horz" wrap="square" lIns="0" tIns="0" rIns="0" bIns="0" numCol="1" anchor="b" anchorCtr="0" compatLnSpc="1">
            <a:prstTxWarp prst="textNoShape">
              <a:avLst/>
            </a:prstTxWarp>
            <a:spAutoFit/>
          </a:bodyPr>
          <a:lstStyle/>
          <a:p>
            <a:pPr lvl="0"/>
            <a:r>
              <a:rPr lang="en-US"/>
              <a:t>Click to edit Master title style</a:t>
            </a:r>
          </a:p>
        </p:txBody>
      </p:sp>
      <p:sp>
        <p:nvSpPr>
          <p:cNvPr id="31754" name="Line 39"/>
          <p:cNvSpPr>
            <a:spLocks noChangeShapeType="1"/>
          </p:cNvSpPr>
          <p:nvPr/>
        </p:nvSpPr>
        <p:spPr bwMode="auto">
          <a:xfrm>
            <a:off x="-25400" y="1038225"/>
            <a:ext cx="9144000" cy="0"/>
          </a:xfrm>
          <a:prstGeom prst="line">
            <a:avLst/>
          </a:prstGeom>
          <a:noFill/>
          <a:ln w="38100">
            <a:solidFill>
              <a:srgbClr val="000000"/>
            </a:solidFill>
            <a:round/>
            <a:headEnd/>
            <a:tailEnd/>
          </a:ln>
        </p:spPr>
        <p:txBody>
          <a:bodyPr wrap="none">
            <a:spAutoFit/>
          </a:bodyPr>
          <a:lstStyle/>
          <a:p>
            <a:endParaRPr lang="en-US" dirty="0"/>
          </a:p>
        </p:txBody>
      </p:sp>
    </p:spTree>
  </p:cSld>
  <p:clrMap bg1="dk2" tx1="lt1" bg2="dk1" tx2="lt2" accent1="accent1" accent2="accent2" accent3="accent3" accent4="accent4" accent5="accent5" accent6="accent6" hlink="hlink" folHlink="folHlink"/>
  <p:sldLayoutIdLst>
    <p:sldLayoutId id="2147507230" r:id="rId1"/>
    <p:sldLayoutId id="2147507231" r:id="rId2"/>
    <p:sldLayoutId id="2147507232" r:id="rId3"/>
    <p:sldLayoutId id="2147507233" r:id="rId4"/>
    <p:sldLayoutId id="2147507234" r:id="rId5"/>
    <p:sldLayoutId id="2147507235" r:id="rId6"/>
    <p:sldLayoutId id="2147507236" r:id="rId7"/>
    <p:sldLayoutId id="2147507237" r:id="rId8"/>
    <p:sldLayoutId id="2147507238" r:id="rId9"/>
    <p:sldLayoutId id="2147507239" r:id="rId10"/>
    <p:sldLayoutId id="2147507240" r:id="rId11"/>
    <p:sldLayoutId id="2147507241" r:id="rId12"/>
  </p:sldLayoutIdLst>
  <p:txStyles>
    <p:titleStyle>
      <a:lvl1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2pPr>
      <a:lvl3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3pPr>
      <a:lvl4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4pPr>
      <a:lvl5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5pPr>
      <a:lvl6pPr marL="457200"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6pPr>
      <a:lvl7pPr marL="914400"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7pPr>
      <a:lvl8pPr marL="1371600"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8pPr>
      <a:lvl9pPr marL="1828800"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9pPr>
    </p:titleStyle>
    <p:bodyStyle>
      <a:lvl1pPr marL="341313" indent="-341313" algn="l" rtl="0" eaLnBrk="0" fontAlgn="base" hangingPunct="0">
        <a:lnSpc>
          <a:spcPct val="95000"/>
        </a:lnSpc>
        <a:spcBef>
          <a:spcPct val="35000"/>
        </a:spcBef>
        <a:spcAft>
          <a:spcPct val="0"/>
        </a:spcAft>
        <a:buClr>
          <a:srgbClr val="CC0000"/>
        </a:buClr>
        <a:buSzPct val="68000"/>
        <a:buFont typeface="Arial" charset="0"/>
        <a:buChar char="►"/>
        <a:defRPr sz="2600" b="1">
          <a:solidFill>
            <a:schemeClr val="tx1"/>
          </a:solidFill>
          <a:effectLst>
            <a:outerShdw blurRad="38100" dist="38100" dir="2700000" algn="tl">
              <a:srgbClr val="000000"/>
            </a:outerShdw>
          </a:effectLst>
          <a:latin typeface="+mn-lt"/>
          <a:ea typeface="+mn-ea"/>
          <a:cs typeface="+mn-cs"/>
        </a:defRPr>
      </a:lvl1pPr>
      <a:lvl2pPr marL="801688" indent="-346075" algn="l" rtl="0" eaLnBrk="0" fontAlgn="base" hangingPunct="0">
        <a:lnSpc>
          <a:spcPct val="95000"/>
        </a:lnSpc>
        <a:spcBef>
          <a:spcPct val="25000"/>
        </a:spcBef>
        <a:spcAft>
          <a:spcPct val="0"/>
        </a:spcAft>
        <a:buClr>
          <a:schemeClr val="accent2"/>
        </a:buClr>
        <a:buSzPct val="68000"/>
        <a:buFont typeface="Arial" charset="0"/>
        <a:buChar char="●"/>
        <a:defRPr sz="2600" b="1">
          <a:solidFill>
            <a:schemeClr val="tx1"/>
          </a:solidFill>
          <a:effectLst>
            <a:outerShdw blurRad="38100" dist="38100" dir="2700000" algn="tl">
              <a:srgbClr val="000000"/>
            </a:outerShdw>
          </a:effectLst>
          <a:latin typeface="+mn-lt"/>
        </a:defRPr>
      </a:lvl2pPr>
      <a:lvl3pPr marL="1147763" indent="-231775" algn="l" rtl="0" eaLnBrk="0" fontAlgn="base" hangingPunct="0">
        <a:lnSpc>
          <a:spcPct val="95000"/>
        </a:lnSpc>
        <a:spcBef>
          <a:spcPct val="15000"/>
        </a:spcBef>
        <a:spcAft>
          <a:spcPct val="0"/>
        </a:spcAft>
        <a:buClr>
          <a:schemeClr val="tx2"/>
        </a:buClr>
        <a:buFont typeface="Arial" charset="0"/>
        <a:buChar char="•"/>
        <a:defRPr sz="2600" b="1" i="1">
          <a:solidFill>
            <a:schemeClr val="tx1"/>
          </a:solidFill>
          <a:effectLst>
            <a:outerShdw blurRad="38100" dist="38100" dir="2700000" algn="tl">
              <a:srgbClr val="000000"/>
            </a:outerShdw>
          </a:effectLst>
          <a:latin typeface="+mn-lt"/>
        </a:defRPr>
      </a:lvl3pPr>
      <a:lvl4pPr marL="1711325"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002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4574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6pPr>
      <a:lvl7pPr marL="29146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7pPr>
      <a:lvl8pPr marL="33718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8pPr>
      <a:lvl9pPr marL="38290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352425" y="0"/>
            <a:ext cx="8458200" cy="13398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32771" name="Rectangle 3"/>
          <p:cNvSpPr>
            <a:spLocks noGrp="1" noChangeArrowheads="1"/>
          </p:cNvSpPr>
          <p:nvPr>
            <p:ph type="body" idx="1"/>
          </p:nvPr>
        </p:nvSpPr>
        <p:spPr bwMode="auto">
          <a:xfrm>
            <a:off x="381000" y="1524000"/>
            <a:ext cx="8382000" cy="502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solidFill>
                  <a:srgbClr val="FFCF02"/>
                </a:solidFill>
                <a:latin typeface="Arial" charset="0"/>
                <a:ea typeface="+mn-ea"/>
                <a:cs typeface="Arial"/>
              </a:defRPr>
            </a:lvl1pPr>
          </a:lstStyle>
          <a:p>
            <a:pPr>
              <a:defRPr/>
            </a:pPr>
            <a:fld id="{3B925A68-BE7D-422F-B826-C963A49D4B7A}" type="slidenum">
              <a:rPr lang="en-US"/>
              <a:pPr>
                <a:defRPr/>
              </a:pPr>
              <a:t>‹#›</a:t>
            </a:fld>
            <a:endParaRPr lang="en-US" dirty="0"/>
          </a:p>
        </p:txBody>
      </p:sp>
      <p:sp>
        <p:nvSpPr>
          <p:cNvPr id="32773" name="Line 5"/>
          <p:cNvSpPr>
            <a:spLocks noChangeShapeType="1"/>
          </p:cNvSpPr>
          <p:nvPr userDrawn="1"/>
        </p:nvSpPr>
        <p:spPr bwMode="auto">
          <a:xfrm>
            <a:off x="0" y="1371600"/>
            <a:ext cx="9144000" cy="0"/>
          </a:xfrm>
          <a:prstGeom prst="line">
            <a:avLst/>
          </a:prstGeom>
          <a:noFill/>
          <a:ln w="38100">
            <a:solidFill>
              <a:schemeClr val="accent2"/>
            </a:solidFill>
            <a:round/>
            <a:headEnd/>
            <a:tailEnd/>
          </a:ln>
        </p:spPr>
        <p:txBody>
          <a:bodyPr wrap="none" anchor="ctr"/>
          <a:lstStyle/>
          <a:p>
            <a:endParaRPr lang="en-US" dirty="0"/>
          </a:p>
        </p:txBody>
      </p:sp>
    </p:spTree>
  </p:cSld>
  <p:clrMap bg1="dk2" tx1="lt1" bg2="dk1" tx2="lt2" accent1="accent1" accent2="accent2" accent3="accent3" accent4="accent4" accent5="accent5" accent6="accent6" hlink="hlink" folHlink="folHlink"/>
  <p:sldLayoutIdLst>
    <p:sldLayoutId id="2147507259" r:id="rId1"/>
    <p:sldLayoutId id="2147507260" r:id="rId2"/>
    <p:sldLayoutId id="2147507261" r:id="rId3"/>
    <p:sldLayoutId id="2147507262" r:id="rId4"/>
    <p:sldLayoutId id="2147507263" r:id="rId5"/>
    <p:sldLayoutId id="2147507264" r:id="rId6"/>
    <p:sldLayoutId id="2147507265" r:id="rId7"/>
    <p:sldLayoutId id="2147507266" r:id="rId8"/>
    <p:sldLayoutId id="2147507267" r:id="rId9"/>
    <p:sldLayoutId id="2147507268" r:id="rId10"/>
    <p:sldLayoutId id="2147507269"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7200"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440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71600"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8800"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8600" indent="-228600"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8650" indent="-285750"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71550" indent="-228600"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144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73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14550" indent="-228600" algn="l" rtl="0" fontAlgn="base">
        <a:spcBef>
          <a:spcPct val="30000"/>
        </a:spcBef>
        <a:spcAft>
          <a:spcPct val="0"/>
        </a:spcAft>
        <a:buClr>
          <a:schemeClr val="tx2"/>
        </a:buClr>
        <a:buChar char="•"/>
        <a:defRPr sz="2000" b="1">
          <a:solidFill>
            <a:schemeClr val="tx1"/>
          </a:solidFill>
          <a:latin typeface="+mn-lt"/>
          <a:ea typeface="+mn-ea"/>
          <a:cs typeface="+mn-cs"/>
        </a:defRPr>
      </a:lvl6pPr>
      <a:lvl7pPr marL="2571750" indent="-228600" algn="l" rtl="0" fontAlgn="base">
        <a:spcBef>
          <a:spcPct val="30000"/>
        </a:spcBef>
        <a:spcAft>
          <a:spcPct val="0"/>
        </a:spcAft>
        <a:buClr>
          <a:schemeClr val="tx2"/>
        </a:buClr>
        <a:buChar char="•"/>
        <a:defRPr sz="2000" b="1">
          <a:solidFill>
            <a:schemeClr val="tx1"/>
          </a:solidFill>
          <a:latin typeface="+mn-lt"/>
          <a:ea typeface="+mn-ea"/>
          <a:cs typeface="+mn-cs"/>
        </a:defRPr>
      </a:lvl7pPr>
      <a:lvl8pPr marL="3028950" indent="-228600" algn="l" rtl="0" fontAlgn="base">
        <a:spcBef>
          <a:spcPct val="30000"/>
        </a:spcBef>
        <a:spcAft>
          <a:spcPct val="0"/>
        </a:spcAft>
        <a:buClr>
          <a:schemeClr val="tx2"/>
        </a:buClr>
        <a:buChar char="•"/>
        <a:defRPr sz="2000" b="1">
          <a:solidFill>
            <a:schemeClr val="tx1"/>
          </a:solidFill>
          <a:latin typeface="+mn-lt"/>
          <a:ea typeface="+mn-ea"/>
          <a:cs typeface="+mn-cs"/>
        </a:defRPr>
      </a:lvl8pPr>
      <a:lvl9pPr marL="3486150" indent="-228600"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4198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73604"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l" eaLnBrk="1" hangingPunct="1">
              <a:defRPr sz="1400">
                <a:solidFill>
                  <a:srgbClr val="FFFF00"/>
                </a:solidFill>
                <a:latin typeface="Times New Roman" pitchFamily="18" charset="0"/>
                <a:ea typeface="+mn-ea"/>
                <a:cs typeface="Arial"/>
              </a:defRPr>
            </a:lvl1pPr>
          </a:lstStyle>
          <a:p>
            <a:pPr>
              <a:defRPr/>
            </a:pPr>
            <a:endParaRPr lang="en-US" dirty="0"/>
          </a:p>
        </p:txBody>
      </p:sp>
      <p:sp>
        <p:nvSpPr>
          <p:cNvPr id="207360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ctr" eaLnBrk="1" hangingPunct="1">
              <a:defRPr sz="1400">
                <a:solidFill>
                  <a:srgbClr val="FFFF00"/>
                </a:solidFill>
                <a:latin typeface="Times New Roman" pitchFamily="18" charset="0"/>
                <a:ea typeface="+mn-ea"/>
                <a:cs typeface="Arial"/>
              </a:defRPr>
            </a:lvl1pPr>
          </a:lstStyle>
          <a:p>
            <a:pPr>
              <a:defRPr/>
            </a:pPr>
            <a:endParaRPr lang="en-US" dirty="0"/>
          </a:p>
        </p:txBody>
      </p:sp>
      <p:sp>
        <p:nvSpPr>
          <p:cNvPr id="2073606"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r" eaLnBrk="1" hangingPunct="1">
              <a:defRPr sz="1400" smtClean="0">
                <a:solidFill>
                  <a:srgbClr val="FFFF00"/>
                </a:solidFill>
                <a:latin typeface="Times New Roman" panose="02020603050405020304" pitchFamily="18" charset="0"/>
              </a:defRPr>
            </a:lvl1pPr>
          </a:lstStyle>
          <a:p>
            <a:pPr>
              <a:defRPr/>
            </a:pPr>
            <a:fld id="{B0B3033D-F915-4209-A015-7C2A541D42CE}" type="slidenum">
              <a:rPr lang="en-US" altLang="en-US"/>
              <a:pPr>
                <a:defRPr/>
              </a:pPr>
              <a:t>‹#›</a:t>
            </a:fld>
            <a:endParaRPr lang="en-US" altLang="en-US" dirty="0"/>
          </a:p>
        </p:txBody>
      </p:sp>
    </p:spTree>
    <p:extLst>
      <p:ext uri="{BB962C8B-B14F-4D97-AF65-F5344CB8AC3E}">
        <p14:creationId xmlns:p14="http://schemas.microsoft.com/office/powerpoint/2010/main" val="1420600611"/>
      </p:ext>
    </p:extLst>
  </p:cSld>
  <p:clrMap bg1="dk2" tx1="lt1" bg2="dk1" tx2="lt2" accent1="accent1" accent2="accent2" accent3="accent3" accent4="accent4" accent5="accent5" accent6="accent6" hlink="hlink" folHlink="folHlink"/>
  <p:sldLayoutIdLst>
    <p:sldLayoutId id="2147507784" r:id="rId1"/>
    <p:sldLayoutId id="2147507785" r:id="rId2"/>
    <p:sldLayoutId id="2147507786" r:id="rId3"/>
    <p:sldLayoutId id="2147507787" r:id="rId4"/>
    <p:sldLayoutId id="2147507788" r:id="rId5"/>
    <p:sldLayoutId id="2147507789" r:id="rId6"/>
    <p:sldLayoutId id="2147507790" r:id="rId7"/>
    <p:sldLayoutId id="2147507791" r:id="rId8"/>
    <p:sldLayoutId id="2147507792" r:id="rId9"/>
    <p:sldLayoutId id="2147507793" r:id="rId10"/>
    <p:sldLayoutId id="2147507794" r:id="rId11"/>
    <p:sldLayoutId id="2147507795"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35" tIns="45570" rIns="91135" bIns="45570" numCol="1" anchor="ctr" anchorCtr="0" compatLnSpc="1">
            <a:prstTxWarp prst="textNoShape">
              <a:avLst/>
            </a:prstTxWarp>
          </a:bodyPr>
          <a:lstStyle/>
          <a:p>
            <a:pPr lvl="0"/>
            <a:r>
              <a:rPr lang="en-US" altLang="en-US"/>
              <a:t>Click to edit Master title style</a:t>
            </a:r>
          </a:p>
        </p:txBody>
      </p:sp>
      <p:sp>
        <p:nvSpPr>
          <p:cNvPr id="2296835" name="Rectangle 3"/>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135" tIns="45570" rIns="91135" bIns="45570" numCol="1" anchor="t" anchorCtr="0" compatLnSpc="1">
            <a:prstTxWarp prst="textNoShape">
              <a:avLst/>
            </a:prstTxWarp>
          </a:bodyPr>
          <a:lstStyle>
            <a:lvl1pPr algn="l" eaLnBrk="1" hangingPunct="1">
              <a:lnSpc>
                <a:spcPct val="100000"/>
              </a:lnSpc>
              <a:spcBef>
                <a:spcPct val="0"/>
              </a:spcBef>
              <a:buFontTx/>
              <a:buNone/>
              <a:defRPr sz="1400" b="0">
                <a:solidFill>
                  <a:srgbClr val="FFFF00"/>
                </a:solidFill>
                <a:latin typeface="Times New Roman"/>
                <a:ea typeface="+mn-ea"/>
                <a:cs typeface="Arial" pitchFamily="34" charset="0"/>
              </a:defRPr>
            </a:lvl1pPr>
          </a:lstStyle>
          <a:p>
            <a:pPr>
              <a:defRPr/>
            </a:pPr>
            <a:endParaRPr lang="en-US" dirty="0"/>
          </a:p>
        </p:txBody>
      </p:sp>
      <p:sp>
        <p:nvSpPr>
          <p:cNvPr id="2296836" name="Rectangle 4"/>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135" tIns="45570" rIns="91135" bIns="45570" numCol="1" anchor="t" anchorCtr="0" compatLnSpc="1">
            <a:prstTxWarp prst="textNoShape">
              <a:avLst/>
            </a:prstTxWarp>
          </a:bodyPr>
          <a:lstStyle>
            <a:lvl1pPr algn="ctr" eaLnBrk="1" hangingPunct="1">
              <a:lnSpc>
                <a:spcPct val="100000"/>
              </a:lnSpc>
              <a:spcBef>
                <a:spcPct val="0"/>
              </a:spcBef>
              <a:buFontTx/>
              <a:buNone/>
              <a:defRPr sz="1400" b="0">
                <a:solidFill>
                  <a:srgbClr val="FFFF00"/>
                </a:solidFill>
                <a:latin typeface="Times New Roman"/>
                <a:ea typeface="+mn-ea"/>
                <a:cs typeface="Arial" pitchFamily="34" charset="0"/>
              </a:defRPr>
            </a:lvl1pPr>
          </a:lstStyle>
          <a:p>
            <a:pPr>
              <a:defRPr/>
            </a:pPr>
            <a:endParaRPr lang="en-US" dirty="0"/>
          </a:p>
        </p:txBody>
      </p:sp>
      <p:sp>
        <p:nvSpPr>
          <p:cNvPr id="2296837" name="Rectangle 5"/>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135" tIns="45570" rIns="91135" bIns="45570" numCol="1" anchor="t" anchorCtr="0" compatLnSpc="1">
            <a:prstTxWarp prst="textNoShape">
              <a:avLst/>
            </a:prstTxWarp>
          </a:bodyPr>
          <a:lstStyle>
            <a:lvl1pPr algn="r" eaLnBrk="1" hangingPunct="1">
              <a:defRPr sz="1400" smtClean="0">
                <a:solidFill>
                  <a:srgbClr val="FFFF00"/>
                </a:solidFill>
                <a:latin typeface="Times New Roman" panose="02020603050405020304" pitchFamily="18" charset="0"/>
              </a:defRPr>
            </a:lvl1pPr>
          </a:lstStyle>
          <a:p>
            <a:pPr>
              <a:defRPr/>
            </a:pPr>
            <a:fld id="{86E2CEB1-2572-469C-837D-E5A68BEB90C4}" type="slidenum">
              <a:rPr lang="en-US" altLang="en-US"/>
              <a:pPr>
                <a:defRPr/>
              </a:pPr>
              <a:t>‹#›</a:t>
            </a:fld>
            <a:endParaRPr lang="en-US" altLang="en-US" dirty="0"/>
          </a:p>
        </p:txBody>
      </p:sp>
    </p:spTree>
    <p:extLst>
      <p:ext uri="{BB962C8B-B14F-4D97-AF65-F5344CB8AC3E}">
        <p14:creationId xmlns:p14="http://schemas.microsoft.com/office/powerpoint/2010/main" val="4152085269"/>
      </p:ext>
    </p:extLst>
  </p:cSld>
  <p:clrMap bg1="dk2" tx1="lt1" bg2="dk1" tx2="lt2" accent1="accent1" accent2="accent2" accent3="accent3" accent4="accent4" accent5="accent5" accent6="accent6" hlink="hlink" folHlink="folHlink"/>
  <p:sldLayoutIdLst>
    <p:sldLayoutId id="2147507920" r:id="rId1"/>
    <p:sldLayoutId id="2147507921" r:id="rId2"/>
    <p:sldLayoutId id="2147507922" r:id="rId3"/>
    <p:sldLayoutId id="2147507923" r:id="rId4"/>
    <p:sldLayoutId id="2147507924" r:id="rId5"/>
    <p:sldLayoutId id="2147507925" r:id="rId6"/>
    <p:sldLayoutId id="2147507926" r:id="rId7"/>
    <p:sldLayoutId id="2147507927" r:id="rId8"/>
    <p:sldLayoutId id="2147507928" r:id="rId9"/>
    <p:sldLayoutId id="2147507929" r:id="rId10"/>
    <p:sldLayoutId id="2147507930" r:id="rId11"/>
    <p:sldLayoutId id="2147507931" r:id="rId12"/>
    <p:sldLayoutId id="2147507932" r:id="rId13"/>
    <p:sldLayoutId id="2147507933" r:id="rId14"/>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pitchFamily="34" charset="0"/>
        </a:defRPr>
      </a:lvl2pPr>
      <a:lvl3pPr algn="ctr" rtl="0" eaLnBrk="0" fontAlgn="base" hangingPunct="0">
        <a:spcBef>
          <a:spcPct val="0"/>
        </a:spcBef>
        <a:spcAft>
          <a:spcPct val="0"/>
        </a:spcAft>
        <a:defRPr sz="4400">
          <a:solidFill>
            <a:schemeClr val="tx2"/>
          </a:solidFill>
          <a:latin typeface="Times New Roman" pitchFamily="18" charset="0"/>
          <a:cs typeface="Arial" pitchFamily="34" charset="0"/>
        </a:defRPr>
      </a:lvl3pPr>
      <a:lvl4pPr algn="ctr" rtl="0" eaLnBrk="0" fontAlgn="base" hangingPunct="0">
        <a:spcBef>
          <a:spcPct val="0"/>
        </a:spcBef>
        <a:spcAft>
          <a:spcPct val="0"/>
        </a:spcAft>
        <a:defRPr sz="4400">
          <a:solidFill>
            <a:schemeClr val="tx2"/>
          </a:solidFill>
          <a:latin typeface="Times New Roman" pitchFamily="18" charset="0"/>
          <a:cs typeface="Arial" pitchFamily="34" charset="0"/>
        </a:defRPr>
      </a:lvl4pPr>
      <a:lvl5pPr algn="ctr" rtl="0" eaLnBrk="0" fontAlgn="base" hangingPunct="0">
        <a:spcBef>
          <a:spcPct val="0"/>
        </a:spcBef>
        <a:spcAft>
          <a:spcPct val="0"/>
        </a:spcAft>
        <a:defRPr sz="4400">
          <a:solidFill>
            <a:schemeClr val="tx2"/>
          </a:solidFill>
          <a:latin typeface="Times New Roman" pitchFamily="18" charset="0"/>
          <a:cs typeface="Arial" pitchFamily="34" charset="0"/>
        </a:defRPr>
      </a:lvl5pPr>
      <a:lvl6pPr marL="455778" algn="ctr" rtl="0" fontAlgn="base">
        <a:spcBef>
          <a:spcPct val="0"/>
        </a:spcBef>
        <a:spcAft>
          <a:spcPct val="0"/>
        </a:spcAft>
        <a:defRPr sz="4400">
          <a:solidFill>
            <a:schemeClr val="tx2"/>
          </a:solidFill>
          <a:latin typeface="Times New Roman" pitchFamily="18" charset="0"/>
          <a:cs typeface="Arial" pitchFamily="34" charset="0"/>
        </a:defRPr>
      </a:lvl6pPr>
      <a:lvl7pPr marL="911560" algn="ctr" rtl="0" fontAlgn="base">
        <a:spcBef>
          <a:spcPct val="0"/>
        </a:spcBef>
        <a:spcAft>
          <a:spcPct val="0"/>
        </a:spcAft>
        <a:defRPr sz="4400">
          <a:solidFill>
            <a:schemeClr val="tx2"/>
          </a:solidFill>
          <a:latin typeface="Times New Roman" pitchFamily="18" charset="0"/>
          <a:cs typeface="Arial" pitchFamily="34" charset="0"/>
        </a:defRPr>
      </a:lvl7pPr>
      <a:lvl8pPr marL="1367343" algn="ctr" rtl="0" fontAlgn="base">
        <a:spcBef>
          <a:spcPct val="0"/>
        </a:spcBef>
        <a:spcAft>
          <a:spcPct val="0"/>
        </a:spcAft>
        <a:defRPr sz="4400">
          <a:solidFill>
            <a:schemeClr val="tx2"/>
          </a:solidFill>
          <a:latin typeface="Times New Roman" pitchFamily="18" charset="0"/>
          <a:cs typeface="Arial" pitchFamily="34" charset="0"/>
        </a:defRPr>
      </a:lvl8pPr>
      <a:lvl9pPr marL="1823121" algn="ctr"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39775" indent="-284163" algn="l" rtl="0" eaLnBrk="0" fontAlgn="base" hangingPunct="0">
        <a:spcBef>
          <a:spcPct val="20000"/>
        </a:spcBef>
        <a:spcAft>
          <a:spcPct val="0"/>
        </a:spcAft>
        <a:buChar char="–"/>
        <a:defRPr sz="2800">
          <a:solidFill>
            <a:schemeClr val="tx1"/>
          </a:solidFill>
          <a:latin typeface="+mn-lt"/>
          <a:cs typeface="+mn-cs"/>
        </a:defRPr>
      </a:lvl2pPr>
      <a:lvl3pPr marL="1138238" indent="-227013" algn="l" rtl="0" eaLnBrk="0" fontAlgn="base" hangingPunct="0">
        <a:spcBef>
          <a:spcPct val="20000"/>
        </a:spcBef>
        <a:spcAft>
          <a:spcPct val="0"/>
        </a:spcAft>
        <a:buChar char="•"/>
        <a:defRPr sz="2400">
          <a:solidFill>
            <a:schemeClr val="tx1"/>
          </a:solidFill>
          <a:latin typeface="+mn-lt"/>
          <a:cs typeface="+mn-cs"/>
        </a:defRPr>
      </a:lvl3pPr>
      <a:lvl4pPr marL="1593850" indent="-227013" algn="l" rtl="0" eaLnBrk="0" fontAlgn="base" hangingPunct="0">
        <a:spcBef>
          <a:spcPct val="20000"/>
        </a:spcBef>
        <a:spcAft>
          <a:spcPct val="0"/>
        </a:spcAft>
        <a:buChar char="–"/>
        <a:defRPr sz="2000">
          <a:solidFill>
            <a:schemeClr val="tx1"/>
          </a:solidFill>
          <a:latin typeface="+mn-lt"/>
          <a:cs typeface="+mn-cs"/>
        </a:defRPr>
      </a:lvl4pPr>
      <a:lvl5pPr marL="2049463" indent="-227013" algn="l" rtl="0" eaLnBrk="0" fontAlgn="base" hangingPunct="0">
        <a:spcBef>
          <a:spcPct val="20000"/>
        </a:spcBef>
        <a:spcAft>
          <a:spcPct val="0"/>
        </a:spcAft>
        <a:buChar char="»"/>
        <a:defRPr sz="2000">
          <a:solidFill>
            <a:schemeClr val="tx1"/>
          </a:solidFill>
          <a:latin typeface="+mn-lt"/>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89563392"/>
      </p:ext>
    </p:extLst>
  </p:cSld>
  <p:clrMap bg1="lt1" tx1="dk1" bg2="lt2" tx2="dk2" accent1="accent1" accent2="accent2" accent3="accent3" accent4="accent4" accent5="accent5" accent6="accent6" hlink="hlink" folHlink="folHlink"/>
  <p:sldLayoutIdLst>
    <p:sldLayoutId id="2147507947" r:id="rId1"/>
    <p:sldLayoutId id="2147507948" r:id="rId2"/>
    <p:sldLayoutId id="2147507949" r:id="rId3"/>
    <p:sldLayoutId id="2147507950" r:id="rId4"/>
    <p:sldLayoutId id="2147507951" r:id="rId5"/>
    <p:sldLayoutId id="2147507952" r:id="rId6"/>
    <p:sldLayoutId id="2147507953" r:id="rId7"/>
    <p:sldLayoutId id="2147507954" r:id="rId8"/>
    <p:sldLayoutId id="2147507955" r:id="rId9"/>
    <p:sldLayoutId id="2147507956" r:id="rId10"/>
    <p:sldLayoutId id="214750795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18.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109.xml"/></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109.xml"/></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118.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98.xml"/></Relationships>
</file>

<file path=ppt/slides/_rels/slide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905F9-AFD1-4E2B-B283-2CC4A4341987}"/>
              </a:ext>
            </a:extLst>
          </p:cNvPr>
          <p:cNvSpPr>
            <a:spLocks noGrp="1"/>
          </p:cNvSpPr>
          <p:nvPr>
            <p:ph type="ctrTitle"/>
          </p:nvPr>
        </p:nvSpPr>
        <p:spPr>
          <a:xfrm>
            <a:off x="0" y="304800"/>
            <a:ext cx="9067800" cy="1470025"/>
          </a:xfrm>
        </p:spPr>
        <p:txBody>
          <a:bodyPr>
            <a:normAutofit/>
          </a:bodyPr>
          <a:lstStyle/>
          <a:p>
            <a:r>
              <a:rPr lang="en-US" b="1" dirty="0">
                <a:solidFill>
                  <a:srgbClr val="FFFF00"/>
                </a:solidFill>
                <a:latin typeface="Times New Roman" panose="02020603050405020304" pitchFamily="18" charset="0"/>
                <a:cs typeface="Times New Roman" panose="02020603050405020304" pitchFamily="18" charset="0"/>
              </a:rPr>
              <a:t>Diabetes and Hypertension Accelerate Glomerular Hypertension</a:t>
            </a:r>
          </a:p>
        </p:txBody>
      </p:sp>
      <p:sp>
        <p:nvSpPr>
          <p:cNvPr id="5" name="TextBox 4">
            <a:extLst>
              <a:ext uri="{FF2B5EF4-FFF2-40B4-BE49-F238E27FC236}">
                <a16:creationId xmlns:a16="http://schemas.microsoft.com/office/drawing/2014/main" id="{964E6998-695C-4F6C-9FF0-0D0ABDD28DC8}"/>
              </a:ext>
            </a:extLst>
          </p:cNvPr>
          <p:cNvSpPr txBox="1"/>
          <p:nvPr/>
        </p:nvSpPr>
        <p:spPr>
          <a:xfrm>
            <a:off x="935180" y="6248400"/>
            <a:ext cx="277781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Circulation 2014;129:587-597</a:t>
            </a:r>
          </a:p>
        </p:txBody>
      </p:sp>
      <p:pic>
        <p:nvPicPr>
          <p:cNvPr id="6" name="Picture 5">
            <a:extLst>
              <a:ext uri="{FF2B5EF4-FFF2-40B4-BE49-F238E27FC236}">
                <a16:creationId xmlns:a16="http://schemas.microsoft.com/office/drawing/2014/main" id="{B4147FC7-91A9-415C-AF4C-966F8ACAB1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100" y="1939344"/>
            <a:ext cx="7467600" cy="3928056"/>
          </a:xfrm>
          <a:prstGeom prst="rect">
            <a:avLst/>
          </a:prstGeom>
        </p:spPr>
      </p:pic>
    </p:spTree>
    <p:extLst>
      <p:ext uri="{BB962C8B-B14F-4D97-AF65-F5344CB8AC3E}">
        <p14:creationId xmlns:p14="http://schemas.microsoft.com/office/powerpoint/2010/main" val="1449213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152400"/>
            <a:ext cx="8915400" cy="1470025"/>
          </a:xfrm>
        </p:spPr>
        <p:txBody>
          <a:bodyPr/>
          <a:lstStyle/>
          <a:p>
            <a:r>
              <a:rPr lang="en-US" sz="4000" b="1" dirty="0">
                <a:solidFill>
                  <a:srgbClr val="FFFF00"/>
                </a:solidFill>
              </a:rPr>
              <a:t>Teaching Tool: Hyperfiltration Early Sign of Hypertension and Diabetes</a:t>
            </a:r>
          </a:p>
        </p:txBody>
      </p:sp>
      <p:sp>
        <p:nvSpPr>
          <p:cNvPr id="4" name="Rectangle 3"/>
          <p:cNvSpPr/>
          <p:nvPr/>
        </p:nvSpPr>
        <p:spPr>
          <a:xfrm>
            <a:off x="-25400" y="6481346"/>
            <a:ext cx="4114800" cy="338554"/>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Times New Roman" pitchFamily="18" charset="0"/>
                <a:ea typeface="+mn-ea"/>
                <a:cs typeface="+mn-cs"/>
              </a:rPr>
              <a:t>J Am Soc Nephrol 2017;28:1023-1039</a:t>
            </a:r>
          </a:p>
        </p:txBody>
      </p:sp>
      <p:pic>
        <p:nvPicPr>
          <p:cNvPr id="5" name="Picture 4">
            <a:extLst>
              <a:ext uri="{FF2B5EF4-FFF2-40B4-BE49-F238E27FC236}">
                <a16:creationId xmlns:a16="http://schemas.microsoft.com/office/drawing/2014/main" id="{62857F37-0E98-40CC-8201-5B4C07666D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752600"/>
            <a:ext cx="7467600" cy="4314423"/>
          </a:xfrm>
          <a:prstGeom prst="rect">
            <a:avLst/>
          </a:prstGeom>
        </p:spPr>
      </p:pic>
    </p:spTree>
    <p:extLst>
      <p:ext uri="{BB962C8B-B14F-4D97-AF65-F5344CB8AC3E}">
        <p14:creationId xmlns:p14="http://schemas.microsoft.com/office/powerpoint/2010/main" val="237304581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Title 1"/>
          <p:cNvSpPr>
            <a:spLocks noGrp="1"/>
          </p:cNvSpPr>
          <p:nvPr>
            <p:ph type="title"/>
          </p:nvPr>
        </p:nvSpPr>
        <p:spPr>
          <a:xfrm>
            <a:off x="228600" y="152400"/>
            <a:ext cx="8610600" cy="1143000"/>
          </a:xfrm>
        </p:spPr>
        <p:txBody>
          <a:bodyPr/>
          <a:lstStyle/>
          <a:p>
            <a:r>
              <a:rPr lang="en-US" altLang="en-US" b="1" dirty="0"/>
              <a:t>Hyperfiltration Early in </a:t>
            </a:r>
            <a:br>
              <a:rPr lang="en-US" altLang="en-US" b="1" dirty="0"/>
            </a:br>
            <a:r>
              <a:rPr lang="en-US" altLang="en-US" b="1" dirty="0"/>
              <a:t>Diabetic Nephropathy</a:t>
            </a:r>
          </a:p>
        </p:txBody>
      </p:sp>
      <p:sp>
        <p:nvSpPr>
          <p:cNvPr id="4" name="Rectangle 3"/>
          <p:cNvSpPr/>
          <p:nvPr/>
        </p:nvSpPr>
        <p:spPr>
          <a:xfrm>
            <a:off x="0" y="6519446"/>
            <a:ext cx="2811475"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EAEAEA"/>
                </a:solidFill>
                <a:effectLst/>
                <a:uLnTx/>
                <a:uFillTx/>
                <a:latin typeface="Times New Roman"/>
                <a:ea typeface="+mn-ea"/>
                <a:cs typeface="Arial"/>
              </a:rPr>
              <a:t>Circulation 2016;134:752-772</a:t>
            </a:r>
          </a:p>
        </p:txBody>
      </p:sp>
      <p:pic>
        <p:nvPicPr>
          <p:cNvPr id="5" name="Picture 4">
            <a:extLst>
              <a:ext uri="{FF2B5EF4-FFF2-40B4-BE49-F238E27FC236}">
                <a16:creationId xmlns:a16="http://schemas.microsoft.com/office/drawing/2014/main" id="{0B6D2678-0BBA-4434-856D-290F689FC7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526" y="1425943"/>
            <a:ext cx="7380947" cy="4950604"/>
          </a:xfrm>
          <a:prstGeom prst="rect">
            <a:avLst/>
          </a:prstGeom>
        </p:spPr>
      </p:pic>
    </p:spTree>
    <p:extLst>
      <p:ext uri="{BB962C8B-B14F-4D97-AF65-F5344CB8AC3E}">
        <p14:creationId xmlns:p14="http://schemas.microsoft.com/office/powerpoint/2010/main" val="2261359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Title 1"/>
          <p:cNvSpPr>
            <a:spLocks noGrp="1"/>
          </p:cNvSpPr>
          <p:nvPr>
            <p:ph type="title"/>
          </p:nvPr>
        </p:nvSpPr>
        <p:spPr>
          <a:xfrm>
            <a:off x="100584" y="92005"/>
            <a:ext cx="9067800" cy="1143000"/>
          </a:xfrm>
        </p:spPr>
        <p:txBody>
          <a:bodyPr/>
          <a:lstStyle/>
          <a:p>
            <a:r>
              <a:rPr lang="en-US" altLang="en-US" sz="3800" b="1" dirty="0"/>
              <a:t>SGLT</a:t>
            </a:r>
            <a:r>
              <a:rPr lang="en-US" altLang="en-US" sz="3800" b="1" baseline="-25000" dirty="0"/>
              <a:t>2</a:t>
            </a:r>
            <a:r>
              <a:rPr lang="en-US" altLang="en-US" sz="3800" b="1" dirty="0"/>
              <a:t> Inhibition Reduces Hyperfiltration</a:t>
            </a:r>
          </a:p>
        </p:txBody>
      </p:sp>
      <p:sp>
        <p:nvSpPr>
          <p:cNvPr id="5" name="Rectangle 4"/>
          <p:cNvSpPr/>
          <p:nvPr/>
        </p:nvSpPr>
        <p:spPr>
          <a:xfrm>
            <a:off x="0" y="6519446"/>
            <a:ext cx="2811475"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EAEAEA"/>
                </a:solidFill>
                <a:effectLst/>
                <a:uLnTx/>
                <a:uFillTx/>
                <a:latin typeface="Times New Roman"/>
                <a:ea typeface="+mn-ea"/>
                <a:cs typeface="Arial"/>
              </a:rPr>
              <a:t>Circulation 2016;134:752–772</a:t>
            </a:r>
          </a:p>
        </p:txBody>
      </p:sp>
      <p:pic>
        <p:nvPicPr>
          <p:cNvPr id="4" name="Picture 3">
            <a:extLst>
              <a:ext uri="{FF2B5EF4-FFF2-40B4-BE49-F238E27FC236}">
                <a16:creationId xmlns:a16="http://schemas.microsoft.com/office/drawing/2014/main" id="{B66860B3-E00B-4B4A-8D29-B560062C78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4973" y="1143000"/>
            <a:ext cx="8294054" cy="5029911"/>
          </a:xfrm>
          <a:prstGeom prst="rect">
            <a:avLst/>
          </a:prstGeom>
        </p:spPr>
      </p:pic>
    </p:spTree>
    <p:extLst>
      <p:ext uri="{BB962C8B-B14F-4D97-AF65-F5344CB8AC3E}">
        <p14:creationId xmlns:p14="http://schemas.microsoft.com/office/powerpoint/2010/main" val="3462872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905F9-AFD1-4E2B-B283-2CC4A4341987}"/>
              </a:ext>
            </a:extLst>
          </p:cNvPr>
          <p:cNvSpPr>
            <a:spLocks noGrp="1"/>
          </p:cNvSpPr>
          <p:nvPr>
            <p:ph type="ctrTitle"/>
          </p:nvPr>
        </p:nvSpPr>
        <p:spPr>
          <a:xfrm>
            <a:off x="-20782" y="94703"/>
            <a:ext cx="9067800" cy="1470025"/>
          </a:xfrm>
        </p:spPr>
        <p:txBody>
          <a:bodyPr>
            <a:normAutofit/>
          </a:bodyPr>
          <a:lstStyle/>
          <a:p>
            <a:r>
              <a:rPr lang="en-US" sz="3800" b="1" dirty="0">
                <a:solidFill>
                  <a:srgbClr val="FFFF00"/>
                </a:solidFill>
                <a:latin typeface="Times New Roman" panose="02020603050405020304" pitchFamily="18" charset="0"/>
                <a:cs typeface="Times New Roman" panose="02020603050405020304" pitchFamily="18" charset="0"/>
              </a:rPr>
              <a:t>SGLT</a:t>
            </a:r>
            <a:r>
              <a:rPr lang="en-US" sz="3800" b="1" baseline="-25000" dirty="0">
                <a:solidFill>
                  <a:srgbClr val="FFFF00"/>
                </a:solidFill>
                <a:latin typeface="Times New Roman" panose="02020603050405020304" pitchFamily="18" charset="0"/>
                <a:cs typeface="Times New Roman" panose="02020603050405020304" pitchFamily="18" charset="0"/>
              </a:rPr>
              <a:t>2</a:t>
            </a:r>
            <a:r>
              <a:rPr lang="en-US" sz="3800" b="1" dirty="0">
                <a:solidFill>
                  <a:srgbClr val="FFFF00"/>
                </a:solidFill>
                <a:latin typeface="Times New Roman" panose="02020603050405020304" pitchFamily="18" charset="0"/>
                <a:cs typeface="Times New Roman" panose="02020603050405020304" pitchFamily="18" charset="0"/>
              </a:rPr>
              <a:t> Inhibition + RAAS Blockade =</a:t>
            </a:r>
            <a:br>
              <a:rPr lang="en-US" sz="3800" b="1" dirty="0">
                <a:solidFill>
                  <a:srgbClr val="FFFF00"/>
                </a:solidFill>
                <a:latin typeface="Times New Roman" panose="02020603050405020304" pitchFamily="18" charset="0"/>
                <a:cs typeface="Times New Roman" panose="02020603050405020304" pitchFamily="18" charset="0"/>
              </a:rPr>
            </a:br>
            <a:r>
              <a:rPr lang="en-US" sz="3800" b="1" dirty="0">
                <a:solidFill>
                  <a:srgbClr val="FFFF00"/>
                </a:solidFill>
                <a:latin typeface="Times New Roman" panose="02020603050405020304" pitchFamily="18" charset="0"/>
                <a:cs typeface="Times New Roman" panose="02020603050405020304" pitchFamily="18" charset="0"/>
              </a:rPr>
              <a:t>Afferent Constriction + Efferent Dilation</a:t>
            </a:r>
          </a:p>
        </p:txBody>
      </p:sp>
      <p:sp>
        <p:nvSpPr>
          <p:cNvPr id="5" name="TextBox 4">
            <a:extLst>
              <a:ext uri="{FF2B5EF4-FFF2-40B4-BE49-F238E27FC236}">
                <a16:creationId xmlns:a16="http://schemas.microsoft.com/office/drawing/2014/main" id="{964E6998-695C-4F6C-9FF0-0D0ABDD28DC8}"/>
              </a:ext>
            </a:extLst>
          </p:cNvPr>
          <p:cNvSpPr txBox="1"/>
          <p:nvPr/>
        </p:nvSpPr>
        <p:spPr>
          <a:xfrm>
            <a:off x="914400" y="6400800"/>
            <a:ext cx="298671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Diabetologia 2014;57:2599-2602</a:t>
            </a:r>
          </a:p>
        </p:txBody>
      </p:sp>
      <p:sp>
        <p:nvSpPr>
          <p:cNvPr id="3" name="TextBox 2">
            <a:extLst>
              <a:ext uri="{FF2B5EF4-FFF2-40B4-BE49-F238E27FC236}">
                <a16:creationId xmlns:a16="http://schemas.microsoft.com/office/drawing/2014/main" id="{A7636257-1F6C-4F55-ACF9-BC24C05314EE}"/>
              </a:ext>
            </a:extLst>
          </p:cNvPr>
          <p:cNvSpPr txBox="1"/>
          <p:nvPr/>
        </p:nvSpPr>
        <p:spPr>
          <a:xfrm>
            <a:off x="4253119" y="6290389"/>
            <a:ext cx="4769254" cy="461665"/>
          </a:xfrm>
          <a:prstGeom prst="rect">
            <a:avLst/>
          </a:prstGeom>
          <a:noFill/>
        </p:spPr>
        <p:txBody>
          <a:bodyPr wrap="none" rtlCol="0">
            <a:spAutoFit/>
          </a:bodyPr>
          <a:lstStyle/>
          <a:p>
            <a:r>
              <a:rPr lang="en-US" sz="1800" b="1" dirty="0">
                <a:solidFill>
                  <a:schemeClr val="bg1"/>
                </a:solidFill>
              </a:rPr>
              <a:t>GLP-1 agonist also modestly ↓ hyperfiltration</a:t>
            </a:r>
            <a:r>
              <a:rPr lang="en-US" dirty="0"/>
              <a:t> </a:t>
            </a:r>
          </a:p>
        </p:txBody>
      </p:sp>
      <p:pic>
        <p:nvPicPr>
          <p:cNvPr id="7" name="Picture 6">
            <a:extLst>
              <a:ext uri="{FF2B5EF4-FFF2-40B4-BE49-F238E27FC236}">
                <a16:creationId xmlns:a16="http://schemas.microsoft.com/office/drawing/2014/main" id="{6A93AEE3-82E3-42C4-8870-07D97C0A9C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0839" y="1516012"/>
            <a:ext cx="8382321" cy="4712682"/>
          </a:xfrm>
          <a:prstGeom prst="rect">
            <a:avLst/>
          </a:prstGeom>
        </p:spPr>
      </p:pic>
    </p:spTree>
    <p:extLst>
      <p:ext uri="{BB962C8B-B14F-4D97-AF65-F5344CB8AC3E}">
        <p14:creationId xmlns:p14="http://schemas.microsoft.com/office/powerpoint/2010/main" val="3599703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187C60-C5DC-4C82-BE85-07D0D523D5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0987" y="1010364"/>
            <a:ext cx="5401429" cy="5496692"/>
          </a:xfrm>
          <a:prstGeom prst="rect">
            <a:avLst/>
          </a:prstGeom>
        </p:spPr>
      </p:pic>
      <p:sp>
        <p:nvSpPr>
          <p:cNvPr id="550915" name="Rectangle 2"/>
          <p:cNvSpPr>
            <a:spLocks noChangeArrowheads="1"/>
          </p:cNvSpPr>
          <p:nvPr/>
        </p:nvSpPr>
        <p:spPr bwMode="auto">
          <a:xfrm>
            <a:off x="0" y="6550223"/>
            <a:ext cx="4572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600" b="1" i="0" u="none" strike="noStrike" kern="0" cap="none" spc="0" normalizeH="0" baseline="0" noProof="0" dirty="0">
                <a:ln>
                  <a:noFill/>
                </a:ln>
                <a:solidFill>
                  <a:srgbClr val="FFFFFF"/>
                </a:solidFill>
                <a:effectLst/>
                <a:uLnTx/>
                <a:uFillTx/>
                <a:latin typeface="Times New Roman" panose="02020603050405020304" pitchFamily="18" charset="0"/>
                <a:ea typeface="+mn-ea"/>
                <a:cs typeface="Arial" panose="020B0604020202020204" pitchFamily="34" charset="0"/>
              </a:rPr>
              <a:t>Lancet Diabetes Endocrinol 2015;3:514-525</a:t>
            </a:r>
          </a:p>
        </p:txBody>
      </p:sp>
      <p:sp>
        <p:nvSpPr>
          <p:cNvPr id="550916" name="TextBox 3"/>
          <p:cNvSpPr txBox="1">
            <a:spLocks noChangeArrowheads="1"/>
          </p:cNvSpPr>
          <p:nvPr/>
        </p:nvSpPr>
        <p:spPr bwMode="auto">
          <a:xfrm>
            <a:off x="42862" y="-29524"/>
            <a:ext cx="9144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3200" b="1" i="0" u="none" strike="noStrike" kern="0" cap="none" spc="0" normalizeH="0" baseline="0" noProof="0" dirty="0">
                <a:ln>
                  <a:noFill/>
                </a:ln>
                <a:solidFill>
                  <a:srgbClr val="FFFF00"/>
                </a:solidFill>
                <a:effectLst/>
                <a:uLnTx/>
                <a:uFillTx/>
                <a:latin typeface="Times New Roman" panose="02020603050405020304" pitchFamily="18" charset="0"/>
                <a:ea typeface="+mn-ea"/>
                <a:cs typeface="Arial" panose="020B0604020202020204" pitchFamily="34" charset="0"/>
              </a:rPr>
              <a:t>eGFR (&lt;60 &gt;105) and UACR &gt; 5 Associated ↑ CV Mortality, ↑CHD, Stroke, and Heart Failure</a:t>
            </a:r>
          </a:p>
        </p:txBody>
      </p:sp>
      <p:sp>
        <p:nvSpPr>
          <p:cNvPr id="7" name="TextBox 6"/>
          <p:cNvSpPr txBox="1">
            <a:spLocks noChangeArrowheads="1"/>
          </p:cNvSpPr>
          <p:nvPr/>
        </p:nvSpPr>
        <p:spPr bwMode="auto">
          <a:xfrm>
            <a:off x="5073649" y="4800623"/>
            <a:ext cx="20637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800" b="1" i="0" u="none" strike="noStrike" kern="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 </a:t>
            </a:r>
            <a:r>
              <a:rPr kumimoji="0" lang="en-US" altLang="en-US" sz="4000" b="1" i="0" u="none" strike="noStrike" kern="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a:t>
            </a:r>
          </a:p>
        </p:txBody>
      </p:sp>
      <p:sp>
        <p:nvSpPr>
          <p:cNvPr id="10" name="TextBox 9"/>
          <p:cNvSpPr txBox="1">
            <a:spLocks noChangeArrowheads="1"/>
          </p:cNvSpPr>
          <p:nvPr/>
        </p:nvSpPr>
        <p:spPr bwMode="auto">
          <a:xfrm>
            <a:off x="3733800" y="5154566"/>
            <a:ext cx="5651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800" b="1" i="0" u="none" strike="noStrike" kern="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 </a:t>
            </a:r>
            <a:r>
              <a:rPr kumimoji="0" lang="en-US" altLang="en-US" sz="4000" b="1" i="0" u="none" strike="noStrike" kern="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a:t>
            </a:r>
          </a:p>
        </p:txBody>
      </p:sp>
      <p:sp>
        <p:nvSpPr>
          <p:cNvPr id="5" name="TextBox 4"/>
          <p:cNvSpPr txBox="1">
            <a:spLocks noChangeArrowheads="1"/>
          </p:cNvSpPr>
          <p:nvPr/>
        </p:nvSpPr>
        <p:spPr bwMode="auto">
          <a:xfrm>
            <a:off x="137232" y="2973880"/>
            <a:ext cx="171393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400" b="1" i="0" u="sng" strike="noStrike" kern="0" cap="none" spc="0" normalizeH="0" baseline="0" noProof="0" dirty="0">
                <a:ln>
                  <a:noFill/>
                </a:ln>
                <a:solidFill>
                  <a:srgbClr val="FFFFFF"/>
                </a:solidFill>
                <a:effectLst/>
                <a:uLnTx/>
                <a:uFillTx/>
                <a:latin typeface="Times New Roman" panose="02020603050405020304" pitchFamily="18" charset="0"/>
                <a:ea typeface="+mn-ea"/>
                <a:cs typeface="Arial" panose="020B0604020202020204" pitchFamily="34" charset="0"/>
              </a:rPr>
              <a:t>HR: 1.0</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400" b="1" i="0" u="none" strike="noStrike" kern="0" cap="none" spc="0" normalizeH="0" baseline="0" noProof="0" dirty="0">
                <a:ln>
                  <a:noFill/>
                </a:ln>
                <a:solidFill>
                  <a:srgbClr val="FFFFFF"/>
                </a:solidFill>
                <a:effectLst/>
                <a:uLnTx/>
                <a:uFillTx/>
                <a:latin typeface="Times New Roman" panose="02020603050405020304" pitchFamily="18" charset="0"/>
                <a:ea typeface="+mn-ea"/>
                <a:cs typeface="Arial" panose="020B0604020202020204" pitchFamily="34" charset="0"/>
              </a:rPr>
              <a:t>eGFR</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400" b="1" i="0" u="none" strike="noStrike" kern="0" cap="none" spc="0" normalizeH="0" baseline="0" noProof="0" dirty="0">
                <a:ln>
                  <a:noFill/>
                </a:ln>
                <a:solidFill>
                  <a:srgbClr val="FFFFFF"/>
                </a:solidFill>
                <a:effectLst/>
                <a:uLnTx/>
                <a:uFillTx/>
                <a:latin typeface="Times New Roman" panose="02020603050405020304" pitchFamily="18" charset="0"/>
                <a:ea typeface="+mn-ea"/>
                <a:cs typeface="Arial" panose="020B0604020202020204" pitchFamily="34" charset="0"/>
              </a:rPr>
              <a:t>95 mL/min/</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400" b="1" i="0" u="none" strike="noStrike" kern="0" cap="none" spc="0" normalizeH="0" baseline="0" noProof="0" dirty="0">
                <a:ln>
                  <a:noFill/>
                </a:ln>
                <a:solidFill>
                  <a:srgbClr val="FFFFFF"/>
                </a:solidFill>
                <a:effectLst/>
                <a:uLnTx/>
                <a:uFillTx/>
                <a:latin typeface="Times New Roman" panose="02020603050405020304" pitchFamily="18" charset="0"/>
                <a:ea typeface="+mn-ea"/>
                <a:cs typeface="Arial" panose="020B0604020202020204" pitchFamily="34" charset="0"/>
              </a:rPr>
              <a:t>1.73 m</a:t>
            </a:r>
            <a:r>
              <a:rPr kumimoji="0" lang="en-US" altLang="en-US" sz="2400" b="1" i="0" u="none" strike="noStrike" kern="0" cap="none" spc="0" normalizeH="0" baseline="30000" noProof="0" dirty="0">
                <a:ln>
                  <a:noFill/>
                </a:ln>
                <a:solidFill>
                  <a:srgbClr val="FFFFFF"/>
                </a:solidFill>
                <a:effectLst/>
                <a:uLnTx/>
                <a:uFillTx/>
                <a:latin typeface="Times New Roman" panose="02020603050405020304" pitchFamily="18" charset="0"/>
                <a:ea typeface="+mn-ea"/>
                <a:cs typeface="Arial" panose="020B0604020202020204" pitchFamily="34" charset="0"/>
              </a:rPr>
              <a:t>2</a:t>
            </a:r>
          </a:p>
        </p:txBody>
      </p:sp>
      <p:sp>
        <p:nvSpPr>
          <p:cNvPr id="12" name="TextBox 11"/>
          <p:cNvSpPr txBox="1">
            <a:spLocks noChangeArrowheads="1"/>
          </p:cNvSpPr>
          <p:nvPr/>
        </p:nvSpPr>
        <p:spPr bwMode="auto">
          <a:xfrm>
            <a:off x="7315200" y="2864931"/>
            <a:ext cx="149912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400" b="1" i="0" u="sng" strike="noStrike" kern="0" cap="none" spc="0" normalizeH="0" baseline="0" noProof="0" dirty="0">
                <a:ln>
                  <a:noFill/>
                </a:ln>
                <a:solidFill>
                  <a:srgbClr val="FFFFFF"/>
                </a:solidFill>
                <a:effectLst/>
                <a:uLnTx/>
                <a:uFillTx/>
                <a:latin typeface="Times New Roman" panose="02020603050405020304" pitchFamily="18" charset="0"/>
                <a:ea typeface="+mn-ea"/>
                <a:cs typeface="Arial" panose="020B0604020202020204" pitchFamily="34" charset="0"/>
              </a:rPr>
              <a:t>HR: 1.0</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400" b="1" i="0" u="none" strike="noStrike" kern="0" cap="none" spc="0" normalizeH="0" baseline="0" noProof="0" dirty="0">
                <a:ln>
                  <a:noFill/>
                </a:ln>
                <a:solidFill>
                  <a:srgbClr val="FFFFFF"/>
                </a:solidFill>
                <a:effectLst/>
                <a:uLnTx/>
                <a:uFillTx/>
                <a:latin typeface="Times New Roman" panose="02020603050405020304" pitchFamily="18" charset="0"/>
                <a:ea typeface="+mn-ea"/>
                <a:cs typeface="Arial" panose="020B0604020202020204" pitchFamily="34" charset="0"/>
              </a:rPr>
              <a:t>UACR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400" b="1" i="0" u="none" strike="noStrike" kern="0" cap="none" spc="0" normalizeH="0" baseline="0" noProof="0" dirty="0">
                <a:ln>
                  <a:noFill/>
                </a:ln>
                <a:solidFill>
                  <a:srgbClr val="FFFFFF"/>
                </a:solidFill>
                <a:effectLst/>
                <a:uLnTx/>
                <a:uFillTx/>
                <a:latin typeface="Times New Roman" panose="02020603050405020304" pitchFamily="18" charset="0"/>
                <a:ea typeface="+mn-ea"/>
                <a:cs typeface="Arial" panose="020B0604020202020204" pitchFamily="34" charset="0"/>
              </a:rPr>
              <a:t>5 mg/g</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400" b="1" i="0" u="none" strike="noStrike" kern="0" cap="none" spc="0" normalizeH="0" baseline="0" noProof="0" dirty="0">
                <a:ln>
                  <a:noFill/>
                </a:ln>
                <a:solidFill>
                  <a:srgbClr val="FFFFFF"/>
                </a:solidFill>
                <a:effectLst/>
                <a:uLnTx/>
                <a:uFillTx/>
                <a:latin typeface="Times New Roman" panose="02020603050405020304" pitchFamily="18" charset="0"/>
                <a:ea typeface="+mn-ea"/>
                <a:cs typeface="Arial" panose="020B0604020202020204" pitchFamily="34" charset="0"/>
              </a:rPr>
              <a:t>creatinine</a:t>
            </a:r>
          </a:p>
        </p:txBody>
      </p:sp>
      <p:sp>
        <p:nvSpPr>
          <p:cNvPr id="9" name="TextBox 8"/>
          <p:cNvSpPr txBox="1">
            <a:spLocks noChangeArrowheads="1"/>
          </p:cNvSpPr>
          <p:nvPr/>
        </p:nvSpPr>
        <p:spPr bwMode="auto">
          <a:xfrm>
            <a:off x="3313652" y="1295400"/>
            <a:ext cx="8402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eGFR</a:t>
            </a:r>
          </a:p>
        </p:txBody>
      </p:sp>
      <p:sp>
        <p:nvSpPr>
          <p:cNvPr id="13" name="TextBox 12"/>
          <p:cNvSpPr txBox="1">
            <a:spLocks noChangeArrowheads="1"/>
          </p:cNvSpPr>
          <p:nvPr/>
        </p:nvSpPr>
        <p:spPr bwMode="auto">
          <a:xfrm rot="10800000">
            <a:off x="4365625" y="1610641"/>
            <a:ext cx="41275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800" b="1" i="0" u="none" strike="noStrike" kern="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 </a:t>
            </a:r>
            <a:r>
              <a:rPr kumimoji="0" lang="en-US" altLang="en-US" sz="4000" b="1" i="0" u="none" strike="noStrike" kern="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a:t>
            </a:r>
          </a:p>
        </p:txBody>
      </p:sp>
      <p:sp>
        <p:nvSpPr>
          <p:cNvPr id="14" name="TextBox 13"/>
          <p:cNvSpPr txBox="1">
            <a:spLocks noChangeArrowheads="1"/>
          </p:cNvSpPr>
          <p:nvPr/>
        </p:nvSpPr>
        <p:spPr bwMode="auto">
          <a:xfrm>
            <a:off x="4298952" y="2094326"/>
            <a:ext cx="41275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800" b="1" i="0" u="none" strike="noStrike" kern="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 </a:t>
            </a:r>
            <a:r>
              <a:rPr kumimoji="0" lang="en-US" altLang="en-US" sz="4000" b="1" i="0" u="none" strike="noStrike" kern="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a:t>
            </a:r>
          </a:p>
        </p:txBody>
      </p:sp>
      <p:sp>
        <p:nvSpPr>
          <p:cNvPr id="15" name="TextBox 14"/>
          <p:cNvSpPr txBox="1">
            <a:spLocks noChangeArrowheads="1"/>
          </p:cNvSpPr>
          <p:nvPr/>
        </p:nvSpPr>
        <p:spPr bwMode="auto">
          <a:xfrm>
            <a:off x="3173699" y="2332428"/>
            <a:ext cx="18614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Hyperfiltration</a:t>
            </a:r>
          </a:p>
        </p:txBody>
      </p:sp>
      <p:sp>
        <p:nvSpPr>
          <p:cNvPr id="16" name="TextBox 15"/>
          <p:cNvSpPr txBox="1">
            <a:spLocks noChangeArrowheads="1"/>
          </p:cNvSpPr>
          <p:nvPr/>
        </p:nvSpPr>
        <p:spPr bwMode="auto">
          <a:xfrm>
            <a:off x="5496006" y="1210531"/>
            <a:ext cx="9284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rPr>
              <a:t>UACR</a:t>
            </a:r>
          </a:p>
        </p:txBody>
      </p:sp>
    </p:spTree>
    <p:extLst>
      <p:ext uri="{BB962C8B-B14F-4D97-AF65-F5344CB8AC3E}">
        <p14:creationId xmlns:p14="http://schemas.microsoft.com/office/powerpoint/2010/main" val="12405104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5" grpId="0"/>
      <p:bldP spid="12" grpId="0"/>
      <p:bldP spid="13"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2400"/>
            <a:ext cx="8458200" cy="1470025"/>
          </a:xfrm>
        </p:spPr>
        <p:txBody>
          <a:bodyPr/>
          <a:lstStyle/>
          <a:p>
            <a:r>
              <a:rPr lang="en-US" b="1" dirty="0">
                <a:solidFill>
                  <a:srgbClr val="FFFF00"/>
                </a:solidFill>
              </a:rPr>
              <a:t>Insulin Resistance Promotes Glomerular Hyperfiltration</a:t>
            </a:r>
          </a:p>
        </p:txBody>
      </p:sp>
      <p:sp>
        <p:nvSpPr>
          <p:cNvPr id="4" name="Rectangle 3"/>
          <p:cNvSpPr/>
          <p:nvPr/>
        </p:nvSpPr>
        <p:spPr>
          <a:xfrm>
            <a:off x="152400" y="6400800"/>
            <a:ext cx="4953000" cy="338554"/>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Times New Roman" pitchFamily="18" charset="0"/>
                <a:ea typeface="+mn-ea"/>
                <a:cs typeface="+mn-cs"/>
              </a:rPr>
              <a:t>Sci Rep 2017;7:45522, 10.1038/srep45522  </a:t>
            </a:r>
          </a:p>
        </p:txBody>
      </p:sp>
      <p:pic>
        <p:nvPicPr>
          <p:cNvPr id="5" name="Picture 4"/>
          <p:cNvPicPr>
            <a:picLocks noChangeAspect="1"/>
          </p:cNvPicPr>
          <p:nvPr/>
        </p:nvPicPr>
        <p:blipFill>
          <a:blip r:embed="rId3"/>
          <a:stretch>
            <a:fillRect/>
          </a:stretch>
        </p:blipFill>
        <p:spPr>
          <a:xfrm>
            <a:off x="838200" y="1622425"/>
            <a:ext cx="7467600" cy="4434937"/>
          </a:xfrm>
          <a:prstGeom prst="rect">
            <a:avLst/>
          </a:prstGeom>
        </p:spPr>
      </p:pic>
    </p:spTree>
    <p:extLst>
      <p:ext uri="{BB962C8B-B14F-4D97-AF65-F5344CB8AC3E}">
        <p14:creationId xmlns:p14="http://schemas.microsoft.com/office/powerpoint/2010/main" val="123183429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765"/>
            <a:ext cx="7772400" cy="1387366"/>
          </a:xfrm>
        </p:spPr>
        <p:txBody>
          <a:bodyPr/>
          <a:lstStyle/>
          <a:p>
            <a:r>
              <a:rPr lang="en-US" b="1" dirty="0">
                <a:solidFill>
                  <a:srgbClr val="FFFF00"/>
                </a:solidFill>
              </a:rPr>
              <a:t>Insulin Resistance Promotes Kidney Dysfunction</a:t>
            </a:r>
          </a:p>
        </p:txBody>
      </p:sp>
      <p:sp>
        <p:nvSpPr>
          <p:cNvPr id="4" name="Rectangle 3"/>
          <p:cNvSpPr/>
          <p:nvPr/>
        </p:nvSpPr>
        <p:spPr>
          <a:xfrm>
            <a:off x="533400" y="6323084"/>
            <a:ext cx="4572000" cy="338554"/>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Times New Roman"/>
                <a:ea typeface="+mn-ea"/>
                <a:cs typeface="+mn-cs"/>
              </a:rPr>
              <a:t>Nephrol Dial Transplant 2013;28:29–36</a:t>
            </a:r>
          </a:p>
        </p:txBody>
      </p:sp>
      <p:pic>
        <p:nvPicPr>
          <p:cNvPr id="5" name="Picture 4">
            <a:extLst>
              <a:ext uri="{FF2B5EF4-FFF2-40B4-BE49-F238E27FC236}">
                <a16:creationId xmlns:a16="http://schemas.microsoft.com/office/drawing/2014/main" id="{04A86CCB-A97D-4E93-BC84-13CB4571B0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774" y="1371601"/>
            <a:ext cx="7764452" cy="4772163"/>
          </a:xfrm>
          <a:prstGeom prst="rect">
            <a:avLst/>
          </a:prstGeom>
        </p:spPr>
      </p:pic>
    </p:spTree>
    <p:extLst>
      <p:ext uri="{BB962C8B-B14F-4D97-AF65-F5344CB8AC3E}">
        <p14:creationId xmlns:p14="http://schemas.microsoft.com/office/powerpoint/2010/main" val="2503987215"/>
      </p:ext>
    </p:extLst>
  </p:cSld>
  <p:clrMapOvr>
    <a:masterClrMapping/>
  </p:clrMapOvr>
  <p:transition/>
</p:sld>
</file>

<file path=ppt/theme/theme1.xml><?xml version="1.0" encoding="utf-8"?>
<a:theme xmlns:a="http://schemas.openxmlformats.org/drawingml/2006/main" name="Default Design">
  <a:themeElements>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Blank Presentation">
  <a:themeElements>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3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Blank Presentation">
  <a:themeElements>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4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4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cri_slides_template">
  <a:themeElements>
    <a:clrScheme name="">
      <a:dk1>
        <a:srgbClr val="000000"/>
      </a:dk1>
      <a:lt1>
        <a:srgbClr val="FFFFFF"/>
      </a:lt1>
      <a:dk2>
        <a:srgbClr val="00009C"/>
      </a:dk2>
      <a:lt2>
        <a:srgbClr val="FFBA3E"/>
      </a:lt2>
      <a:accent1>
        <a:srgbClr val="3365FB"/>
      </a:accent1>
      <a:accent2>
        <a:srgbClr val="6B6BCE"/>
      </a:accent2>
      <a:accent3>
        <a:srgbClr val="AAAACB"/>
      </a:accent3>
      <a:accent4>
        <a:srgbClr val="DADADA"/>
      </a:accent4>
      <a:accent5>
        <a:srgbClr val="ADB8FD"/>
      </a:accent5>
      <a:accent6>
        <a:srgbClr val="6060BA"/>
      </a:accent6>
      <a:hlink>
        <a:srgbClr val="00B7A5"/>
      </a:hlink>
      <a:folHlink>
        <a:srgbClr val="F8E6C6"/>
      </a:folHlink>
    </a:clrScheme>
    <a:fontScheme name="1_dcri_slides_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dcri_slides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cri_slides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cri_slides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cri_slides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cri_slides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cri_slides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cri_slides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dcri_slides_template">
  <a:themeElements>
    <a:clrScheme name="">
      <a:dk1>
        <a:srgbClr val="000000"/>
      </a:dk1>
      <a:lt1>
        <a:srgbClr val="FFFFFF"/>
      </a:lt1>
      <a:dk2>
        <a:srgbClr val="00009C"/>
      </a:dk2>
      <a:lt2>
        <a:srgbClr val="FFBA3E"/>
      </a:lt2>
      <a:accent1>
        <a:srgbClr val="3365FB"/>
      </a:accent1>
      <a:accent2>
        <a:srgbClr val="6B6BCE"/>
      </a:accent2>
      <a:accent3>
        <a:srgbClr val="AAAACB"/>
      </a:accent3>
      <a:accent4>
        <a:srgbClr val="DADADA"/>
      </a:accent4>
      <a:accent5>
        <a:srgbClr val="ADB8FD"/>
      </a:accent5>
      <a:accent6>
        <a:srgbClr val="6060BA"/>
      </a:accent6>
      <a:hlink>
        <a:srgbClr val="00B7A5"/>
      </a:hlink>
      <a:folHlink>
        <a:srgbClr val="F8E6C6"/>
      </a:folHlink>
    </a:clrScheme>
    <a:fontScheme name="2_dcri_slides_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2_dcri_slides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cri_slides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cri_slides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cri_slides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cri_slides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cri_slides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cri_slides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9_Default Design">
  <a:themeElements>
    <a:clrScheme name="">
      <a:dk1>
        <a:srgbClr val="F1F9FF"/>
      </a:dk1>
      <a:lt1>
        <a:srgbClr val="FFFFFF"/>
      </a:lt1>
      <a:dk2>
        <a:srgbClr val="FFFFFF"/>
      </a:dk2>
      <a:lt2>
        <a:srgbClr val="808080"/>
      </a:lt2>
      <a:accent1>
        <a:srgbClr val="F08821"/>
      </a:accent1>
      <a:accent2>
        <a:srgbClr val="7FA498"/>
      </a:accent2>
      <a:accent3>
        <a:srgbClr val="FFFFFF"/>
      </a:accent3>
      <a:accent4>
        <a:srgbClr val="CED5DA"/>
      </a:accent4>
      <a:accent5>
        <a:srgbClr val="F6C3AB"/>
      </a:accent5>
      <a:accent6>
        <a:srgbClr val="729489"/>
      </a:accent6>
      <a:hlink>
        <a:srgbClr val="143151"/>
      </a:hlink>
      <a:folHlink>
        <a:srgbClr val="A3A3A5"/>
      </a:folHlink>
    </a:clrScheme>
    <a:fontScheme name="9_Default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9_Default Design 1">
        <a:dk1>
          <a:srgbClr val="000000"/>
        </a:dk1>
        <a:lt1>
          <a:srgbClr val="FFFFFF"/>
        </a:lt1>
        <a:dk2>
          <a:srgbClr val="FFFFFF"/>
        </a:dk2>
        <a:lt2>
          <a:srgbClr val="808080"/>
        </a:lt2>
        <a:accent1>
          <a:srgbClr val="F08821"/>
        </a:accent1>
        <a:accent2>
          <a:srgbClr val="7FA498"/>
        </a:accent2>
        <a:accent3>
          <a:srgbClr val="FFFFFF"/>
        </a:accent3>
        <a:accent4>
          <a:srgbClr val="000000"/>
        </a:accent4>
        <a:accent5>
          <a:srgbClr val="F6C3AB"/>
        </a:accent5>
        <a:accent6>
          <a:srgbClr val="729489"/>
        </a:accent6>
        <a:hlink>
          <a:srgbClr val="143151"/>
        </a:hlink>
        <a:folHlink>
          <a:srgbClr val="A3A3A5"/>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dcri_slides_template">
  <a:themeElements>
    <a:clrScheme name="">
      <a:dk1>
        <a:srgbClr val="000000"/>
      </a:dk1>
      <a:lt1>
        <a:srgbClr val="FFFFFF"/>
      </a:lt1>
      <a:dk2>
        <a:srgbClr val="00009C"/>
      </a:dk2>
      <a:lt2>
        <a:srgbClr val="FFBA3E"/>
      </a:lt2>
      <a:accent1>
        <a:srgbClr val="3365FB"/>
      </a:accent1>
      <a:accent2>
        <a:srgbClr val="6B6BCE"/>
      </a:accent2>
      <a:accent3>
        <a:srgbClr val="AAAACB"/>
      </a:accent3>
      <a:accent4>
        <a:srgbClr val="DADADA"/>
      </a:accent4>
      <a:accent5>
        <a:srgbClr val="ADB8FD"/>
      </a:accent5>
      <a:accent6>
        <a:srgbClr val="6060BA"/>
      </a:accent6>
      <a:hlink>
        <a:srgbClr val="00B7A5"/>
      </a:hlink>
      <a:folHlink>
        <a:srgbClr val="F8E6C6"/>
      </a:folHlink>
    </a:clrScheme>
    <a:fontScheme name="2_dcri_slides_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1796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 typeface="Monotype Sorts" pitchFamily="-80" charset="2"/>
          <a:buChar char="4"/>
          <a:tabLst/>
          <a:defRPr kumimoji="1" lang="en-US" sz="2400" b="1" i="0" u="none" strike="noStrike" cap="none" normalizeH="0" baseline="0" smtClean="0">
            <a:ln>
              <a:noFill/>
            </a:ln>
            <a:solidFill>
              <a:schemeClr val="tx2"/>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1796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 typeface="Monotype Sorts" pitchFamily="-80" charset="2"/>
          <a:buChar char="4"/>
          <a:tabLst/>
          <a:defRPr kumimoji="1" lang="en-US" sz="2400" b="1" i="0" u="none" strike="noStrike" cap="none" normalizeH="0" baseline="0" smtClean="0">
            <a:ln>
              <a:noFill/>
            </a:ln>
            <a:solidFill>
              <a:schemeClr val="tx2"/>
            </a:solidFill>
            <a:effectLst/>
            <a:latin typeface="Arial" pitchFamily="34" charset="0"/>
          </a:defRPr>
        </a:defPPr>
      </a:lstStyle>
    </a:lnDef>
  </a:objectDefaults>
  <a:extraClrSchemeLst>
    <a:extraClrScheme>
      <a:clrScheme name="2_dcri_slides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cri_slides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cri_slides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cri_slides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cri_slides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cri_slides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cri_slides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2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9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Tx/>
          <a:buSzTx/>
          <a:buFont typeface="Wingdings" pitchFamily="2" charset="2"/>
          <a:buChar char="§"/>
          <a:tabLst/>
          <a:defRPr kumimoji="0" lang="en-US" sz="2000" b="1" i="0" u="none" strike="noStrike" cap="none" normalizeH="0" baseline="0" smtClean="0">
            <a:ln>
              <a:noFill/>
            </a:ln>
            <a:solidFill>
              <a:srgbClr val="FFFFFF"/>
            </a:solidFill>
            <a:effectLst/>
            <a:latin typeface="Times New Roman" pitchFamily="18"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Tx/>
          <a:buSzTx/>
          <a:buFont typeface="Wingdings" pitchFamily="2" charset="2"/>
          <a:buChar char="§"/>
          <a:tabLst/>
          <a:defRPr kumimoji="0" lang="en-US" sz="2000" b="1" i="0" u="none" strike="noStrike" cap="none" normalizeH="0" baseline="0" smtClean="0">
            <a:ln>
              <a:noFill/>
            </a:ln>
            <a:solidFill>
              <a:srgbClr val="FFFFFF"/>
            </a:solidFill>
            <a:effectLst/>
            <a:latin typeface="Times New Roman" pitchFamily="18" charset="0"/>
            <a:cs typeface="Arial"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12811</TotalTime>
  <Words>1401</Words>
  <Application>Microsoft Office PowerPoint</Application>
  <PresentationFormat>On-screen Show (4:3)</PresentationFormat>
  <Paragraphs>59</Paragraphs>
  <Slides>8</Slides>
  <Notes>8</Notes>
  <HiddenSlides>0</HiddenSlides>
  <MMClips>0</MMClips>
  <ScaleCrop>false</ScaleCrop>
  <HeadingPairs>
    <vt:vector size="6" baseType="variant">
      <vt:variant>
        <vt:lpstr>Fonts Used</vt:lpstr>
      </vt:variant>
      <vt:variant>
        <vt:i4>8</vt:i4>
      </vt:variant>
      <vt:variant>
        <vt:lpstr>Theme</vt:lpstr>
      </vt:variant>
      <vt:variant>
        <vt:i4>11</vt:i4>
      </vt:variant>
      <vt:variant>
        <vt:lpstr>Slide Titles</vt:lpstr>
      </vt:variant>
      <vt:variant>
        <vt:i4>8</vt:i4>
      </vt:variant>
    </vt:vector>
  </HeadingPairs>
  <TitlesOfParts>
    <vt:vector size="27" baseType="lpstr">
      <vt:lpstr>MS PGothic</vt:lpstr>
      <vt:lpstr>MS PGothic</vt:lpstr>
      <vt:lpstr>Arial</vt:lpstr>
      <vt:lpstr>Arial Black</vt:lpstr>
      <vt:lpstr>Calibri</vt:lpstr>
      <vt:lpstr>Monotype Sorts</vt:lpstr>
      <vt:lpstr>Times</vt:lpstr>
      <vt:lpstr>Times New Roman</vt:lpstr>
      <vt:lpstr>Default Design</vt:lpstr>
      <vt:lpstr>3_Blank Presentation</vt:lpstr>
      <vt:lpstr>4_Blank Presentation</vt:lpstr>
      <vt:lpstr>1_dcri_slides_template</vt:lpstr>
      <vt:lpstr>2_dcri_slides_template</vt:lpstr>
      <vt:lpstr>9_Default Design</vt:lpstr>
      <vt:lpstr>3_dcri_slides_template</vt:lpstr>
      <vt:lpstr>6_Blank Presentation</vt:lpstr>
      <vt:lpstr>4_Default Design</vt:lpstr>
      <vt:lpstr>19_Default Design</vt:lpstr>
      <vt:lpstr>Office Theme</vt:lpstr>
      <vt:lpstr>Diabetes and Hypertension Accelerate Glomerular Hypertension</vt:lpstr>
      <vt:lpstr>Teaching Tool: Hyperfiltration Early Sign of Hypertension and Diabetes</vt:lpstr>
      <vt:lpstr>Hyperfiltration Early in  Diabetic Nephropathy</vt:lpstr>
      <vt:lpstr>SGLT2 Inhibition Reduces Hyperfiltration</vt:lpstr>
      <vt:lpstr>SGLT2 Inhibition + RAAS Blockade = Afferent Constriction + Efferent Dilation</vt:lpstr>
      <vt:lpstr>PowerPoint Presentation</vt:lpstr>
      <vt:lpstr>Insulin Resistance Promotes Glomerular Hyperfiltration</vt:lpstr>
      <vt:lpstr>Insulin Resistance Promotes Kidney Dysfunction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Alyssa Ryan</dc:creator>
  <cp:lastModifiedBy>Monica Dennis</cp:lastModifiedBy>
  <cp:revision>2589</cp:revision>
  <cp:lastPrinted>2017-09-04T19:30:53Z</cp:lastPrinted>
  <dcterms:created xsi:type="dcterms:W3CDTF">1601-01-01T00:00:00Z</dcterms:created>
  <dcterms:modified xsi:type="dcterms:W3CDTF">2018-04-02T01:34:25Z</dcterms:modified>
</cp:coreProperties>
</file>