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9.xml" ContentType="application/vnd.openxmlformats-officedocument.theme+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theme/theme10.xml" ContentType="application/vnd.openxmlformats-officedocument.theme+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11.xml" ContentType="application/vnd.openxmlformats-officedocument.theme+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2.xml" ContentType="application/vnd.openxmlformats-officedocument.them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3.xml" ContentType="application/vnd.openxmlformats-officedocument.theme+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4" r:id="rId2"/>
    <p:sldMasterId id="2147483667" r:id="rId3"/>
    <p:sldMasterId id="2147483686" r:id="rId4"/>
    <p:sldMasterId id="2147483687" r:id="rId5"/>
    <p:sldMasterId id="2147483689" r:id="rId6"/>
    <p:sldMasterId id="2147497832" r:id="rId7"/>
    <p:sldMasterId id="2147499373" r:id="rId8"/>
    <p:sldMasterId id="2147507296" r:id="rId9"/>
    <p:sldMasterId id="2147507523" r:id="rId10"/>
    <p:sldMasterId id="2147507755" r:id="rId11"/>
    <p:sldMasterId id="2147507768" r:id="rId12"/>
    <p:sldMasterId id="2147507904" r:id="rId13"/>
  </p:sldMasterIdLst>
  <p:notesMasterIdLst>
    <p:notesMasterId r:id="rId25"/>
  </p:notesMasterIdLst>
  <p:handoutMasterIdLst>
    <p:handoutMasterId r:id="rId26"/>
  </p:handoutMasterIdLst>
  <p:sldIdLst>
    <p:sldId id="1620" r:id="rId14"/>
    <p:sldId id="1773" r:id="rId15"/>
    <p:sldId id="1624" r:id="rId16"/>
    <p:sldId id="1625" r:id="rId17"/>
    <p:sldId id="1724" r:id="rId18"/>
    <p:sldId id="1622" r:id="rId19"/>
    <p:sldId id="1675" r:id="rId20"/>
    <p:sldId id="1630" r:id="rId21"/>
    <p:sldId id="1665" r:id="rId22"/>
    <p:sldId id="1770" r:id="rId23"/>
    <p:sldId id="1628" r:id="rId24"/>
  </p:sldIdLst>
  <p:sldSz cx="9144000" cy="6858000" type="screen4x3"/>
  <p:notesSz cx="7077075" cy="9363075"/>
  <p:defaultTextStyle>
    <a:defPPr>
      <a:defRPr lang="en-US"/>
    </a:defPPr>
    <a:lvl1pPr algn="ctr" rtl="0" fontAlgn="base">
      <a:spcBef>
        <a:spcPct val="0"/>
      </a:spcBef>
      <a:spcAft>
        <a:spcPct val="0"/>
      </a:spcAft>
      <a:defRPr sz="2400" kern="1200">
        <a:solidFill>
          <a:schemeClr val="tx1"/>
        </a:solidFill>
        <a:latin typeface="Times New Roman" pitchFamily="18" charset="0"/>
        <a:ea typeface="+mn-ea"/>
        <a:cs typeface="+mn-cs"/>
      </a:defRPr>
    </a:lvl1pPr>
    <a:lvl2pPr marL="457200" algn="ctr" rtl="0" fontAlgn="base">
      <a:spcBef>
        <a:spcPct val="0"/>
      </a:spcBef>
      <a:spcAft>
        <a:spcPct val="0"/>
      </a:spcAft>
      <a:defRPr sz="2400" kern="1200">
        <a:solidFill>
          <a:schemeClr val="tx1"/>
        </a:solidFill>
        <a:latin typeface="Times New Roman" pitchFamily="18" charset="0"/>
        <a:ea typeface="+mn-ea"/>
        <a:cs typeface="+mn-cs"/>
      </a:defRPr>
    </a:lvl2pPr>
    <a:lvl3pPr marL="914400" algn="ctr" rtl="0" fontAlgn="base">
      <a:spcBef>
        <a:spcPct val="0"/>
      </a:spcBef>
      <a:spcAft>
        <a:spcPct val="0"/>
      </a:spcAft>
      <a:defRPr sz="2400" kern="1200">
        <a:solidFill>
          <a:schemeClr val="tx1"/>
        </a:solidFill>
        <a:latin typeface="Times New Roman" pitchFamily="18" charset="0"/>
        <a:ea typeface="+mn-ea"/>
        <a:cs typeface="+mn-cs"/>
      </a:defRPr>
    </a:lvl3pPr>
    <a:lvl4pPr marL="1371600" algn="ctr" rtl="0" fontAlgn="base">
      <a:spcBef>
        <a:spcPct val="0"/>
      </a:spcBef>
      <a:spcAft>
        <a:spcPct val="0"/>
      </a:spcAft>
      <a:defRPr sz="2400" kern="1200">
        <a:solidFill>
          <a:schemeClr val="tx1"/>
        </a:solidFill>
        <a:latin typeface="Times New Roman" pitchFamily="18" charset="0"/>
        <a:ea typeface="+mn-ea"/>
        <a:cs typeface="+mn-cs"/>
      </a:defRPr>
    </a:lvl4pPr>
    <a:lvl5pPr marL="1828800" algn="ctr"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 uri="{2D200454-40CA-4A62-9FC3-DE9A4176ACB9}">
      <p15:notesGuideLst xmlns="" xmlns:p15="http://schemas.microsoft.com/office/powerpoint/2012/main">
        <p15:guide id="1" orient="horz" pos="2949" userDrawn="1">
          <p15:clr>
            <a:srgbClr val="A4A3A4"/>
          </p15:clr>
        </p15:guide>
        <p15:guide id="2" pos="2229"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FF"/>
    <a:srgbClr val="FFFF00"/>
    <a:srgbClr val="66FF99"/>
    <a:srgbClr val="000000"/>
    <a:srgbClr val="3333FF"/>
    <a:srgbClr val="3527E5"/>
    <a:srgbClr val="291BDF"/>
    <a:srgbClr val="2029DA"/>
    <a:srgbClr val="1D25C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0275" autoAdjust="0"/>
    <p:restoredTop sz="86429" autoAdjust="0"/>
  </p:normalViewPr>
  <p:slideViewPr>
    <p:cSldViewPr>
      <p:cViewPr varScale="1">
        <p:scale>
          <a:sx n="103" d="100"/>
          <a:sy n="103" d="100"/>
        </p:scale>
        <p:origin x="-96" y="-200"/>
      </p:cViewPr>
      <p:guideLst>
        <p:guide orient="horz" pos="2160"/>
        <p:guide pos="2880"/>
      </p:guideLst>
    </p:cSldViewPr>
  </p:slideViewPr>
  <p:outlineViewPr>
    <p:cViewPr>
      <p:scale>
        <a:sx n="33" d="100"/>
        <a:sy n="33" d="100"/>
      </p:scale>
      <p:origin x="0" y="0"/>
    </p:cViewPr>
  </p:outlineViewPr>
  <p:notesTextViewPr>
    <p:cViewPr>
      <p:scale>
        <a:sx n="125" d="100"/>
        <a:sy n="125" d="100"/>
      </p:scale>
      <p:origin x="0" y="0"/>
    </p:cViewPr>
  </p:notesTextViewPr>
  <p:sorterViewPr>
    <p:cViewPr varScale="1">
      <p:scale>
        <a:sx n="1" d="1"/>
        <a:sy n="1" d="1"/>
      </p:scale>
      <p:origin x="0" y="0"/>
    </p:cViewPr>
  </p:sorterViewPr>
  <p:notesViewPr>
    <p:cSldViewPr>
      <p:cViewPr varScale="1">
        <p:scale>
          <a:sx n="71" d="100"/>
          <a:sy n="71" d="100"/>
        </p:scale>
        <p:origin x="3544" y="168"/>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9.xml"/><Relationship Id="rId20" Type="http://schemas.openxmlformats.org/officeDocument/2006/relationships/slide" Target="slides/slide7.xml"/><Relationship Id="rId21" Type="http://schemas.openxmlformats.org/officeDocument/2006/relationships/slide" Target="slides/slide8.xml"/><Relationship Id="rId22" Type="http://schemas.openxmlformats.org/officeDocument/2006/relationships/slide" Target="slides/slide9.xml"/><Relationship Id="rId23" Type="http://schemas.openxmlformats.org/officeDocument/2006/relationships/slide" Target="slides/slide10.xml"/><Relationship Id="rId24" Type="http://schemas.openxmlformats.org/officeDocument/2006/relationships/slide" Target="slides/slide11.xml"/><Relationship Id="rId25" Type="http://schemas.openxmlformats.org/officeDocument/2006/relationships/notesMaster" Target="notesMasters/notesMaster1.xml"/><Relationship Id="rId26" Type="http://schemas.openxmlformats.org/officeDocument/2006/relationships/handoutMaster" Target="handoutMasters/handoutMaster1.xml"/><Relationship Id="rId27" Type="http://schemas.openxmlformats.org/officeDocument/2006/relationships/printerSettings" Target="printerSettings/printerSettings1.bin"/><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 Id="rId13" Type="http://schemas.openxmlformats.org/officeDocument/2006/relationships/slideMaster" Target="slideMasters/slideMaster13.xml"/><Relationship Id="rId14" Type="http://schemas.openxmlformats.org/officeDocument/2006/relationships/slide" Target="slides/slide1.xml"/><Relationship Id="rId15" Type="http://schemas.openxmlformats.org/officeDocument/2006/relationships/slide" Target="slides/slide2.xml"/><Relationship Id="rId16" Type="http://schemas.openxmlformats.org/officeDocument/2006/relationships/slide" Target="slides/slide3.xml"/><Relationship Id="rId17" Type="http://schemas.openxmlformats.org/officeDocument/2006/relationships/slide" Target="slides/slide4.xml"/><Relationship Id="rId18" Type="http://schemas.openxmlformats.org/officeDocument/2006/relationships/slide" Target="slides/slide5.xml"/><Relationship Id="rId19" Type="http://schemas.openxmlformats.org/officeDocument/2006/relationships/slide" Target="slides/slide6.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882" name="Rectangle 2"/>
          <p:cNvSpPr>
            <a:spLocks noGrp="1" noChangeArrowheads="1"/>
          </p:cNvSpPr>
          <p:nvPr>
            <p:ph type="hdr" sz="quarter"/>
          </p:nvPr>
        </p:nvSpPr>
        <p:spPr bwMode="auto">
          <a:xfrm>
            <a:off x="0" y="0"/>
            <a:ext cx="3066733" cy="468154"/>
          </a:xfrm>
          <a:prstGeom prst="rect">
            <a:avLst/>
          </a:prstGeom>
          <a:noFill/>
          <a:ln>
            <a:noFill/>
          </a:ln>
          <a:effectLst/>
          <a:extLst/>
        </p:spPr>
        <p:txBody>
          <a:bodyPr vert="horz" wrap="square" lIns="93936" tIns="46968" rIns="93936" bIns="46968" numCol="1" anchor="t" anchorCtr="0" compatLnSpc="1">
            <a:prstTxWarp prst="textNoShape">
              <a:avLst/>
            </a:prstTxWarp>
          </a:bodyPr>
          <a:lstStyle>
            <a:lvl1pPr algn="l">
              <a:defRPr sz="1200"/>
            </a:lvl1pPr>
          </a:lstStyle>
          <a:p>
            <a:pPr>
              <a:defRPr/>
            </a:pPr>
            <a:endParaRPr lang="en-US" dirty="0"/>
          </a:p>
        </p:txBody>
      </p:sp>
      <p:sp>
        <p:nvSpPr>
          <p:cNvPr id="122883" name="Rectangle 3"/>
          <p:cNvSpPr>
            <a:spLocks noGrp="1" noChangeArrowheads="1"/>
          </p:cNvSpPr>
          <p:nvPr>
            <p:ph type="dt" sz="quarter" idx="1"/>
          </p:nvPr>
        </p:nvSpPr>
        <p:spPr bwMode="auto">
          <a:xfrm>
            <a:off x="4010342" y="0"/>
            <a:ext cx="3066733" cy="468154"/>
          </a:xfrm>
          <a:prstGeom prst="rect">
            <a:avLst/>
          </a:prstGeom>
          <a:noFill/>
          <a:ln>
            <a:noFill/>
          </a:ln>
          <a:effectLst/>
          <a:extLst/>
        </p:spPr>
        <p:txBody>
          <a:bodyPr vert="horz" wrap="square" lIns="93936" tIns="46968" rIns="93936" bIns="46968" numCol="1" anchor="t" anchorCtr="0" compatLnSpc="1">
            <a:prstTxWarp prst="textNoShape">
              <a:avLst/>
            </a:prstTxWarp>
          </a:bodyPr>
          <a:lstStyle>
            <a:lvl1pPr algn="r">
              <a:defRPr sz="1200"/>
            </a:lvl1pPr>
          </a:lstStyle>
          <a:p>
            <a:pPr>
              <a:defRPr/>
            </a:pPr>
            <a:endParaRPr lang="en-US" dirty="0"/>
          </a:p>
        </p:txBody>
      </p:sp>
      <p:sp>
        <p:nvSpPr>
          <p:cNvPr id="122884" name="Rectangle 4"/>
          <p:cNvSpPr>
            <a:spLocks noGrp="1" noChangeArrowheads="1"/>
          </p:cNvSpPr>
          <p:nvPr>
            <p:ph type="ftr" sz="quarter" idx="2"/>
          </p:nvPr>
        </p:nvSpPr>
        <p:spPr bwMode="auto">
          <a:xfrm>
            <a:off x="0" y="8894921"/>
            <a:ext cx="3066733" cy="468154"/>
          </a:xfrm>
          <a:prstGeom prst="rect">
            <a:avLst/>
          </a:prstGeom>
          <a:noFill/>
          <a:ln>
            <a:noFill/>
          </a:ln>
          <a:effectLst/>
          <a:extLst/>
        </p:spPr>
        <p:txBody>
          <a:bodyPr vert="horz" wrap="square" lIns="93936" tIns="46968" rIns="93936" bIns="46968" numCol="1" anchor="b" anchorCtr="0" compatLnSpc="1">
            <a:prstTxWarp prst="textNoShape">
              <a:avLst/>
            </a:prstTxWarp>
          </a:bodyPr>
          <a:lstStyle>
            <a:lvl1pPr algn="l">
              <a:defRPr sz="1200"/>
            </a:lvl1pPr>
          </a:lstStyle>
          <a:p>
            <a:pPr>
              <a:defRPr/>
            </a:pPr>
            <a:endParaRPr lang="en-US" dirty="0"/>
          </a:p>
        </p:txBody>
      </p:sp>
      <p:sp>
        <p:nvSpPr>
          <p:cNvPr id="122885" name="Rectangle 5"/>
          <p:cNvSpPr>
            <a:spLocks noGrp="1" noChangeArrowheads="1"/>
          </p:cNvSpPr>
          <p:nvPr>
            <p:ph type="sldNum" sz="quarter" idx="3"/>
          </p:nvPr>
        </p:nvSpPr>
        <p:spPr bwMode="auto">
          <a:xfrm>
            <a:off x="4010342" y="8894921"/>
            <a:ext cx="3066733" cy="468154"/>
          </a:xfrm>
          <a:prstGeom prst="rect">
            <a:avLst/>
          </a:prstGeom>
          <a:noFill/>
          <a:ln>
            <a:noFill/>
          </a:ln>
          <a:effectLst/>
          <a:extLst/>
        </p:spPr>
        <p:txBody>
          <a:bodyPr vert="horz" wrap="square" lIns="93936" tIns="46968" rIns="93936" bIns="46968" numCol="1" anchor="b" anchorCtr="0" compatLnSpc="1">
            <a:prstTxWarp prst="textNoShape">
              <a:avLst/>
            </a:prstTxWarp>
          </a:bodyPr>
          <a:lstStyle>
            <a:lvl1pPr algn="r">
              <a:defRPr sz="1200"/>
            </a:lvl1pPr>
          </a:lstStyle>
          <a:p>
            <a:pPr>
              <a:defRPr/>
            </a:pPr>
            <a:fld id="{8BD1B249-5657-43AB-A9B2-EA63CE01E4BF}" type="slidenum">
              <a:rPr lang="en-US"/>
              <a:pPr>
                <a:defRPr/>
              </a:pPr>
              <a:t>‹#›</a:t>
            </a:fld>
            <a:endParaRPr lang="en-US" dirty="0"/>
          </a:p>
        </p:txBody>
      </p:sp>
    </p:spTree>
    <p:extLst>
      <p:ext uri="{BB962C8B-B14F-4D97-AF65-F5344CB8AC3E}">
        <p14:creationId xmlns:p14="http://schemas.microsoft.com/office/powerpoint/2010/main" val="1855768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hdr" sz="quarter"/>
          </p:nvPr>
        </p:nvSpPr>
        <p:spPr bwMode="auto">
          <a:xfrm>
            <a:off x="0" y="0"/>
            <a:ext cx="3066733" cy="468154"/>
          </a:xfrm>
          <a:prstGeom prst="rect">
            <a:avLst/>
          </a:prstGeom>
          <a:noFill/>
          <a:ln>
            <a:noFill/>
          </a:ln>
          <a:effectLst/>
          <a:extLst/>
        </p:spPr>
        <p:txBody>
          <a:bodyPr vert="horz" wrap="square" lIns="93936" tIns="46968" rIns="93936" bIns="46968" numCol="1" anchor="t" anchorCtr="0" compatLnSpc="1">
            <a:prstTxWarp prst="textNoShape">
              <a:avLst/>
            </a:prstTxWarp>
          </a:bodyPr>
          <a:lstStyle>
            <a:lvl1pPr algn="l">
              <a:defRPr sz="1200"/>
            </a:lvl1pPr>
          </a:lstStyle>
          <a:p>
            <a:pPr>
              <a:defRPr/>
            </a:pPr>
            <a:endParaRPr lang="en-US" dirty="0"/>
          </a:p>
        </p:txBody>
      </p:sp>
      <p:sp>
        <p:nvSpPr>
          <p:cNvPr id="15363" name="Rectangle 3"/>
          <p:cNvSpPr>
            <a:spLocks noGrp="1" noChangeArrowheads="1"/>
          </p:cNvSpPr>
          <p:nvPr>
            <p:ph type="dt" idx="1"/>
          </p:nvPr>
        </p:nvSpPr>
        <p:spPr bwMode="auto">
          <a:xfrm>
            <a:off x="4010342" y="0"/>
            <a:ext cx="3066733" cy="468154"/>
          </a:xfrm>
          <a:prstGeom prst="rect">
            <a:avLst/>
          </a:prstGeom>
          <a:noFill/>
          <a:ln>
            <a:noFill/>
          </a:ln>
          <a:effectLst/>
          <a:extLst/>
        </p:spPr>
        <p:txBody>
          <a:bodyPr vert="horz" wrap="square" lIns="93936" tIns="46968" rIns="93936" bIns="46968" numCol="1" anchor="t" anchorCtr="0" compatLnSpc="1">
            <a:prstTxWarp prst="textNoShape">
              <a:avLst/>
            </a:prstTxWarp>
          </a:bodyPr>
          <a:lstStyle>
            <a:lvl1pPr algn="r">
              <a:defRPr sz="1200"/>
            </a:lvl1pPr>
          </a:lstStyle>
          <a:p>
            <a:pPr>
              <a:defRPr/>
            </a:pPr>
            <a:endParaRPr lang="en-US" dirty="0"/>
          </a:p>
        </p:txBody>
      </p:sp>
      <p:sp>
        <p:nvSpPr>
          <p:cNvPr id="137220" name="Rectangle 4"/>
          <p:cNvSpPr>
            <a:spLocks noGrp="1" noRot="1" noChangeAspect="1" noChangeArrowheads="1" noTextEdit="1"/>
          </p:cNvSpPr>
          <p:nvPr>
            <p:ph type="sldImg" idx="2"/>
          </p:nvPr>
        </p:nvSpPr>
        <p:spPr bwMode="auto">
          <a:xfrm>
            <a:off x="1196975" y="701675"/>
            <a:ext cx="4683125" cy="3511550"/>
          </a:xfrm>
          <a:prstGeom prst="rect">
            <a:avLst/>
          </a:prstGeom>
          <a:noFill/>
          <a:ln w="9525">
            <a:solidFill>
              <a:srgbClr val="000000"/>
            </a:solidFill>
            <a:miter lim="800000"/>
            <a:headEnd/>
            <a:tailEnd/>
          </a:ln>
        </p:spPr>
      </p:sp>
      <p:sp>
        <p:nvSpPr>
          <p:cNvPr id="15366" name="Rectangle 6"/>
          <p:cNvSpPr>
            <a:spLocks noGrp="1" noChangeArrowheads="1"/>
          </p:cNvSpPr>
          <p:nvPr>
            <p:ph type="ftr" sz="quarter" idx="4"/>
          </p:nvPr>
        </p:nvSpPr>
        <p:spPr bwMode="auto">
          <a:xfrm>
            <a:off x="0" y="8894921"/>
            <a:ext cx="3066733" cy="468154"/>
          </a:xfrm>
          <a:prstGeom prst="rect">
            <a:avLst/>
          </a:prstGeom>
          <a:noFill/>
          <a:ln>
            <a:noFill/>
          </a:ln>
          <a:effectLst/>
          <a:extLst/>
        </p:spPr>
        <p:txBody>
          <a:bodyPr vert="horz" wrap="square" lIns="93936" tIns="46968" rIns="93936" bIns="46968" numCol="1" anchor="b" anchorCtr="0" compatLnSpc="1">
            <a:prstTxWarp prst="textNoShape">
              <a:avLst/>
            </a:prstTxWarp>
          </a:bodyPr>
          <a:lstStyle>
            <a:lvl1pPr algn="l">
              <a:defRPr sz="1200"/>
            </a:lvl1pPr>
          </a:lstStyle>
          <a:p>
            <a:pPr>
              <a:defRPr/>
            </a:pPr>
            <a:endParaRPr lang="en-US" dirty="0"/>
          </a:p>
        </p:txBody>
      </p:sp>
      <p:sp>
        <p:nvSpPr>
          <p:cNvPr id="15367" name="Rectangle 7"/>
          <p:cNvSpPr>
            <a:spLocks noGrp="1" noChangeArrowheads="1"/>
          </p:cNvSpPr>
          <p:nvPr>
            <p:ph type="sldNum" sz="quarter" idx="5"/>
          </p:nvPr>
        </p:nvSpPr>
        <p:spPr bwMode="auto">
          <a:xfrm>
            <a:off x="4010342" y="8894921"/>
            <a:ext cx="3066733" cy="468154"/>
          </a:xfrm>
          <a:prstGeom prst="rect">
            <a:avLst/>
          </a:prstGeom>
          <a:noFill/>
          <a:ln>
            <a:noFill/>
          </a:ln>
          <a:effectLst/>
          <a:extLst/>
        </p:spPr>
        <p:txBody>
          <a:bodyPr vert="horz" wrap="square" lIns="93936" tIns="46968" rIns="93936" bIns="46968" numCol="1" anchor="b" anchorCtr="0" compatLnSpc="1">
            <a:prstTxWarp prst="textNoShape">
              <a:avLst/>
            </a:prstTxWarp>
          </a:bodyPr>
          <a:lstStyle>
            <a:lvl1pPr algn="r">
              <a:defRPr sz="1200"/>
            </a:lvl1pPr>
          </a:lstStyle>
          <a:p>
            <a:pPr>
              <a:defRPr/>
            </a:pPr>
            <a:fld id="{8B9F5C42-C30F-4623-A341-3D3260D7753F}" type="slidenum">
              <a:rPr lang="en-US"/>
              <a:pPr>
                <a:defRPr/>
              </a:pPr>
              <a:t>‹#›</a:t>
            </a:fld>
            <a:endParaRPr lang="en-US" dirty="0"/>
          </a:p>
        </p:txBody>
      </p:sp>
      <p:sp>
        <p:nvSpPr>
          <p:cNvPr id="2" name="Notes Placeholder 1"/>
          <p:cNvSpPr>
            <a:spLocks noGrp="1"/>
          </p:cNvSpPr>
          <p:nvPr>
            <p:ph type="body" sz="quarter" idx="3"/>
          </p:nvPr>
        </p:nvSpPr>
        <p:spPr>
          <a:xfrm>
            <a:off x="708025" y="4505325"/>
            <a:ext cx="5661025" cy="36877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7735732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43610" y="4447461"/>
            <a:ext cx="5189855" cy="4213384"/>
          </a:xfrm>
          <a:prstGeom prst="rect">
            <a:avLst/>
          </a:prstGeom>
        </p:spPr>
        <p:txBody>
          <a:bodyPr/>
          <a:lstStyle/>
          <a:p>
            <a:r>
              <a:rPr lang="en-US" b="1" dirty="0"/>
              <a:t>The horizontal line indicates median survival, and the vertical lines show median survival time for participants with new-onset heart failure (HF) for each subtype of HF.</a:t>
            </a:r>
            <a:r>
              <a:rPr lang="en-US" b="1" baseline="0" dirty="0"/>
              <a:t> </a:t>
            </a:r>
            <a:r>
              <a:rPr lang="en-US" b="1" dirty="0"/>
              <a:t>EF</a:t>
            </a:r>
            <a:r>
              <a:rPr lang="en-US" b="1" baseline="0" dirty="0"/>
              <a:t> =</a:t>
            </a:r>
            <a:r>
              <a:rPr lang="en-US" b="1" dirty="0"/>
              <a:t> ejection fraction; HFpEF = heart failure with preserved left ventricular ejection fraction; HFmrEF = heart failure with midrange left ventricular ejection fraction;</a:t>
            </a:r>
            <a:r>
              <a:rPr lang="en-US" b="1" baseline="0" dirty="0"/>
              <a:t> </a:t>
            </a:r>
            <a:r>
              <a:rPr lang="en-US" b="1" dirty="0"/>
              <a:t>HFrEF = heart failure with reduced left ventricular ejection fraction.</a:t>
            </a:r>
          </a:p>
          <a:p>
            <a:endParaRPr lang="en-US" b="1" dirty="0"/>
          </a:p>
          <a:p>
            <a:r>
              <a:rPr lang="en-US" b="1" dirty="0"/>
              <a:t>The profile of HF in the community has changed in recent decades, with a lower</a:t>
            </a:r>
            <a:r>
              <a:rPr lang="en-US" b="1" baseline="0" dirty="0"/>
              <a:t> </a:t>
            </a:r>
            <a:r>
              <a:rPr lang="en-US" b="1" dirty="0"/>
              <a:t>prevalence of LVSD and an increased frequency of HFpEF, presumably due to concomitant risk factor trends.</a:t>
            </a:r>
          </a:p>
          <a:p>
            <a:endParaRPr lang="en-US" b="1" dirty="0"/>
          </a:p>
          <a:p>
            <a:r>
              <a:rPr lang="en-US" b="1" dirty="0"/>
              <a:t>Our observations over the last 3 decades suggest</a:t>
            </a:r>
            <a:r>
              <a:rPr lang="en-US" b="1" baseline="0" dirty="0"/>
              <a:t>  </a:t>
            </a:r>
            <a:r>
              <a:rPr lang="en-US" b="1" dirty="0"/>
              <a:t>that secular trends in CVD risk factors may be altering</a:t>
            </a:r>
            <a:r>
              <a:rPr lang="en-US" b="1" baseline="0" dirty="0"/>
              <a:t> </a:t>
            </a:r>
            <a:r>
              <a:rPr lang="en-US" b="1" dirty="0"/>
              <a:t>the profile of HF in the community, marked by a</a:t>
            </a:r>
            <a:r>
              <a:rPr lang="en-US" b="1" baseline="0" dirty="0"/>
              <a:t> </a:t>
            </a:r>
            <a:r>
              <a:rPr lang="en-US" b="1" dirty="0"/>
              <a:t>decline in the prevalence of asymptomatic LVSD</a:t>
            </a:r>
            <a:r>
              <a:rPr lang="en-US" b="1" baseline="0" dirty="0"/>
              <a:t> </a:t>
            </a:r>
            <a:r>
              <a:rPr lang="en-US" b="1" dirty="0"/>
              <a:t>paralleled by a concomitant increase in the prevalence</a:t>
            </a:r>
            <a:r>
              <a:rPr lang="en-US" b="1" baseline="0" dirty="0"/>
              <a:t> </a:t>
            </a:r>
            <a:r>
              <a:rPr lang="en-US" b="1" dirty="0"/>
              <a:t>of HFpEF. The cardiovascular mortality of</a:t>
            </a:r>
            <a:r>
              <a:rPr lang="en-US" b="1" baseline="0" dirty="0"/>
              <a:t> </a:t>
            </a:r>
            <a:r>
              <a:rPr lang="en-US" b="1" dirty="0"/>
              <a:t>HFrEF has declined over the last 3 decades, reflecting</a:t>
            </a:r>
          </a:p>
          <a:p>
            <a:r>
              <a:rPr lang="en-US" b="1" dirty="0"/>
              <a:t>the effect of major clinical trials. The unchanged</a:t>
            </a:r>
            <a:r>
              <a:rPr lang="en-US" b="1" baseline="0" dirty="0"/>
              <a:t> </a:t>
            </a:r>
            <a:r>
              <a:rPr lang="en-US" b="1" dirty="0"/>
              <a:t>prognosis of asymptomatic LVSD and of HFmrEF and</a:t>
            </a:r>
            <a:r>
              <a:rPr lang="en-US" b="1" baseline="0" dirty="0"/>
              <a:t> </a:t>
            </a:r>
            <a:r>
              <a:rPr lang="en-US" b="1" dirty="0"/>
              <a:t>HFpEF indicate unmet needs of patients with these</a:t>
            </a:r>
            <a:r>
              <a:rPr lang="en-US" b="1" baseline="0" dirty="0"/>
              <a:t> </a:t>
            </a:r>
            <a:r>
              <a:rPr lang="en-US" b="1" dirty="0"/>
              <a:t>conditions.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A47E5A-CA0D-462C-BFFF-D8CAAFE443B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53985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43610" y="4447461"/>
            <a:ext cx="5189855" cy="4213384"/>
          </a:xfrm>
          <a:prstGeom prst="rect">
            <a:avLst/>
          </a:prstGeom>
        </p:spPr>
        <p:txBody>
          <a:bodyPr/>
          <a:lstStyle/>
          <a:p>
            <a:r>
              <a:rPr lang="en-US" b="1" dirty="0"/>
              <a:t>DM-related pathophysiological mechanisms in diabetes mellitus-related cardiomyopathy with dilated/ heart failure with reduced ejection</a:t>
            </a:r>
            <a:r>
              <a:rPr lang="en-US" b="1" baseline="0" dirty="0"/>
              <a:t> </a:t>
            </a:r>
            <a:r>
              <a:rPr lang="en-US" b="1" dirty="0"/>
              <a:t>fraction phenotype. In diabetes mellitus-related cardiomyopathy with dilated/ heart failure with reduced ejection fraction phenotype cardiomyocyte</a:t>
            </a:r>
            <a:r>
              <a:rPr lang="en-US" b="1" baseline="0" dirty="0"/>
              <a:t> </a:t>
            </a:r>
            <a:r>
              <a:rPr lang="en-US" b="1" dirty="0"/>
              <a:t>cell death drives left ventricular remodelling and dysfunction. Cardiomyocyte cell death results from oxidative stress within the</a:t>
            </a:r>
            <a:r>
              <a:rPr lang="en-US" b="1" baseline="0" dirty="0"/>
              <a:t> </a:t>
            </a:r>
            <a:r>
              <a:rPr lang="en-US" b="1" dirty="0"/>
              <a:t>cardiomyocyte compartment because of tissue hypoxia induced by microvascular rarefaction, presence of autoimmunity-related inflammatory</a:t>
            </a:r>
            <a:r>
              <a:rPr lang="en-US" b="1" baseline="0" dirty="0"/>
              <a:t> </a:t>
            </a:r>
            <a:r>
              <a:rPr lang="en-US" b="1" dirty="0"/>
              <a:t>cells, advanced glycation end-products deposition and possibly hyperglycaemia and lipotoxicity. Because of cardiomyocyte cell death there is extensive</a:t>
            </a:r>
            <a:r>
              <a:rPr lang="en-US" b="1" baseline="0" dirty="0"/>
              <a:t> </a:t>
            </a:r>
            <a:r>
              <a:rPr lang="en-US" b="1" dirty="0"/>
              <a:t>replacement fibrosis, which is reinforced by high PKC in fibroblasts because of hyperglycaemia and lipotoxicity. DM, diabetes mellitus;</a:t>
            </a:r>
            <a:r>
              <a:rPr lang="en-US" b="1" baseline="0" dirty="0"/>
              <a:t> </a:t>
            </a:r>
            <a:r>
              <a:rPr lang="en-US" b="1" dirty="0"/>
              <a:t>DMCMP, diabetic cardiomyopathy; HFREF, heart failure with reduced ejection fraction; ROS, reactive oxygen species; AGEs, advanced glycation</a:t>
            </a:r>
            <a:r>
              <a:rPr lang="en-US" b="1" baseline="0" dirty="0"/>
              <a:t> </a:t>
            </a:r>
            <a:r>
              <a:rPr lang="en-US" b="1" dirty="0"/>
              <a:t>end-products; PKC, protein kinase C.</a:t>
            </a:r>
          </a:p>
        </p:txBody>
      </p:sp>
      <p:sp>
        <p:nvSpPr>
          <p:cNvPr id="4" name="Slide Number Placeholder 3"/>
          <p:cNvSpPr>
            <a:spLocks noGrp="1"/>
          </p:cNvSpPr>
          <p:nvPr>
            <p:ph type="sldNum" sz="quarter" idx="10"/>
          </p:nvPr>
        </p:nvSpPr>
        <p:spPr/>
        <p:txBody>
          <a:bodyPr/>
          <a:lstStyle/>
          <a:p>
            <a:pPr defTabSz="939363">
              <a:defRPr/>
            </a:pPr>
            <a:fld id="{00A47E5A-CA0D-462C-BFFF-D8CAAFE443B8}" type="slidenum">
              <a:rPr lang="en-US" sz="1800" kern="0">
                <a:solidFill>
                  <a:sysClr val="windowText" lastClr="000000"/>
                </a:solidFill>
              </a:rPr>
              <a:pPr defTabSz="939363">
                <a:defRPr/>
              </a:pPr>
              <a:t>3</a:t>
            </a:fld>
            <a:endParaRPr lang="en-US" sz="1800" kern="0" dirty="0">
              <a:solidFill>
                <a:sysClr val="windowText" lastClr="000000"/>
              </a:solidFill>
            </a:endParaRPr>
          </a:p>
        </p:txBody>
      </p:sp>
    </p:spTree>
    <p:extLst>
      <p:ext uri="{BB962C8B-B14F-4D97-AF65-F5344CB8AC3E}">
        <p14:creationId xmlns:p14="http://schemas.microsoft.com/office/powerpoint/2010/main" val="37916936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43610" y="4447461"/>
            <a:ext cx="5189855" cy="4213384"/>
          </a:xfrm>
          <a:prstGeom prst="rect">
            <a:avLst/>
          </a:prstGeom>
        </p:spPr>
        <p:txBody>
          <a:bodyPr/>
          <a:lstStyle/>
          <a:p>
            <a:r>
              <a:rPr lang="en-US" b="1" dirty="0"/>
              <a:t>DM-related pathophysiological mechanisms in diabetes mellitus-related cardiomyopathy with restrictive/ heart failure with preserved</a:t>
            </a:r>
            <a:r>
              <a:rPr lang="en-US" b="1" baseline="0" dirty="0"/>
              <a:t> </a:t>
            </a:r>
            <a:r>
              <a:rPr lang="en-US" b="1" dirty="0"/>
              <a:t>ejection fraction phenotype. In diabetes mellitus-related cardiomyopathy with restrictive/ heart failure with preserved ejection fraction phenotype</a:t>
            </a:r>
            <a:r>
              <a:rPr lang="en-US" b="1" baseline="0" dirty="0"/>
              <a:t> </a:t>
            </a:r>
            <a:r>
              <a:rPr lang="en-US" b="1" dirty="0"/>
              <a:t>coronary microvascular endothelial dysfunction drives left ventricular remodeling and dysfunction through lowering of myocardial NO bioavailability</a:t>
            </a:r>
            <a:r>
              <a:rPr lang="en-US" b="1" baseline="0" dirty="0"/>
              <a:t> </a:t>
            </a:r>
            <a:r>
              <a:rPr lang="en-US" b="1" dirty="0"/>
              <a:t>and PKG activity. This releases the brake on myocardial hypertrophy, stiffens cardiomyocytes (i.e. raised passive force (Fpassive)) and causes reactive</a:t>
            </a:r>
            <a:r>
              <a:rPr lang="en-US" b="1" baseline="0" dirty="0"/>
              <a:t> </a:t>
            </a:r>
            <a:r>
              <a:rPr lang="en-US" b="1" dirty="0"/>
              <a:t>interstitial fibrosis. Coronary microvascular endothelial dysfunction results from hyperglycemia, lipotoxicity, and advanced glycation</a:t>
            </a:r>
            <a:r>
              <a:rPr lang="en-US" b="1" baseline="0" dirty="0"/>
              <a:t> </a:t>
            </a:r>
            <a:r>
              <a:rPr lang="en-US" b="1" dirty="0"/>
              <a:t>end-products deposition. Microvascular rarefaction also contributes to low NO bioavailability and hyperinsulinaemia to cardiomyocyte hypertrophy.</a:t>
            </a:r>
            <a:r>
              <a:rPr lang="en-US" b="1" baseline="0" dirty="0"/>
              <a:t> </a:t>
            </a:r>
            <a:r>
              <a:rPr lang="en-US" b="1" dirty="0"/>
              <a:t>Hyperglycaemia and lipotoxicity raise PKC in fibroblasts and augment interstitial collagen deposition. DM, diabetes mellitus; DMCMP: diabetic</a:t>
            </a:r>
            <a:r>
              <a:rPr lang="en-US" b="1" baseline="0" dirty="0"/>
              <a:t> </a:t>
            </a:r>
            <a:r>
              <a:rPr lang="en-US" b="1" dirty="0"/>
              <a:t>cardiomyopathy; HFPEF, heart failure with preserved ejection fraction; ROS: reactive oxygen species; NO, nitric oxide; PKG, protein kinaseG;</a:t>
            </a:r>
          </a:p>
          <a:p>
            <a:r>
              <a:rPr lang="en-US" b="1" dirty="0"/>
              <a:t>F-passive: cardiomyocyte resting tension; AGEs, advanced glycation end-products; PKC, protein kinase C</a:t>
            </a:r>
          </a:p>
        </p:txBody>
      </p:sp>
      <p:sp>
        <p:nvSpPr>
          <p:cNvPr id="4" name="Slide Number Placeholder 3"/>
          <p:cNvSpPr>
            <a:spLocks noGrp="1"/>
          </p:cNvSpPr>
          <p:nvPr>
            <p:ph type="sldNum" sz="quarter" idx="10"/>
          </p:nvPr>
        </p:nvSpPr>
        <p:spPr/>
        <p:txBody>
          <a:bodyPr/>
          <a:lstStyle/>
          <a:p>
            <a:pPr defTabSz="939363">
              <a:defRPr/>
            </a:pPr>
            <a:fld id="{00A47E5A-CA0D-462C-BFFF-D8CAAFE443B8}" type="slidenum">
              <a:rPr lang="en-US" sz="1800" kern="0">
                <a:solidFill>
                  <a:sysClr val="windowText" lastClr="000000"/>
                </a:solidFill>
              </a:rPr>
              <a:pPr defTabSz="939363">
                <a:defRPr/>
              </a:pPr>
              <a:t>4</a:t>
            </a:fld>
            <a:endParaRPr lang="en-US" sz="1800" kern="0" dirty="0">
              <a:solidFill>
                <a:sysClr val="windowText" lastClr="000000"/>
              </a:solidFill>
            </a:endParaRPr>
          </a:p>
        </p:txBody>
      </p:sp>
    </p:spTree>
    <p:extLst>
      <p:ext uri="{BB962C8B-B14F-4D97-AF65-F5344CB8AC3E}">
        <p14:creationId xmlns:p14="http://schemas.microsoft.com/office/powerpoint/2010/main" val="15366159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43610" y="4447461"/>
            <a:ext cx="5189855" cy="4213384"/>
          </a:xfrm>
          <a:prstGeom prst="rect">
            <a:avLst/>
          </a:prstGeom>
        </p:spPr>
        <p:txBody>
          <a:bodyPr/>
          <a:lstStyle/>
          <a:p>
            <a:r>
              <a:rPr lang="en-US" b="1" dirty="0"/>
              <a:t>Myocardial structure in restrictive/ heart failure with preserved ejection fraction (HFPEF) and dilated/ heart failure with reduced ejection</a:t>
            </a:r>
            <a:r>
              <a:rPr lang="en-US" b="1" baseline="0" dirty="0"/>
              <a:t> </a:t>
            </a:r>
            <a:r>
              <a:rPr lang="en-US" b="1" dirty="0"/>
              <a:t>fraction (HFREF) phenotypes. In the restrictive/ heart failure with preserved ejection fraction phenotype cardiomyocytes are hypertrophied, collagen</a:t>
            </a:r>
            <a:r>
              <a:rPr lang="en-US" b="1" baseline="0" dirty="0"/>
              <a:t> </a:t>
            </a:r>
            <a:r>
              <a:rPr lang="en-US" b="1" dirty="0"/>
              <a:t>is laid down in-between cardiomyocytes (reactive fibrosis) (left-hand panel) and sarcomeric structure is preserved (right hand panel).</a:t>
            </a:r>
            <a:r>
              <a:rPr lang="en-US" b="1" baseline="0" dirty="0"/>
              <a:t> </a:t>
            </a:r>
            <a:r>
              <a:rPr lang="en-US" b="1" dirty="0"/>
              <a:t>In the dilated/ heart failure with reduced</a:t>
            </a:r>
            <a:r>
              <a:rPr lang="en-US" b="1" baseline="0" dirty="0"/>
              <a:t> </a:t>
            </a:r>
            <a:r>
              <a:rPr lang="en-US" b="1" dirty="0"/>
              <a:t>ejection fraction phenotype, cardiomyocytes are small and damaged, collagen is laid down over</a:t>
            </a:r>
            <a:r>
              <a:rPr lang="en-US" b="1" baseline="0" dirty="0"/>
              <a:t> </a:t>
            </a:r>
            <a:r>
              <a:rPr lang="en-US" b="1" dirty="0"/>
              <a:t>larger areas (replacement fibrosis) (left-hand panel) and sarcomeres have disappeared (right hand panel). Reproduced with permission from</a:t>
            </a:r>
            <a:r>
              <a:rPr lang="en-US" b="1" baseline="0" dirty="0"/>
              <a:t> </a:t>
            </a:r>
            <a:r>
              <a:rPr lang="en-US" b="1" dirty="0"/>
              <a:t>Van Heerebeek et al.</a:t>
            </a:r>
          </a:p>
        </p:txBody>
      </p:sp>
      <p:sp>
        <p:nvSpPr>
          <p:cNvPr id="4" name="Slide Number Placeholder 3"/>
          <p:cNvSpPr>
            <a:spLocks noGrp="1"/>
          </p:cNvSpPr>
          <p:nvPr>
            <p:ph type="sldNum" sz="quarter" idx="10"/>
          </p:nvPr>
        </p:nvSpPr>
        <p:spPr/>
        <p:txBody>
          <a:bodyPr/>
          <a:lstStyle/>
          <a:p>
            <a:pPr defTabSz="939363">
              <a:defRPr/>
            </a:pPr>
            <a:fld id="{00A47E5A-CA0D-462C-BFFF-D8CAAFE443B8}" type="slidenum">
              <a:rPr lang="en-US" sz="1800" kern="0">
                <a:solidFill>
                  <a:sysClr val="windowText" lastClr="000000"/>
                </a:solidFill>
              </a:rPr>
              <a:pPr defTabSz="939363">
                <a:defRPr/>
              </a:pPr>
              <a:t>5</a:t>
            </a:fld>
            <a:endParaRPr lang="en-US" sz="1800" kern="0" dirty="0">
              <a:solidFill>
                <a:sysClr val="windowText" lastClr="000000"/>
              </a:solidFill>
            </a:endParaRPr>
          </a:p>
        </p:txBody>
      </p:sp>
    </p:spTree>
    <p:extLst>
      <p:ext uri="{BB962C8B-B14F-4D97-AF65-F5344CB8AC3E}">
        <p14:creationId xmlns:p14="http://schemas.microsoft.com/office/powerpoint/2010/main" val="9031636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4258"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63233" indent="-293551" eaLnBrk="0" hangingPunct="0">
              <a:spcBef>
                <a:spcPct val="30000"/>
              </a:spcBef>
              <a:defRPr sz="1200">
                <a:solidFill>
                  <a:schemeClr val="tx1"/>
                </a:solidFill>
                <a:latin typeface="Times New Roman" pitchFamily="18" charset="0"/>
              </a:defRPr>
            </a:lvl2pPr>
            <a:lvl3pPr marL="1174204" indent="-234841" eaLnBrk="0" hangingPunct="0">
              <a:spcBef>
                <a:spcPct val="30000"/>
              </a:spcBef>
              <a:defRPr sz="1200">
                <a:solidFill>
                  <a:schemeClr val="tx1"/>
                </a:solidFill>
                <a:latin typeface="Times New Roman" pitchFamily="18" charset="0"/>
              </a:defRPr>
            </a:lvl3pPr>
            <a:lvl4pPr marL="1643885" indent="-234841" eaLnBrk="0" hangingPunct="0">
              <a:spcBef>
                <a:spcPct val="30000"/>
              </a:spcBef>
              <a:defRPr sz="1200">
                <a:solidFill>
                  <a:schemeClr val="tx1"/>
                </a:solidFill>
                <a:latin typeface="Times New Roman" pitchFamily="18" charset="0"/>
              </a:defRPr>
            </a:lvl4pPr>
            <a:lvl5pPr marL="2113567" indent="-234841" eaLnBrk="0" hangingPunct="0">
              <a:spcBef>
                <a:spcPct val="30000"/>
              </a:spcBef>
              <a:defRPr sz="1200">
                <a:solidFill>
                  <a:schemeClr val="tx1"/>
                </a:solidFill>
                <a:latin typeface="Times New Roman" pitchFamily="18" charset="0"/>
              </a:defRPr>
            </a:lvl5pPr>
            <a:lvl6pPr marL="2583249" indent="-234841" eaLnBrk="0" fontAlgn="base" hangingPunct="0">
              <a:spcBef>
                <a:spcPct val="30000"/>
              </a:spcBef>
              <a:spcAft>
                <a:spcPct val="0"/>
              </a:spcAft>
              <a:defRPr sz="1200">
                <a:solidFill>
                  <a:schemeClr val="tx1"/>
                </a:solidFill>
                <a:latin typeface="Times New Roman" pitchFamily="18" charset="0"/>
              </a:defRPr>
            </a:lvl6pPr>
            <a:lvl7pPr marL="3052930" indent="-234841" eaLnBrk="0" fontAlgn="base" hangingPunct="0">
              <a:spcBef>
                <a:spcPct val="30000"/>
              </a:spcBef>
              <a:spcAft>
                <a:spcPct val="0"/>
              </a:spcAft>
              <a:defRPr sz="1200">
                <a:solidFill>
                  <a:schemeClr val="tx1"/>
                </a:solidFill>
                <a:latin typeface="Times New Roman" pitchFamily="18" charset="0"/>
              </a:defRPr>
            </a:lvl7pPr>
            <a:lvl8pPr marL="3522612" indent="-234841" eaLnBrk="0" fontAlgn="base" hangingPunct="0">
              <a:spcBef>
                <a:spcPct val="30000"/>
              </a:spcBef>
              <a:spcAft>
                <a:spcPct val="0"/>
              </a:spcAft>
              <a:defRPr sz="1200">
                <a:solidFill>
                  <a:schemeClr val="tx1"/>
                </a:solidFill>
                <a:latin typeface="Times New Roman" pitchFamily="18" charset="0"/>
              </a:defRPr>
            </a:lvl8pPr>
            <a:lvl9pPr marL="3992293" indent="-234841" eaLnBrk="0" fontAlgn="base" hangingPunct="0">
              <a:spcBef>
                <a:spcPct val="30000"/>
              </a:spcBef>
              <a:spcAft>
                <a:spcPct val="0"/>
              </a:spcAft>
              <a:defRPr sz="1200">
                <a:solidFill>
                  <a:schemeClr val="tx1"/>
                </a:solidFill>
                <a:latin typeface="Times New Roman" pitchFamily="18" charset="0"/>
              </a:defRPr>
            </a:lvl9pPr>
          </a:lstStyle>
          <a:p>
            <a:pPr defTabSz="939363" eaLnBrk="1" hangingPunct="1">
              <a:spcBef>
                <a:spcPct val="0"/>
              </a:spcBef>
              <a:defRPr/>
            </a:pPr>
            <a:fld id="{46272D95-7676-4E8E-9D1D-591593512E52}" type="slidenum">
              <a:rPr lang="en-US" altLang="en-US">
                <a:solidFill>
                  <a:srgbClr val="000000"/>
                </a:solidFill>
              </a:rPr>
              <a:pPr defTabSz="939363" eaLnBrk="1" hangingPunct="1">
                <a:spcBef>
                  <a:spcPct val="0"/>
                </a:spcBef>
                <a:defRPr/>
              </a:pPr>
              <a:t>6</a:t>
            </a:fld>
            <a:endParaRPr lang="en-US" altLang="en-US" dirty="0">
              <a:solidFill>
                <a:srgbClr val="000000"/>
              </a:solidFill>
            </a:endParaRPr>
          </a:p>
        </p:txBody>
      </p:sp>
      <p:sp>
        <p:nvSpPr>
          <p:cNvPr id="864259" name="Rectangle 2"/>
          <p:cNvSpPr>
            <a:spLocks noGrp="1" noRot="1" noChangeAspect="1" noChangeArrowheads="1" noTextEdit="1"/>
          </p:cNvSpPr>
          <p:nvPr>
            <p:ph type="sldImg"/>
          </p:nvPr>
        </p:nvSpPr>
        <p:spPr>
          <a:ln/>
        </p:spPr>
      </p:sp>
      <p:sp>
        <p:nvSpPr>
          <p:cNvPr id="864260" name="Rectangle 3"/>
          <p:cNvSpPr>
            <a:spLocks noGrp="1" noChangeArrowheads="1"/>
          </p:cNvSpPr>
          <p:nvPr>
            <p:ph type="body" idx="1"/>
          </p:nvPr>
        </p:nvSpPr>
        <p:spPr>
          <a:xfrm>
            <a:off x="943610" y="4447461"/>
            <a:ext cx="5189855" cy="4213384"/>
          </a:xfrm>
          <a:prstGeom prst="rect">
            <a:avLst/>
          </a:prstGeom>
          <a:noFill/>
        </p:spPr>
        <p:txBody>
          <a:bodyPr/>
          <a:lstStyle/>
          <a:p>
            <a:endParaRPr lang="en-US" altLang="en-US" dirty="0"/>
          </a:p>
        </p:txBody>
      </p:sp>
    </p:spTree>
    <p:extLst>
      <p:ext uri="{BB962C8B-B14F-4D97-AF65-F5344CB8AC3E}">
        <p14:creationId xmlns:p14="http://schemas.microsoft.com/office/powerpoint/2010/main" val="295469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43610" y="4447461"/>
            <a:ext cx="5189855" cy="4213384"/>
          </a:xfrm>
          <a:prstGeom prst="rect">
            <a:avLst/>
          </a:prstGeom>
        </p:spPr>
        <p:txBody>
          <a:bodyPr/>
          <a:lstStyle/>
          <a:p>
            <a:r>
              <a:rPr lang="en-US" b="1" dirty="0"/>
              <a:t>The ranges of NT-proBNP were 2.5–24.0, 25.0–59.0, 60.0–116.0, 117.0–255.0, and 256.0–35,000.0 pg/mL.</a:t>
            </a:r>
          </a:p>
        </p:txBody>
      </p:sp>
      <p:sp>
        <p:nvSpPr>
          <p:cNvPr id="4" name="Slide Number Placeholder 3"/>
          <p:cNvSpPr>
            <a:spLocks noGrp="1"/>
          </p:cNvSpPr>
          <p:nvPr>
            <p:ph type="sldNum" sz="quarter" idx="10"/>
          </p:nvPr>
        </p:nvSpPr>
        <p:spPr/>
        <p:txBody>
          <a:bodyPr/>
          <a:lstStyle/>
          <a:p>
            <a:pPr defTabSz="939363">
              <a:defRPr/>
            </a:pPr>
            <a:fld id="{8B9F5C42-C30F-4623-A341-3D3260D7753F}" type="slidenum">
              <a:rPr lang="en-US">
                <a:solidFill>
                  <a:srgbClr val="000000"/>
                </a:solidFill>
              </a:rPr>
              <a:pPr defTabSz="939363">
                <a:defRPr/>
              </a:pPr>
              <a:t>7</a:t>
            </a:fld>
            <a:endParaRPr lang="en-US" dirty="0">
              <a:solidFill>
                <a:srgbClr val="000000"/>
              </a:solidFill>
            </a:endParaRPr>
          </a:p>
        </p:txBody>
      </p:sp>
    </p:spTree>
    <p:extLst>
      <p:ext uri="{BB962C8B-B14F-4D97-AF65-F5344CB8AC3E}">
        <p14:creationId xmlns:p14="http://schemas.microsoft.com/office/powerpoint/2010/main" val="39817800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43610" y="4447461"/>
            <a:ext cx="5189855" cy="4213384"/>
          </a:xfrm>
          <a:prstGeom prst="rect">
            <a:avLst/>
          </a:prstGeom>
        </p:spPr>
        <p:txBody>
          <a:bodyPr/>
          <a:lstStyle/>
          <a:p>
            <a:r>
              <a:rPr lang="en-US" b="1" dirty="0"/>
              <a:t>Heart failure stimulates both the renin-angiotensin system and the natriuretic peptide system. LCZ696 is composed of 2 molecular moieties,</a:t>
            </a:r>
            <a:r>
              <a:rPr lang="en-US" b="1" baseline="0" dirty="0"/>
              <a:t> </a:t>
            </a:r>
            <a:r>
              <a:rPr lang="en-US" b="1" dirty="0"/>
              <a:t>the angiotensin receptor blocker valsartan and the neprilysin inhibitor prodrug sacubitril (AHU377). Valsartan blocks the angiotensin type I (AT1)</a:t>
            </a:r>
            <a:r>
              <a:rPr lang="en-US" b="1" baseline="0" dirty="0"/>
              <a:t> </a:t>
            </a:r>
            <a:r>
              <a:rPr lang="en-US" b="1" dirty="0"/>
              <a:t>receptor. Sacubitril is converted enzymatically to the active neprilysin inhibitor LBQ657, which inhibits neprilysin, an enzyme that breaks down</a:t>
            </a:r>
            <a:r>
              <a:rPr lang="en-US" b="1" baseline="0" dirty="0"/>
              <a:t> </a:t>
            </a:r>
            <a:r>
              <a:rPr lang="en-US" b="1" dirty="0"/>
              <a:t>the breakdown of atrial natriuretic peptide (ANP), brain (or B-type) natriuretic peptide (BNP), and C-type natriuretic peptide (CNP), as well as</a:t>
            </a:r>
            <a:r>
              <a:rPr lang="en-US" b="1" baseline="0" dirty="0"/>
              <a:t> </a:t>
            </a:r>
            <a:r>
              <a:rPr lang="en-US" b="1" dirty="0"/>
              <a:t>other vasoactive substances. N-terminal pro-BNP (NT-proBNP) is not a substrate for neprilysin.</a:t>
            </a:r>
          </a:p>
        </p:txBody>
      </p:sp>
      <p:sp>
        <p:nvSpPr>
          <p:cNvPr id="4" name="Slide Number Placeholder 3"/>
          <p:cNvSpPr>
            <a:spLocks noGrp="1"/>
          </p:cNvSpPr>
          <p:nvPr>
            <p:ph type="sldNum" sz="quarter" idx="10"/>
          </p:nvPr>
        </p:nvSpPr>
        <p:spPr/>
        <p:txBody>
          <a:bodyPr/>
          <a:lstStyle/>
          <a:p>
            <a:pPr defTabSz="939363">
              <a:defRPr/>
            </a:pPr>
            <a:fld id="{8B9F5C42-C30F-4623-A341-3D3260D7753F}" type="slidenum">
              <a:rPr lang="en-US">
                <a:solidFill>
                  <a:srgbClr val="000000"/>
                </a:solidFill>
              </a:rPr>
              <a:pPr defTabSz="939363">
                <a:defRPr/>
              </a:pPr>
              <a:t>8</a:t>
            </a:fld>
            <a:endParaRPr lang="en-US" dirty="0">
              <a:solidFill>
                <a:srgbClr val="000000"/>
              </a:solidFill>
            </a:endParaRPr>
          </a:p>
        </p:txBody>
      </p:sp>
    </p:spTree>
    <p:extLst>
      <p:ext uri="{BB962C8B-B14F-4D97-AF65-F5344CB8AC3E}">
        <p14:creationId xmlns:p14="http://schemas.microsoft.com/office/powerpoint/2010/main" val="8511170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43610" y="4447461"/>
            <a:ext cx="5189855" cy="4213384"/>
          </a:xfrm>
          <a:prstGeom prst="rect">
            <a:avLst/>
          </a:prstGeom>
        </p:spPr>
        <p:txBody>
          <a:bodyPr/>
          <a:lstStyle/>
          <a:p>
            <a:r>
              <a:rPr lang="en-US" b="1" dirty="0">
                <a:latin typeface="+mn-lt"/>
              </a:rPr>
              <a:t>Proposed mechanisms by which dual inhibition of renin-angiotensin system and neprilysin might lead to improved glycaemic control</a:t>
            </a:r>
          </a:p>
          <a:p>
            <a:endParaRPr lang="en-US" b="1" dirty="0">
              <a:latin typeface="+mn-lt"/>
            </a:endParaRPr>
          </a:p>
          <a:p>
            <a:r>
              <a:rPr lang="en-US" b="1" dirty="0">
                <a:latin typeface="+mn-lt"/>
              </a:rPr>
              <a:t>There is an even stronger association between diabetes and heart failure with preserved ejection fraction. Therefore, the effect of sacubitril/valsartan in this population will be important to assess when the ongoing Efficacy and Safety of LCZ696 Compared to Valsartan, on Morbidity and Mortality in Heart Failure Patients with Preserved Ejection Fraction (PARAGON-HF) trial is</a:t>
            </a:r>
          </a:p>
          <a:p>
            <a:r>
              <a:rPr lang="en-US" b="1" dirty="0">
                <a:latin typeface="+mn-lt"/>
              </a:rPr>
              <a:t>completed (NCT01920711).</a:t>
            </a:r>
          </a:p>
        </p:txBody>
      </p:sp>
      <p:sp>
        <p:nvSpPr>
          <p:cNvPr id="4" name="Slide Number Placeholder 3"/>
          <p:cNvSpPr>
            <a:spLocks noGrp="1"/>
          </p:cNvSpPr>
          <p:nvPr>
            <p:ph type="sldNum" sz="quarter" idx="10"/>
          </p:nvPr>
        </p:nvSpPr>
        <p:spPr/>
        <p:txBody>
          <a:bodyPr/>
          <a:lstStyle/>
          <a:p>
            <a:pPr defTabSz="939363">
              <a:defRPr/>
            </a:pPr>
            <a:fld id="{00A47E5A-CA0D-462C-BFFF-D8CAAFE443B8}" type="slidenum">
              <a:rPr lang="en-US">
                <a:solidFill>
                  <a:prstClr val="black"/>
                </a:solidFill>
              </a:rPr>
              <a:pPr defTabSz="939363">
                <a:defRPr/>
              </a:pPr>
              <a:t>9</a:t>
            </a:fld>
            <a:endParaRPr lang="en-US" dirty="0">
              <a:solidFill>
                <a:prstClr val="black"/>
              </a:solidFill>
            </a:endParaRPr>
          </a:p>
        </p:txBody>
      </p:sp>
    </p:spTree>
    <p:extLst>
      <p:ext uri="{BB962C8B-B14F-4D97-AF65-F5344CB8AC3E}">
        <p14:creationId xmlns:p14="http://schemas.microsoft.com/office/powerpoint/2010/main" val="20591398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943610" y="4447461"/>
            <a:ext cx="5189855" cy="4213384"/>
          </a:xfrm>
          <a:prstGeom prst="rect">
            <a:avLst/>
          </a:prstGeom>
        </p:spPr>
        <p:txBody>
          <a:bodyPr/>
          <a:lstStyle/>
          <a:p>
            <a:r>
              <a:rPr lang="en-US" b="1" dirty="0"/>
              <a:t>EMPA effects on [Na+]c, [Ca2+]c and [Ca2+]m. (a–c) EMPA</a:t>
            </a:r>
            <a:r>
              <a:rPr lang="en-US" b="1" baseline="0" dirty="0"/>
              <a:t> </a:t>
            </a:r>
            <a:r>
              <a:rPr lang="en-US" b="1" dirty="0"/>
              <a:t>(1 </a:t>
            </a:r>
            <a:r>
              <a:rPr lang="el-GR" b="1" dirty="0"/>
              <a:t>μ</a:t>
            </a:r>
            <a:r>
              <a:rPr lang="en-US" b="1" dirty="0"/>
              <a:t>mol/l) acutely lowers (a) [Na+]c, and (b) diastolic [Ca2+]c and (c)</a:t>
            </a:r>
            <a:r>
              <a:rPr lang="en-US" b="1" baseline="0" dirty="0"/>
              <a:t> </a:t>
            </a:r>
            <a:r>
              <a:rPr lang="en-US" b="1" dirty="0"/>
              <a:t>systolic [Ca2+]c in rabbit cardiomyocytes. (d,e) Effects of EMPA (3 h</a:t>
            </a:r>
            <a:r>
              <a:rPr lang="en-US" b="1" baseline="0" dirty="0"/>
              <a:t> </a:t>
            </a:r>
            <a:r>
              <a:rPr lang="en-US" b="1" dirty="0"/>
              <a:t>incubation) on [Na+]c at (d) 11 mmol/l and (e) 5.5 mmol/l glucose</a:t>
            </a:r>
            <a:r>
              <a:rPr lang="en-US" b="1" baseline="0" dirty="0"/>
              <a:t> </a:t>
            </a:r>
            <a:r>
              <a:rPr lang="en-US" b="1" dirty="0"/>
              <a:t>(Gluc), respectively. *p &lt; 0.05 vs 0 </a:t>
            </a:r>
            <a:r>
              <a:rPr lang="el-GR" b="1" dirty="0"/>
              <a:t>μ</a:t>
            </a:r>
            <a:r>
              <a:rPr lang="en-US" b="1" dirty="0"/>
              <a:t>mol/l EMPA, ANOVA with</a:t>
            </a:r>
            <a:r>
              <a:rPr lang="en-US" b="1" baseline="0" dirty="0"/>
              <a:t> </a:t>
            </a:r>
            <a:r>
              <a:rPr lang="en-US" b="1" dirty="0"/>
              <a:t>Dunnett’s post hoc tests. (f) Effects of EMPA (3 h pre-incubation;</a:t>
            </a:r>
            <a:r>
              <a:rPr lang="en-US" b="1" baseline="0" dirty="0"/>
              <a:t> </a:t>
            </a:r>
            <a:r>
              <a:rPr lang="en-US" b="1" dirty="0"/>
              <a:t>[EMPA] 1) on diastolic (Dias) and systolic (Sys) [Ca2+]c at 11 mmol/l glucose. *p&lt;0.05 vs 0 </a:t>
            </a:r>
            <a:r>
              <a:rPr lang="el-GR" b="1" dirty="0"/>
              <a:t>μ</a:t>
            </a:r>
            <a:r>
              <a:rPr lang="en-US" b="1" dirty="0"/>
              <a:t>mol/l EMPA ([EMPA] 0), unpaired t test.</a:t>
            </a:r>
          </a:p>
          <a:p>
            <a:endParaRPr lang="en-US" b="1" dirty="0"/>
          </a:p>
          <a:p>
            <a:r>
              <a:rPr lang="en-US" b="1" dirty="0"/>
              <a:t>The present study demonstrates for the first time that the</a:t>
            </a:r>
            <a:r>
              <a:rPr lang="en-US" b="1" baseline="0" dirty="0"/>
              <a:t> </a:t>
            </a:r>
            <a:r>
              <a:rPr lang="en-US" b="1" dirty="0"/>
              <a:t>kidney-targeted therapeutic agent, EMPA, directly reduces</a:t>
            </a:r>
            <a:r>
              <a:rPr lang="en-US" b="1" baseline="0" dirty="0"/>
              <a:t> </a:t>
            </a:r>
            <a:r>
              <a:rPr lang="en-US" b="1" dirty="0"/>
              <a:t>myocardial intracellular Na2+ through an interaction with the</a:t>
            </a:r>
            <a:r>
              <a:rPr lang="en-US" b="1" baseline="0" dirty="0"/>
              <a:t> </a:t>
            </a:r>
            <a:r>
              <a:rPr lang="en-US" b="1" dirty="0"/>
              <a:t>NHE, independent of cardiac SGLT inhibition. The observed</a:t>
            </a:r>
            <a:r>
              <a:rPr lang="en-US" b="1" baseline="0" dirty="0"/>
              <a:t> </a:t>
            </a:r>
            <a:r>
              <a:rPr lang="en-US" b="1" dirty="0"/>
              <a:t>decreased [Ca2+]c and increased [Ca2+]m are likely to have</a:t>
            </a:r>
            <a:r>
              <a:rPr lang="en-US" b="1" baseline="0" dirty="0"/>
              <a:t> </a:t>
            </a:r>
            <a:r>
              <a:rPr lang="en-US" b="1" dirty="0"/>
              <a:t>occurred secondary to the decrease in [Na+]c via the sarcolemmal</a:t>
            </a:r>
            <a:r>
              <a:rPr lang="en-US" b="1" baseline="0" dirty="0"/>
              <a:t> </a:t>
            </a:r>
            <a:r>
              <a:rPr lang="en-US" b="1" dirty="0"/>
              <a:t>and mitochondrial Na+/Ca2+ exchanger (NCX), respectively</a:t>
            </a:r>
            <a:r>
              <a:rPr lang="en-US" b="1" baseline="0" dirty="0"/>
              <a:t> </a:t>
            </a:r>
            <a:r>
              <a:rPr lang="en-US" b="1" dirty="0"/>
              <a:t>[6, 7]. Dapagliflozin, another SGLT2 inhibitor with a</a:t>
            </a:r>
            <a:r>
              <a:rPr lang="en-US" b="1" baseline="0" dirty="0"/>
              <a:t> </a:t>
            </a:r>
            <a:r>
              <a:rPr lang="en-US" b="1" dirty="0"/>
              <a:t>slightly different chemical composition, was recently shown</a:t>
            </a:r>
            <a:r>
              <a:rPr lang="en-US" b="1" baseline="0" dirty="0"/>
              <a:t> </a:t>
            </a:r>
            <a:r>
              <a:rPr lang="en-US" b="1" dirty="0"/>
              <a:t>to reduce cell shortening after 5 min but not after 3 h of treatment.</a:t>
            </a:r>
            <a:r>
              <a:rPr lang="en-US" b="1" baseline="0" dirty="0"/>
              <a:t> </a:t>
            </a:r>
            <a:r>
              <a:rPr lang="en-US" b="1" dirty="0"/>
              <a:t>It was also found to reduce systolic but not diastolic</a:t>
            </a:r>
            <a:r>
              <a:rPr lang="en-US" b="1" baseline="0" dirty="0"/>
              <a:t> </a:t>
            </a:r>
            <a:r>
              <a:rPr lang="en-US" b="1" dirty="0"/>
              <a:t>Ca2+ in cardiomyocytes from models of type 1 diabetes (but</a:t>
            </a:r>
            <a:r>
              <a:rPr lang="en-US" b="1" baseline="0" dirty="0"/>
              <a:t> </a:t>
            </a:r>
            <a:r>
              <a:rPr lang="en-US" b="1" dirty="0"/>
              <a:t>not in control cardiomyocytes) [8]. In comparison with</a:t>
            </a:r>
            <a:r>
              <a:rPr lang="en-US" b="1" baseline="0" dirty="0"/>
              <a:t> </a:t>
            </a:r>
            <a:r>
              <a:rPr lang="en-US" b="1" dirty="0"/>
              <a:t>dapagliflozin, the current study indicates a stronger and longer</a:t>
            </a:r>
            <a:r>
              <a:rPr lang="en-US" b="1" baseline="0" dirty="0"/>
              <a:t> </a:t>
            </a:r>
            <a:r>
              <a:rPr lang="en-US" b="1" dirty="0"/>
              <a:t>lasting effect of EMPA on cardiomyocytes. It is suggested that</a:t>
            </a:r>
            <a:r>
              <a:rPr lang="en-US" b="1" baseline="0" dirty="0"/>
              <a:t> </a:t>
            </a:r>
            <a:r>
              <a:rPr lang="en-US" b="1" dirty="0"/>
              <a:t>further research is required to compare the effects of different</a:t>
            </a:r>
            <a:r>
              <a:rPr lang="en-US" b="1" baseline="0" dirty="0"/>
              <a:t> </a:t>
            </a:r>
            <a:r>
              <a:rPr lang="en-US" b="1" dirty="0"/>
              <a:t>classes of SGLT2 inhibitors on cardiomyocytes characteristics.</a:t>
            </a:r>
          </a:p>
          <a:p>
            <a:endParaRPr lang="en-US" b="1" dirty="0"/>
          </a:p>
          <a:p>
            <a:r>
              <a:rPr lang="en-US" b="1" dirty="0"/>
              <a:t>6. Pogwizd SM, Sipido KR, Verdonck F, Bers DM (2003)</a:t>
            </a:r>
            <a:r>
              <a:rPr lang="en-US" b="1" baseline="0" dirty="0"/>
              <a:t> </a:t>
            </a:r>
            <a:r>
              <a:rPr lang="en-US" b="1" dirty="0"/>
              <a:t>Intracellular Na in animal models of hypertrophy and heart failure:</a:t>
            </a:r>
            <a:r>
              <a:rPr lang="en-US" b="1" baseline="0" dirty="0"/>
              <a:t> </a:t>
            </a:r>
            <a:r>
              <a:rPr lang="en-US" b="1" dirty="0"/>
              <a:t>contractile function and arrhythmogenesis. Cardiovasc Res 57:</a:t>
            </a:r>
            <a:r>
              <a:rPr lang="en-US" b="1" baseline="0" dirty="0"/>
              <a:t> </a:t>
            </a:r>
            <a:r>
              <a:rPr lang="en-US" b="1" dirty="0"/>
              <a:t>887–896</a:t>
            </a:r>
          </a:p>
          <a:p>
            <a:r>
              <a:rPr lang="en-US" b="1" dirty="0"/>
              <a:t>7. Liu T, O’Rourke B (2008) Enhancing mitochondrial Ca2+ uptake in</a:t>
            </a:r>
            <a:r>
              <a:rPr lang="en-US" b="1" baseline="0" dirty="0"/>
              <a:t> </a:t>
            </a:r>
            <a:r>
              <a:rPr lang="en-US" b="1" dirty="0"/>
              <a:t>myocytes from failing hearts restores energy supply and demand</a:t>
            </a:r>
            <a:r>
              <a:rPr lang="en-US" b="1" baseline="0" dirty="0"/>
              <a:t> </a:t>
            </a:r>
            <a:r>
              <a:rPr lang="en-US" b="1" dirty="0"/>
              <a:t>matching. Circ Res 103:279–288</a:t>
            </a:r>
          </a:p>
          <a:p>
            <a:r>
              <a:rPr lang="en-US" b="1" dirty="0"/>
              <a:t>8. Hamouda NN, Sydorenko V, Qureshi MA, Alkaabi JM, Oz M,</a:t>
            </a:r>
            <a:r>
              <a:rPr lang="en-US" b="1" baseline="0" dirty="0"/>
              <a:t> </a:t>
            </a:r>
            <a:r>
              <a:rPr lang="en-US" b="1" dirty="0"/>
              <a:t>Howarth FC (2015) Dapagliflozin reduces the amplitude of shortening</a:t>
            </a:r>
            <a:r>
              <a:rPr lang="en-US" b="1" baseline="0" dirty="0"/>
              <a:t> </a:t>
            </a:r>
            <a:r>
              <a:rPr lang="en-US" b="1" dirty="0"/>
              <a:t>and Ca2+ transient in ventricular myocytes from streptozotocin induced</a:t>
            </a:r>
            <a:r>
              <a:rPr lang="en-US" b="1" baseline="0" dirty="0"/>
              <a:t> </a:t>
            </a:r>
            <a:r>
              <a:rPr lang="en-US" b="1" dirty="0"/>
              <a:t>diabetic rats. Mol Cell Biochem 400:57–68</a:t>
            </a:r>
          </a:p>
        </p:txBody>
      </p:sp>
      <p:sp>
        <p:nvSpPr>
          <p:cNvPr id="4" name="Slide Number Placeholder 3"/>
          <p:cNvSpPr>
            <a:spLocks noGrp="1"/>
          </p:cNvSpPr>
          <p:nvPr>
            <p:ph type="sldNum" sz="quarter" idx="10"/>
          </p:nvPr>
        </p:nvSpPr>
        <p:spPr/>
        <p:txBody>
          <a:bodyPr/>
          <a:lstStyle/>
          <a:p>
            <a:pPr marL="0" marR="0" lvl="0" indent="0" algn="r" defTabSz="939363" rtl="0" eaLnBrk="1" fontAlgn="base" latinLnBrk="0" hangingPunct="1">
              <a:lnSpc>
                <a:spcPct val="100000"/>
              </a:lnSpc>
              <a:spcBef>
                <a:spcPct val="0"/>
              </a:spcBef>
              <a:spcAft>
                <a:spcPct val="0"/>
              </a:spcAft>
              <a:buClrTx/>
              <a:buSzTx/>
              <a:buFontTx/>
              <a:buNone/>
              <a:tabLst/>
              <a:defRPr/>
            </a:pPr>
            <a:fld id="{8B9F5C42-C30F-4623-A341-3D3260D7753F}" type="slidenum">
              <a:rPr kumimoji="0" lang="en-US" sz="1200" b="0" i="0" u="none" strike="noStrike" kern="1200" cap="none" spc="0" normalizeH="0" baseline="0" noProof="0">
                <a:ln>
                  <a:noFill/>
                </a:ln>
                <a:solidFill>
                  <a:srgbClr val="000000"/>
                </a:solidFill>
                <a:effectLst/>
                <a:uLnTx/>
                <a:uFillTx/>
                <a:latin typeface="Times New Roman" pitchFamily="18" charset="0"/>
                <a:ea typeface="+mn-ea"/>
                <a:cs typeface="+mn-cs"/>
              </a:rPr>
              <a:pPr marL="0" marR="0" lvl="0" indent="0" algn="r" defTabSz="939363" rtl="0" eaLnBrk="1" fontAlgn="base" latinLnBrk="0" hangingPunct="1">
                <a:lnSpc>
                  <a:spcPct val="100000"/>
                </a:lnSpc>
                <a:spcBef>
                  <a:spcPct val="0"/>
                </a:spcBef>
                <a:spcAft>
                  <a:spcPct val="0"/>
                </a:spcAft>
                <a:buClrTx/>
                <a:buSzTx/>
                <a:buFontTx/>
                <a:buNone/>
                <a:tabLst/>
                <a:defRPr/>
              </a:pPr>
              <a:t>10</a:t>
            </a:fld>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Tree>
    <p:extLst>
      <p:ext uri="{BB962C8B-B14F-4D97-AF65-F5344CB8AC3E}">
        <p14:creationId xmlns:p14="http://schemas.microsoft.com/office/powerpoint/2010/main" val="36707833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6306" name="Slide Image Placeholder 1"/>
          <p:cNvSpPr>
            <a:spLocks noGrp="1" noRot="1" noChangeAspect="1" noTextEdit="1"/>
          </p:cNvSpPr>
          <p:nvPr>
            <p:ph type="sldImg"/>
          </p:nvPr>
        </p:nvSpPr>
        <p:spPr>
          <a:ln/>
        </p:spPr>
      </p:sp>
      <p:sp>
        <p:nvSpPr>
          <p:cNvPr id="866307" name="Notes Placeholder 2"/>
          <p:cNvSpPr>
            <a:spLocks noGrp="1"/>
          </p:cNvSpPr>
          <p:nvPr>
            <p:ph type="body" idx="1"/>
          </p:nvPr>
        </p:nvSpPr>
        <p:spPr>
          <a:xfrm>
            <a:off x="943610" y="4447461"/>
            <a:ext cx="5189855" cy="4213384"/>
          </a:xfrm>
          <a:prstGeom prst="rect">
            <a:avLst/>
          </a:prstGeom>
          <a:noFill/>
        </p:spPr>
        <p:txBody>
          <a:bodyPr/>
          <a:lstStyle/>
          <a:p>
            <a:endParaRPr lang="en-US" altLang="en-US" dirty="0"/>
          </a:p>
        </p:txBody>
      </p:sp>
      <p:sp>
        <p:nvSpPr>
          <p:cNvPr id="866308" name="Slide Number Placeholder 3"/>
          <p:cNvSpPr>
            <a:spLocks noGrp="1"/>
          </p:cNvSpPr>
          <p:nvPr>
            <p:ph type="sldNum" sz="quarter" idx="5"/>
          </p:nvPr>
        </p:nvSpPr>
        <p:spPr>
          <a:noFill/>
        </p:spPr>
        <p:txBody>
          <a:bodyPr/>
          <a:lstStyle>
            <a:lvl1pPr eaLnBrk="0" hangingPunct="0">
              <a:spcBef>
                <a:spcPct val="30000"/>
              </a:spcBef>
              <a:defRPr sz="1200">
                <a:solidFill>
                  <a:schemeClr val="tx1"/>
                </a:solidFill>
                <a:latin typeface="Times New Roman" pitchFamily="18" charset="0"/>
              </a:defRPr>
            </a:lvl1pPr>
            <a:lvl2pPr marL="763233" indent="-293551" eaLnBrk="0" hangingPunct="0">
              <a:spcBef>
                <a:spcPct val="30000"/>
              </a:spcBef>
              <a:defRPr sz="1200">
                <a:solidFill>
                  <a:schemeClr val="tx1"/>
                </a:solidFill>
                <a:latin typeface="Times New Roman" pitchFamily="18" charset="0"/>
              </a:defRPr>
            </a:lvl2pPr>
            <a:lvl3pPr marL="1174204" indent="-234841" eaLnBrk="0" hangingPunct="0">
              <a:spcBef>
                <a:spcPct val="30000"/>
              </a:spcBef>
              <a:defRPr sz="1200">
                <a:solidFill>
                  <a:schemeClr val="tx1"/>
                </a:solidFill>
                <a:latin typeface="Times New Roman" pitchFamily="18" charset="0"/>
              </a:defRPr>
            </a:lvl3pPr>
            <a:lvl4pPr marL="1643885" indent="-234841" eaLnBrk="0" hangingPunct="0">
              <a:spcBef>
                <a:spcPct val="30000"/>
              </a:spcBef>
              <a:defRPr sz="1200">
                <a:solidFill>
                  <a:schemeClr val="tx1"/>
                </a:solidFill>
                <a:latin typeface="Times New Roman" pitchFamily="18" charset="0"/>
              </a:defRPr>
            </a:lvl4pPr>
            <a:lvl5pPr marL="2113567" indent="-234841" eaLnBrk="0" hangingPunct="0">
              <a:spcBef>
                <a:spcPct val="30000"/>
              </a:spcBef>
              <a:defRPr sz="1200">
                <a:solidFill>
                  <a:schemeClr val="tx1"/>
                </a:solidFill>
                <a:latin typeface="Times New Roman" pitchFamily="18" charset="0"/>
              </a:defRPr>
            </a:lvl5pPr>
            <a:lvl6pPr marL="2583249" indent="-234841" eaLnBrk="0" fontAlgn="base" hangingPunct="0">
              <a:spcBef>
                <a:spcPct val="30000"/>
              </a:spcBef>
              <a:spcAft>
                <a:spcPct val="0"/>
              </a:spcAft>
              <a:defRPr sz="1200">
                <a:solidFill>
                  <a:schemeClr val="tx1"/>
                </a:solidFill>
                <a:latin typeface="Times New Roman" pitchFamily="18" charset="0"/>
              </a:defRPr>
            </a:lvl6pPr>
            <a:lvl7pPr marL="3052930" indent="-234841" eaLnBrk="0" fontAlgn="base" hangingPunct="0">
              <a:spcBef>
                <a:spcPct val="30000"/>
              </a:spcBef>
              <a:spcAft>
                <a:spcPct val="0"/>
              </a:spcAft>
              <a:defRPr sz="1200">
                <a:solidFill>
                  <a:schemeClr val="tx1"/>
                </a:solidFill>
                <a:latin typeface="Times New Roman" pitchFamily="18" charset="0"/>
              </a:defRPr>
            </a:lvl7pPr>
            <a:lvl8pPr marL="3522612" indent="-234841" eaLnBrk="0" fontAlgn="base" hangingPunct="0">
              <a:spcBef>
                <a:spcPct val="30000"/>
              </a:spcBef>
              <a:spcAft>
                <a:spcPct val="0"/>
              </a:spcAft>
              <a:defRPr sz="1200">
                <a:solidFill>
                  <a:schemeClr val="tx1"/>
                </a:solidFill>
                <a:latin typeface="Times New Roman" pitchFamily="18" charset="0"/>
              </a:defRPr>
            </a:lvl8pPr>
            <a:lvl9pPr marL="3992293" indent="-234841" eaLnBrk="0" fontAlgn="base" hangingPunct="0">
              <a:spcBef>
                <a:spcPct val="30000"/>
              </a:spcBef>
              <a:spcAft>
                <a:spcPct val="0"/>
              </a:spcAft>
              <a:defRPr sz="1200">
                <a:solidFill>
                  <a:schemeClr val="tx1"/>
                </a:solidFill>
                <a:latin typeface="Times New Roman" pitchFamily="18" charset="0"/>
              </a:defRPr>
            </a:lvl9pPr>
          </a:lstStyle>
          <a:p>
            <a:pPr defTabSz="939363" eaLnBrk="1" hangingPunct="1">
              <a:spcBef>
                <a:spcPct val="0"/>
              </a:spcBef>
              <a:defRPr/>
            </a:pPr>
            <a:fld id="{17B09073-3359-47C0-930A-BA64A915A85D}" type="slidenum">
              <a:rPr lang="en-US" altLang="en-US">
                <a:solidFill>
                  <a:srgbClr val="000000"/>
                </a:solidFill>
              </a:rPr>
              <a:pPr defTabSz="939363" eaLnBrk="1" hangingPunct="1">
                <a:spcBef>
                  <a:spcPct val="0"/>
                </a:spcBef>
                <a:defRPr/>
              </a:pPr>
              <a:t>11</a:t>
            </a:fld>
            <a:endParaRPr lang="en-US" altLang="en-US" dirty="0">
              <a:solidFill>
                <a:srgbClr val="000000"/>
              </a:solidFill>
            </a:endParaRPr>
          </a:p>
        </p:txBody>
      </p:sp>
    </p:spTree>
    <p:extLst>
      <p:ext uri="{BB962C8B-B14F-4D97-AF65-F5344CB8AC3E}">
        <p14:creationId xmlns:p14="http://schemas.microsoft.com/office/powerpoint/2010/main" val="22189145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 Id="rId2" Type="http://schemas.openxmlformats.org/officeDocument/2006/relationships/image" Target="../media/image5.png"/></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07D82B53-B73E-428F-9112-D78F884C9098}" type="slidenum">
              <a:rPr lang="en-US"/>
              <a:pPr>
                <a:defRPr/>
              </a:pPr>
              <a:t>‹#›</a:t>
            </a:fld>
            <a:endParaRPr lang="en-US" dirty="0"/>
          </a:p>
        </p:txBody>
      </p:sp>
    </p:spTree>
  </p:cSld>
  <p:clrMapOvr>
    <a:masterClrMapping/>
  </p:clrMapOvr>
  <p:transition xmlns:p14="http://schemas.microsoft.com/office/powerpoint/2010/mai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9BF7AD65-FC65-46CA-891B-998AF962743E}" type="slidenum">
              <a:rPr lang="en-US"/>
              <a:pPr>
                <a:defRPr/>
              </a:pPr>
              <a:t>‹#›</a:t>
            </a:fld>
            <a:endParaRPr lang="en-US" dirty="0"/>
          </a:p>
        </p:txBody>
      </p:sp>
    </p:spTree>
  </p:cSld>
  <p:clrMapOvr>
    <a:masterClrMapping/>
  </p:clrMapOvr>
  <p:transition xmlns:p14="http://schemas.microsoft.com/office/powerpoint/2010/mai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0D1D5AD-7F13-4AED-8E8B-6CA072802D8F}" type="slidenum">
              <a:rPr lang="en-US"/>
              <a:pPr>
                <a:defRPr/>
              </a:pPr>
              <a:t>‹#›</a:t>
            </a:fld>
            <a:endParaRPr lang="en-US" dirty="0"/>
          </a:p>
        </p:txBody>
      </p:sp>
    </p:spTree>
  </p:cSld>
  <p:clrMapOvr>
    <a:masterClrMapping/>
  </p:clrMapOvr>
  <p:transition xmlns:p14="http://schemas.microsoft.com/office/powerpoint/2010/mai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2149E890-96EA-4F79-8AE6-7D388620A2C0}" type="slidenum">
              <a:rPr lang="en-US"/>
              <a:pPr>
                <a:defRPr/>
              </a:pPr>
              <a:t>‹#›</a:t>
            </a:fld>
            <a:endParaRPr lang="en-US" dirty="0"/>
          </a:p>
        </p:txBody>
      </p:sp>
    </p:spTree>
  </p:cSld>
  <p:clrMapOvr>
    <a:masterClrMapping/>
  </p:clrMapOvr>
  <p:transition xmlns:p14="http://schemas.microsoft.com/office/powerpoint/2010/mai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dirty="0"/>
          </a:p>
        </p:txBody>
      </p:sp>
      <p:sp>
        <p:nvSpPr>
          <p:cNvPr id="8"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9" name="Rectangle 6"/>
          <p:cNvSpPr>
            <a:spLocks noGrp="1" noChangeArrowheads="1"/>
          </p:cNvSpPr>
          <p:nvPr>
            <p:ph type="sldNum" sz="quarter" idx="12"/>
          </p:nvPr>
        </p:nvSpPr>
        <p:spPr>
          <a:ln/>
        </p:spPr>
        <p:txBody>
          <a:bodyPr/>
          <a:lstStyle>
            <a:lvl1pPr>
              <a:defRPr/>
            </a:lvl1pPr>
          </a:lstStyle>
          <a:p>
            <a:pPr>
              <a:defRPr/>
            </a:pPr>
            <a:fld id="{D7389068-A904-421D-B744-0F5B25E06A52}" type="slidenum">
              <a:rPr lang="en-US"/>
              <a:pPr>
                <a:defRPr/>
              </a:pPr>
              <a:t>‹#›</a:t>
            </a:fld>
            <a:endParaRPr lang="en-US" dirty="0"/>
          </a:p>
        </p:txBody>
      </p:sp>
    </p:spTree>
  </p:cSld>
  <p:clrMapOvr>
    <a:masterClrMapping/>
  </p:clrMapOvr>
  <p:transition xmlns:p14="http://schemas.microsoft.com/office/powerpoint/2010/mai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dirty="0"/>
          </a:p>
        </p:txBody>
      </p:sp>
      <p:sp>
        <p:nvSpPr>
          <p:cNvPr id="4"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5" name="Rectangle 6"/>
          <p:cNvSpPr>
            <a:spLocks noGrp="1" noChangeArrowheads="1"/>
          </p:cNvSpPr>
          <p:nvPr>
            <p:ph type="sldNum" sz="quarter" idx="12"/>
          </p:nvPr>
        </p:nvSpPr>
        <p:spPr>
          <a:ln/>
        </p:spPr>
        <p:txBody>
          <a:bodyPr/>
          <a:lstStyle>
            <a:lvl1pPr>
              <a:defRPr/>
            </a:lvl1pPr>
          </a:lstStyle>
          <a:p>
            <a:pPr>
              <a:defRPr/>
            </a:pPr>
            <a:fld id="{1C1AC372-FE3C-4D76-94D2-50BCBFED26A8}" type="slidenum">
              <a:rPr lang="en-US"/>
              <a:pPr>
                <a:defRPr/>
              </a:pPr>
              <a:t>‹#›</a:t>
            </a:fld>
            <a:endParaRPr lang="en-US" dirty="0"/>
          </a:p>
        </p:txBody>
      </p:sp>
    </p:spTree>
  </p:cSld>
  <p:clrMapOvr>
    <a:masterClrMapping/>
  </p:clrMapOvr>
  <p:transition xmlns:p14="http://schemas.microsoft.com/office/powerpoint/2010/mai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dirty="0"/>
          </a:p>
        </p:txBody>
      </p:sp>
      <p:sp>
        <p:nvSpPr>
          <p:cNvPr id="3"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4" name="Rectangle 6"/>
          <p:cNvSpPr>
            <a:spLocks noGrp="1" noChangeArrowheads="1"/>
          </p:cNvSpPr>
          <p:nvPr>
            <p:ph type="sldNum" sz="quarter" idx="12"/>
          </p:nvPr>
        </p:nvSpPr>
        <p:spPr>
          <a:ln/>
        </p:spPr>
        <p:txBody>
          <a:bodyPr/>
          <a:lstStyle>
            <a:lvl1pPr>
              <a:defRPr/>
            </a:lvl1pPr>
          </a:lstStyle>
          <a:p>
            <a:pPr>
              <a:defRPr/>
            </a:pPr>
            <a:fld id="{2873E0F2-0AE4-46E6-BE92-4A29A3306F1C}" type="slidenum">
              <a:rPr lang="en-US"/>
              <a:pPr>
                <a:defRPr/>
              </a:pPr>
              <a:t>‹#›</a:t>
            </a:fld>
            <a:endParaRPr lang="en-US" dirty="0"/>
          </a:p>
        </p:txBody>
      </p:sp>
    </p:spTree>
  </p:cSld>
  <p:clrMapOvr>
    <a:masterClrMapping/>
  </p:clrMapOvr>
  <p:transition xmlns:p14="http://schemas.microsoft.com/office/powerpoint/2010/mai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2FE19253-43CC-4341-AF0D-082A7535B19F}" type="slidenum">
              <a:rPr lang="en-US"/>
              <a:pPr>
                <a:defRPr/>
              </a:pPr>
              <a:t>‹#›</a:t>
            </a:fld>
            <a:endParaRPr lang="en-US" dirty="0"/>
          </a:p>
        </p:txBody>
      </p:sp>
    </p:spTree>
  </p:cSld>
  <p:clrMapOvr>
    <a:masterClrMapping/>
  </p:clrMapOvr>
  <p:transition xmlns:p14="http://schemas.microsoft.com/office/powerpoint/2010/mai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18503AA5-3709-4C40-A190-4899AB1089CF}" type="slidenum">
              <a:rPr lang="en-US"/>
              <a:pPr>
                <a:defRPr/>
              </a:pPr>
              <a:t>‹#›</a:t>
            </a:fld>
            <a:endParaRPr lang="en-US" dirty="0"/>
          </a:p>
        </p:txBody>
      </p:sp>
    </p:spTree>
  </p:cSld>
  <p:clrMapOvr>
    <a:masterClrMapping/>
  </p:clrMapOvr>
  <p:transition xmlns:p14="http://schemas.microsoft.com/office/powerpoint/2010/mai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B3EF0251-DB3B-4230-96F7-EF026DE3C807}" type="slidenum">
              <a:rPr lang="en-US"/>
              <a:pPr>
                <a:defRPr/>
              </a:pPr>
              <a:t>‹#›</a:t>
            </a:fld>
            <a:endParaRPr lang="en-US" dirty="0"/>
          </a:p>
        </p:txBody>
      </p:sp>
    </p:spTree>
  </p:cSld>
  <p:clrMapOvr>
    <a:masterClrMapping/>
  </p:clrMapOvr>
  <p:transition xmlns:p14="http://schemas.microsoft.com/office/powerpoint/2010/mai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dirty="0"/>
          </a:p>
        </p:txBody>
      </p:sp>
      <p:sp>
        <p:nvSpPr>
          <p:cNvPr id="5"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6" name="Rectangle 6"/>
          <p:cNvSpPr>
            <a:spLocks noGrp="1" noChangeArrowheads="1"/>
          </p:cNvSpPr>
          <p:nvPr>
            <p:ph type="sldNum" sz="quarter" idx="12"/>
          </p:nvPr>
        </p:nvSpPr>
        <p:spPr>
          <a:ln/>
        </p:spPr>
        <p:txBody>
          <a:bodyPr/>
          <a:lstStyle>
            <a:lvl1pPr>
              <a:defRPr/>
            </a:lvl1pPr>
          </a:lstStyle>
          <a:p>
            <a:pPr>
              <a:defRPr/>
            </a:pPr>
            <a:fld id="{43F5A4EA-54A3-42BC-8DE8-5DEBF6FE36C6}" type="slidenum">
              <a:rPr lang="en-US"/>
              <a:pPr>
                <a:defRPr/>
              </a:pPr>
              <a:t>‹#›</a:t>
            </a:fld>
            <a:endParaRPr lang="en-US" dirty="0"/>
          </a:p>
        </p:txBody>
      </p:sp>
    </p:spTree>
  </p:cSld>
  <p:clrMapOvr>
    <a:masterClrMapping/>
  </p:clrMapOvr>
  <p:transition xmlns:p14="http://schemas.microsoft.com/office/powerpoint/2010/mai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dirty="0"/>
          </a:p>
        </p:txBody>
      </p:sp>
      <p:sp>
        <p:nvSpPr>
          <p:cNvPr id="6" name="Rectangle 5"/>
          <p:cNvSpPr>
            <a:spLocks noGrp="1" noChangeArrowheads="1"/>
          </p:cNvSpPr>
          <p:nvPr>
            <p:ph type="ftr" sz="quarter" idx="11"/>
          </p:nvPr>
        </p:nvSpPr>
        <p:spPr>
          <a:ln/>
        </p:spPr>
        <p:txBody>
          <a:bodyPr/>
          <a:lstStyle>
            <a:lvl1pPr>
              <a:defRPr/>
            </a:lvl1pPr>
          </a:lstStyle>
          <a:p>
            <a:pPr>
              <a:defRPr/>
            </a:pPr>
            <a:endParaRPr lang="en-US" dirty="0"/>
          </a:p>
        </p:txBody>
      </p:sp>
      <p:sp>
        <p:nvSpPr>
          <p:cNvPr id="7" name="Rectangle 6"/>
          <p:cNvSpPr>
            <a:spLocks noGrp="1" noChangeArrowheads="1"/>
          </p:cNvSpPr>
          <p:nvPr>
            <p:ph type="sldNum" sz="quarter" idx="12"/>
          </p:nvPr>
        </p:nvSpPr>
        <p:spPr>
          <a:ln/>
        </p:spPr>
        <p:txBody>
          <a:bodyPr/>
          <a:lstStyle>
            <a:lvl1pPr>
              <a:defRPr/>
            </a:lvl1pPr>
          </a:lstStyle>
          <a:p>
            <a:pPr>
              <a:defRPr/>
            </a:pPr>
            <a:fld id="{10A9E7F4-53DB-457B-BD53-A3CC0A416EB3}" type="slidenum">
              <a:rPr lang="en-US"/>
              <a:pPr>
                <a:defRPr/>
              </a:pPr>
              <a:t>‹#›</a:t>
            </a:fld>
            <a:endParaRPr lang="en-US" dirty="0"/>
          </a:p>
        </p:txBody>
      </p:sp>
    </p:spTree>
  </p:cSld>
  <p:clrMapOvr>
    <a:masterClrMapping/>
  </p:clrMapOvr>
  <p:transition xmlns:p14="http://schemas.microsoft.com/office/powerpoint/2010/mai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slide_title_v03"/>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5" name="AutoShape 5"/>
          <p:cNvSpPr>
            <a:spLocks noChangeArrowheads="1"/>
          </p:cNvSpPr>
          <p:nvPr userDrawn="1"/>
        </p:nvSpPr>
        <p:spPr bwMode="auto">
          <a:xfrm>
            <a:off x="620713" y="518160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6" name="AutoShape 6"/>
          <p:cNvSpPr>
            <a:spLocks noChangeArrowheads="1"/>
          </p:cNvSpPr>
          <p:nvPr userDrawn="1"/>
        </p:nvSpPr>
        <p:spPr bwMode="auto">
          <a:xfrm flipH="1" flipV="1">
            <a:off x="8077200" y="140335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7" name="AutoShape 7"/>
          <p:cNvSpPr>
            <a:spLocks noChangeArrowheads="1"/>
          </p:cNvSpPr>
          <p:nvPr userDrawn="1"/>
        </p:nvSpPr>
        <p:spPr bwMode="auto">
          <a:xfrm flipH="1">
            <a:off x="8077200" y="518160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8" name="AutoShape 8"/>
          <p:cNvSpPr>
            <a:spLocks noChangeArrowheads="1"/>
          </p:cNvSpPr>
          <p:nvPr userDrawn="1"/>
        </p:nvSpPr>
        <p:spPr bwMode="auto">
          <a:xfrm flipV="1">
            <a:off x="620713" y="140335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1458179" name="Rectangle 3"/>
          <p:cNvSpPr>
            <a:spLocks noGrp="1" noChangeArrowheads="1"/>
          </p:cNvSpPr>
          <p:nvPr>
            <p:ph type="ctrTitle"/>
          </p:nvPr>
        </p:nvSpPr>
        <p:spPr>
          <a:xfrm>
            <a:off x="685800" y="2667000"/>
            <a:ext cx="7772400" cy="1143000"/>
          </a:xfrm>
        </p:spPr>
        <p:txBody>
          <a:bodyPr/>
          <a:lstStyle>
            <a:lvl1pPr algn="ctr">
              <a:defRPr sz="4000">
                <a:solidFill>
                  <a:schemeClr val="tx1"/>
                </a:solidFill>
                <a:effectLst>
                  <a:outerShdw blurRad="38100" dist="38100" dir="2700000" algn="tl">
                    <a:srgbClr val="000000"/>
                  </a:outerShdw>
                </a:effectLst>
              </a:defRPr>
            </a:lvl1pPr>
          </a:lstStyle>
          <a:p>
            <a:pPr lvl="0"/>
            <a:r>
              <a:rPr lang="en-US" noProof="0"/>
              <a:t>Click to edit Master title style</a:t>
            </a:r>
          </a:p>
        </p:txBody>
      </p:sp>
      <p:sp>
        <p:nvSpPr>
          <p:cNvPr id="1458180" name="Rectangle 4"/>
          <p:cNvSpPr>
            <a:spLocks noGrp="1" noChangeArrowheads="1"/>
          </p:cNvSpPr>
          <p:nvPr>
            <p:ph type="subTitle" idx="1"/>
          </p:nvPr>
        </p:nvSpPr>
        <p:spPr>
          <a:xfrm>
            <a:off x="762000" y="4038600"/>
            <a:ext cx="7620000" cy="1314450"/>
          </a:xfrm>
        </p:spPr>
        <p:txBody>
          <a:bodyPr/>
          <a:lstStyle>
            <a:lvl1pPr marL="0" indent="0" algn="ctr">
              <a:buFontTx/>
              <a:buNone/>
              <a:defRPr sz="3600">
                <a:solidFill>
                  <a:srgbClr val="FF0066"/>
                </a:solidFill>
              </a:defRPr>
            </a:lvl1pPr>
          </a:lstStyle>
          <a:p>
            <a:pPr lvl="0"/>
            <a:r>
              <a:rPr lang="en-US" noProof="0"/>
              <a:t>Click to edit Master subtitle style</a:t>
            </a:r>
          </a:p>
        </p:txBody>
      </p:sp>
    </p:spTree>
  </p:cSld>
  <p:clrMapOvr>
    <a:masterClrMapping/>
  </p:clrMapOvr>
  <p:transition xmlns:p14="http://schemas.microsoft.com/office/powerpoint/2010/main"/>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xmlns:p14="http://schemas.microsoft.com/office/powerpoint/2010/main"/>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xmlns:p14="http://schemas.microsoft.com/office/powerpoint/2010/mai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23900" y="1447800"/>
            <a:ext cx="3810000" cy="4465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447800"/>
            <a:ext cx="3810000" cy="4465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xmlns:p14="http://schemas.microsoft.com/office/powerpoint/2010/main"/>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xmlns:p14="http://schemas.microsoft.com/office/powerpoint/2010/main"/>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xmlns:p14="http://schemas.microsoft.com/office/powerpoint/2010/mai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xmlns:p14="http://schemas.microsoft.com/office/powerpoint/2010/main"/>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xmlns:p14="http://schemas.microsoft.com/office/powerpoint/2010/main"/>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xmlns:p14="http://schemas.microsoft.com/office/powerpoint/2010/mai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xmlns:p14="http://schemas.microsoft.com/office/powerpoint/2010/main"/>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2288" y="0"/>
            <a:ext cx="2286000" cy="59134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288" y="0"/>
            <a:ext cx="6705600" cy="59134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xmlns:p14="http://schemas.microsoft.com/office/powerpoint/2010/mai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slide_title_v03"/>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5" name="AutoShape 5"/>
          <p:cNvSpPr>
            <a:spLocks noChangeArrowheads="1"/>
          </p:cNvSpPr>
          <p:nvPr userDrawn="1"/>
        </p:nvSpPr>
        <p:spPr bwMode="auto">
          <a:xfrm>
            <a:off x="620713" y="518160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6" name="AutoShape 6"/>
          <p:cNvSpPr>
            <a:spLocks noChangeArrowheads="1"/>
          </p:cNvSpPr>
          <p:nvPr userDrawn="1"/>
        </p:nvSpPr>
        <p:spPr bwMode="auto">
          <a:xfrm flipH="1" flipV="1">
            <a:off x="8077200" y="140335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7" name="AutoShape 7"/>
          <p:cNvSpPr>
            <a:spLocks noChangeArrowheads="1"/>
          </p:cNvSpPr>
          <p:nvPr userDrawn="1"/>
        </p:nvSpPr>
        <p:spPr bwMode="auto">
          <a:xfrm flipH="1">
            <a:off x="8077200" y="518160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8" name="AutoShape 8"/>
          <p:cNvSpPr>
            <a:spLocks noChangeArrowheads="1"/>
          </p:cNvSpPr>
          <p:nvPr userDrawn="1"/>
        </p:nvSpPr>
        <p:spPr bwMode="auto">
          <a:xfrm flipV="1">
            <a:off x="620713" y="1403350"/>
            <a:ext cx="457200" cy="533400"/>
          </a:xfrm>
          <a:prstGeom prst="rtTriangle">
            <a:avLst/>
          </a:prstGeom>
          <a:solidFill>
            <a:srgbClr val="FF3399"/>
          </a:solidFill>
          <a:ln w="19050" algn="ctr">
            <a:solidFill>
              <a:srgbClr val="FF0066"/>
            </a:solidFill>
            <a:miter lim="800000"/>
            <a:headEnd/>
            <a:tailEnd/>
          </a:ln>
          <a:effectLst>
            <a:outerShdw dist="35921" dir="2700000" algn="ctr" rotWithShape="0">
              <a:srgbClr val="990000"/>
            </a:outerShdw>
          </a:effectLst>
        </p:spPr>
        <p:txBody>
          <a:bodyPr wrap="none" anchor="ctr"/>
          <a:lstStyle/>
          <a:p>
            <a:endParaRPr lang="en-US" dirty="0"/>
          </a:p>
        </p:txBody>
      </p:sp>
      <p:sp>
        <p:nvSpPr>
          <p:cNvPr id="1536003" name="Rectangle 3"/>
          <p:cNvSpPr>
            <a:spLocks noGrp="1" noChangeArrowheads="1"/>
          </p:cNvSpPr>
          <p:nvPr>
            <p:ph type="ctrTitle"/>
          </p:nvPr>
        </p:nvSpPr>
        <p:spPr>
          <a:xfrm>
            <a:off x="685800" y="2667000"/>
            <a:ext cx="7772400" cy="1143000"/>
          </a:xfrm>
        </p:spPr>
        <p:txBody>
          <a:bodyPr/>
          <a:lstStyle>
            <a:lvl1pPr algn="ctr">
              <a:defRPr sz="4000">
                <a:solidFill>
                  <a:schemeClr val="tx1"/>
                </a:solidFill>
                <a:effectLst>
                  <a:outerShdw blurRad="38100" dist="38100" dir="2700000" algn="tl">
                    <a:srgbClr val="000000"/>
                  </a:outerShdw>
                </a:effectLst>
              </a:defRPr>
            </a:lvl1pPr>
          </a:lstStyle>
          <a:p>
            <a:pPr lvl="0"/>
            <a:r>
              <a:rPr lang="en-US" noProof="0"/>
              <a:t>Click to edit Master title style</a:t>
            </a:r>
          </a:p>
        </p:txBody>
      </p:sp>
      <p:sp>
        <p:nvSpPr>
          <p:cNvPr id="1536004" name="Rectangle 4"/>
          <p:cNvSpPr>
            <a:spLocks noGrp="1" noChangeArrowheads="1"/>
          </p:cNvSpPr>
          <p:nvPr>
            <p:ph type="subTitle" idx="1"/>
          </p:nvPr>
        </p:nvSpPr>
        <p:spPr>
          <a:xfrm>
            <a:off x="762000" y="4038600"/>
            <a:ext cx="7620000" cy="1314450"/>
          </a:xfrm>
        </p:spPr>
        <p:txBody>
          <a:bodyPr/>
          <a:lstStyle>
            <a:lvl1pPr marL="0" indent="0" algn="ctr">
              <a:buFontTx/>
              <a:buNone/>
              <a:defRPr sz="3600">
                <a:solidFill>
                  <a:srgbClr val="FF0066"/>
                </a:solidFill>
              </a:defRPr>
            </a:lvl1pPr>
          </a:lstStyle>
          <a:p>
            <a:pPr lvl="0"/>
            <a:r>
              <a:rPr lang="en-US" noProof="0"/>
              <a:t>Click to edit Master subtitle style</a:t>
            </a:r>
          </a:p>
        </p:txBody>
      </p:sp>
    </p:spTree>
  </p:cSld>
  <p:clrMapOvr>
    <a:masterClrMapping/>
  </p:clrMapOvr>
  <p:transition xmlns:p14="http://schemas.microsoft.com/office/powerpoint/2010/mai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xmlns:p14="http://schemas.microsoft.com/office/powerpoint/2010/main"/>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xmlns:p14="http://schemas.microsoft.com/office/powerpoint/2010/main"/>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23900" y="1447800"/>
            <a:ext cx="3810000" cy="4465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86300" y="1447800"/>
            <a:ext cx="3810000" cy="446563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xmlns:p14="http://schemas.microsoft.com/office/powerpoint/2010/main"/>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xmlns:p14="http://schemas.microsoft.com/office/powerpoint/2010/main"/>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transition xmlns:p14="http://schemas.microsoft.com/office/powerpoint/2010/main"/>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xmlns:p14="http://schemas.microsoft.com/office/powerpoint/2010/main"/>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xmlns:p14="http://schemas.microsoft.com/office/powerpoint/2010/main"/>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xmlns:p14="http://schemas.microsoft.com/office/powerpoint/2010/mai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xmlns:p14="http://schemas.microsoft.com/office/powerpoint/2010/mai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2288" y="0"/>
            <a:ext cx="2286000" cy="59134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288" y="0"/>
            <a:ext cx="6705600" cy="59134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xmlns:p14="http://schemas.microsoft.com/office/powerpoint/2010/main"/>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65200" y="1447800"/>
            <a:ext cx="3517900" cy="2130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35500" y="1447800"/>
            <a:ext cx="3517900" cy="2130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99300" y="304800"/>
            <a:ext cx="2044700" cy="32734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65200" y="304800"/>
            <a:ext cx="5981700" cy="32734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22425" y="1549400"/>
            <a:ext cx="3517900" cy="2130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92725" y="1549400"/>
            <a:ext cx="3517900" cy="2130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64400" y="438150"/>
            <a:ext cx="1879600" cy="32416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22425" y="438150"/>
            <a:ext cx="5489575" cy="3241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622425" y="438150"/>
            <a:ext cx="7521575" cy="463550"/>
          </a:xfrm>
        </p:spPr>
        <p:txBody>
          <a:bodyPr/>
          <a:lstStyle/>
          <a:p>
            <a:r>
              <a:rPr lang="en-US"/>
              <a:t>Click to edit Master title style</a:t>
            </a:r>
          </a:p>
        </p:txBody>
      </p:sp>
      <p:sp>
        <p:nvSpPr>
          <p:cNvPr id="3" name="Table Placeholder 2"/>
          <p:cNvSpPr>
            <a:spLocks noGrp="1"/>
          </p:cNvSpPr>
          <p:nvPr>
            <p:ph type="tbl" idx="1"/>
          </p:nvPr>
        </p:nvSpPr>
        <p:spPr>
          <a:xfrm>
            <a:off x="1622425" y="1549400"/>
            <a:ext cx="7188200" cy="2130425"/>
          </a:xfrm>
        </p:spPr>
        <p:txBody>
          <a:bodyPr/>
          <a:lstStyle/>
          <a:p>
            <a:pPr lvl="0"/>
            <a:endParaRPr lang="en-US" noProof="0" dirty="0"/>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563688"/>
            <a:ext cx="4038600" cy="47609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563688"/>
            <a:ext cx="4038600" cy="47609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24650" y="0"/>
            <a:ext cx="2190750" cy="63246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52400" y="0"/>
            <a:ext cx="6419850" cy="63246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622425" y="1549400"/>
            <a:ext cx="3517900" cy="2130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292725" y="1549400"/>
            <a:ext cx="3517900" cy="21304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264400" y="438150"/>
            <a:ext cx="1879600" cy="32416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622425" y="438150"/>
            <a:ext cx="5489575" cy="3241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1622425" y="438150"/>
            <a:ext cx="7521575" cy="463550"/>
          </a:xfrm>
        </p:spPr>
        <p:txBody>
          <a:bodyPr/>
          <a:lstStyle/>
          <a:p>
            <a:r>
              <a:rPr lang="en-US"/>
              <a:t>Click to edit Master title style</a:t>
            </a:r>
          </a:p>
        </p:txBody>
      </p:sp>
      <p:sp>
        <p:nvSpPr>
          <p:cNvPr id="3" name="Table Placeholder 2"/>
          <p:cNvSpPr>
            <a:spLocks noGrp="1"/>
          </p:cNvSpPr>
          <p:nvPr>
            <p:ph type="tbl" idx="1"/>
          </p:nvPr>
        </p:nvSpPr>
        <p:spPr>
          <a:xfrm>
            <a:off x="1622425" y="1549400"/>
            <a:ext cx="7188200" cy="2130425"/>
          </a:xfrm>
        </p:spPr>
        <p:txBody>
          <a:bodyPr/>
          <a:lstStyle/>
          <a:p>
            <a:pPr lvl="0"/>
            <a:endParaRPr lang="en-US" noProof="0" dirty="0"/>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p:spPr>
        <p:txBody>
          <a:bodyPr wrap="none" anchor="ctr"/>
          <a:lstStyle/>
          <a:p>
            <a:endParaRPr lang="en-US" dirty="0"/>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Rectangle 4"/>
          <p:cNvSpPr>
            <a:spLocks noGrp="1" noChangeArrowheads="1"/>
          </p:cNvSpPr>
          <p:nvPr>
            <p:ph type="sldNum" sz="quarter" idx="10"/>
          </p:nvPr>
        </p:nvSpPr>
        <p:spPr>
          <a:xfrm>
            <a:off x="7848600" y="0"/>
            <a:ext cx="1295400" cy="304800"/>
          </a:xfrm>
        </p:spPr>
        <p:txBody>
          <a:bodyPr/>
          <a:lstStyle>
            <a:lvl1pPr algn="l">
              <a:defRPr>
                <a:cs typeface="Arial" pitchFamily="34" charset="0"/>
              </a:defRPr>
            </a:lvl1pPr>
          </a:lstStyle>
          <a:p>
            <a:pPr>
              <a:defRPr/>
            </a:pPr>
            <a:fld id="{AF04FD85-C3D5-4C01-83BA-A938443A84BD}" type="slidenum">
              <a:rPr lang="en-US"/>
              <a:pPr>
                <a:defRPr/>
              </a:pPr>
              <a:t>‹#›</a:t>
            </a:fld>
            <a:endParaRPr lang="en-US" dirty="0"/>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p:txBody>
          <a:bodyPr/>
          <a:lstStyle>
            <a:lvl1pPr algn="l">
              <a:defRPr>
                <a:cs typeface="Arial" pitchFamily="34" charset="0"/>
              </a:defRPr>
            </a:lvl1pPr>
          </a:lstStyle>
          <a:p>
            <a:pPr>
              <a:defRPr/>
            </a:pPr>
            <a:fld id="{8D737DEF-6FF0-4821-9A3E-4696ED11E191}" type="slidenum">
              <a:rPr lang="en-US"/>
              <a:pPr>
                <a:defRPr/>
              </a:pPr>
              <a:t>‹#›</a:t>
            </a:fld>
            <a:endParaRPr lang="en-US" dirty="0"/>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p:txBody>
          <a:bodyPr/>
          <a:lstStyle>
            <a:lvl1pPr algn="l">
              <a:defRPr>
                <a:cs typeface="Arial" pitchFamily="34" charset="0"/>
              </a:defRPr>
            </a:lvl1pPr>
          </a:lstStyle>
          <a:p>
            <a:pPr>
              <a:defRPr/>
            </a:pPr>
            <a:fld id="{0BFA5DFE-F93E-4724-9970-0DBA6B69A74B}" type="slidenum">
              <a:rPr lang="en-US"/>
              <a:pPr>
                <a:defRPr/>
              </a:pPr>
              <a:t>‹#›</a:t>
            </a:fld>
            <a:endParaRPr lang="en-US" dirty="0"/>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p:txBody>
          <a:bodyPr/>
          <a:lstStyle>
            <a:lvl1pPr algn="l">
              <a:defRPr>
                <a:cs typeface="Arial" pitchFamily="34" charset="0"/>
              </a:defRPr>
            </a:lvl1pPr>
          </a:lstStyle>
          <a:p>
            <a:pPr>
              <a:defRPr/>
            </a:pPr>
            <a:fld id="{8BF47276-88AC-4915-8DB2-487A5EEBBB6D}" type="slidenum">
              <a:rPr lang="en-US"/>
              <a:pPr>
                <a:defRPr/>
              </a:pPr>
              <a:t>‹#›</a:t>
            </a:fld>
            <a:endParaRPr lang="en-US" dirty="0"/>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p:txBody>
          <a:bodyPr/>
          <a:lstStyle>
            <a:lvl1pPr algn="l">
              <a:defRPr>
                <a:cs typeface="Arial" pitchFamily="34" charset="0"/>
              </a:defRPr>
            </a:lvl1pPr>
          </a:lstStyle>
          <a:p>
            <a:pPr>
              <a:defRPr/>
            </a:pPr>
            <a:fld id="{6FB33E68-0E06-4AD8-A16B-7B5AD3B8F470}" type="slidenum">
              <a:rPr lang="en-US"/>
              <a:pPr>
                <a:defRPr/>
              </a:pPr>
              <a:t>‹#›</a:t>
            </a:fld>
            <a:endParaRPr lang="en-US" dirty="0"/>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p:txBody>
          <a:bodyPr/>
          <a:lstStyle>
            <a:lvl1pPr algn="l">
              <a:defRPr>
                <a:cs typeface="Arial" pitchFamily="34" charset="0"/>
              </a:defRPr>
            </a:lvl1pPr>
          </a:lstStyle>
          <a:p>
            <a:pPr>
              <a:defRPr/>
            </a:pPr>
            <a:fld id="{CB25B781-BA15-4047-B3A9-FBD368CF8DA5}" type="slidenum">
              <a:rPr lang="en-US"/>
              <a:pPr>
                <a:defRPr/>
              </a:pPr>
              <a:t>‹#›</a:t>
            </a:fld>
            <a:endParaRPr lang="en-US" dirty="0"/>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p:txBody>
          <a:bodyPr/>
          <a:lstStyle>
            <a:lvl1pPr algn="l">
              <a:defRPr>
                <a:cs typeface="Arial" pitchFamily="34" charset="0"/>
              </a:defRPr>
            </a:lvl1pPr>
          </a:lstStyle>
          <a:p>
            <a:pPr>
              <a:defRPr/>
            </a:pPr>
            <a:fld id="{6537B679-CBF4-4758-B259-D7A5AEDCD5DD}" type="slidenum">
              <a:rPr lang="en-US"/>
              <a:pPr>
                <a:defRPr/>
              </a:pPr>
              <a:t>‹#›</a:t>
            </a:fld>
            <a:endParaRPr lang="en-US" dirty="0"/>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p:txBody>
          <a:bodyPr/>
          <a:lstStyle>
            <a:lvl1pPr algn="l">
              <a:defRPr>
                <a:cs typeface="Arial" pitchFamily="34" charset="0"/>
              </a:defRPr>
            </a:lvl1pPr>
          </a:lstStyle>
          <a:p>
            <a:pPr>
              <a:defRPr/>
            </a:pPr>
            <a:fld id="{2FDDDE38-335F-480C-ADFE-D531930A1408}" type="slidenum">
              <a:rPr lang="en-US"/>
              <a:pPr>
                <a:defRPr/>
              </a:pPr>
              <a:t>‹#›</a:t>
            </a:fld>
            <a:endParaRPr lang="en-US" dirty="0"/>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p:txBody>
          <a:bodyPr/>
          <a:lstStyle>
            <a:lvl1pPr algn="l">
              <a:defRPr>
                <a:cs typeface="Arial" pitchFamily="34" charset="0"/>
              </a:defRPr>
            </a:lvl1pPr>
          </a:lstStyle>
          <a:p>
            <a:pPr>
              <a:defRPr/>
            </a:pPr>
            <a:fld id="{B7DC592D-431E-46DF-B70F-802BE9C350CB}" type="slidenum">
              <a:rPr lang="en-US"/>
              <a:pPr>
                <a:defRPr/>
              </a:pPr>
              <a:t>‹#›</a:t>
            </a:fld>
            <a:endParaRPr lang="en-US" dirty="0"/>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p:txBody>
          <a:bodyPr/>
          <a:lstStyle>
            <a:lvl1pPr algn="l">
              <a:defRPr>
                <a:cs typeface="Arial" pitchFamily="34" charset="0"/>
              </a:defRPr>
            </a:lvl1pPr>
          </a:lstStyle>
          <a:p>
            <a:pPr>
              <a:defRPr/>
            </a:pPr>
            <a:fld id="{0AE2AC54-F43C-4F87-A08F-9364B94B2675}" type="slidenum">
              <a:rPr lang="en-US"/>
              <a:pPr>
                <a:defRPr/>
              </a:pPr>
              <a:t>‹#›</a:t>
            </a:fld>
            <a:endParaRPr lang="en-US" dirty="0"/>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p:txBody>
          <a:bodyPr/>
          <a:lstStyle>
            <a:lvl1pPr algn="l">
              <a:defRPr>
                <a:cs typeface="Arial" pitchFamily="34" charset="0"/>
              </a:defRPr>
            </a:lvl1pPr>
          </a:lstStyle>
          <a:p>
            <a:pPr>
              <a:defRPr/>
            </a:pPr>
            <a:fld id="{C8513C48-A23C-48DE-9616-83F146A4D067}" type="slidenum">
              <a:rPr lang="en-US"/>
              <a:pPr>
                <a:defRPr/>
              </a:pPr>
              <a:t>‹#›</a:t>
            </a:fld>
            <a:endParaRPr lang="en-US" dirty="0"/>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3"/>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D0FFF742-A6FF-4F11-9AC2-D06D3D28B029}"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1207934376"/>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17F09A5A-83AA-4A44-9535-B1AE2A8DDAB0}"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240043994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3"/>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CF7CF814-FA5B-4B28-A0FB-0C945A675838}"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283935510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6" name="Rectangle 4"/>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7" name="Rectangle 5"/>
          <p:cNvSpPr>
            <a:spLocks noGrp="1" noChangeArrowheads="1"/>
          </p:cNvSpPr>
          <p:nvPr>
            <p:ph type="sldNum" sz="quarter" idx="12"/>
          </p:nvPr>
        </p:nvSpPr>
        <p:spPr>
          <a:ln/>
        </p:spPr>
        <p:txBody>
          <a:bodyPr/>
          <a:lstStyle>
            <a:lvl1pPr>
              <a:defRPr/>
            </a:lvl1pPr>
          </a:lstStyle>
          <a:p>
            <a:pPr>
              <a:defRPr/>
            </a:pPr>
            <a:fld id="{2616BD8D-2955-4F54-A954-9113FED3A158}"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400633282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8" name="Rectangle 4"/>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9" name="Rectangle 5"/>
          <p:cNvSpPr>
            <a:spLocks noGrp="1" noChangeArrowheads="1"/>
          </p:cNvSpPr>
          <p:nvPr>
            <p:ph type="sldNum" sz="quarter" idx="12"/>
          </p:nvPr>
        </p:nvSpPr>
        <p:spPr>
          <a:ln/>
        </p:spPr>
        <p:txBody>
          <a:bodyPr/>
          <a:lstStyle>
            <a:lvl1pPr>
              <a:defRPr/>
            </a:lvl1pPr>
          </a:lstStyle>
          <a:p>
            <a:pPr>
              <a:defRPr/>
            </a:pPr>
            <a:fld id="{CD4E0F70-A0A7-4478-A179-8BDAEAE331E4}"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3393448831"/>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4" name="Rectangle 4"/>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5" name="Rectangle 5"/>
          <p:cNvSpPr>
            <a:spLocks noGrp="1" noChangeArrowheads="1"/>
          </p:cNvSpPr>
          <p:nvPr>
            <p:ph type="sldNum" sz="quarter" idx="12"/>
          </p:nvPr>
        </p:nvSpPr>
        <p:spPr>
          <a:ln/>
        </p:spPr>
        <p:txBody>
          <a:bodyPr/>
          <a:lstStyle>
            <a:lvl1pPr>
              <a:defRPr/>
            </a:lvl1pPr>
          </a:lstStyle>
          <a:p>
            <a:pPr>
              <a:defRPr/>
            </a:pPr>
            <a:fld id="{2AAE0263-FF88-41AF-A2F1-101C8FCA7A46}"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242405970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3" name="Rectangle 4"/>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4" name="Rectangle 5"/>
          <p:cNvSpPr>
            <a:spLocks noGrp="1" noChangeArrowheads="1"/>
          </p:cNvSpPr>
          <p:nvPr>
            <p:ph type="sldNum" sz="quarter" idx="12"/>
          </p:nvPr>
        </p:nvSpPr>
        <p:spPr>
          <a:ln/>
        </p:spPr>
        <p:txBody>
          <a:bodyPr/>
          <a:lstStyle>
            <a:lvl1pPr>
              <a:defRPr/>
            </a:lvl1pPr>
          </a:lstStyle>
          <a:p>
            <a:pPr>
              <a:defRPr/>
            </a:pPr>
            <a:fld id="{C4B7FA4B-BF67-43E5-9612-33464FC91662}"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1446952532"/>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6" name="Rectangle 4"/>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7" name="Rectangle 5"/>
          <p:cNvSpPr>
            <a:spLocks noGrp="1" noChangeArrowheads="1"/>
          </p:cNvSpPr>
          <p:nvPr>
            <p:ph type="sldNum" sz="quarter" idx="12"/>
          </p:nvPr>
        </p:nvSpPr>
        <p:spPr>
          <a:ln/>
        </p:spPr>
        <p:txBody>
          <a:bodyPr/>
          <a:lstStyle>
            <a:lvl1pPr>
              <a:defRPr/>
            </a:lvl1pPr>
          </a:lstStyle>
          <a:p>
            <a:pPr>
              <a:defRPr/>
            </a:pPr>
            <a:fld id="{A49FD031-2F94-4414-A65D-AB2E2CE08E10}"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229314442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6" name="Rectangle 4"/>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7" name="Rectangle 5"/>
          <p:cNvSpPr>
            <a:spLocks noGrp="1" noChangeArrowheads="1"/>
          </p:cNvSpPr>
          <p:nvPr>
            <p:ph type="sldNum" sz="quarter" idx="12"/>
          </p:nvPr>
        </p:nvSpPr>
        <p:spPr>
          <a:ln/>
        </p:spPr>
        <p:txBody>
          <a:bodyPr/>
          <a:lstStyle>
            <a:lvl1pPr>
              <a:defRPr/>
            </a:lvl1pPr>
          </a:lstStyle>
          <a:p>
            <a:pPr>
              <a:defRPr/>
            </a:pPr>
            <a:fld id="{44B92BAD-9D88-4577-BD4F-BD2513481E64}"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4081764359"/>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BBBE2B9E-08CC-45DA-9A75-20353895A6D7}"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2657755979"/>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516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609600"/>
            <a:ext cx="6019800" cy="55165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5" name="Rectangle 4"/>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6" name="Rectangle 5"/>
          <p:cNvSpPr>
            <a:spLocks noGrp="1" noChangeArrowheads="1"/>
          </p:cNvSpPr>
          <p:nvPr>
            <p:ph type="sldNum" sz="quarter" idx="12"/>
          </p:nvPr>
        </p:nvSpPr>
        <p:spPr>
          <a:ln/>
        </p:spPr>
        <p:txBody>
          <a:bodyPr/>
          <a:lstStyle>
            <a:lvl1pPr>
              <a:defRPr/>
            </a:lvl1pPr>
          </a:lstStyle>
          <a:p>
            <a:pPr>
              <a:defRPr/>
            </a:pPr>
            <a:fld id="{18A0932F-B4BB-4612-9B06-8CB3CC261CE6}"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394343620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6" name="Rectangle 4"/>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7" name="Rectangle 5"/>
          <p:cNvSpPr>
            <a:spLocks noGrp="1" noChangeArrowheads="1"/>
          </p:cNvSpPr>
          <p:nvPr>
            <p:ph type="sldNum" sz="quarter" idx="12"/>
          </p:nvPr>
        </p:nvSpPr>
        <p:spPr>
          <a:ln/>
        </p:spPr>
        <p:txBody>
          <a:bodyPr/>
          <a:lstStyle>
            <a:lvl1pPr>
              <a:defRPr/>
            </a:lvl1pPr>
          </a:lstStyle>
          <a:p>
            <a:pPr>
              <a:defRPr/>
            </a:pPr>
            <a:fld id="{FC5BB528-11E4-4268-B23D-36EBEA85BD4C}"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3511739393"/>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40750" cy="1143000"/>
          </a:xfrm>
        </p:spPr>
        <p:txBody>
          <a:bodyPr/>
          <a:lstStyle/>
          <a:p>
            <a:r>
              <a:rPr lang="en-US"/>
              <a:t>Click to edit Master title style</a:t>
            </a:r>
          </a:p>
        </p:txBody>
      </p:sp>
      <p:sp>
        <p:nvSpPr>
          <p:cNvPr id="3" name="Content Placeholder 2"/>
          <p:cNvSpPr>
            <a:spLocks noGrp="1"/>
          </p:cNvSpPr>
          <p:nvPr>
            <p:ph sz="half" idx="1"/>
          </p:nvPr>
        </p:nvSpPr>
        <p:spPr>
          <a:xfrm>
            <a:off x="301625" y="1600200"/>
            <a:ext cx="8540750" cy="21732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1625" y="3925888"/>
            <a:ext cx="8540750" cy="217328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8"/>
          <p:cNvSpPr>
            <a:spLocks noGrp="1" noChangeArrowheads="1"/>
          </p:cNvSpPr>
          <p:nvPr>
            <p:ph type="dt" sz="half" idx="10"/>
          </p:nvPr>
        </p:nvSpPr>
        <p:spPr>
          <a:ln/>
        </p:spPr>
        <p:txBody>
          <a:bodyPr/>
          <a:lstStyle>
            <a:lvl1pPr>
              <a:defRPr/>
            </a:lvl1pPr>
          </a:lstStyle>
          <a:p>
            <a:pPr>
              <a:defRPr/>
            </a:pPr>
            <a:endParaRPr lang="en-US" dirty="0">
              <a:solidFill>
                <a:srgbClr val="FFFF00"/>
              </a:solidFill>
            </a:endParaRPr>
          </a:p>
        </p:txBody>
      </p:sp>
      <p:sp>
        <p:nvSpPr>
          <p:cNvPr id="6" name="Rectangle 29"/>
          <p:cNvSpPr>
            <a:spLocks noGrp="1" noChangeArrowheads="1"/>
          </p:cNvSpPr>
          <p:nvPr>
            <p:ph type="ftr" sz="quarter" idx="11"/>
          </p:nvPr>
        </p:nvSpPr>
        <p:spPr>
          <a:ln/>
        </p:spPr>
        <p:txBody>
          <a:bodyPr/>
          <a:lstStyle>
            <a:lvl1pPr>
              <a:defRPr/>
            </a:lvl1pPr>
          </a:lstStyle>
          <a:p>
            <a:pPr>
              <a:defRPr/>
            </a:pPr>
            <a:endParaRPr lang="en-US" dirty="0">
              <a:solidFill>
                <a:srgbClr val="FFFF00"/>
              </a:solidFill>
            </a:endParaRPr>
          </a:p>
        </p:txBody>
      </p:sp>
      <p:sp>
        <p:nvSpPr>
          <p:cNvPr id="7" name="Rectangle 30"/>
          <p:cNvSpPr>
            <a:spLocks noGrp="1" noChangeArrowheads="1"/>
          </p:cNvSpPr>
          <p:nvPr>
            <p:ph type="sldNum" sz="quarter" idx="12"/>
          </p:nvPr>
        </p:nvSpPr>
        <p:spPr>
          <a:ln/>
        </p:spPr>
        <p:txBody>
          <a:bodyPr/>
          <a:lstStyle>
            <a:lvl1pPr>
              <a:defRPr/>
            </a:lvl1pPr>
          </a:lstStyle>
          <a:p>
            <a:pPr>
              <a:defRPr/>
            </a:pPr>
            <a:fld id="{832B23FF-7DC2-4E25-8BEF-3A46DD7AB49C}" type="slidenum">
              <a:rPr lang="en-US">
                <a:solidFill>
                  <a:srgbClr val="FFFF00"/>
                </a:solidFill>
              </a:rPr>
              <a:pPr>
                <a:defRPr/>
              </a:pPr>
              <a:t>‹#›</a:t>
            </a:fld>
            <a:endParaRPr lang="en-US" dirty="0">
              <a:solidFill>
                <a:srgbClr val="FFFF00"/>
              </a:solidFill>
            </a:endParaRPr>
          </a:p>
        </p:txBody>
      </p:sp>
    </p:spTree>
    <p:extLst>
      <p:ext uri="{BB962C8B-B14F-4D97-AF65-F5344CB8AC3E}">
        <p14:creationId xmlns:p14="http://schemas.microsoft.com/office/powerpoint/2010/main" val="13521331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18"/>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772400" y="6324600"/>
            <a:ext cx="1219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6" name="Rectangle 2"/>
          <p:cNvSpPr>
            <a:spLocks noGrp="1" noRot="1" noChangeArrowheads="1"/>
          </p:cNvSpPr>
          <p:nvPr>
            <p:ph type="ctrTitle"/>
          </p:nvPr>
        </p:nvSpPr>
        <p:spPr>
          <a:xfrm>
            <a:off x="685800" y="1981200"/>
            <a:ext cx="7772400" cy="1600200"/>
          </a:xfrm>
        </p:spPr>
        <p:txBody>
          <a:bodyPr/>
          <a:lstStyle>
            <a:lvl1pPr>
              <a:defRPr/>
            </a:lvl1pPr>
          </a:lstStyle>
          <a:p>
            <a:r>
              <a:rPr lang="en-US"/>
              <a:t>Click to edit Master title style</a:t>
            </a:r>
          </a:p>
        </p:txBody>
      </p:sp>
      <p:sp>
        <p:nvSpPr>
          <p:cNvPr id="88067" name="Rectangle 3"/>
          <p:cNvSpPr>
            <a:spLocks noGrp="1" noRot="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a:t>Click to edit Master subtitle style</a:t>
            </a:r>
          </a:p>
        </p:txBody>
      </p:sp>
      <p:sp>
        <p:nvSpPr>
          <p:cNvPr id="5" name="Rectangle 7"/>
          <p:cNvSpPr>
            <a:spLocks noGrp="1" noChangeArrowheads="1"/>
          </p:cNvSpPr>
          <p:nvPr>
            <p:ph type="dt" sz="quarter" idx="10"/>
          </p:nvPr>
        </p:nvSpPr>
        <p:spPr/>
        <p:txBody>
          <a:bodyPr/>
          <a:lstStyle>
            <a:lvl1pPr>
              <a:defRPr/>
            </a:lvl1pPr>
          </a:lstStyle>
          <a:p>
            <a:pPr>
              <a:defRPr/>
            </a:pPr>
            <a:endParaRPr lang="en-US" dirty="0"/>
          </a:p>
        </p:txBody>
      </p:sp>
      <p:sp>
        <p:nvSpPr>
          <p:cNvPr id="6" name="Rectangle 8"/>
          <p:cNvSpPr>
            <a:spLocks noGrp="1" noChangeArrowheads="1"/>
          </p:cNvSpPr>
          <p:nvPr>
            <p:ph type="ftr" sz="quarter" idx="11"/>
          </p:nvPr>
        </p:nvSpPr>
        <p:spPr/>
        <p:txBody>
          <a:bodyPr/>
          <a:lstStyle>
            <a:lvl1pPr>
              <a:defRPr/>
            </a:lvl1pPr>
          </a:lstStyle>
          <a:p>
            <a:pPr>
              <a:defRPr/>
            </a:pPr>
            <a:r>
              <a:rPr lang="en-US" dirty="0"/>
              <a:t>Copyright Bale/Doneen Paradigm</a:t>
            </a:r>
          </a:p>
        </p:txBody>
      </p:sp>
      <p:sp>
        <p:nvSpPr>
          <p:cNvPr id="7" name="Rectangle 9"/>
          <p:cNvSpPr>
            <a:spLocks noGrp="1" noChangeArrowheads="1"/>
          </p:cNvSpPr>
          <p:nvPr>
            <p:ph type="sldNum" sz="quarter" idx="12"/>
          </p:nvPr>
        </p:nvSpPr>
        <p:spPr/>
        <p:txBody>
          <a:bodyPr/>
          <a:lstStyle>
            <a:lvl1pPr>
              <a:defRPr/>
            </a:lvl1pPr>
          </a:lstStyle>
          <a:p>
            <a:pPr>
              <a:defRPr/>
            </a:pPr>
            <a:fld id="{D1AD2279-52FB-4A7F-8C28-8A6D1032DEF2}" type="slidenum">
              <a:rPr lang="en-US"/>
              <a:pPr>
                <a:defRPr/>
              </a:pPr>
              <a:t>‹#›</a:t>
            </a:fld>
            <a:endParaRPr lang="en-US" dirty="0"/>
          </a:p>
        </p:txBody>
      </p:sp>
    </p:spTree>
    <p:extLst>
      <p:ext uri="{BB962C8B-B14F-4D97-AF65-F5344CB8AC3E}">
        <p14:creationId xmlns:p14="http://schemas.microsoft.com/office/powerpoint/2010/main" val="315203052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dt" sz="half" idx="10"/>
          </p:nvPr>
        </p:nvSpPr>
        <p:spPr>
          <a:ln/>
        </p:spPr>
        <p:txBody>
          <a:bodyPr/>
          <a:lstStyle>
            <a:lvl1pPr>
              <a:defRPr/>
            </a:lvl1pPr>
          </a:lstStyle>
          <a:p>
            <a:pPr>
              <a:defRPr/>
            </a:pPr>
            <a:endParaRPr lang="en-US" dirty="0"/>
          </a:p>
        </p:txBody>
      </p:sp>
      <p:sp>
        <p:nvSpPr>
          <p:cNvPr id="5" name="Rectangle 13"/>
          <p:cNvSpPr>
            <a:spLocks noGrp="1" noChangeArrowheads="1"/>
          </p:cNvSpPr>
          <p:nvPr>
            <p:ph type="ftr" sz="quarter" idx="11"/>
          </p:nvPr>
        </p:nvSpPr>
        <p:spPr>
          <a:ln/>
        </p:spPr>
        <p:txBody>
          <a:bodyPr/>
          <a:lstStyle>
            <a:lvl1pPr>
              <a:defRPr/>
            </a:lvl1pPr>
          </a:lstStyle>
          <a:p>
            <a:pPr>
              <a:defRPr/>
            </a:pPr>
            <a:r>
              <a:rPr lang="en-US" dirty="0"/>
              <a:t>Copyright Bale/Doneen Paradigm</a:t>
            </a:r>
          </a:p>
        </p:txBody>
      </p:sp>
      <p:sp>
        <p:nvSpPr>
          <p:cNvPr id="6" name="Rectangle 14"/>
          <p:cNvSpPr>
            <a:spLocks noGrp="1" noChangeArrowheads="1"/>
          </p:cNvSpPr>
          <p:nvPr>
            <p:ph type="sldNum" sz="quarter" idx="12"/>
          </p:nvPr>
        </p:nvSpPr>
        <p:spPr>
          <a:ln/>
        </p:spPr>
        <p:txBody>
          <a:bodyPr/>
          <a:lstStyle>
            <a:lvl1pPr>
              <a:defRPr/>
            </a:lvl1pPr>
          </a:lstStyle>
          <a:p>
            <a:pPr>
              <a:defRPr/>
            </a:pPr>
            <a:fld id="{705C9275-E7D7-4961-BAB1-CE5E71F9EAF6}" type="slidenum">
              <a:rPr lang="en-US"/>
              <a:pPr>
                <a:defRPr/>
              </a:pPr>
              <a:t>‹#›</a:t>
            </a:fld>
            <a:endParaRPr lang="en-US" dirty="0"/>
          </a:p>
        </p:txBody>
      </p:sp>
    </p:spTree>
    <p:extLst>
      <p:ext uri="{BB962C8B-B14F-4D97-AF65-F5344CB8AC3E}">
        <p14:creationId xmlns:p14="http://schemas.microsoft.com/office/powerpoint/2010/main" val="137842037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2"/>
          <p:cNvSpPr>
            <a:spLocks noGrp="1" noChangeArrowheads="1"/>
          </p:cNvSpPr>
          <p:nvPr>
            <p:ph type="dt" sz="half" idx="10"/>
          </p:nvPr>
        </p:nvSpPr>
        <p:spPr>
          <a:ln/>
        </p:spPr>
        <p:txBody>
          <a:bodyPr/>
          <a:lstStyle>
            <a:lvl1pPr>
              <a:defRPr/>
            </a:lvl1pPr>
          </a:lstStyle>
          <a:p>
            <a:pPr>
              <a:defRPr/>
            </a:pPr>
            <a:endParaRPr lang="en-US" dirty="0"/>
          </a:p>
        </p:txBody>
      </p:sp>
      <p:sp>
        <p:nvSpPr>
          <p:cNvPr id="5" name="Rectangle 13"/>
          <p:cNvSpPr>
            <a:spLocks noGrp="1" noChangeArrowheads="1"/>
          </p:cNvSpPr>
          <p:nvPr>
            <p:ph type="ftr" sz="quarter" idx="11"/>
          </p:nvPr>
        </p:nvSpPr>
        <p:spPr>
          <a:ln/>
        </p:spPr>
        <p:txBody>
          <a:bodyPr/>
          <a:lstStyle>
            <a:lvl1pPr>
              <a:defRPr/>
            </a:lvl1pPr>
          </a:lstStyle>
          <a:p>
            <a:pPr>
              <a:defRPr/>
            </a:pPr>
            <a:r>
              <a:rPr lang="en-US" dirty="0"/>
              <a:t>Copyright Bale/Doneen Paradigm</a:t>
            </a:r>
          </a:p>
        </p:txBody>
      </p:sp>
      <p:sp>
        <p:nvSpPr>
          <p:cNvPr id="6" name="Rectangle 14"/>
          <p:cNvSpPr>
            <a:spLocks noGrp="1" noChangeArrowheads="1"/>
          </p:cNvSpPr>
          <p:nvPr>
            <p:ph type="sldNum" sz="quarter" idx="12"/>
          </p:nvPr>
        </p:nvSpPr>
        <p:spPr>
          <a:ln/>
        </p:spPr>
        <p:txBody>
          <a:bodyPr/>
          <a:lstStyle>
            <a:lvl1pPr>
              <a:defRPr/>
            </a:lvl1pPr>
          </a:lstStyle>
          <a:p>
            <a:pPr>
              <a:defRPr/>
            </a:pPr>
            <a:fld id="{5DC455E3-08A6-4E3B-A063-D5421F044678}" type="slidenum">
              <a:rPr lang="en-US"/>
              <a:pPr>
                <a:defRPr/>
              </a:pPr>
              <a:t>‹#›</a:t>
            </a:fld>
            <a:endParaRPr lang="en-US" dirty="0"/>
          </a:p>
        </p:txBody>
      </p:sp>
    </p:spTree>
    <p:extLst>
      <p:ext uri="{BB962C8B-B14F-4D97-AF65-F5344CB8AC3E}">
        <p14:creationId xmlns:p14="http://schemas.microsoft.com/office/powerpoint/2010/main" val="3623531253"/>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1625" y="1676400"/>
            <a:ext cx="4194175"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76400"/>
            <a:ext cx="4194175" cy="44227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2"/>
          <p:cNvSpPr>
            <a:spLocks noGrp="1" noChangeArrowheads="1"/>
          </p:cNvSpPr>
          <p:nvPr>
            <p:ph type="dt" sz="half" idx="10"/>
          </p:nvPr>
        </p:nvSpPr>
        <p:spPr>
          <a:ln/>
        </p:spPr>
        <p:txBody>
          <a:bodyPr/>
          <a:lstStyle>
            <a:lvl1pPr>
              <a:defRPr/>
            </a:lvl1pPr>
          </a:lstStyle>
          <a:p>
            <a:pPr>
              <a:defRPr/>
            </a:pPr>
            <a:endParaRPr lang="en-US" dirty="0"/>
          </a:p>
        </p:txBody>
      </p:sp>
      <p:sp>
        <p:nvSpPr>
          <p:cNvPr id="6" name="Rectangle 13"/>
          <p:cNvSpPr>
            <a:spLocks noGrp="1" noChangeArrowheads="1"/>
          </p:cNvSpPr>
          <p:nvPr>
            <p:ph type="ftr" sz="quarter" idx="11"/>
          </p:nvPr>
        </p:nvSpPr>
        <p:spPr>
          <a:ln/>
        </p:spPr>
        <p:txBody>
          <a:bodyPr/>
          <a:lstStyle>
            <a:lvl1pPr>
              <a:defRPr/>
            </a:lvl1pPr>
          </a:lstStyle>
          <a:p>
            <a:pPr>
              <a:defRPr/>
            </a:pPr>
            <a:r>
              <a:rPr lang="en-US" dirty="0"/>
              <a:t>Copyright Bale/Doneen Paradigm</a:t>
            </a:r>
          </a:p>
        </p:txBody>
      </p:sp>
      <p:sp>
        <p:nvSpPr>
          <p:cNvPr id="7" name="Rectangle 14"/>
          <p:cNvSpPr>
            <a:spLocks noGrp="1" noChangeArrowheads="1"/>
          </p:cNvSpPr>
          <p:nvPr>
            <p:ph type="sldNum" sz="quarter" idx="12"/>
          </p:nvPr>
        </p:nvSpPr>
        <p:spPr>
          <a:ln/>
        </p:spPr>
        <p:txBody>
          <a:bodyPr/>
          <a:lstStyle>
            <a:lvl1pPr>
              <a:defRPr/>
            </a:lvl1pPr>
          </a:lstStyle>
          <a:p>
            <a:pPr>
              <a:defRPr/>
            </a:pPr>
            <a:fld id="{8417E660-2A37-4942-B818-1CD8F62371C5}" type="slidenum">
              <a:rPr lang="en-US"/>
              <a:pPr>
                <a:defRPr/>
              </a:pPr>
              <a:t>‹#›</a:t>
            </a:fld>
            <a:endParaRPr lang="en-US" dirty="0"/>
          </a:p>
        </p:txBody>
      </p:sp>
    </p:spTree>
    <p:extLst>
      <p:ext uri="{BB962C8B-B14F-4D97-AF65-F5344CB8AC3E}">
        <p14:creationId xmlns:p14="http://schemas.microsoft.com/office/powerpoint/2010/main" val="3908401000"/>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2"/>
          <p:cNvSpPr>
            <a:spLocks noGrp="1" noChangeArrowheads="1"/>
          </p:cNvSpPr>
          <p:nvPr>
            <p:ph type="dt" sz="half" idx="10"/>
          </p:nvPr>
        </p:nvSpPr>
        <p:spPr>
          <a:ln/>
        </p:spPr>
        <p:txBody>
          <a:bodyPr/>
          <a:lstStyle>
            <a:lvl1pPr>
              <a:defRPr/>
            </a:lvl1pPr>
          </a:lstStyle>
          <a:p>
            <a:pPr>
              <a:defRPr/>
            </a:pPr>
            <a:endParaRPr lang="en-US" dirty="0"/>
          </a:p>
        </p:txBody>
      </p:sp>
      <p:sp>
        <p:nvSpPr>
          <p:cNvPr id="8" name="Rectangle 13"/>
          <p:cNvSpPr>
            <a:spLocks noGrp="1" noChangeArrowheads="1"/>
          </p:cNvSpPr>
          <p:nvPr>
            <p:ph type="ftr" sz="quarter" idx="11"/>
          </p:nvPr>
        </p:nvSpPr>
        <p:spPr>
          <a:ln/>
        </p:spPr>
        <p:txBody>
          <a:bodyPr/>
          <a:lstStyle>
            <a:lvl1pPr>
              <a:defRPr/>
            </a:lvl1pPr>
          </a:lstStyle>
          <a:p>
            <a:pPr>
              <a:defRPr/>
            </a:pPr>
            <a:r>
              <a:rPr lang="en-US" dirty="0"/>
              <a:t>Copyright Bale/Doneen Paradigm</a:t>
            </a:r>
          </a:p>
        </p:txBody>
      </p:sp>
      <p:sp>
        <p:nvSpPr>
          <p:cNvPr id="9" name="Rectangle 14"/>
          <p:cNvSpPr>
            <a:spLocks noGrp="1" noChangeArrowheads="1"/>
          </p:cNvSpPr>
          <p:nvPr>
            <p:ph type="sldNum" sz="quarter" idx="12"/>
          </p:nvPr>
        </p:nvSpPr>
        <p:spPr>
          <a:ln/>
        </p:spPr>
        <p:txBody>
          <a:bodyPr/>
          <a:lstStyle>
            <a:lvl1pPr>
              <a:defRPr/>
            </a:lvl1pPr>
          </a:lstStyle>
          <a:p>
            <a:pPr>
              <a:defRPr/>
            </a:pPr>
            <a:fld id="{9CD05A11-0CAF-4BD5-95F7-0D1B292C5ECB}" type="slidenum">
              <a:rPr lang="en-US"/>
              <a:pPr>
                <a:defRPr/>
              </a:pPr>
              <a:t>‹#›</a:t>
            </a:fld>
            <a:endParaRPr lang="en-US" dirty="0"/>
          </a:p>
        </p:txBody>
      </p:sp>
    </p:spTree>
    <p:extLst>
      <p:ext uri="{BB962C8B-B14F-4D97-AF65-F5344CB8AC3E}">
        <p14:creationId xmlns:p14="http://schemas.microsoft.com/office/powerpoint/2010/main" val="361335505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2"/>
          <p:cNvSpPr>
            <a:spLocks noGrp="1" noChangeArrowheads="1"/>
          </p:cNvSpPr>
          <p:nvPr>
            <p:ph type="dt" sz="half" idx="10"/>
          </p:nvPr>
        </p:nvSpPr>
        <p:spPr>
          <a:ln/>
        </p:spPr>
        <p:txBody>
          <a:bodyPr/>
          <a:lstStyle>
            <a:lvl1pPr>
              <a:defRPr/>
            </a:lvl1pPr>
          </a:lstStyle>
          <a:p>
            <a:pPr>
              <a:defRPr/>
            </a:pPr>
            <a:endParaRPr lang="en-US" dirty="0"/>
          </a:p>
        </p:txBody>
      </p:sp>
      <p:sp>
        <p:nvSpPr>
          <p:cNvPr id="4" name="Rectangle 13"/>
          <p:cNvSpPr>
            <a:spLocks noGrp="1" noChangeArrowheads="1"/>
          </p:cNvSpPr>
          <p:nvPr>
            <p:ph type="ftr" sz="quarter" idx="11"/>
          </p:nvPr>
        </p:nvSpPr>
        <p:spPr>
          <a:ln/>
        </p:spPr>
        <p:txBody>
          <a:bodyPr/>
          <a:lstStyle>
            <a:lvl1pPr>
              <a:defRPr/>
            </a:lvl1pPr>
          </a:lstStyle>
          <a:p>
            <a:pPr>
              <a:defRPr/>
            </a:pPr>
            <a:r>
              <a:rPr lang="en-US" dirty="0"/>
              <a:t>Copyright Bale/Doneen Paradigm</a:t>
            </a:r>
          </a:p>
        </p:txBody>
      </p:sp>
      <p:sp>
        <p:nvSpPr>
          <p:cNvPr id="5" name="Rectangle 14"/>
          <p:cNvSpPr>
            <a:spLocks noGrp="1" noChangeArrowheads="1"/>
          </p:cNvSpPr>
          <p:nvPr>
            <p:ph type="sldNum" sz="quarter" idx="12"/>
          </p:nvPr>
        </p:nvSpPr>
        <p:spPr>
          <a:ln/>
        </p:spPr>
        <p:txBody>
          <a:bodyPr/>
          <a:lstStyle>
            <a:lvl1pPr>
              <a:defRPr/>
            </a:lvl1pPr>
          </a:lstStyle>
          <a:p>
            <a:pPr>
              <a:defRPr/>
            </a:pPr>
            <a:fld id="{72EC993F-631C-4F31-8815-C4C93B9FD998}" type="slidenum">
              <a:rPr lang="en-US"/>
              <a:pPr>
                <a:defRPr/>
              </a:pPr>
              <a:t>‹#›</a:t>
            </a:fld>
            <a:endParaRPr lang="en-US" dirty="0"/>
          </a:p>
        </p:txBody>
      </p:sp>
    </p:spTree>
    <p:extLst>
      <p:ext uri="{BB962C8B-B14F-4D97-AF65-F5344CB8AC3E}">
        <p14:creationId xmlns:p14="http://schemas.microsoft.com/office/powerpoint/2010/main" val="3730398308"/>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2"/>
          <p:cNvSpPr>
            <a:spLocks noGrp="1" noChangeArrowheads="1"/>
          </p:cNvSpPr>
          <p:nvPr>
            <p:ph type="dt" sz="half" idx="10"/>
          </p:nvPr>
        </p:nvSpPr>
        <p:spPr>
          <a:ln/>
        </p:spPr>
        <p:txBody>
          <a:bodyPr/>
          <a:lstStyle>
            <a:lvl1pPr>
              <a:defRPr/>
            </a:lvl1pPr>
          </a:lstStyle>
          <a:p>
            <a:pPr>
              <a:defRPr/>
            </a:pPr>
            <a:endParaRPr lang="en-US" dirty="0"/>
          </a:p>
        </p:txBody>
      </p:sp>
      <p:sp>
        <p:nvSpPr>
          <p:cNvPr id="3" name="Rectangle 13"/>
          <p:cNvSpPr>
            <a:spLocks noGrp="1" noChangeArrowheads="1"/>
          </p:cNvSpPr>
          <p:nvPr>
            <p:ph type="ftr" sz="quarter" idx="11"/>
          </p:nvPr>
        </p:nvSpPr>
        <p:spPr>
          <a:ln/>
        </p:spPr>
        <p:txBody>
          <a:bodyPr/>
          <a:lstStyle>
            <a:lvl1pPr>
              <a:defRPr/>
            </a:lvl1pPr>
          </a:lstStyle>
          <a:p>
            <a:pPr>
              <a:defRPr/>
            </a:pPr>
            <a:r>
              <a:rPr lang="en-US" dirty="0"/>
              <a:t>Copyright Bale/Doneen Paradigm</a:t>
            </a:r>
          </a:p>
        </p:txBody>
      </p:sp>
      <p:sp>
        <p:nvSpPr>
          <p:cNvPr id="4" name="Rectangle 14"/>
          <p:cNvSpPr>
            <a:spLocks noGrp="1" noChangeArrowheads="1"/>
          </p:cNvSpPr>
          <p:nvPr>
            <p:ph type="sldNum" sz="quarter" idx="12"/>
          </p:nvPr>
        </p:nvSpPr>
        <p:spPr>
          <a:ln/>
        </p:spPr>
        <p:txBody>
          <a:bodyPr/>
          <a:lstStyle>
            <a:lvl1pPr>
              <a:defRPr/>
            </a:lvl1pPr>
          </a:lstStyle>
          <a:p>
            <a:pPr>
              <a:defRPr/>
            </a:pPr>
            <a:fld id="{03ABF0E2-0C02-466F-85B7-2FB076ABA87E}" type="slidenum">
              <a:rPr lang="en-US"/>
              <a:pPr>
                <a:defRPr/>
              </a:pPr>
              <a:t>‹#›</a:t>
            </a:fld>
            <a:endParaRPr lang="en-US" dirty="0"/>
          </a:p>
        </p:txBody>
      </p:sp>
    </p:spTree>
    <p:extLst>
      <p:ext uri="{BB962C8B-B14F-4D97-AF65-F5344CB8AC3E}">
        <p14:creationId xmlns:p14="http://schemas.microsoft.com/office/powerpoint/2010/main" val="307092384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p:cNvSpPr>
            <a:spLocks noGrp="1" noChangeArrowheads="1"/>
          </p:cNvSpPr>
          <p:nvPr>
            <p:ph type="dt" sz="half" idx="10"/>
          </p:nvPr>
        </p:nvSpPr>
        <p:spPr>
          <a:ln/>
        </p:spPr>
        <p:txBody>
          <a:bodyPr/>
          <a:lstStyle>
            <a:lvl1pPr>
              <a:defRPr/>
            </a:lvl1pPr>
          </a:lstStyle>
          <a:p>
            <a:pPr>
              <a:defRPr/>
            </a:pPr>
            <a:endParaRPr lang="en-US" dirty="0"/>
          </a:p>
        </p:txBody>
      </p:sp>
      <p:sp>
        <p:nvSpPr>
          <p:cNvPr id="6" name="Rectangle 13"/>
          <p:cNvSpPr>
            <a:spLocks noGrp="1" noChangeArrowheads="1"/>
          </p:cNvSpPr>
          <p:nvPr>
            <p:ph type="ftr" sz="quarter" idx="11"/>
          </p:nvPr>
        </p:nvSpPr>
        <p:spPr>
          <a:ln/>
        </p:spPr>
        <p:txBody>
          <a:bodyPr/>
          <a:lstStyle>
            <a:lvl1pPr>
              <a:defRPr/>
            </a:lvl1pPr>
          </a:lstStyle>
          <a:p>
            <a:pPr>
              <a:defRPr/>
            </a:pPr>
            <a:r>
              <a:rPr lang="en-US" dirty="0"/>
              <a:t>Copyright Bale/Doneen Paradigm</a:t>
            </a:r>
          </a:p>
        </p:txBody>
      </p:sp>
      <p:sp>
        <p:nvSpPr>
          <p:cNvPr id="7" name="Rectangle 14"/>
          <p:cNvSpPr>
            <a:spLocks noGrp="1" noChangeArrowheads="1"/>
          </p:cNvSpPr>
          <p:nvPr>
            <p:ph type="sldNum" sz="quarter" idx="12"/>
          </p:nvPr>
        </p:nvSpPr>
        <p:spPr>
          <a:ln/>
        </p:spPr>
        <p:txBody>
          <a:bodyPr/>
          <a:lstStyle>
            <a:lvl1pPr>
              <a:defRPr/>
            </a:lvl1pPr>
          </a:lstStyle>
          <a:p>
            <a:pPr>
              <a:defRPr/>
            </a:pPr>
            <a:fld id="{5EC6D6E2-AF63-4F78-8B59-39185A599C57}" type="slidenum">
              <a:rPr lang="en-US"/>
              <a:pPr>
                <a:defRPr/>
              </a:pPr>
              <a:t>‹#›</a:t>
            </a:fld>
            <a:endParaRPr lang="en-US" dirty="0"/>
          </a:p>
        </p:txBody>
      </p:sp>
    </p:spTree>
    <p:extLst>
      <p:ext uri="{BB962C8B-B14F-4D97-AF65-F5344CB8AC3E}">
        <p14:creationId xmlns:p14="http://schemas.microsoft.com/office/powerpoint/2010/main" val="335052328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2"/>
          <p:cNvSpPr>
            <a:spLocks noGrp="1" noChangeArrowheads="1"/>
          </p:cNvSpPr>
          <p:nvPr>
            <p:ph type="dt" sz="half" idx="10"/>
          </p:nvPr>
        </p:nvSpPr>
        <p:spPr>
          <a:ln/>
        </p:spPr>
        <p:txBody>
          <a:bodyPr/>
          <a:lstStyle>
            <a:lvl1pPr>
              <a:defRPr/>
            </a:lvl1pPr>
          </a:lstStyle>
          <a:p>
            <a:pPr>
              <a:defRPr/>
            </a:pPr>
            <a:endParaRPr lang="en-US" dirty="0"/>
          </a:p>
        </p:txBody>
      </p:sp>
      <p:sp>
        <p:nvSpPr>
          <p:cNvPr id="6" name="Rectangle 13"/>
          <p:cNvSpPr>
            <a:spLocks noGrp="1" noChangeArrowheads="1"/>
          </p:cNvSpPr>
          <p:nvPr>
            <p:ph type="ftr" sz="quarter" idx="11"/>
          </p:nvPr>
        </p:nvSpPr>
        <p:spPr>
          <a:ln/>
        </p:spPr>
        <p:txBody>
          <a:bodyPr/>
          <a:lstStyle>
            <a:lvl1pPr>
              <a:defRPr/>
            </a:lvl1pPr>
          </a:lstStyle>
          <a:p>
            <a:pPr>
              <a:defRPr/>
            </a:pPr>
            <a:r>
              <a:rPr lang="en-US" dirty="0"/>
              <a:t>Copyright Bale/Doneen Paradigm</a:t>
            </a:r>
          </a:p>
        </p:txBody>
      </p:sp>
      <p:sp>
        <p:nvSpPr>
          <p:cNvPr id="7" name="Rectangle 14"/>
          <p:cNvSpPr>
            <a:spLocks noGrp="1" noChangeArrowheads="1"/>
          </p:cNvSpPr>
          <p:nvPr>
            <p:ph type="sldNum" sz="quarter" idx="12"/>
          </p:nvPr>
        </p:nvSpPr>
        <p:spPr>
          <a:ln/>
        </p:spPr>
        <p:txBody>
          <a:bodyPr/>
          <a:lstStyle>
            <a:lvl1pPr>
              <a:defRPr/>
            </a:lvl1pPr>
          </a:lstStyle>
          <a:p>
            <a:pPr>
              <a:defRPr/>
            </a:pPr>
            <a:fld id="{F4133807-0718-4939-8891-D5165FEE2760}" type="slidenum">
              <a:rPr lang="en-US"/>
              <a:pPr>
                <a:defRPr/>
              </a:pPr>
              <a:t>‹#›</a:t>
            </a:fld>
            <a:endParaRPr lang="en-US" dirty="0"/>
          </a:p>
        </p:txBody>
      </p:sp>
    </p:spTree>
    <p:extLst>
      <p:ext uri="{BB962C8B-B14F-4D97-AF65-F5344CB8AC3E}">
        <p14:creationId xmlns:p14="http://schemas.microsoft.com/office/powerpoint/2010/main" val="205039468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dt" sz="half" idx="10"/>
          </p:nvPr>
        </p:nvSpPr>
        <p:spPr>
          <a:ln/>
        </p:spPr>
        <p:txBody>
          <a:bodyPr/>
          <a:lstStyle>
            <a:lvl1pPr>
              <a:defRPr/>
            </a:lvl1pPr>
          </a:lstStyle>
          <a:p>
            <a:pPr>
              <a:defRPr/>
            </a:pPr>
            <a:endParaRPr lang="en-US" dirty="0"/>
          </a:p>
        </p:txBody>
      </p:sp>
      <p:sp>
        <p:nvSpPr>
          <p:cNvPr id="5" name="Rectangle 13"/>
          <p:cNvSpPr>
            <a:spLocks noGrp="1" noChangeArrowheads="1"/>
          </p:cNvSpPr>
          <p:nvPr>
            <p:ph type="ftr" sz="quarter" idx="11"/>
          </p:nvPr>
        </p:nvSpPr>
        <p:spPr>
          <a:ln/>
        </p:spPr>
        <p:txBody>
          <a:bodyPr/>
          <a:lstStyle>
            <a:lvl1pPr>
              <a:defRPr/>
            </a:lvl1pPr>
          </a:lstStyle>
          <a:p>
            <a:pPr>
              <a:defRPr/>
            </a:pPr>
            <a:r>
              <a:rPr lang="en-US" dirty="0"/>
              <a:t>Copyright Bale/Doneen Paradigm</a:t>
            </a:r>
          </a:p>
        </p:txBody>
      </p:sp>
      <p:sp>
        <p:nvSpPr>
          <p:cNvPr id="6" name="Rectangle 14"/>
          <p:cNvSpPr>
            <a:spLocks noGrp="1" noChangeArrowheads="1"/>
          </p:cNvSpPr>
          <p:nvPr>
            <p:ph type="sldNum" sz="quarter" idx="12"/>
          </p:nvPr>
        </p:nvSpPr>
        <p:spPr>
          <a:ln/>
        </p:spPr>
        <p:txBody>
          <a:bodyPr/>
          <a:lstStyle>
            <a:lvl1pPr>
              <a:defRPr/>
            </a:lvl1pPr>
          </a:lstStyle>
          <a:p>
            <a:pPr>
              <a:defRPr/>
            </a:pPr>
            <a:fld id="{E214020C-7363-4202-92BB-0583FFD5F9BA}" type="slidenum">
              <a:rPr lang="en-US"/>
              <a:pPr>
                <a:defRPr/>
              </a:pPr>
              <a:t>‹#›</a:t>
            </a:fld>
            <a:endParaRPr lang="en-US" dirty="0"/>
          </a:p>
        </p:txBody>
      </p:sp>
    </p:spTree>
    <p:extLst>
      <p:ext uri="{BB962C8B-B14F-4D97-AF65-F5344CB8AC3E}">
        <p14:creationId xmlns:p14="http://schemas.microsoft.com/office/powerpoint/2010/main" val="610707382"/>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7188" y="228600"/>
            <a:ext cx="2135187" cy="58705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1625" y="228600"/>
            <a:ext cx="6253163" cy="58705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2"/>
          <p:cNvSpPr>
            <a:spLocks noGrp="1" noChangeArrowheads="1"/>
          </p:cNvSpPr>
          <p:nvPr>
            <p:ph type="dt" sz="half" idx="10"/>
          </p:nvPr>
        </p:nvSpPr>
        <p:spPr>
          <a:ln/>
        </p:spPr>
        <p:txBody>
          <a:bodyPr/>
          <a:lstStyle>
            <a:lvl1pPr>
              <a:defRPr/>
            </a:lvl1pPr>
          </a:lstStyle>
          <a:p>
            <a:pPr>
              <a:defRPr/>
            </a:pPr>
            <a:endParaRPr lang="en-US" dirty="0"/>
          </a:p>
        </p:txBody>
      </p:sp>
      <p:sp>
        <p:nvSpPr>
          <p:cNvPr id="5" name="Rectangle 13"/>
          <p:cNvSpPr>
            <a:spLocks noGrp="1" noChangeArrowheads="1"/>
          </p:cNvSpPr>
          <p:nvPr>
            <p:ph type="ftr" sz="quarter" idx="11"/>
          </p:nvPr>
        </p:nvSpPr>
        <p:spPr>
          <a:ln/>
        </p:spPr>
        <p:txBody>
          <a:bodyPr/>
          <a:lstStyle>
            <a:lvl1pPr>
              <a:defRPr/>
            </a:lvl1pPr>
          </a:lstStyle>
          <a:p>
            <a:pPr>
              <a:defRPr/>
            </a:pPr>
            <a:r>
              <a:rPr lang="en-US" dirty="0"/>
              <a:t>Copyright Bale/Doneen Paradigm</a:t>
            </a:r>
          </a:p>
        </p:txBody>
      </p:sp>
      <p:sp>
        <p:nvSpPr>
          <p:cNvPr id="6" name="Rectangle 14"/>
          <p:cNvSpPr>
            <a:spLocks noGrp="1" noChangeArrowheads="1"/>
          </p:cNvSpPr>
          <p:nvPr>
            <p:ph type="sldNum" sz="quarter" idx="12"/>
          </p:nvPr>
        </p:nvSpPr>
        <p:spPr>
          <a:ln/>
        </p:spPr>
        <p:txBody>
          <a:bodyPr/>
          <a:lstStyle>
            <a:lvl1pPr>
              <a:defRPr/>
            </a:lvl1pPr>
          </a:lstStyle>
          <a:p>
            <a:pPr>
              <a:defRPr/>
            </a:pPr>
            <a:fld id="{A015517A-07B4-4512-9C0A-4491A4BFB751}" type="slidenum">
              <a:rPr lang="en-US"/>
              <a:pPr>
                <a:defRPr/>
              </a:pPr>
              <a:t>‹#›</a:t>
            </a:fld>
            <a:endParaRPr lang="en-US" dirty="0"/>
          </a:p>
        </p:txBody>
      </p:sp>
    </p:spTree>
    <p:extLst>
      <p:ext uri="{BB962C8B-B14F-4D97-AF65-F5344CB8AC3E}">
        <p14:creationId xmlns:p14="http://schemas.microsoft.com/office/powerpoint/2010/main" val="3574034404"/>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10588" cy="1325563"/>
          </a:xfrm>
        </p:spPr>
        <p:txBody>
          <a:bodyPr/>
          <a:lstStyle/>
          <a:p>
            <a:r>
              <a:rPr lang="en-US"/>
              <a:t>Click to edit Master title style</a:t>
            </a:r>
          </a:p>
        </p:txBody>
      </p:sp>
      <p:sp>
        <p:nvSpPr>
          <p:cNvPr id="3" name="Table Placeholder 2"/>
          <p:cNvSpPr>
            <a:spLocks noGrp="1"/>
          </p:cNvSpPr>
          <p:nvPr>
            <p:ph type="tbl" idx="1"/>
          </p:nvPr>
        </p:nvSpPr>
        <p:spPr>
          <a:xfrm>
            <a:off x="301625" y="1676400"/>
            <a:ext cx="8540750" cy="4422775"/>
          </a:xfrm>
        </p:spPr>
        <p:txBody>
          <a:bodyPr/>
          <a:lstStyle/>
          <a:p>
            <a:pPr lvl="0"/>
            <a:endParaRPr lang="en-US" noProof="0" dirty="0"/>
          </a:p>
        </p:txBody>
      </p:sp>
      <p:sp>
        <p:nvSpPr>
          <p:cNvPr id="4" name="Rectangle 12"/>
          <p:cNvSpPr>
            <a:spLocks noGrp="1" noChangeArrowheads="1"/>
          </p:cNvSpPr>
          <p:nvPr>
            <p:ph type="dt" sz="half" idx="10"/>
          </p:nvPr>
        </p:nvSpPr>
        <p:spPr>
          <a:ln/>
        </p:spPr>
        <p:txBody>
          <a:bodyPr/>
          <a:lstStyle>
            <a:lvl1pPr>
              <a:defRPr/>
            </a:lvl1pPr>
          </a:lstStyle>
          <a:p>
            <a:pPr>
              <a:defRPr/>
            </a:pPr>
            <a:endParaRPr lang="en-US" dirty="0"/>
          </a:p>
        </p:txBody>
      </p:sp>
      <p:sp>
        <p:nvSpPr>
          <p:cNvPr id="5" name="Rectangle 13"/>
          <p:cNvSpPr>
            <a:spLocks noGrp="1" noChangeArrowheads="1"/>
          </p:cNvSpPr>
          <p:nvPr>
            <p:ph type="ftr" sz="quarter" idx="11"/>
          </p:nvPr>
        </p:nvSpPr>
        <p:spPr>
          <a:ln/>
        </p:spPr>
        <p:txBody>
          <a:bodyPr/>
          <a:lstStyle>
            <a:lvl1pPr>
              <a:defRPr/>
            </a:lvl1pPr>
          </a:lstStyle>
          <a:p>
            <a:pPr>
              <a:defRPr/>
            </a:pPr>
            <a:r>
              <a:rPr lang="en-US" dirty="0"/>
              <a:t>Copyright Bale/Doneen Paradigm</a:t>
            </a:r>
          </a:p>
        </p:txBody>
      </p:sp>
      <p:sp>
        <p:nvSpPr>
          <p:cNvPr id="6" name="Rectangle 14"/>
          <p:cNvSpPr>
            <a:spLocks noGrp="1" noChangeArrowheads="1"/>
          </p:cNvSpPr>
          <p:nvPr>
            <p:ph type="sldNum" sz="quarter" idx="12"/>
          </p:nvPr>
        </p:nvSpPr>
        <p:spPr>
          <a:ln/>
        </p:spPr>
        <p:txBody>
          <a:bodyPr/>
          <a:lstStyle>
            <a:lvl1pPr>
              <a:defRPr/>
            </a:lvl1pPr>
          </a:lstStyle>
          <a:p>
            <a:pPr>
              <a:defRPr/>
            </a:pPr>
            <a:fld id="{DA9CA0FF-A2D8-48C2-9F42-6915EA974291}" type="slidenum">
              <a:rPr lang="en-US"/>
              <a:pPr>
                <a:defRPr/>
              </a:pPr>
              <a:t>‹#›</a:t>
            </a:fld>
            <a:endParaRPr lang="en-US" dirty="0"/>
          </a:p>
        </p:txBody>
      </p:sp>
    </p:spTree>
    <p:extLst>
      <p:ext uri="{BB962C8B-B14F-4D97-AF65-F5344CB8AC3E}">
        <p14:creationId xmlns:p14="http://schemas.microsoft.com/office/powerpoint/2010/main" val="172733354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1625" y="228600"/>
            <a:ext cx="8510588" cy="1325563"/>
          </a:xfrm>
        </p:spPr>
        <p:txBody>
          <a:bodyPr/>
          <a:lstStyle/>
          <a:p>
            <a:r>
              <a:rPr lang="en-US"/>
              <a:t>Click to edit Master title style</a:t>
            </a:r>
          </a:p>
        </p:txBody>
      </p:sp>
      <p:sp>
        <p:nvSpPr>
          <p:cNvPr id="3" name="Text Placeholder 2"/>
          <p:cNvSpPr>
            <a:spLocks noGrp="1"/>
          </p:cNvSpPr>
          <p:nvPr>
            <p:ph type="body" sz="half" idx="1"/>
          </p:nvPr>
        </p:nvSpPr>
        <p:spPr>
          <a:xfrm>
            <a:off x="301625" y="1676400"/>
            <a:ext cx="4194175" cy="4422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76400"/>
            <a:ext cx="4194175" cy="44227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2"/>
          <p:cNvSpPr>
            <a:spLocks noGrp="1" noChangeArrowheads="1"/>
          </p:cNvSpPr>
          <p:nvPr>
            <p:ph type="dt" sz="half" idx="10"/>
          </p:nvPr>
        </p:nvSpPr>
        <p:spPr>
          <a:ln/>
        </p:spPr>
        <p:txBody>
          <a:bodyPr/>
          <a:lstStyle>
            <a:lvl1pPr>
              <a:defRPr/>
            </a:lvl1pPr>
          </a:lstStyle>
          <a:p>
            <a:pPr>
              <a:defRPr/>
            </a:pPr>
            <a:endParaRPr lang="en-US" dirty="0"/>
          </a:p>
        </p:txBody>
      </p:sp>
      <p:sp>
        <p:nvSpPr>
          <p:cNvPr id="6" name="Rectangle 13"/>
          <p:cNvSpPr>
            <a:spLocks noGrp="1" noChangeArrowheads="1"/>
          </p:cNvSpPr>
          <p:nvPr>
            <p:ph type="ftr" sz="quarter" idx="11"/>
          </p:nvPr>
        </p:nvSpPr>
        <p:spPr>
          <a:ln/>
        </p:spPr>
        <p:txBody>
          <a:bodyPr/>
          <a:lstStyle>
            <a:lvl1pPr>
              <a:defRPr/>
            </a:lvl1pPr>
          </a:lstStyle>
          <a:p>
            <a:pPr>
              <a:defRPr/>
            </a:pPr>
            <a:r>
              <a:rPr lang="en-US" dirty="0"/>
              <a:t>Copyright Bale/Doneen Paradigm</a:t>
            </a:r>
          </a:p>
        </p:txBody>
      </p:sp>
      <p:sp>
        <p:nvSpPr>
          <p:cNvPr id="7" name="Rectangle 14"/>
          <p:cNvSpPr>
            <a:spLocks noGrp="1" noChangeArrowheads="1"/>
          </p:cNvSpPr>
          <p:nvPr>
            <p:ph type="sldNum" sz="quarter" idx="12"/>
          </p:nvPr>
        </p:nvSpPr>
        <p:spPr>
          <a:ln/>
        </p:spPr>
        <p:txBody>
          <a:bodyPr/>
          <a:lstStyle>
            <a:lvl1pPr>
              <a:defRPr/>
            </a:lvl1pPr>
          </a:lstStyle>
          <a:p>
            <a:pPr>
              <a:defRPr/>
            </a:pPr>
            <a:fld id="{E7603116-E549-4BE1-B80A-B4EB9E14C1FB}" type="slidenum">
              <a:rPr lang="en-US"/>
              <a:pPr>
                <a:defRPr/>
              </a:pPr>
              <a:t>‹#›</a:t>
            </a:fld>
            <a:endParaRPr lang="en-US" dirty="0"/>
          </a:p>
        </p:txBody>
      </p:sp>
    </p:spTree>
    <p:extLst>
      <p:ext uri="{BB962C8B-B14F-4D97-AF65-F5344CB8AC3E}">
        <p14:creationId xmlns:p14="http://schemas.microsoft.com/office/powerpoint/2010/main" val="1697750059"/>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21"/>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lgn="ctr">
              <a:defRPr>
                <a:latin typeface="BatangChe" pitchFamily="49" charset="-127"/>
              </a:defRPr>
            </a:lvl1pPr>
          </a:lstStyle>
          <a:p>
            <a:pPr>
              <a:defRPr/>
            </a:pPr>
            <a:endParaRPr lang="en-US" dirty="0"/>
          </a:p>
        </p:txBody>
      </p:sp>
      <p:sp>
        <p:nvSpPr>
          <p:cNvPr id="5" name="Rectangle 5"/>
          <p:cNvSpPr>
            <a:spLocks noGrp="1" noChangeArrowheads="1"/>
          </p:cNvSpPr>
          <p:nvPr>
            <p:ph type="ftr" sz="quarter" idx="11"/>
          </p:nvPr>
        </p:nvSpPr>
        <p:spPr/>
        <p:txBody>
          <a:bodyPr/>
          <a:lstStyle>
            <a:lvl1pPr>
              <a:defRPr>
                <a:latin typeface="BatangChe" pitchFamily="49" charset="-127"/>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latin typeface="BatangChe" pitchFamily="49" charset="-127"/>
              </a:defRPr>
            </a:lvl1pPr>
          </a:lstStyle>
          <a:p>
            <a:pPr>
              <a:defRPr/>
            </a:pPr>
            <a:fld id="{1D5D89DE-EAE1-4150-AF44-5D3E8797EDA5}" type="slidenum">
              <a:rPr lang="en-US"/>
              <a:pPr>
                <a:defRPr/>
              </a:pPr>
              <a:t>‹#›</a:t>
            </a:fld>
            <a:endParaRPr lang="en-US" dirty="0"/>
          </a:p>
        </p:txBody>
      </p:sp>
    </p:spTree>
    <p:extLst>
      <p:ext uri="{BB962C8B-B14F-4D97-AF65-F5344CB8AC3E}">
        <p14:creationId xmlns:p14="http://schemas.microsoft.com/office/powerpoint/2010/main" val="1342878082"/>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ctr">
              <a:defRPr>
                <a:latin typeface="BatangChe" pitchFamily="49" charset="-127"/>
              </a:defRPr>
            </a:lvl1pPr>
          </a:lstStyle>
          <a:p>
            <a:pPr>
              <a:defRPr/>
            </a:pPr>
            <a:endParaRPr lang="en-US" dirty="0"/>
          </a:p>
        </p:txBody>
      </p:sp>
      <p:sp>
        <p:nvSpPr>
          <p:cNvPr id="5" name="Rectangle 5"/>
          <p:cNvSpPr>
            <a:spLocks noGrp="1" noChangeArrowheads="1"/>
          </p:cNvSpPr>
          <p:nvPr>
            <p:ph type="ftr" sz="quarter" idx="11"/>
          </p:nvPr>
        </p:nvSpPr>
        <p:spPr/>
        <p:txBody>
          <a:bodyPr/>
          <a:lstStyle>
            <a:lvl1pPr>
              <a:defRPr>
                <a:latin typeface="BatangChe" pitchFamily="49" charset="-127"/>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latin typeface="BatangChe" pitchFamily="49" charset="-127"/>
              </a:defRPr>
            </a:lvl1pPr>
          </a:lstStyle>
          <a:p>
            <a:pPr>
              <a:defRPr/>
            </a:pPr>
            <a:fld id="{5BED4CB6-1CF6-42AA-B6BB-8A94B09999CF}" type="slidenum">
              <a:rPr lang="en-US"/>
              <a:pPr>
                <a:defRPr/>
              </a:pPr>
              <a:t>‹#›</a:t>
            </a:fld>
            <a:endParaRPr lang="en-US" dirty="0"/>
          </a:p>
        </p:txBody>
      </p:sp>
    </p:spTree>
    <p:extLst>
      <p:ext uri="{BB962C8B-B14F-4D97-AF65-F5344CB8AC3E}">
        <p14:creationId xmlns:p14="http://schemas.microsoft.com/office/powerpoint/2010/main" val="35781920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96"/>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lgn="ctr">
              <a:defRPr>
                <a:latin typeface="BatangChe" pitchFamily="49" charset="-127"/>
              </a:defRPr>
            </a:lvl1pPr>
          </a:lstStyle>
          <a:p>
            <a:pPr>
              <a:defRPr/>
            </a:pPr>
            <a:endParaRPr lang="en-US" dirty="0"/>
          </a:p>
        </p:txBody>
      </p:sp>
      <p:sp>
        <p:nvSpPr>
          <p:cNvPr id="5" name="Rectangle 5"/>
          <p:cNvSpPr>
            <a:spLocks noGrp="1" noChangeArrowheads="1"/>
          </p:cNvSpPr>
          <p:nvPr>
            <p:ph type="ftr" sz="quarter" idx="11"/>
          </p:nvPr>
        </p:nvSpPr>
        <p:spPr/>
        <p:txBody>
          <a:bodyPr/>
          <a:lstStyle>
            <a:lvl1pPr>
              <a:defRPr>
                <a:latin typeface="BatangChe" pitchFamily="49" charset="-127"/>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latin typeface="BatangChe" pitchFamily="49" charset="-127"/>
              </a:defRPr>
            </a:lvl1pPr>
          </a:lstStyle>
          <a:p>
            <a:pPr>
              <a:defRPr/>
            </a:pPr>
            <a:fld id="{83DC4F39-60CA-405E-A174-C0C6CB11BB69}" type="slidenum">
              <a:rPr lang="en-US"/>
              <a:pPr>
                <a:defRPr/>
              </a:pPr>
              <a:t>‹#›</a:t>
            </a:fld>
            <a:endParaRPr lang="en-US" dirty="0"/>
          </a:p>
        </p:txBody>
      </p:sp>
    </p:spTree>
    <p:extLst>
      <p:ext uri="{BB962C8B-B14F-4D97-AF65-F5344CB8AC3E}">
        <p14:creationId xmlns:p14="http://schemas.microsoft.com/office/powerpoint/2010/main" val="3715718497"/>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lgn="ctr">
              <a:defRPr>
                <a:latin typeface="BatangChe" pitchFamily="49" charset="-127"/>
              </a:defRPr>
            </a:lvl1pPr>
          </a:lstStyle>
          <a:p>
            <a:pPr>
              <a:defRPr/>
            </a:pPr>
            <a:endParaRPr lang="en-US" dirty="0"/>
          </a:p>
        </p:txBody>
      </p:sp>
      <p:sp>
        <p:nvSpPr>
          <p:cNvPr id="6" name="Rectangle 5"/>
          <p:cNvSpPr>
            <a:spLocks noGrp="1" noChangeArrowheads="1"/>
          </p:cNvSpPr>
          <p:nvPr>
            <p:ph type="ftr" sz="quarter" idx="11"/>
          </p:nvPr>
        </p:nvSpPr>
        <p:spPr/>
        <p:txBody>
          <a:bodyPr/>
          <a:lstStyle>
            <a:lvl1pPr>
              <a:defRPr>
                <a:latin typeface="BatangChe" pitchFamily="49" charset="-127"/>
              </a:defRPr>
            </a:lvl1pPr>
          </a:lstStyle>
          <a:p>
            <a:pPr>
              <a:defRPr/>
            </a:pPr>
            <a:endParaRPr lang="en-US" dirty="0"/>
          </a:p>
        </p:txBody>
      </p:sp>
      <p:sp>
        <p:nvSpPr>
          <p:cNvPr id="7" name="Rectangle 6"/>
          <p:cNvSpPr>
            <a:spLocks noGrp="1" noChangeArrowheads="1"/>
          </p:cNvSpPr>
          <p:nvPr>
            <p:ph type="sldNum" sz="quarter" idx="12"/>
          </p:nvPr>
        </p:nvSpPr>
        <p:spPr/>
        <p:txBody>
          <a:bodyPr/>
          <a:lstStyle>
            <a:lvl1pPr>
              <a:defRPr>
                <a:latin typeface="BatangChe" pitchFamily="49" charset="-127"/>
              </a:defRPr>
            </a:lvl1pPr>
          </a:lstStyle>
          <a:p>
            <a:pPr>
              <a:defRPr/>
            </a:pPr>
            <a:fld id="{8FD14473-71E6-427D-A5DB-1C51DDF66FED}" type="slidenum">
              <a:rPr lang="en-US"/>
              <a:pPr>
                <a:defRPr/>
              </a:pPr>
              <a:t>‹#›</a:t>
            </a:fld>
            <a:endParaRPr lang="en-US" dirty="0"/>
          </a:p>
        </p:txBody>
      </p:sp>
    </p:spTree>
    <p:extLst>
      <p:ext uri="{BB962C8B-B14F-4D97-AF65-F5344CB8AC3E}">
        <p14:creationId xmlns:p14="http://schemas.microsoft.com/office/powerpoint/2010/main" val="30709954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73"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7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lgn="ctr">
              <a:defRPr>
                <a:latin typeface="BatangChe" pitchFamily="49" charset="-127"/>
              </a:defRPr>
            </a:lvl1pPr>
          </a:lstStyle>
          <a:p>
            <a:pPr>
              <a:defRPr/>
            </a:pPr>
            <a:endParaRPr lang="en-US" dirty="0"/>
          </a:p>
        </p:txBody>
      </p:sp>
      <p:sp>
        <p:nvSpPr>
          <p:cNvPr id="8" name="Rectangle 5"/>
          <p:cNvSpPr>
            <a:spLocks noGrp="1" noChangeArrowheads="1"/>
          </p:cNvSpPr>
          <p:nvPr>
            <p:ph type="ftr" sz="quarter" idx="11"/>
          </p:nvPr>
        </p:nvSpPr>
        <p:spPr/>
        <p:txBody>
          <a:bodyPr/>
          <a:lstStyle>
            <a:lvl1pPr>
              <a:defRPr>
                <a:latin typeface="BatangChe" pitchFamily="49" charset="-127"/>
              </a:defRPr>
            </a:lvl1pPr>
          </a:lstStyle>
          <a:p>
            <a:pPr>
              <a:defRPr/>
            </a:pPr>
            <a:endParaRPr lang="en-US" dirty="0"/>
          </a:p>
        </p:txBody>
      </p:sp>
      <p:sp>
        <p:nvSpPr>
          <p:cNvPr id="9" name="Rectangle 6"/>
          <p:cNvSpPr>
            <a:spLocks noGrp="1" noChangeArrowheads="1"/>
          </p:cNvSpPr>
          <p:nvPr>
            <p:ph type="sldNum" sz="quarter" idx="12"/>
          </p:nvPr>
        </p:nvSpPr>
        <p:spPr/>
        <p:txBody>
          <a:bodyPr/>
          <a:lstStyle>
            <a:lvl1pPr>
              <a:defRPr>
                <a:latin typeface="BatangChe" pitchFamily="49" charset="-127"/>
              </a:defRPr>
            </a:lvl1pPr>
          </a:lstStyle>
          <a:p>
            <a:pPr>
              <a:defRPr/>
            </a:pPr>
            <a:fld id="{95FA909E-7A6E-4422-A404-BAFBDC854F17}" type="slidenum">
              <a:rPr lang="en-US"/>
              <a:pPr>
                <a:defRPr/>
              </a:pPr>
              <a:t>‹#›</a:t>
            </a:fld>
            <a:endParaRPr lang="en-US" dirty="0"/>
          </a:p>
        </p:txBody>
      </p:sp>
    </p:spTree>
    <p:extLst>
      <p:ext uri="{BB962C8B-B14F-4D97-AF65-F5344CB8AC3E}">
        <p14:creationId xmlns:p14="http://schemas.microsoft.com/office/powerpoint/2010/main" val="1846611293"/>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lgn="ctr">
              <a:defRPr>
                <a:latin typeface="BatangChe" pitchFamily="49" charset="-127"/>
              </a:defRPr>
            </a:lvl1pPr>
          </a:lstStyle>
          <a:p>
            <a:pPr>
              <a:defRPr/>
            </a:pPr>
            <a:endParaRPr lang="en-US" dirty="0"/>
          </a:p>
        </p:txBody>
      </p:sp>
      <p:sp>
        <p:nvSpPr>
          <p:cNvPr id="4" name="Rectangle 5"/>
          <p:cNvSpPr>
            <a:spLocks noGrp="1" noChangeArrowheads="1"/>
          </p:cNvSpPr>
          <p:nvPr>
            <p:ph type="ftr" sz="quarter" idx="11"/>
          </p:nvPr>
        </p:nvSpPr>
        <p:spPr/>
        <p:txBody>
          <a:bodyPr/>
          <a:lstStyle>
            <a:lvl1pPr>
              <a:defRPr>
                <a:latin typeface="BatangChe" pitchFamily="49" charset="-127"/>
              </a:defRPr>
            </a:lvl1pPr>
          </a:lstStyle>
          <a:p>
            <a:pPr>
              <a:defRPr/>
            </a:pPr>
            <a:endParaRPr lang="en-US" dirty="0"/>
          </a:p>
        </p:txBody>
      </p:sp>
      <p:sp>
        <p:nvSpPr>
          <p:cNvPr id="5" name="Rectangle 6"/>
          <p:cNvSpPr>
            <a:spLocks noGrp="1" noChangeArrowheads="1"/>
          </p:cNvSpPr>
          <p:nvPr>
            <p:ph type="sldNum" sz="quarter" idx="12"/>
          </p:nvPr>
        </p:nvSpPr>
        <p:spPr/>
        <p:txBody>
          <a:bodyPr/>
          <a:lstStyle>
            <a:lvl1pPr>
              <a:defRPr>
                <a:latin typeface="BatangChe" pitchFamily="49" charset="-127"/>
              </a:defRPr>
            </a:lvl1pPr>
          </a:lstStyle>
          <a:p>
            <a:pPr>
              <a:defRPr/>
            </a:pPr>
            <a:fld id="{65A331A7-2AB4-4E2E-ADB0-8DA5A2542872}" type="slidenum">
              <a:rPr lang="en-US"/>
              <a:pPr>
                <a:defRPr/>
              </a:pPr>
              <a:t>‹#›</a:t>
            </a:fld>
            <a:endParaRPr lang="en-US" dirty="0"/>
          </a:p>
        </p:txBody>
      </p:sp>
    </p:spTree>
    <p:extLst>
      <p:ext uri="{BB962C8B-B14F-4D97-AF65-F5344CB8AC3E}">
        <p14:creationId xmlns:p14="http://schemas.microsoft.com/office/powerpoint/2010/main" val="94871246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ctr">
              <a:defRPr>
                <a:latin typeface="BatangChe" pitchFamily="49" charset="-127"/>
              </a:defRPr>
            </a:lvl1pPr>
          </a:lstStyle>
          <a:p>
            <a:pPr>
              <a:defRPr/>
            </a:pPr>
            <a:endParaRPr lang="en-US" dirty="0"/>
          </a:p>
        </p:txBody>
      </p:sp>
      <p:sp>
        <p:nvSpPr>
          <p:cNvPr id="3" name="Rectangle 5"/>
          <p:cNvSpPr>
            <a:spLocks noGrp="1" noChangeArrowheads="1"/>
          </p:cNvSpPr>
          <p:nvPr>
            <p:ph type="ftr" sz="quarter" idx="11"/>
          </p:nvPr>
        </p:nvSpPr>
        <p:spPr/>
        <p:txBody>
          <a:bodyPr/>
          <a:lstStyle>
            <a:lvl1pPr>
              <a:defRPr>
                <a:latin typeface="BatangChe" pitchFamily="49" charset="-127"/>
              </a:defRPr>
            </a:lvl1pPr>
          </a:lstStyle>
          <a:p>
            <a:pPr>
              <a:defRPr/>
            </a:pPr>
            <a:endParaRPr lang="en-US" dirty="0"/>
          </a:p>
        </p:txBody>
      </p:sp>
      <p:sp>
        <p:nvSpPr>
          <p:cNvPr id="4" name="Rectangle 6"/>
          <p:cNvSpPr>
            <a:spLocks noGrp="1" noChangeArrowheads="1"/>
          </p:cNvSpPr>
          <p:nvPr>
            <p:ph type="sldNum" sz="quarter" idx="12"/>
          </p:nvPr>
        </p:nvSpPr>
        <p:spPr/>
        <p:txBody>
          <a:bodyPr/>
          <a:lstStyle>
            <a:lvl1pPr>
              <a:defRPr>
                <a:latin typeface="BatangChe" pitchFamily="49" charset="-127"/>
              </a:defRPr>
            </a:lvl1pPr>
          </a:lstStyle>
          <a:p>
            <a:pPr>
              <a:defRPr/>
            </a:pPr>
            <a:fld id="{6FC1C27A-895C-4460-A6CE-1BE12B6C5D99}" type="slidenum">
              <a:rPr lang="en-US"/>
              <a:pPr>
                <a:defRPr/>
              </a:pPr>
              <a:t>‹#›</a:t>
            </a:fld>
            <a:endParaRPr lang="en-US" dirty="0"/>
          </a:p>
        </p:txBody>
      </p:sp>
    </p:spTree>
    <p:extLst>
      <p:ext uri="{BB962C8B-B14F-4D97-AF65-F5344CB8AC3E}">
        <p14:creationId xmlns:p14="http://schemas.microsoft.com/office/powerpoint/2010/main" val="362524732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46"/>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lgn="ctr">
              <a:defRPr>
                <a:latin typeface="BatangChe" pitchFamily="49" charset="-127"/>
              </a:defRPr>
            </a:lvl1pPr>
          </a:lstStyle>
          <a:p>
            <a:pPr>
              <a:defRPr/>
            </a:pPr>
            <a:endParaRPr lang="en-US" dirty="0"/>
          </a:p>
        </p:txBody>
      </p:sp>
      <p:sp>
        <p:nvSpPr>
          <p:cNvPr id="6" name="Rectangle 5"/>
          <p:cNvSpPr>
            <a:spLocks noGrp="1" noChangeArrowheads="1"/>
          </p:cNvSpPr>
          <p:nvPr>
            <p:ph type="ftr" sz="quarter" idx="11"/>
          </p:nvPr>
        </p:nvSpPr>
        <p:spPr/>
        <p:txBody>
          <a:bodyPr/>
          <a:lstStyle>
            <a:lvl1pPr>
              <a:defRPr>
                <a:latin typeface="BatangChe" pitchFamily="49" charset="-127"/>
              </a:defRPr>
            </a:lvl1pPr>
          </a:lstStyle>
          <a:p>
            <a:pPr>
              <a:defRPr/>
            </a:pPr>
            <a:endParaRPr lang="en-US" dirty="0"/>
          </a:p>
        </p:txBody>
      </p:sp>
      <p:sp>
        <p:nvSpPr>
          <p:cNvPr id="7" name="Rectangle 6"/>
          <p:cNvSpPr>
            <a:spLocks noGrp="1" noChangeArrowheads="1"/>
          </p:cNvSpPr>
          <p:nvPr>
            <p:ph type="sldNum" sz="quarter" idx="12"/>
          </p:nvPr>
        </p:nvSpPr>
        <p:spPr/>
        <p:txBody>
          <a:bodyPr/>
          <a:lstStyle>
            <a:lvl1pPr>
              <a:defRPr>
                <a:latin typeface="BatangChe" pitchFamily="49" charset="-127"/>
              </a:defRPr>
            </a:lvl1pPr>
          </a:lstStyle>
          <a:p>
            <a:pPr>
              <a:defRPr/>
            </a:pPr>
            <a:fld id="{FD204ED7-5825-4066-8A4D-9A69FA53F28E}" type="slidenum">
              <a:rPr lang="en-US"/>
              <a:pPr>
                <a:defRPr/>
              </a:pPr>
              <a:t>‹#›</a:t>
            </a:fld>
            <a:endParaRPr lang="en-US" dirty="0"/>
          </a:p>
        </p:txBody>
      </p:sp>
    </p:spTree>
    <p:extLst>
      <p:ext uri="{BB962C8B-B14F-4D97-AF65-F5344CB8AC3E}">
        <p14:creationId xmlns:p14="http://schemas.microsoft.com/office/powerpoint/2010/main" val="103814688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lgn="ctr">
              <a:defRPr>
                <a:latin typeface="BatangChe" pitchFamily="49" charset="-127"/>
              </a:defRPr>
            </a:lvl1pPr>
          </a:lstStyle>
          <a:p>
            <a:pPr>
              <a:defRPr/>
            </a:pPr>
            <a:endParaRPr lang="en-US" dirty="0"/>
          </a:p>
        </p:txBody>
      </p:sp>
      <p:sp>
        <p:nvSpPr>
          <p:cNvPr id="6" name="Rectangle 5"/>
          <p:cNvSpPr>
            <a:spLocks noGrp="1" noChangeArrowheads="1"/>
          </p:cNvSpPr>
          <p:nvPr>
            <p:ph type="ftr" sz="quarter" idx="11"/>
          </p:nvPr>
        </p:nvSpPr>
        <p:spPr/>
        <p:txBody>
          <a:bodyPr/>
          <a:lstStyle>
            <a:lvl1pPr>
              <a:defRPr>
                <a:latin typeface="BatangChe" pitchFamily="49" charset="-127"/>
              </a:defRPr>
            </a:lvl1pPr>
          </a:lstStyle>
          <a:p>
            <a:pPr>
              <a:defRPr/>
            </a:pPr>
            <a:endParaRPr lang="en-US" dirty="0"/>
          </a:p>
        </p:txBody>
      </p:sp>
      <p:sp>
        <p:nvSpPr>
          <p:cNvPr id="7" name="Rectangle 6"/>
          <p:cNvSpPr>
            <a:spLocks noGrp="1" noChangeArrowheads="1"/>
          </p:cNvSpPr>
          <p:nvPr>
            <p:ph type="sldNum" sz="quarter" idx="12"/>
          </p:nvPr>
        </p:nvSpPr>
        <p:spPr/>
        <p:txBody>
          <a:bodyPr/>
          <a:lstStyle>
            <a:lvl1pPr>
              <a:defRPr>
                <a:latin typeface="BatangChe" pitchFamily="49" charset="-127"/>
              </a:defRPr>
            </a:lvl1pPr>
          </a:lstStyle>
          <a:p>
            <a:pPr>
              <a:defRPr/>
            </a:pPr>
            <a:fld id="{9B3B1E0D-8174-4848-8CFD-D050B1C86C49}" type="slidenum">
              <a:rPr lang="en-US"/>
              <a:pPr>
                <a:defRPr/>
              </a:pPr>
              <a:t>‹#›</a:t>
            </a:fld>
            <a:endParaRPr lang="en-US" dirty="0"/>
          </a:p>
        </p:txBody>
      </p:sp>
    </p:spTree>
    <p:extLst>
      <p:ext uri="{BB962C8B-B14F-4D97-AF65-F5344CB8AC3E}">
        <p14:creationId xmlns:p14="http://schemas.microsoft.com/office/powerpoint/2010/main" val="33977409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ctr">
              <a:defRPr>
                <a:latin typeface="BatangChe" pitchFamily="49" charset="-127"/>
              </a:defRPr>
            </a:lvl1pPr>
          </a:lstStyle>
          <a:p>
            <a:pPr>
              <a:defRPr/>
            </a:pPr>
            <a:endParaRPr lang="en-US" dirty="0"/>
          </a:p>
        </p:txBody>
      </p:sp>
      <p:sp>
        <p:nvSpPr>
          <p:cNvPr id="5" name="Rectangle 5"/>
          <p:cNvSpPr>
            <a:spLocks noGrp="1" noChangeArrowheads="1"/>
          </p:cNvSpPr>
          <p:nvPr>
            <p:ph type="ftr" sz="quarter" idx="11"/>
          </p:nvPr>
        </p:nvSpPr>
        <p:spPr/>
        <p:txBody>
          <a:bodyPr/>
          <a:lstStyle>
            <a:lvl1pPr>
              <a:defRPr>
                <a:latin typeface="BatangChe" pitchFamily="49" charset="-127"/>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latin typeface="BatangChe" pitchFamily="49" charset="-127"/>
              </a:defRPr>
            </a:lvl1pPr>
          </a:lstStyle>
          <a:p>
            <a:pPr>
              <a:defRPr/>
            </a:pPr>
            <a:fld id="{0DCF4CFF-7CD3-4716-A894-D1940BD2C600}" type="slidenum">
              <a:rPr lang="en-US"/>
              <a:pPr>
                <a:defRPr/>
              </a:pPr>
              <a:t>‹#›</a:t>
            </a:fld>
            <a:endParaRPr lang="en-US" dirty="0"/>
          </a:p>
        </p:txBody>
      </p:sp>
    </p:spTree>
    <p:extLst>
      <p:ext uri="{BB962C8B-B14F-4D97-AF65-F5344CB8AC3E}">
        <p14:creationId xmlns:p14="http://schemas.microsoft.com/office/powerpoint/2010/main" val="23178207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2"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ctr">
              <a:defRPr>
                <a:latin typeface="BatangChe" pitchFamily="49" charset="-127"/>
              </a:defRPr>
            </a:lvl1pPr>
          </a:lstStyle>
          <a:p>
            <a:pPr>
              <a:defRPr/>
            </a:pPr>
            <a:endParaRPr lang="en-US" dirty="0"/>
          </a:p>
        </p:txBody>
      </p:sp>
      <p:sp>
        <p:nvSpPr>
          <p:cNvPr id="5" name="Rectangle 5"/>
          <p:cNvSpPr>
            <a:spLocks noGrp="1" noChangeArrowheads="1"/>
          </p:cNvSpPr>
          <p:nvPr>
            <p:ph type="ftr" sz="quarter" idx="11"/>
          </p:nvPr>
        </p:nvSpPr>
        <p:spPr/>
        <p:txBody>
          <a:bodyPr/>
          <a:lstStyle>
            <a:lvl1pPr>
              <a:defRPr>
                <a:latin typeface="BatangChe" pitchFamily="49" charset="-127"/>
              </a:defRPr>
            </a:lvl1pPr>
          </a:lstStyle>
          <a:p>
            <a:pPr>
              <a:defRPr/>
            </a:pPr>
            <a:endParaRPr lang="en-US" dirty="0"/>
          </a:p>
        </p:txBody>
      </p:sp>
      <p:sp>
        <p:nvSpPr>
          <p:cNvPr id="6" name="Rectangle 6"/>
          <p:cNvSpPr>
            <a:spLocks noGrp="1" noChangeArrowheads="1"/>
          </p:cNvSpPr>
          <p:nvPr>
            <p:ph type="sldNum" sz="quarter" idx="12"/>
          </p:nvPr>
        </p:nvSpPr>
        <p:spPr/>
        <p:txBody>
          <a:bodyPr/>
          <a:lstStyle>
            <a:lvl1pPr>
              <a:defRPr>
                <a:latin typeface="BatangChe" pitchFamily="49" charset="-127"/>
              </a:defRPr>
            </a:lvl1pPr>
          </a:lstStyle>
          <a:p>
            <a:pPr>
              <a:defRPr/>
            </a:pPr>
            <a:fld id="{712EC61F-EDDA-4DAC-9B60-26FD61F2CC04}" type="slidenum">
              <a:rPr lang="en-US"/>
              <a:pPr>
                <a:defRPr/>
              </a:pPr>
              <a:t>‹#›</a:t>
            </a:fld>
            <a:endParaRPr lang="en-US" dirty="0"/>
          </a:p>
        </p:txBody>
      </p:sp>
    </p:spTree>
    <p:extLst>
      <p:ext uri="{BB962C8B-B14F-4D97-AF65-F5344CB8AC3E}">
        <p14:creationId xmlns:p14="http://schemas.microsoft.com/office/powerpoint/2010/main" val="2237666511"/>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dirty="0"/>
          </a:p>
        </p:txBody>
      </p:sp>
      <p:sp>
        <p:nvSpPr>
          <p:cNvPr id="4" name="Date Placeholder 3"/>
          <p:cNvSpPr>
            <a:spLocks noGrp="1"/>
          </p:cNvSpPr>
          <p:nvPr>
            <p:ph type="dt" sz="half" idx="10"/>
          </p:nvPr>
        </p:nvSpPr>
        <p:spPr/>
        <p:txBody>
          <a:bodyPr/>
          <a:lstStyle>
            <a:lvl1pPr algn="ctr">
              <a:defRPr>
                <a:latin typeface="BatangChe" pitchFamily="49" charset="-127"/>
                <a:cs typeface="Arial" charset="0"/>
              </a:defRPr>
            </a:lvl1pPr>
          </a:lstStyle>
          <a:p>
            <a:pPr>
              <a:defRPr/>
            </a:pPr>
            <a:endParaRPr lang="en-US" dirty="0"/>
          </a:p>
        </p:txBody>
      </p:sp>
      <p:sp>
        <p:nvSpPr>
          <p:cNvPr id="5" name="Footer Placeholder 4"/>
          <p:cNvSpPr>
            <a:spLocks noGrp="1"/>
          </p:cNvSpPr>
          <p:nvPr>
            <p:ph type="ftr" sz="quarter" idx="11"/>
          </p:nvPr>
        </p:nvSpPr>
        <p:spPr/>
        <p:txBody>
          <a:bodyPr/>
          <a:lstStyle>
            <a:lvl1pPr>
              <a:defRPr>
                <a:latin typeface="BatangChe" pitchFamily="49" charset="-127"/>
                <a:cs typeface="Arial" charset="0"/>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atin typeface="BatangChe" pitchFamily="49" charset="-127"/>
                <a:cs typeface="Arial" charset="0"/>
              </a:defRPr>
            </a:lvl1pPr>
          </a:lstStyle>
          <a:p>
            <a:pPr>
              <a:defRPr/>
            </a:pPr>
            <a:fld id="{37FC8CAE-4EF5-4CC4-9D42-41767D8D8943}" type="slidenum">
              <a:rPr lang="en-US"/>
              <a:pPr>
                <a:defRPr/>
              </a:pPr>
              <a:t>‹#›</a:t>
            </a:fld>
            <a:endParaRPr lang="en-US" dirty="0"/>
          </a:p>
        </p:txBody>
      </p:sp>
    </p:spTree>
    <p:extLst>
      <p:ext uri="{BB962C8B-B14F-4D97-AF65-F5344CB8AC3E}">
        <p14:creationId xmlns:p14="http://schemas.microsoft.com/office/powerpoint/2010/main" val="4001225200"/>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73"/>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5" name="Footer Placeholder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6" name="Slide Number Placeholder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C8EAC35A-A1A4-46C9-AAEA-5B07468636ED}" type="slidenum">
              <a:rPr lang="en-US" altLang="en-US"/>
              <a:pPr>
                <a:defRPr/>
              </a:pPr>
              <a:t>‹#›</a:t>
            </a:fld>
            <a:endParaRPr lang="en-US" altLang="en-US" dirty="0"/>
          </a:p>
        </p:txBody>
      </p:sp>
    </p:spTree>
    <p:extLst>
      <p:ext uri="{BB962C8B-B14F-4D97-AF65-F5344CB8AC3E}">
        <p14:creationId xmlns:p14="http://schemas.microsoft.com/office/powerpoint/2010/main" val="4254904140"/>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6"/>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5" name="Footer Placeholder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6" name="Slide Number Placeholder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27C9AADB-F6AA-4869-A80D-0F9C514497B1}" type="slidenum">
              <a:rPr lang="en-US" altLang="en-US"/>
              <a:pPr>
                <a:defRPr/>
              </a:pPr>
              <a:t>‹#›</a:t>
            </a:fld>
            <a:endParaRPr lang="en-US" altLang="en-US" dirty="0"/>
          </a:p>
        </p:txBody>
      </p:sp>
    </p:spTree>
    <p:extLst>
      <p:ext uri="{BB962C8B-B14F-4D97-AF65-F5344CB8AC3E}">
        <p14:creationId xmlns:p14="http://schemas.microsoft.com/office/powerpoint/2010/main" val="3235793791"/>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4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5" name="Footer Placeholder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6" name="Slide Number Placeholder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47989122-8A2C-44F7-98A0-23C701E4956C}" type="slidenum">
              <a:rPr lang="en-US" altLang="en-US"/>
              <a:pPr>
                <a:defRPr/>
              </a:pPr>
              <a:t>‹#›</a:t>
            </a:fld>
            <a:endParaRPr lang="en-US" altLang="en-US" dirty="0"/>
          </a:p>
        </p:txBody>
      </p:sp>
    </p:spTree>
    <p:extLst>
      <p:ext uri="{BB962C8B-B14F-4D97-AF65-F5344CB8AC3E}">
        <p14:creationId xmlns:p14="http://schemas.microsoft.com/office/powerpoint/2010/main" val="3805119570"/>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6" name="Rectangle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7" name="Rectangle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E82AA431-A42B-475B-8A4F-E24E10190BA6}" type="slidenum">
              <a:rPr lang="en-US" altLang="en-US"/>
              <a:pPr>
                <a:defRPr/>
              </a:pPr>
              <a:t>‹#›</a:t>
            </a:fld>
            <a:endParaRPr lang="en-US" altLang="en-US" dirty="0"/>
          </a:p>
        </p:txBody>
      </p:sp>
    </p:spTree>
    <p:extLst>
      <p:ext uri="{BB962C8B-B14F-4D97-AF65-F5344CB8AC3E}">
        <p14:creationId xmlns:p14="http://schemas.microsoft.com/office/powerpoint/2010/main" val="126687562"/>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49"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49"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8" name="Rectangle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9" name="Rectangle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98960CDD-53F3-478D-9108-9048961B9BC5}" type="slidenum">
              <a:rPr lang="en-US" altLang="en-US"/>
              <a:pPr>
                <a:defRPr/>
              </a:pPr>
              <a:t>‹#›</a:t>
            </a:fld>
            <a:endParaRPr lang="en-US" altLang="en-US" dirty="0"/>
          </a:p>
        </p:txBody>
      </p:sp>
    </p:spTree>
    <p:extLst>
      <p:ext uri="{BB962C8B-B14F-4D97-AF65-F5344CB8AC3E}">
        <p14:creationId xmlns:p14="http://schemas.microsoft.com/office/powerpoint/2010/main" val="3604799564"/>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4" name="Rectangle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5" name="Rectangle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91D8F05D-C591-4D5A-B9E9-4DF00D05ECA0}" type="slidenum">
              <a:rPr lang="en-US" altLang="en-US"/>
              <a:pPr>
                <a:defRPr/>
              </a:pPr>
              <a:t>‹#›</a:t>
            </a:fld>
            <a:endParaRPr lang="en-US" altLang="en-US" dirty="0"/>
          </a:p>
        </p:txBody>
      </p:sp>
    </p:spTree>
    <p:extLst>
      <p:ext uri="{BB962C8B-B14F-4D97-AF65-F5344CB8AC3E}">
        <p14:creationId xmlns:p14="http://schemas.microsoft.com/office/powerpoint/2010/main" val="203311782"/>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3" name="Rectangle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4" name="Rectangle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E1F33FDC-8515-493E-8144-F65831C8A002}" type="slidenum">
              <a:rPr lang="en-US" altLang="en-US"/>
              <a:pPr>
                <a:defRPr/>
              </a:pPr>
              <a:t>‹#›</a:t>
            </a:fld>
            <a:endParaRPr lang="en-US" altLang="en-US" dirty="0"/>
          </a:p>
        </p:txBody>
      </p:sp>
    </p:spTree>
    <p:extLst>
      <p:ext uri="{BB962C8B-B14F-4D97-AF65-F5344CB8AC3E}">
        <p14:creationId xmlns:p14="http://schemas.microsoft.com/office/powerpoint/2010/main" val="4201086371"/>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98"/>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6" name="Rectangle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7" name="Rectangle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0F6C19E4-4DFA-47A8-8CC5-6A4CBF65C32A}" type="slidenum">
              <a:rPr lang="en-US" altLang="en-US"/>
              <a:pPr>
                <a:defRPr/>
              </a:pPr>
              <a:t>‹#›</a:t>
            </a:fld>
            <a:endParaRPr lang="en-US" altLang="en-US" dirty="0"/>
          </a:p>
        </p:txBody>
      </p:sp>
    </p:spTree>
    <p:extLst>
      <p:ext uri="{BB962C8B-B14F-4D97-AF65-F5344CB8AC3E}">
        <p14:creationId xmlns:p14="http://schemas.microsoft.com/office/powerpoint/2010/main" val="178911717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6" name="Rectangle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7" name="Rectangle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99095488-2D30-44D3-BF4B-CABBBF09310A}" type="slidenum">
              <a:rPr lang="en-US" altLang="en-US"/>
              <a:pPr>
                <a:defRPr/>
              </a:pPr>
              <a:t>‹#›</a:t>
            </a:fld>
            <a:endParaRPr lang="en-US" altLang="en-US" dirty="0"/>
          </a:p>
        </p:txBody>
      </p:sp>
    </p:spTree>
    <p:extLst>
      <p:ext uri="{BB962C8B-B14F-4D97-AF65-F5344CB8AC3E}">
        <p14:creationId xmlns:p14="http://schemas.microsoft.com/office/powerpoint/2010/main" val="103212300"/>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6"/>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5" name="Footer Placeholder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6" name="Slide Number Placeholder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F6DE9583-1234-4E9A-8C26-1C82447B2808}" type="slidenum">
              <a:rPr lang="en-US" altLang="en-US"/>
              <a:pPr>
                <a:defRPr/>
              </a:pPr>
              <a:t>‹#›</a:t>
            </a:fld>
            <a:endParaRPr lang="en-US" altLang="en-US" dirty="0"/>
          </a:p>
        </p:txBody>
      </p:sp>
    </p:spTree>
    <p:extLst>
      <p:ext uri="{BB962C8B-B14F-4D97-AF65-F5344CB8AC3E}">
        <p14:creationId xmlns:p14="http://schemas.microsoft.com/office/powerpoint/2010/main" val="3571248502"/>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48"/>
            <a:ext cx="2057400" cy="5516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609648"/>
            <a:ext cx="6019800" cy="55165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5" name="Footer Placeholder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6" name="Slide Number Placeholder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C40A9C52-52D1-4954-833A-76FCD0022FBB}" type="slidenum">
              <a:rPr lang="en-US" altLang="en-US"/>
              <a:pPr>
                <a:defRPr/>
              </a:pPr>
              <a:t>‹#›</a:t>
            </a:fld>
            <a:endParaRPr lang="en-US" altLang="en-US" dirty="0"/>
          </a:p>
        </p:txBody>
      </p:sp>
    </p:spTree>
    <p:extLst>
      <p:ext uri="{BB962C8B-B14F-4D97-AF65-F5344CB8AC3E}">
        <p14:creationId xmlns:p14="http://schemas.microsoft.com/office/powerpoint/2010/main" val="2263946487"/>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6"/>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6" name="Rectangle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7" name="Rectangle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BDBE9F18-A3A0-4473-9ACD-DA3C111D7A62}" type="slidenum">
              <a:rPr lang="en-US" altLang="en-US"/>
              <a:pPr>
                <a:defRPr/>
              </a:pPr>
              <a:t>‹#›</a:t>
            </a:fld>
            <a:endParaRPr lang="en-US" altLang="en-US" dirty="0"/>
          </a:p>
        </p:txBody>
      </p:sp>
    </p:spTree>
    <p:extLst>
      <p:ext uri="{BB962C8B-B14F-4D97-AF65-F5344CB8AC3E}">
        <p14:creationId xmlns:p14="http://schemas.microsoft.com/office/powerpoint/2010/main" val="136006389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301627" y="228600"/>
            <a:ext cx="8540750" cy="1143000"/>
          </a:xfrm>
        </p:spPr>
        <p:txBody>
          <a:bodyPr/>
          <a:lstStyle/>
          <a:p>
            <a:r>
              <a:rPr lang="en-US"/>
              <a:t>Click to edit Master title style</a:t>
            </a:r>
          </a:p>
        </p:txBody>
      </p:sp>
      <p:sp>
        <p:nvSpPr>
          <p:cNvPr id="3" name="Content Placeholder 2"/>
          <p:cNvSpPr>
            <a:spLocks noGrp="1"/>
          </p:cNvSpPr>
          <p:nvPr>
            <p:ph sz="half" idx="1"/>
          </p:nvPr>
        </p:nvSpPr>
        <p:spPr>
          <a:xfrm>
            <a:off x="301627" y="1600200"/>
            <a:ext cx="8540750" cy="21732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1627" y="3925936"/>
            <a:ext cx="8540750" cy="217328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8"/>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6" name="Rectangle 29"/>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7" name="Rectangle 30"/>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ED592A5D-677D-45CF-904A-652DA57B212D}" type="slidenum">
              <a:rPr lang="en-US" altLang="en-US"/>
              <a:pPr>
                <a:defRPr/>
              </a:pPr>
              <a:t>‹#›</a:t>
            </a:fld>
            <a:endParaRPr lang="en-US" altLang="en-US" dirty="0"/>
          </a:p>
        </p:txBody>
      </p:sp>
    </p:spTree>
    <p:extLst>
      <p:ext uri="{BB962C8B-B14F-4D97-AF65-F5344CB8AC3E}">
        <p14:creationId xmlns:p14="http://schemas.microsoft.com/office/powerpoint/2010/main" val="4229843302"/>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301627" y="228600"/>
            <a:ext cx="8540750" cy="1143000"/>
          </a:xfrm>
        </p:spPr>
        <p:txBody>
          <a:bodyPr/>
          <a:lstStyle/>
          <a:p>
            <a:r>
              <a:rPr lang="en-US"/>
              <a:t>Click to edit Master title style</a:t>
            </a:r>
          </a:p>
        </p:txBody>
      </p:sp>
      <p:sp>
        <p:nvSpPr>
          <p:cNvPr id="3" name="Content Placeholder 2"/>
          <p:cNvSpPr>
            <a:spLocks noGrp="1"/>
          </p:cNvSpPr>
          <p:nvPr>
            <p:ph sz="half" idx="1"/>
          </p:nvPr>
        </p:nvSpPr>
        <p:spPr>
          <a:xfrm>
            <a:off x="301649" y="1600200"/>
            <a:ext cx="4194175" cy="44989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24" y="1600200"/>
            <a:ext cx="4194175" cy="44989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8"/>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6" name="Rectangle 29"/>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7" name="Rectangle 30"/>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9450B702-8634-4BDD-9040-435464CF61A0}" type="slidenum">
              <a:rPr lang="en-US" altLang="en-US"/>
              <a:pPr>
                <a:defRPr/>
              </a:pPr>
              <a:t>‹#›</a:t>
            </a:fld>
            <a:endParaRPr lang="en-US" altLang="en-US" dirty="0"/>
          </a:p>
        </p:txBody>
      </p:sp>
    </p:spTree>
    <p:extLst>
      <p:ext uri="{BB962C8B-B14F-4D97-AF65-F5344CB8AC3E}">
        <p14:creationId xmlns:p14="http://schemas.microsoft.com/office/powerpoint/2010/main" val="845509052"/>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73"/>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5" name="Footer Placeholder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6" name="Slide Number Placeholder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C8EAC35A-A1A4-46C9-AAEA-5B07468636ED}" type="slidenum">
              <a:rPr lang="en-US" altLang="en-US"/>
              <a:pPr>
                <a:defRPr/>
              </a:pPr>
              <a:t>‹#›</a:t>
            </a:fld>
            <a:endParaRPr lang="en-US" altLang="en-US" dirty="0"/>
          </a:p>
        </p:txBody>
      </p:sp>
    </p:spTree>
    <p:extLst>
      <p:ext uri="{BB962C8B-B14F-4D97-AF65-F5344CB8AC3E}">
        <p14:creationId xmlns:p14="http://schemas.microsoft.com/office/powerpoint/2010/main" val="107743080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6"/>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5" name="Footer Placeholder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6" name="Slide Number Placeholder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27C9AADB-F6AA-4869-A80D-0F9C514497B1}" type="slidenum">
              <a:rPr lang="en-US" altLang="en-US"/>
              <a:pPr>
                <a:defRPr/>
              </a:pPr>
              <a:t>‹#›</a:t>
            </a:fld>
            <a:endParaRPr lang="en-US" altLang="en-US" dirty="0"/>
          </a:p>
        </p:txBody>
      </p:sp>
    </p:spTree>
    <p:extLst>
      <p:ext uri="{BB962C8B-B14F-4D97-AF65-F5344CB8AC3E}">
        <p14:creationId xmlns:p14="http://schemas.microsoft.com/office/powerpoint/2010/main" val="106759479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4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5" name="Footer Placeholder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6" name="Slide Number Placeholder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47989122-8A2C-44F7-98A0-23C701E4956C}" type="slidenum">
              <a:rPr lang="en-US" altLang="en-US"/>
              <a:pPr>
                <a:defRPr/>
              </a:pPr>
              <a:t>‹#›</a:t>
            </a:fld>
            <a:endParaRPr lang="en-US" altLang="en-US" dirty="0"/>
          </a:p>
        </p:txBody>
      </p:sp>
    </p:spTree>
    <p:extLst>
      <p:ext uri="{BB962C8B-B14F-4D97-AF65-F5344CB8AC3E}">
        <p14:creationId xmlns:p14="http://schemas.microsoft.com/office/powerpoint/2010/main" val="2129532049"/>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6" name="Rectangle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7" name="Rectangle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E82AA431-A42B-475B-8A4F-E24E10190BA6}" type="slidenum">
              <a:rPr lang="en-US" altLang="en-US"/>
              <a:pPr>
                <a:defRPr/>
              </a:pPr>
              <a:t>‹#›</a:t>
            </a:fld>
            <a:endParaRPr lang="en-US" altLang="en-US" dirty="0"/>
          </a:p>
        </p:txBody>
      </p:sp>
    </p:spTree>
    <p:extLst>
      <p:ext uri="{BB962C8B-B14F-4D97-AF65-F5344CB8AC3E}">
        <p14:creationId xmlns:p14="http://schemas.microsoft.com/office/powerpoint/2010/main" val="213085807"/>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49"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49"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8" name="Rectangle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9" name="Rectangle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98960CDD-53F3-478D-9108-9048961B9BC5}" type="slidenum">
              <a:rPr lang="en-US" altLang="en-US"/>
              <a:pPr>
                <a:defRPr/>
              </a:pPr>
              <a:t>‹#›</a:t>
            </a:fld>
            <a:endParaRPr lang="en-US" altLang="en-US" dirty="0"/>
          </a:p>
        </p:txBody>
      </p:sp>
    </p:spTree>
    <p:extLst>
      <p:ext uri="{BB962C8B-B14F-4D97-AF65-F5344CB8AC3E}">
        <p14:creationId xmlns:p14="http://schemas.microsoft.com/office/powerpoint/2010/main" val="260829002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4" name="Rectangle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5" name="Rectangle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91D8F05D-C591-4D5A-B9E9-4DF00D05ECA0}" type="slidenum">
              <a:rPr lang="en-US" altLang="en-US"/>
              <a:pPr>
                <a:defRPr/>
              </a:pPr>
              <a:t>‹#›</a:t>
            </a:fld>
            <a:endParaRPr lang="en-US" altLang="en-US" dirty="0"/>
          </a:p>
        </p:txBody>
      </p:sp>
    </p:spTree>
    <p:extLst>
      <p:ext uri="{BB962C8B-B14F-4D97-AF65-F5344CB8AC3E}">
        <p14:creationId xmlns:p14="http://schemas.microsoft.com/office/powerpoint/2010/main" val="240788433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3" name="Rectangle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4" name="Rectangle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E1F33FDC-8515-493E-8144-F65831C8A002}" type="slidenum">
              <a:rPr lang="en-US" altLang="en-US"/>
              <a:pPr>
                <a:defRPr/>
              </a:pPr>
              <a:t>‹#›</a:t>
            </a:fld>
            <a:endParaRPr lang="en-US" altLang="en-US" dirty="0"/>
          </a:p>
        </p:txBody>
      </p:sp>
    </p:spTree>
    <p:extLst>
      <p:ext uri="{BB962C8B-B14F-4D97-AF65-F5344CB8AC3E}">
        <p14:creationId xmlns:p14="http://schemas.microsoft.com/office/powerpoint/2010/main" val="3198053954"/>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98"/>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6" name="Rectangle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7" name="Rectangle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0F6C19E4-4DFA-47A8-8CC5-6A4CBF65C32A}" type="slidenum">
              <a:rPr lang="en-US" altLang="en-US"/>
              <a:pPr>
                <a:defRPr/>
              </a:pPr>
              <a:t>‹#›</a:t>
            </a:fld>
            <a:endParaRPr lang="en-US" altLang="en-US" dirty="0"/>
          </a:p>
        </p:txBody>
      </p:sp>
    </p:spTree>
    <p:extLst>
      <p:ext uri="{BB962C8B-B14F-4D97-AF65-F5344CB8AC3E}">
        <p14:creationId xmlns:p14="http://schemas.microsoft.com/office/powerpoint/2010/main" val="26906429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6" name="Rectangle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7" name="Rectangle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99095488-2D30-44D3-BF4B-CABBBF09310A}" type="slidenum">
              <a:rPr lang="en-US" altLang="en-US"/>
              <a:pPr>
                <a:defRPr/>
              </a:pPr>
              <a:t>‹#›</a:t>
            </a:fld>
            <a:endParaRPr lang="en-US" altLang="en-US" dirty="0"/>
          </a:p>
        </p:txBody>
      </p:sp>
    </p:spTree>
    <p:extLst>
      <p:ext uri="{BB962C8B-B14F-4D97-AF65-F5344CB8AC3E}">
        <p14:creationId xmlns:p14="http://schemas.microsoft.com/office/powerpoint/2010/main" val="4151788040"/>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6"/>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5" name="Footer Placeholder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6" name="Slide Number Placeholder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F6DE9583-1234-4E9A-8C26-1C82447B2808}" type="slidenum">
              <a:rPr lang="en-US" altLang="en-US"/>
              <a:pPr>
                <a:defRPr/>
              </a:pPr>
              <a:t>‹#›</a:t>
            </a:fld>
            <a:endParaRPr lang="en-US" altLang="en-US" dirty="0"/>
          </a:p>
        </p:txBody>
      </p:sp>
    </p:spTree>
    <p:extLst>
      <p:ext uri="{BB962C8B-B14F-4D97-AF65-F5344CB8AC3E}">
        <p14:creationId xmlns:p14="http://schemas.microsoft.com/office/powerpoint/2010/main" val="321445774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48"/>
            <a:ext cx="2057400" cy="5516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609648"/>
            <a:ext cx="6019800" cy="55165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5" name="Footer Placeholder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6" name="Slide Number Placeholder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C40A9C52-52D1-4954-833A-76FCD0022FBB}" type="slidenum">
              <a:rPr lang="en-US" altLang="en-US"/>
              <a:pPr>
                <a:defRPr/>
              </a:pPr>
              <a:t>‹#›</a:t>
            </a:fld>
            <a:endParaRPr lang="en-US" altLang="en-US" dirty="0"/>
          </a:p>
        </p:txBody>
      </p:sp>
    </p:spTree>
    <p:extLst>
      <p:ext uri="{BB962C8B-B14F-4D97-AF65-F5344CB8AC3E}">
        <p14:creationId xmlns:p14="http://schemas.microsoft.com/office/powerpoint/2010/main" val="144393535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6"/>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3"/>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6" name="Rectangle 4"/>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7" name="Rectangle 5"/>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BDBE9F18-A3A0-4473-9ACD-DA3C111D7A62}" type="slidenum">
              <a:rPr lang="en-US" altLang="en-US"/>
              <a:pPr>
                <a:defRPr/>
              </a:pPr>
              <a:t>‹#›</a:t>
            </a:fld>
            <a:endParaRPr lang="en-US" altLang="en-US" dirty="0"/>
          </a:p>
        </p:txBody>
      </p:sp>
    </p:spTree>
    <p:extLst>
      <p:ext uri="{BB962C8B-B14F-4D97-AF65-F5344CB8AC3E}">
        <p14:creationId xmlns:p14="http://schemas.microsoft.com/office/powerpoint/2010/main" val="3165154421"/>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301627" y="228600"/>
            <a:ext cx="8540750" cy="1143000"/>
          </a:xfrm>
        </p:spPr>
        <p:txBody>
          <a:bodyPr/>
          <a:lstStyle/>
          <a:p>
            <a:r>
              <a:rPr lang="en-US"/>
              <a:t>Click to edit Master title style</a:t>
            </a:r>
          </a:p>
        </p:txBody>
      </p:sp>
      <p:sp>
        <p:nvSpPr>
          <p:cNvPr id="3" name="Content Placeholder 2"/>
          <p:cNvSpPr>
            <a:spLocks noGrp="1"/>
          </p:cNvSpPr>
          <p:nvPr>
            <p:ph sz="half" idx="1"/>
          </p:nvPr>
        </p:nvSpPr>
        <p:spPr>
          <a:xfrm>
            <a:off x="301627" y="1600200"/>
            <a:ext cx="8540750" cy="21732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1627" y="3925936"/>
            <a:ext cx="8540750" cy="217328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8"/>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6" name="Rectangle 29"/>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7" name="Rectangle 30"/>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ED592A5D-677D-45CF-904A-652DA57B212D}" type="slidenum">
              <a:rPr lang="en-US" altLang="en-US"/>
              <a:pPr>
                <a:defRPr/>
              </a:pPr>
              <a:t>‹#›</a:t>
            </a:fld>
            <a:endParaRPr lang="en-US" altLang="en-US" dirty="0"/>
          </a:p>
        </p:txBody>
      </p:sp>
    </p:spTree>
    <p:extLst>
      <p:ext uri="{BB962C8B-B14F-4D97-AF65-F5344CB8AC3E}">
        <p14:creationId xmlns:p14="http://schemas.microsoft.com/office/powerpoint/2010/main" val="3251628149"/>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301627" y="228600"/>
            <a:ext cx="8540750" cy="1143000"/>
          </a:xfrm>
        </p:spPr>
        <p:txBody>
          <a:bodyPr/>
          <a:lstStyle/>
          <a:p>
            <a:r>
              <a:rPr lang="en-US"/>
              <a:t>Click to edit Master title style</a:t>
            </a:r>
          </a:p>
        </p:txBody>
      </p:sp>
      <p:sp>
        <p:nvSpPr>
          <p:cNvPr id="3" name="Content Placeholder 2"/>
          <p:cNvSpPr>
            <a:spLocks noGrp="1"/>
          </p:cNvSpPr>
          <p:nvPr>
            <p:ph sz="half" idx="1"/>
          </p:nvPr>
        </p:nvSpPr>
        <p:spPr>
          <a:xfrm>
            <a:off x="301649" y="1600200"/>
            <a:ext cx="4194175" cy="44989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24" y="1600200"/>
            <a:ext cx="4194175" cy="44989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8"/>
          <p:cNvSpPr>
            <a:spLocks noGrp="1" noChangeArrowheads="1"/>
          </p:cNvSpPr>
          <p:nvPr>
            <p:ph type="dt" sz="half" idx="10"/>
          </p:nvPr>
        </p:nvSpPr>
        <p:spPr/>
        <p:txBody>
          <a:bodyPr/>
          <a:lstStyle>
            <a:lvl1pPr algn="r">
              <a:defRPr>
                <a:latin typeface="Times New Roman" pitchFamily="18" charset="0"/>
                <a:ea typeface="ＭＳ Ｐゴシック" pitchFamily="34" charset="-128"/>
              </a:defRPr>
            </a:lvl1pPr>
          </a:lstStyle>
          <a:p>
            <a:pPr>
              <a:defRPr/>
            </a:pPr>
            <a:endParaRPr lang="en-US" dirty="0"/>
          </a:p>
        </p:txBody>
      </p:sp>
      <p:sp>
        <p:nvSpPr>
          <p:cNvPr id="6" name="Rectangle 29"/>
          <p:cNvSpPr>
            <a:spLocks noGrp="1" noChangeArrowheads="1"/>
          </p:cNvSpPr>
          <p:nvPr>
            <p:ph type="ftr" sz="quarter" idx="11"/>
          </p:nvPr>
        </p:nvSpPr>
        <p:spPr/>
        <p:txBody>
          <a:bodyPr/>
          <a:lstStyle>
            <a:lvl1pPr>
              <a:defRPr>
                <a:latin typeface="Times New Roman" pitchFamily="18" charset="0"/>
                <a:ea typeface="ＭＳ Ｐゴシック" pitchFamily="34" charset="-128"/>
              </a:defRPr>
            </a:lvl1pPr>
          </a:lstStyle>
          <a:p>
            <a:pPr>
              <a:defRPr/>
            </a:pPr>
            <a:endParaRPr lang="en-US" dirty="0"/>
          </a:p>
        </p:txBody>
      </p:sp>
      <p:sp>
        <p:nvSpPr>
          <p:cNvPr id="7" name="Rectangle 30"/>
          <p:cNvSpPr>
            <a:spLocks noGrp="1" noChangeArrowheads="1"/>
          </p:cNvSpPr>
          <p:nvPr>
            <p:ph type="sldNum" sz="quarter" idx="12"/>
          </p:nvPr>
        </p:nvSpPr>
        <p:spPr/>
        <p:txBody>
          <a:bodyPr/>
          <a:lstStyle>
            <a:lvl1pPr>
              <a:defRPr smtClean="0">
                <a:latin typeface="Times" panose="02020603050405020304" pitchFamily="18" charset="0"/>
              </a:defRPr>
            </a:lvl1pPr>
          </a:lstStyle>
          <a:p>
            <a:pPr>
              <a:defRPr/>
            </a:pPr>
            <a:fld id="{9450B702-8634-4BDD-9040-435464CF61A0}" type="slidenum">
              <a:rPr lang="en-US" altLang="en-US"/>
              <a:pPr>
                <a:defRPr/>
              </a:pPr>
              <a:t>‹#›</a:t>
            </a:fld>
            <a:endParaRPr lang="en-US" altLang="en-US" dirty="0"/>
          </a:p>
        </p:txBody>
      </p:sp>
    </p:spTree>
    <p:extLst>
      <p:ext uri="{BB962C8B-B14F-4D97-AF65-F5344CB8AC3E}">
        <p14:creationId xmlns:p14="http://schemas.microsoft.com/office/powerpoint/2010/main" val="3155719051"/>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2" Type="http://schemas.openxmlformats.org/officeDocument/2006/relationships/theme" Target="../theme/theme2.xml"/><Relationship Id="rId13" Type="http://schemas.openxmlformats.org/officeDocument/2006/relationships/image" Target="../media/image1.png"/><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9" Type="http://schemas.openxmlformats.org/officeDocument/2006/relationships/slideLayout" Target="../slideLayouts/slideLayout21.xml"/><Relationship Id="rId10"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4.xml"/><Relationship Id="rId12" Type="http://schemas.openxmlformats.org/officeDocument/2006/relationships/theme" Target="../theme/theme3.xml"/><Relationship Id="rId13" Type="http://schemas.openxmlformats.org/officeDocument/2006/relationships/image" Target="../media/image1.png"/><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 Id="rId9" Type="http://schemas.openxmlformats.org/officeDocument/2006/relationships/slideLayout" Target="../slideLayouts/slideLayout32.xml"/><Relationship Id="rId10"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5.xml"/><Relationship Id="rId12" Type="http://schemas.openxmlformats.org/officeDocument/2006/relationships/theme" Target="../theme/theme4.xml"/><Relationship Id="rId13" Type="http://schemas.openxmlformats.org/officeDocument/2006/relationships/image" Target="../media/image3.jpeg"/><Relationship Id="rId1" Type="http://schemas.openxmlformats.org/officeDocument/2006/relationships/slideLayout" Target="../slideLayouts/slideLayout35.xml"/><Relationship Id="rId2" Type="http://schemas.openxmlformats.org/officeDocument/2006/relationships/slideLayout" Target="../slideLayouts/slideLayout36.xml"/><Relationship Id="rId3" Type="http://schemas.openxmlformats.org/officeDocument/2006/relationships/slideLayout" Target="../slideLayouts/slideLayout37.xml"/><Relationship Id="rId4" Type="http://schemas.openxmlformats.org/officeDocument/2006/relationships/slideLayout" Target="../slideLayouts/slideLayout38.xml"/><Relationship Id="rId5" Type="http://schemas.openxmlformats.org/officeDocument/2006/relationships/slideLayout" Target="../slideLayouts/slideLayout39.xml"/><Relationship Id="rId6" Type="http://schemas.openxmlformats.org/officeDocument/2006/relationships/slideLayout" Target="../slideLayouts/slideLayout40.xml"/><Relationship Id="rId7" Type="http://schemas.openxmlformats.org/officeDocument/2006/relationships/slideLayout" Target="../slideLayouts/slideLayout41.xml"/><Relationship Id="rId8" Type="http://schemas.openxmlformats.org/officeDocument/2006/relationships/slideLayout" Target="../slideLayouts/slideLayout42.xml"/><Relationship Id="rId9" Type="http://schemas.openxmlformats.org/officeDocument/2006/relationships/slideLayout" Target="../slideLayouts/slideLayout43.xml"/><Relationship Id="rId10"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6.xml"/><Relationship Id="rId12" Type="http://schemas.openxmlformats.org/officeDocument/2006/relationships/slideLayout" Target="../slideLayouts/slideLayout57.xml"/><Relationship Id="rId13" Type="http://schemas.openxmlformats.org/officeDocument/2006/relationships/theme" Target="../theme/theme5.xml"/><Relationship Id="rId14" Type="http://schemas.openxmlformats.org/officeDocument/2006/relationships/image" Target="../media/image3.jpeg"/><Relationship Id="rId1" Type="http://schemas.openxmlformats.org/officeDocument/2006/relationships/slideLayout" Target="../slideLayouts/slideLayout46.xml"/><Relationship Id="rId2" Type="http://schemas.openxmlformats.org/officeDocument/2006/relationships/slideLayout" Target="../slideLayouts/slideLayout47.xml"/><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8.xml"/><Relationship Id="rId12" Type="http://schemas.openxmlformats.org/officeDocument/2006/relationships/theme" Target="../theme/theme6.xml"/><Relationship Id="rId13" Type="http://schemas.openxmlformats.org/officeDocument/2006/relationships/image" Target="../media/image4.jpeg"/><Relationship Id="rId1" Type="http://schemas.openxmlformats.org/officeDocument/2006/relationships/slideLayout" Target="../slideLayouts/slideLayout58.xml"/><Relationship Id="rId2" Type="http://schemas.openxmlformats.org/officeDocument/2006/relationships/slideLayout" Target="../slideLayouts/slideLayout59.xml"/><Relationship Id="rId3" Type="http://schemas.openxmlformats.org/officeDocument/2006/relationships/slideLayout" Target="../slideLayouts/slideLayout60.xml"/><Relationship Id="rId4" Type="http://schemas.openxmlformats.org/officeDocument/2006/relationships/slideLayout" Target="../slideLayouts/slideLayout61.xml"/><Relationship Id="rId5" Type="http://schemas.openxmlformats.org/officeDocument/2006/relationships/slideLayout" Target="../slideLayouts/slideLayout62.xml"/><Relationship Id="rId6" Type="http://schemas.openxmlformats.org/officeDocument/2006/relationships/slideLayout" Target="../slideLayouts/slideLayout63.xml"/><Relationship Id="rId7" Type="http://schemas.openxmlformats.org/officeDocument/2006/relationships/slideLayout" Target="../slideLayouts/slideLayout64.xml"/><Relationship Id="rId8" Type="http://schemas.openxmlformats.org/officeDocument/2006/relationships/slideLayout" Target="../slideLayouts/slideLayout65.xml"/><Relationship Id="rId9" Type="http://schemas.openxmlformats.org/officeDocument/2006/relationships/slideLayout" Target="../slideLayouts/slideLayout66.xml"/><Relationship Id="rId10" Type="http://schemas.openxmlformats.org/officeDocument/2006/relationships/slideLayout" Target="../slideLayouts/slideLayout67.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79.xml"/><Relationship Id="rId12" Type="http://schemas.openxmlformats.org/officeDocument/2006/relationships/slideLayout" Target="../slideLayouts/slideLayout80.xml"/><Relationship Id="rId13" Type="http://schemas.openxmlformats.org/officeDocument/2006/relationships/theme" Target="../theme/theme7.xml"/><Relationship Id="rId14" Type="http://schemas.openxmlformats.org/officeDocument/2006/relationships/image" Target="../media/image3.jpeg"/><Relationship Id="rId1" Type="http://schemas.openxmlformats.org/officeDocument/2006/relationships/slideLayout" Target="../slideLayouts/slideLayout69.xml"/><Relationship Id="rId2" Type="http://schemas.openxmlformats.org/officeDocument/2006/relationships/slideLayout" Target="../slideLayouts/slideLayout70.xml"/><Relationship Id="rId3" Type="http://schemas.openxmlformats.org/officeDocument/2006/relationships/slideLayout" Target="../slideLayouts/slideLayout71.xml"/><Relationship Id="rId4" Type="http://schemas.openxmlformats.org/officeDocument/2006/relationships/slideLayout" Target="../slideLayouts/slideLayout72.xml"/><Relationship Id="rId5" Type="http://schemas.openxmlformats.org/officeDocument/2006/relationships/slideLayout" Target="../slideLayouts/slideLayout73.xml"/><Relationship Id="rId6" Type="http://schemas.openxmlformats.org/officeDocument/2006/relationships/slideLayout" Target="../slideLayouts/slideLayout74.xml"/><Relationship Id="rId7" Type="http://schemas.openxmlformats.org/officeDocument/2006/relationships/slideLayout" Target="../slideLayouts/slideLayout75.xml"/><Relationship Id="rId8" Type="http://schemas.openxmlformats.org/officeDocument/2006/relationships/slideLayout" Target="../slideLayouts/slideLayout76.xml"/><Relationship Id="rId9" Type="http://schemas.openxmlformats.org/officeDocument/2006/relationships/slideLayout" Target="../slideLayouts/slideLayout77.xml"/><Relationship Id="rId10" Type="http://schemas.openxmlformats.org/officeDocument/2006/relationships/slideLayout" Target="../slideLayouts/slideLayout78.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91.xml"/><Relationship Id="rId12" Type="http://schemas.openxmlformats.org/officeDocument/2006/relationships/theme" Target="../theme/theme8.xml"/><Relationship Id="rId1" Type="http://schemas.openxmlformats.org/officeDocument/2006/relationships/slideLayout" Target="../slideLayouts/slideLayout81.xml"/><Relationship Id="rId2" Type="http://schemas.openxmlformats.org/officeDocument/2006/relationships/slideLayout" Target="../slideLayouts/slideLayout82.xml"/><Relationship Id="rId3" Type="http://schemas.openxmlformats.org/officeDocument/2006/relationships/slideLayout" Target="../slideLayouts/slideLayout83.xml"/><Relationship Id="rId4" Type="http://schemas.openxmlformats.org/officeDocument/2006/relationships/slideLayout" Target="../slideLayouts/slideLayout84.xml"/><Relationship Id="rId5" Type="http://schemas.openxmlformats.org/officeDocument/2006/relationships/slideLayout" Target="../slideLayouts/slideLayout85.xml"/><Relationship Id="rId6" Type="http://schemas.openxmlformats.org/officeDocument/2006/relationships/slideLayout" Target="../slideLayouts/slideLayout86.xml"/><Relationship Id="rId7" Type="http://schemas.openxmlformats.org/officeDocument/2006/relationships/slideLayout" Target="../slideLayouts/slideLayout87.xml"/><Relationship Id="rId8" Type="http://schemas.openxmlformats.org/officeDocument/2006/relationships/slideLayout" Target="../slideLayouts/slideLayout88.xml"/><Relationship Id="rId9" Type="http://schemas.openxmlformats.org/officeDocument/2006/relationships/slideLayout" Target="../slideLayouts/slideLayout89.xml"/><Relationship Id="rId10" Type="http://schemas.openxmlformats.org/officeDocument/2006/relationships/slideLayout" Target="../slideLayouts/slideLayout90.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102.xml"/><Relationship Id="rId12" Type="http://schemas.openxmlformats.org/officeDocument/2006/relationships/slideLayout" Target="../slideLayouts/slideLayout103.xml"/><Relationship Id="rId13" Type="http://schemas.openxmlformats.org/officeDocument/2006/relationships/slideLayout" Target="../slideLayouts/slideLayout104.xml"/><Relationship Id="rId14" Type="http://schemas.openxmlformats.org/officeDocument/2006/relationships/theme" Target="../theme/theme9.xml"/><Relationship Id="rId1" Type="http://schemas.openxmlformats.org/officeDocument/2006/relationships/slideLayout" Target="../slideLayouts/slideLayout92.xml"/><Relationship Id="rId2" Type="http://schemas.openxmlformats.org/officeDocument/2006/relationships/slideLayout" Target="../slideLayouts/slideLayout93.xml"/><Relationship Id="rId3" Type="http://schemas.openxmlformats.org/officeDocument/2006/relationships/slideLayout" Target="../slideLayouts/slideLayout94.xml"/><Relationship Id="rId4" Type="http://schemas.openxmlformats.org/officeDocument/2006/relationships/slideLayout" Target="../slideLayouts/slideLayout95.xml"/><Relationship Id="rId5" Type="http://schemas.openxmlformats.org/officeDocument/2006/relationships/slideLayout" Target="../slideLayouts/slideLayout96.xml"/><Relationship Id="rId6" Type="http://schemas.openxmlformats.org/officeDocument/2006/relationships/slideLayout" Target="../slideLayouts/slideLayout97.xml"/><Relationship Id="rId7" Type="http://schemas.openxmlformats.org/officeDocument/2006/relationships/slideLayout" Target="../slideLayouts/slideLayout98.xml"/><Relationship Id="rId8" Type="http://schemas.openxmlformats.org/officeDocument/2006/relationships/slideLayout" Target="../slideLayouts/slideLayout99.xml"/><Relationship Id="rId9" Type="http://schemas.openxmlformats.org/officeDocument/2006/relationships/slideLayout" Target="../slideLayouts/slideLayout100.xml"/><Relationship Id="rId10" Type="http://schemas.openxmlformats.org/officeDocument/2006/relationships/slideLayout" Target="../slideLayouts/slideLayout101.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15.xml"/><Relationship Id="rId12" Type="http://schemas.openxmlformats.org/officeDocument/2006/relationships/slideLayout" Target="../slideLayouts/slideLayout116.xml"/><Relationship Id="rId13" Type="http://schemas.openxmlformats.org/officeDocument/2006/relationships/slideLayout" Target="../slideLayouts/slideLayout117.xml"/><Relationship Id="rId14" Type="http://schemas.openxmlformats.org/officeDocument/2006/relationships/theme" Target="../theme/theme10.xml"/><Relationship Id="rId15" Type="http://schemas.openxmlformats.org/officeDocument/2006/relationships/image" Target="../media/image5.png"/><Relationship Id="rId1" Type="http://schemas.openxmlformats.org/officeDocument/2006/relationships/slideLayout" Target="../slideLayouts/slideLayout105.xml"/><Relationship Id="rId2" Type="http://schemas.openxmlformats.org/officeDocument/2006/relationships/slideLayout" Target="../slideLayouts/slideLayout106.xml"/><Relationship Id="rId3" Type="http://schemas.openxmlformats.org/officeDocument/2006/relationships/slideLayout" Target="../slideLayouts/slideLayout107.xml"/><Relationship Id="rId4" Type="http://schemas.openxmlformats.org/officeDocument/2006/relationships/slideLayout" Target="../slideLayouts/slideLayout108.xml"/><Relationship Id="rId5" Type="http://schemas.openxmlformats.org/officeDocument/2006/relationships/slideLayout" Target="../slideLayouts/slideLayout109.xml"/><Relationship Id="rId6" Type="http://schemas.openxmlformats.org/officeDocument/2006/relationships/slideLayout" Target="../slideLayouts/slideLayout110.xml"/><Relationship Id="rId7" Type="http://schemas.openxmlformats.org/officeDocument/2006/relationships/slideLayout" Target="../slideLayouts/slideLayout111.xml"/><Relationship Id="rId8" Type="http://schemas.openxmlformats.org/officeDocument/2006/relationships/slideLayout" Target="../slideLayouts/slideLayout112.xml"/><Relationship Id="rId9" Type="http://schemas.openxmlformats.org/officeDocument/2006/relationships/slideLayout" Target="../slideLayouts/slideLayout113.xml"/><Relationship Id="rId10" Type="http://schemas.openxmlformats.org/officeDocument/2006/relationships/slideLayout" Target="../slideLayouts/slideLayout114.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28.xml"/><Relationship Id="rId12" Type="http://schemas.openxmlformats.org/officeDocument/2006/relationships/slideLayout" Target="../slideLayouts/slideLayout129.xml"/><Relationship Id="rId13" Type="http://schemas.openxmlformats.org/officeDocument/2006/relationships/theme" Target="../theme/theme11.xml"/><Relationship Id="rId1" Type="http://schemas.openxmlformats.org/officeDocument/2006/relationships/slideLayout" Target="../slideLayouts/slideLayout118.xml"/><Relationship Id="rId2" Type="http://schemas.openxmlformats.org/officeDocument/2006/relationships/slideLayout" Target="../slideLayouts/slideLayout119.xml"/><Relationship Id="rId3" Type="http://schemas.openxmlformats.org/officeDocument/2006/relationships/slideLayout" Target="../slideLayouts/slideLayout120.xml"/><Relationship Id="rId4" Type="http://schemas.openxmlformats.org/officeDocument/2006/relationships/slideLayout" Target="../slideLayouts/slideLayout121.xml"/><Relationship Id="rId5" Type="http://schemas.openxmlformats.org/officeDocument/2006/relationships/slideLayout" Target="../slideLayouts/slideLayout122.xml"/><Relationship Id="rId6" Type="http://schemas.openxmlformats.org/officeDocument/2006/relationships/slideLayout" Target="../slideLayouts/slideLayout123.xml"/><Relationship Id="rId7" Type="http://schemas.openxmlformats.org/officeDocument/2006/relationships/slideLayout" Target="../slideLayouts/slideLayout124.xml"/><Relationship Id="rId8" Type="http://schemas.openxmlformats.org/officeDocument/2006/relationships/slideLayout" Target="../slideLayouts/slideLayout125.xml"/><Relationship Id="rId9" Type="http://schemas.openxmlformats.org/officeDocument/2006/relationships/slideLayout" Target="../slideLayouts/slideLayout126.xml"/><Relationship Id="rId10" Type="http://schemas.openxmlformats.org/officeDocument/2006/relationships/slideLayout" Target="../slideLayouts/slideLayout127.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40.xml"/><Relationship Id="rId12" Type="http://schemas.openxmlformats.org/officeDocument/2006/relationships/slideLayout" Target="../slideLayouts/slideLayout141.xml"/><Relationship Id="rId13" Type="http://schemas.openxmlformats.org/officeDocument/2006/relationships/slideLayout" Target="../slideLayouts/slideLayout142.xml"/><Relationship Id="rId14" Type="http://schemas.openxmlformats.org/officeDocument/2006/relationships/slideLayout" Target="../slideLayouts/slideLayout143.xml"/><Relationship Id="rId15" Type="http://schemas.openxmlformats.org/officeDocument/2006/relationships/theme" Target="../theme/theme12.xml"/><Relationship Id="rId1" Type="http://schemas.openxmlformats.org/officeDocument/2006/relationships/slideLayout" Target="../slideLayouts/slideLayout130.xml"/><Relationship Id="rId2" Type="http://schemas.openxmlformats.org/officeDocument/2006/relationships/slideLayout" Target="../slideLayouts/slideLayout131.xml"/><Relationship Id="rId3" Type="http://schemas.openxmlformats.org/officeDocument/2006/relationships/slideLayout" Target="../slideLayouts/slideLayout132.xml"/><Relationship Id="rId4" Type="http://schemas.openxmlformats.org/officeDocument/2006/relationships/slideLayout" Target="../slideLayouts/slideLayout133.xml"/><Relationship Id="rId5" Type="http://schemas.openxmlformats.org/officeDocument/2006/relationships/slideLayout" Target="../slideLayouts/slideLayout134.xml"/><Relationship Id="rId6" Type="http://schemas.openxmlformats.org/officeDocument/2006/relationships/slideLayout" Target="../slideLayouts/slideLayout135.xml"/><Relationship Id="rId7" Type="http://schemas.openxmlformats.org/officeDocument/2006/relationships/slideLayout" Target="../slideLayouts/slideLayout136.xml"/><Relationship Id="rId8" Type="http://schemas.openxmlformats.org/officeDocument/2006/relationships/slideLayout" Target="../slideLayouts/slideLayout137.xml"/><Relationship Id="rId9" Type="http://schemas.openxmlformats.org/officeDocument/2006/relationships/slideLayout" Target="../slideLayouts/slideLayout138.xml"/><Relationship Id="rId10" Type="http://schemas.openxmlformats.org/officeDocument/2006/relationships/slideLayout" Target="../slideLayouts/slideLayout139.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54.xml"/><Relationship Id="rId12" Type="http://schemas.openxmlformats.org/officeDocument/2006/relationships/slideLayout" Target="../slideLayouts/slideLayout155.xml"/><Relationship Id="rId13" Type="http://schemas.openxmlformats.org/officeDocument/2006/relationships/slideLayout" Target="../slideLayouts/slideLayout156.xml"/><Relationship Id="rId14" Type="http://schemas.openxmlformats.org/officeDocument/2006/relationships/slideLayout" Target="../slideLayouts/slideLayout157.xml"/><Relationship Id="rId15" Type="http://schemas.openxmlformats.org/officeDocument/2006/relationships/theme" Target="../theme/theme13.xml"/><Relationship Id="rId1" Type="http://schemas.openxmlformats.org/officeDocument/2006/relationships/slideLayout" Target="../slideLayouts/slideLayout144.xml"/><Relationship Id="rId2" Type="http://schemas.openxmlformats.org/officeDocument/2006/relationships/slideLayout" Target="../slideLayouts/slideLayout145.xml"/><Relationship Id="rId3" Type="http://schemas.openxmlformats.org/officeDocument/2006/relationships/slideLayout" Target="../slideLayouts/slideLayout146.xml"/><Relationship Id="rId4" Type="http://schemas.openxmlformats.org/officeDocument/2006/relationships/slideLayout" Target="../slideLayouts/slideLayout147.xml"/><Relationship Id="rId5" Type="http://schemas.openxmlformats.org/officeDocument/2006/relationships/slideLayout" Target="../slideLayouts/slideLayout148.xml"/><Relationship Id="rId6" Type="http://schemas.openxmlformats.org/officeDocument/2006/relationships/slideLayout" Target="../slideLayouts/slideLayout149.xml"/><Relationship Id="rId7" Type="http://schemas.openxmlformats.org/officeDocument/2006/relationships/slideLayout" Target="../slideLayouts/slideLayout150.xml"/><Relationship Id="rId8" Type="http://schemas.openxmlformats.org/officeDocument/2006/relationships/slideLayout" Target="../slideLayouts/slideLayout151.xml"/><Relationship Id="rId9" Type="http://schemas.openxmlformats.org/officeDocument/2006/relationships/slideLayout" Target="../slideLayouts/slideLayout152.xml"/><Relationship Id="rId10" Type="http://schemas.openxmlformats.org/officeDocument/2006/relationships/slideLayout" Target="../slideLayouts/slideLayout1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a:defRPr sz="1400"/>
            </a:lvl1pPr>
          </a:lstStyle>
          <a:p>
            <a:pPr>
              <a:defRPr/>
            </a:pPr>
            <a:endParaRPr lang="en-US" dirty="0"/>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dirty="0"/>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400"/>
            </a:lvl1pPr>
          </a:lstStyle>
          <a:p>
            <a:pPr>
              <a:defRPr/>
            </a:pPr>
            <a:fld id="{6C9D605B-6D73-4E3E-870F-584C03AEA48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506911" r:id="rId1"/>
    <p:sldLayoutId id="2147506912" r:id="rId2"/>
    <p:sldLayoutId id="2147506913" r:id="rId3"/>
    <p:sldLayoutId id="2147506914" r:id="rId4"/>
    <p:sldLayoutId id="2147506915" r:id="rId5"/>
    <p:sldLayoutId id="2147506916" r:id="rId6"/>
    <p:sldLayoutId id="2147506917" r:id="rId7"/>
    <p:sldLayoutId id="2147506918" r:id="rId8"/>
    <p:sldLayoutId id="2147506919" r:id="rId9"/>
    <p:sldLayoutId id="2147506920" r:id="rId10"/>
    <p:sldLayoutId id="2147506921" r:id="rId11"/>
    <p:sldLayoutId id="2147506922" r:id="rId12"/>
  </p:sldLayoutIdLst>
  <p:transition xmlns:p14="http://schemas.microsoft.com/office/powerpoint/2010/main"/>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pic>
        <p:nvPicPr>
          <p:cNvPr id="9218" name="Picture 2" descr="slide_content_v03b"/>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1457155" name="Rectangle 3"/>
          <p:cNvSpPr>
            <a:spLocks noGrp="1" noChangeArrowheads="1"/>
          </p:cNvSpPr>
          <p:nvPr>
            <p:ph type="title"/>
          </p:nvPr>
        </p:nvSpPr>
        <p:spPr bwMode="auto">
          <a:xfrm>
            <a:off x="14288" y="0"/>
            <a:ext cx="9144000" cy="1143000"/>
          </a:xfrm>
          <a:prstGeom prst="rect">
            <a:avLst/>
          </a:prstGeom>
          <a:noFill/>
          <a:ln>
            <a:noFill/>
          </a:ln>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9220" name="Rectangle 4"/>
          <p:cNvSpPr>
            <a:spLocks noGrp="1" noChangeArrowheads="1"/>
          </p:cNvSpPr>
          <p:nvPr>
            <p:ph type="body" idx="1"/>
          </p:nvPr>
        </p:nvSpPr>
        <p:spPr bwMode="auto">
          <a:xfrm>
            <a:off x="723900" y="1447800"/>
            <a:ext cx="7772400" cy="44656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221" name="Text Box 5"/>
          <p:cNvSpPr txBox="1">
            <a:spLocks noChangeArrowheads="1"/>
          </p:cNvSpPr>
          <p:nvPr/>
        </p:nvSpPr>
        <p:spPr bwMode="auto">
          <a:xfrm>
            <a:off x="8610600" y="6491288"/>
            <a:ext cx="533400" cy="366712"/>
          </a:xfrm>
          <a:prstGeom prst="rect">
            <a:avLst/>
          </a:prstGeom>
          <a:noFill/>
          <a:ln>
            <a:noFill/>
          </a:ln>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defRPr/>
            </a:pPr>
            <a:fld id="{61C5AB27-C06E-476B-A5A8-DE33BABBE4CB}" type="slidenum">
              <a:rPr lang="en-US" sz="1800" b="1" smtClean="0">
                <a:latin typeface="Arial" charset="0"/>
              </a:rPr>
              <a:pPr algn="r" eaLnBrk="1" hangingPunct="1">
                <a:spcBef>
                  <a:spcPct val="50000"/>
                </a:spcBef>
                <a:defRPr/>
              </a:pPr>
              <a:t>‹#›</a:t>
            </a:fld>
            <a:endParaRPr lang="en-US" sz="1800" b="1" dirty="0">
              <a:latin typeface="Arial" charset="0"/>
            </a:endParaRPr>
          </a:p>
        </p:txBody>
      </p:sp>
    </p:spTree>
  </p:cSld>
  <p:clrMap bg1="dk2" tx1="lt1" bg2="dk1" tx2="lt2" accent1="accent1" accent2="accent2" accent3="accent3" accent4="accent4" accent5="accent5" accent6="accent6" hlink="hlink" folHlink="folHlink"/>
  <p:sldLayoutIdLst>
    <p:sldLayoutId id="2147507243" r:id="rId1"/>
    <p:sldLayoutId id="2147507002" r:id="rId2"/>
    <p:sldLayoutId id="2147507003" r:id="rId3"/>
    <p:sldLayoutId id="2147507004" r:id="rId4"/>
    <p:sldLayoutId id="2147507005" r:id="rId5"/>
    <p:sldLayoutId id="2147507006" r:id="rId6"/>
    <p:sldLayoutId id="2147507007" r:id="rId7"/>
    <p:sldLayoutId id="2147507008" r:id="rId8"/>
    <p:sldLayoutId id="2147507009" r:id="rId9"/>
    <p:sldLayoutId id="2147507010" r:id="rId10"/>
    <p:sldLayoutId id="2147507011" r:id="rId11"/>
  </p:sldLayoutIdLst>
  <p:transition xmlns:p14="http://schemas.microsoft.com/office/powerpoint/2010/main"/>
  <p:txStyles>
    <p:titleStyle>
      <a:lvl1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mj-lt"/>
          <a:ea typeface="MS PGothic" pitchFamily="34" charset="-128"/>
          <a:cs typeface="+mj-cs"/>
        </a:defRPr>
      </a:lvl1pPr>
      <a:lvl2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defRPr>
      </a:lvl2pPr>
      <a:lvl3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defRPr>
      </a:lvl3pPr>
      <a:lvl4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defRPr>
      </a:lvl4pPr>
      <a:lvl5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defRPr>
      </a:lvl5pPr>
      <a:lvl6pPr marL="4572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defRPr>
      </a:lvl6pPr>
      <a:lvl7pPr marL="9144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defRPr>
      </a:lvl7pPr>
      <a:lvl8pPr marL="13716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defRPr>
      </a:lvl8pPr>
      <a:lvl9pPr marL="18288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defRPr>
      </a:lvl9pPr>
    </p:titleStyle>
    <p:bodyStyle>
      <a:lvl1pPr marL="342900" indent="-342900" algn="l" rtl="0" eaLnBrk="0" fontAlgn="base" hangingPunct="0">
        <a:spcBef>
          <a:spcPct val="20000"/>
        </a:spcBef>
        <a:spcAft>
          <a:spcPct val="0"/>
        </a:spcAft>
        <a:buChar char="•"/>
        <a:defRPr sz="30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MS PGothic" pitchFamily="34" charset="-128"/>
        </a:defRPr>
      </a:lvl2pPr>
      <a:lvl3pPr marL="1143000" indent="-228600" algn="l" rtl="0" eaLnBrk="0" fontAlgn="base" hangingPunct="0">
        <a:spcBef>
          <a:spcPct val="20000"/>
        </a:spcBef>
        <a:spcAft>
          <a:spcPct val="0"/>
        </a:spcAft>
        <a:buChar char="•"/>
        <a:defRPr sz="2400">
          <a:solidFill>
            <a:schemeClr val="tx1"/>
          </a:solidFill>
          <a:latin typeface="+mn-lt"/>
          <a:ea typeface="MS PGothic" pitchFamily="34" charset="-128"/>
        </a:defRPr>
      </a:lvl3pPr>
      <a:lvl4pPr marL="1600200" indent="-228600" algn="l" rtl="0" eaLnBrk="0" fontAlgn="base" hangingPunct="0">
        <a:spcBef>
          <a:spcPct val="20000"/>
        </a:spcBef>
        <a:spcAft>
          <a:spcPct val="0"/>
        </a:spcAft>
        <a:buChar char="–"/>
        <a:defRPr sz="2000">
          <a:solidFill>
            <a:schemeClr val="tx1"/>
          </a:solidFill>
          <a:latin typeface="+mn-lt"/>
          <a:ea typeface="MS PGothic" pitchFamily="34" charset="-128"/>
        </a:defRPr>
      </a:lvl4pPr>
      <a:lvl5pPr marL="2057400" indent="-228600" algn="l" rtl="0" eaLnBrk="0" fontAlgn="base" hangingPunct="0">
        <a:spcBef>
          <a:spcPct val="20000"/>
        </a:spcBef>
        <a:spcAft>
          <a:spcPct val="0"/>
        </a:spcAft>
        <a:buChar char="»"/>
        <a:defRPr sz="2000">
          <a:solidFill>
            <a:schemeClr val="tx1"/>
          </a:solidFill>
          <a:latin typeface="+mn-lt"/>
          <a:ea typeface="MS PGothic" pitchFamily="34" charset="-128"/>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pic>
        <p:nvPicPr>
          <p:cNvPr id="11266" name="Picture 2" descr="slide_content_v03b"/>
          <p:cNvPicPr>
            <a:picLocks noChangeAspect="1" noChangeArrowheads="1"/>
          </p:cNvPicPr>
          <p:nvPr/>
        </p:nvPicPr>
        <p:blipFill>
          <a:blip r:embed="rId13" cstate="screen">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w="9525">
            <a:noFill/>
            <a:miter lim="800000"/>
            <a:headEnd/>
            <a:tailEnd/>
          </a:ln>
        </p:spPr>
      </p:pic>
      <p:sp>
        <p:nvSpPr>
          <p:cNvPr id="1534979" name="Rectangle 3"/>
          <p:cNvSpPr>
            <a:spLocks noGrp="1" noChangeArrowheads="1"/>
          </p:cNvSpPr>
          <p:nvPr>
            <p:ph type="title"/>
          </p:nvPr>
        </p:nvSpPr>
        <p:spPr bwMode="auto">
          <a:xfrm>
            <a:off x="14288" y="0"/>
            <a:ext cx="9144000" cy="1143000"/>
          </a:xfrm>
          <a:prstGeom prst="rect">
            <a:avLst/>
          </a:prstGeom>
          <a:noFill/>
          <a:ln>
            <a:noFill/>
          </a:ln>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268" name="Rectangle 4"/>
          <p:cNvSpPr>
            <a:spLocks noGrp="1" noChangeArrowheads="1"/>
          </p:cNvSpPr>
          <p:nvPr>
            <p:ph type="body" idx="1"/>
          </p:nvPr>
        </p:nvSpPr>
        <p:spPr bwMode="auto">
          <a:xfrm>
            <a:off x="723900" y="1447800"/>
            <a:ext cx="7772400" cy="44656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269" name="Text Box 5"/>
          <p:cNvSpPr txBox="1">
            <a:spLocks noChangeArrowheads="1"/>
          </p:cNvSpPr>
          <p:nvPr/>
        </p:nvSpPr>
        <p:spPr bwMode="auto">
          <a:xfrm>
            <a:off x="8610600" y="6491288"/>
            <a:ext cx="533400" cy="366712"/>
          </a:xfrm>
          <a:prstGeom prst="rect">
            <a:avLst/>
          </a:prstGeom>
          <a:noFill/>
          <a:ln>
            <a:noFill/>
          </a:ln>
          <a:extLst/>
        </p:spPr>
        <p:txBody>
          <a:bodyPr>
            <a:spAutoFit/>
          </a:bodyPr>
          <a:lstStyle>
            <a:lvl1pPr eaLnBrk="0" hangingPunct="0">
              <a:defRPr sz="2400">
                <a:solidFill>
                  <a:schemeClr val="tx1"/>
                </a:solidFill>
                <a:latin typeface="Times New Roman" pitchFamily="18" charset="0"/>
              </a:defRPr>
            </a:lvl1pPr>
            <a:lvl2pPr marL="742950" indent="-285750" eaLnBrk="0" hangingPunct="0">
              <a:defRPr sz="2400">
                <a:solidFill>
                  <a:schemeClr val="tx1"/>
                </a:solidFill>
                <a:latin typeface="Times New Roman" pitchFamily="18" charset="0"/>
              </a:defRPr>
            </a:lvl2pPr>
            <a:lvl3pPr marL="1143000" indent="-228600" eaLnBrk="0" hangingPunct="0">
              <a:defRPr sz="2400">
                <a:solidFill>
                  <a:schemeClr val="tx1"/>
                </a:solidFill>
                <a:latin typeface="Times New Roman" pitchFamily="18" charset="0"/>
              </a:defRPr>
            </a:lvl3pPr>
            <a:lvl4pPr marL="1600200" indent="-228600" eaLnBrk="0" hangingPunct="0">
              <a:defRPr sz="2400">
                <a:solidFill>
                  <a:schemeClr val="tx1"/>
                </a:solidFill>
                <a:latin typeface="Times New Roman" pitchFamily="18" charset="0"/>
              </a:defRPr>
            </a:lvl4pPr>
            <a:lvl5pPr marL="2057400" indent="-228600" eaLnBrk="0" hangingPunct="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pPr algn="r" eaLnBrk="1" hangingPunct="1">
              <a:spcBef>
                <a:spcPct val="50000"/>
              </a:spcBef>
              <a:defRPr/>
            </a:pPr>
            <a:fld id="{AB8075A8-D3C3-43C7-A4D9-6D8A75534FF5}" type="slidenum">
              <a:rPr lang="en-US" sz="1800" b="1" smtClean="0">
                <a:latin typeface="Arial" charset="0"/>
              </a:rPr>
              <a:pPr algn="r" eaLnBrk="1" hangingPunct="1">
                <a:spcBef>
                  <a:spcPct val="50000"/>
                </a:spcBef>
                <a:defRPr/>
              </a:pPr>
              <a:t>‹#›</a:t>
            </a:fld>
            <a:endParaRPr lang="en-US" sz="1800" b="1" dirty="0">
              <a:latin typeface="Arial" charset="0"/>
            </a:endParaRPr>
          </a:p>
        </p:txBody>
      </p:sp>
    </p:spTree>
  </p:cSld>
  <p:clrMap bg1="dk2" tx1="lt1" bg2="dk1" tx2="lt2" accent1="accent1" accent2="accent2" accent3="accent3" accent4="accent4" accent5="accent5" accent6="accent6" hlink="hlink" folHlink="folHlink"/>
  <p:sldLayoutIdLst>
    <p:sldLayoutId id="2147507244" r:id="rId1"/>
    <p:sldLayoutId id="2147507023" r:id="rId2"/>
    <p:sldLayoutId id="2147507024" r:id="rId3"/>
    <p:sldLayoutId id="2147507025" r:id="rId4"/>
    <p:sldLayoutId id="2147507026" r:id="rId5"/>
    <p:sldLayoutId id="2147507027" r:id="rId6"/>
    <p:sldLayoutId id="2147507028" r:id="rId7"/>
    <p:sldLayoutId id="2147507029" r:id="rId8"/>
    <p:sldLayoutId id="2147507030" r:id="rId9"/>
    <p:sldLayoutId id="2147507031" r:id="rId10"/>
    <p:sldLayoutId id="2147507032" r:id="rId11"/>
  </p:sldLayoutIdLst>
  <p:transition xmlns:p14="http://schemas.microsoft.com/office/powerpoint/2010/main"/>
  <p:txStyles>
    <p:titleStyle>
      <a:lvl1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mj-lt"/>
          <a:ea typeface="MS PGothic" pitchFamily="34" charset="-128"/>
          <a:cs typeface="+mj-cs"/>
        </a:defRPr>
      </a:lvl1pPr>
      <a:lvl2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cs typeface="Arial" pitchFamily="34" charset="0"/>
        </a:defRPr>
      </a:lvl2pPr>
      <a:lvl3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cs typeface="Arial" pitchFamily="34" charset="0"/>
        </a:defRPr>
      </a:lvl3pPr>
      <a:lvl4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cs typeface="Arial" pitchFamily="34" charset="0"/>
        </a:defRPr>
      </a:lvl4pPr>
      <a:lvl5pPr algn="l" rtl="0" eaLnBrk="0" fontAlgn="base" hangingPunct="0">
        <a:spcBef>
          <a:spcPct val="0"/>
        </a:spcBef>
        <a:spcAft>
          <a:spcPct val="0"/>
        </a:spcAft>
        <a:defRPr sz="3000" b="1">
          <a:solidFill>
            <a:schemeClr val="bg1"/>
          </a:solidFill>
          <a:effectLst>
            <a:outerShdw blurRad="38100" dist="38100" dir="2700000" algn="tl">
              <a:srgbClr val="FFFFFF"/>
            </a:outerShdw>
          </a:effectLst>
          <a:latin typeface="Arial" pitchFamily="34" charset="0"/>
          <a:ea typeface="MS PGothic" pitchFamily="34" charset="-128"/>
          <a:cs typeface="Arial" pitchFamily="34" charset="0"/>
        </a:defRPr>
      </a:lvl5pPr>
      <a:lvl6pPr marL="4572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cs typeface="Arial" pitchFamily="34" charset="0"/>
        </a:defRPr>
      </a:lvl6pPr>
      <a:lvl7pPr marL="9144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cs typeface="Arial" pitchFamily="34" charset="0"/>
        </a:defRPr>
      </a:lvl7pPr>
      <a:lvl8pPr marL="13716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cs typeface="Arial" pitchFamily="34" charset="0"/>
        </a:defRPr>
      </a:lvl8pPr>
      <a:lvl9pPr marL="1828800" algn="l" rtl="0" fontAlgn="base">
        <a:spcBef>
          <a:spcPct val="0"/>
        </a:spcBef>
        <a:spcAft>
          <a:spcPct val="0"/>
        </a:spcAft>
        <a:defRPr sz="3000" b="1">
          <a:solidFill>
            <a:schemeClr val="bg1"/>
          </a:solidFill>
          <a:effectLst>
            <a:outerShdw blurRad="38100" dist="38100" dir="2700000" algn="tl">
              <a:srgbClr val="FFFFFF"/>
            </a:outerShdw>
          </a:effectLst>
          <a:latin typeface="Arial" pitchFamily="34" charset="0"/>
          <a:ea typeface="ＭＳ Ｐゴシック" pitchFamily="34" charset="-128"/>
          <a:cs typeface="Arial" pitchFamily="34" charset="0"/>
        </a:defRPr>
      </a:lvl9pPr>
    </p:titleStyle>
    <p:bodyStyle>
      <a:lvl1pPr marL="342900" indent="-342900" algn="l" rtl="0" eaLnBrk="0" fontAlgn="base" hangingPunct="0">
        <a:spcBef>
          <a:spcPct val="20000"/>
        </a:spcBef>
        <a:spcAft>
          <a:spcPct val="0"/>
        </a:spcAft>
        <a:buChar char="•"/>
        <a:defRPr sz="3000">
          <a:solidFill>
            <a:schemeClr val="tx1"/>
          </a:solidFill>
          <a:latin typeface="+mn-lt"/>
          <a:ea typeface="MS PGothic" pitchFamily="34" charset="-128"/>
          <a:cs typeface="+mn-cs"/>
        </a:defRPr>
      </a:lvl1pPr>
      <a:lvl2pPr marL="742950" indent="-285750" algn="l" rtl="0" eaLnBrk="0" fontAlgn="base" hangingPunct="0">
        <a:spcBef>
          <a:spcPct val="20000"/>
        </a:spcBef>
        <a:spcAft>
          <a:spcPct val="0"/>
        </a:spcAft>
        <a:buChar char="–"/>
        <a:defRPr sz="2800">
          <a:solidFill>
            <a:schemeClr val="tx1"/>
          </a:solidFill>
          <a:latin typeface="+mn-lt"/>
          <a:ea typeface="MS PGothic" pitchFamily="34" charset="-128"/>
          <a:cs typeface="+mn-cs"/>
        </a:defRPr>
      </a:lvl2pPr>
      <a:lvl3pPr marL="1143000" indent="-228600" algn="l" rtl="0" eaLnBrk="0" fontAlgn="base" hangingPunct="0">
        <a:spcBef>
          <a:spcPct val="20000"/>
        </a:spcBef>
        <a:spcAft>
          <a:spcPct val="0"/>
        </a:spcAft>
        <a:buChar char="•"/>
        <a:defRPr sz="2400">
          <a:solidFill>
            <a:schemeClr val="tx1"/>
          </a:solidFill>
          <a:latin typeface="+mn-lt"/>
          <a:ea typeface="MS PGothic" pitchFamily="34" charset="-128"/>
          <a:cs typeface="+mn-cs"/>
        </a:defRPr>
      </a:lvl3pPr>
      <a:lvl4pPr marL="1600200" indent="-228600" algn="l" rtl="0" eaLnBrk="0" fontAlgn="base" hangingPunct="0">
        <a:spcBef>
          <a:spcPct val="20000"/>
        </a:spcBef>
        <a:spcAft>
          <a:spcPct val="0"/>
        </a:spcAft>
        <a:buChar char="–"/>
        <a:defRPr sz="2000">
          <a:solidFill>
            <a:schemeClr val="tx1"/>
          </a:solidFill>
          <a:latin typeface="+mn-lt"/>
          <a:ea typeface="MS PGothic" pitchFamily="34" charset="-128"/>
          <a:cs typeface="+mn-cs"/>
        </a:defRPr>
      </a:lvl4pPr>
      <a:lvl5pPr marL="2057400" indent="-228600" algn="l" rtl="0" eaLnBrk="0" fontAlgn="base" hangingPunct="0">
        <a:spcBef>
          <a:spcPct val="20000"/>
        </a:spcBef>
        <a:spcAft>
          <a:spcPct val="0"/>
        </a:spcAft>
        <a:buChar char="»"/>
        <a:defRPr sz="2000">
          <a:solidFill>
            <a:schemeClr val="tx1"/>
          </a:solidFill>
          <a:latin typeface="+mn-lt"/>
          <a:ea typeface="MS PGothic" pitchFamily="34" charset="-128"/>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0084"/>
        </a:solidFill>
        <a:effectLst/>
      </p:bgPr>
    </p:bg>
    <p:spTree>
      <p:nvGrpSpPr>
        <p:cNvPr id="1" name=""/>
        <p:cNvGrpSpPr/>
        <p:nvPr/>
      </p:nvGrpSpPr>
      <p:grpSpPr>
        <a:xfrm>
          <a:off x="0" y="0"/>
          <a:ext cx="0" cy="0"/>
          <a:chOff x="0" y="0"/>
          <a:chExt cx="0" cy="0"/>
        </a:xfrm>
      </p:grpSpPr>
      <p:grpSp>
        <p:nvGrpSpPr>
          <p:cNvPr id="19458" name="Group 2"/>
          <p:cNvGrpSpPr>
            <a:grpSpLocks/>
          </p:cNvGrpSpPr>
          <p:nvPr userDrawn="1"/>
        </p:nvGrpSpPr>
        <p:grpSpPr bwMode="auto">
          <a:xfrm>
            <a:off x="0" y="0"/>
            <a:ext cx="9140825" cy="6850063"/>
            <a:chOff x="0" y="0"/>
            <a:chExt cx="5758" cy="4315"/>
          </a:xfrm>
        </p:grpSpPr>
        <p:grpSp>
          <p:nvGrpSpPr>
            <p:cNvPr id="19466" name="Group 3"/>
            <p:cNvGrpSpPr>
              <a:grpSpLocks/>
            </p:cNvGrpSpPr>
            <p:nvPr userDrawn="1"/>
          </p:nvGrpSpPr>
          <p:grpSpPr bwMode="auto">
            <a:xfrm>
              <a:off x="1728" y="2230"/>
              <a:ext cx="4027" cy="2085"/>
              <a:chOff x="1728" y="2230"/>
              <a:chExt cx="4027" cy="2085"/>
            </a:xfrm>
          </p:grpSpPr>
          <p:sp>
            <p:nvSpPr>
              <p:cNvPr id="19469"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solidFill>
                <a:srgbClr val="000078"/>
              </a:solidFill>
              <a:ln w="9525">
                <a:noFill/>
                <a:round/>
                <a:headEnd/>
                <a:tailEnd/>
              </a:ln>
            </p:spPr>
            <p:txBody>
              <a:bodyPr/>
              <a:lstStyle/>
              <a:p>
                <a:endParaRPr lang="en-US" dirty="0"/>
              </a:p>
            </p:txBody>
          </p:sp>
          <p:sp>
            <p:nvSpPr>
              <p:cNvPr id="19470"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solidFill>
                <a:srgbClr val="000078"/>
              </a:solidFill>
              <a:ln w="9525">
                <a:noFill/>
                <a:round/>
                <a:headEnd/>
                <a:tailEnd/>
              </a:ln>
            </p:spPr>
            <p:txBody>
              <a:bodyPr/>
              <a:lstStyle/>
              <a:p>
                <a:endParaRPr lang="en-US" dirty="0"/>
              </a:p>
            </p:txBody>
          </p:sp>
          <p:sp>
            <p:nvSpPr>
              <p:cNvPr id="19471"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solidFill>
                <a:srgbClr val="000078"/>
              </a:solidFill>
              <a:ln w="9525">
                <a:noFill/>
                <a:round/>
                <a:headEnd/>
                <a:tailEnd/>
              </a:ln>
            </p:spPr>
            <p:txBody>
              <a:bodyPr/>
              <a:lstStyle/>
              <a:p>
                <a:endParaRPr lang="en-US" dirty="0"/>
              </a:p>
            </p:txBody>
          </p:sp>
          <p:sp>
            <p:nvSpPr>
              <p:cNvPr id="19472"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0084"/>
              </a:solidFill>
              <a:ln w="9525">
                <a:noFill/>
                <a:round/>
                <a:headEnd/>
                <a:tailEnd/>
              </a:ln>
            </p:spPr>
            <p:txBody>
              <a:bodyPr/>
              <a:lstStyle/>
              <a:p>
                <a:endParaRPr lang="en-US" dirty="0"/>
              </a:p>
            </p:txBody>
          </p:sp>
          <p:sp>
            <p:nvSpPr>
              <p:cNvPr id="19473"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solidFill>
                <a:srgbClr val="000078"/>
              </a:solidFill>
              <a:ln w="9525">
                <a:noFill/>
                <a:round/>
                <a:headEnd/>
                <a:tailEnd/>
              </a:ln>
            </p:spPr>
            <p:txBody>
              <a:bodyPr/>
              <a:lstStyle/>
              <a:p>
                <a:endParaRPr lang="en-US" dirty="0"/>
              </a:p>
            </p:txBody>
          </p:sp>
        </p:grpSp>
        <p:sp>
          <p:nvSpPr>
            <p:cNvPr id="19467" name="Freeform 9"/>
            <p:cNvSpPr>
              <a:spLocks/>
            </p:cNvSpPr>
            <p:nvPr/>
          </p:nvSpPr>
          <p:spPr bwMode="hidden">
            <a:xfrm>
              <a:off x="3322" y="1341"/>
              <a:ext cx="1825" cy="1537"/>
            </a:xfrm>
            <a:custGeom>
              <a:avLst/>
              <a:gdLst>
                <a:gd name="T0" fmla="*/ 2 w 2296"/>
                <a:gd name="T1" fmla="*/ 8118 h 1469"/>
                <a:gd name="T2" fmla="*/ 2 w 2296"/>
                <a:gd name="T3" fmla="*/ 7750 h 1469"/>
                <a:gd name="T4" fmla="*/ 2 w 2296"/>
                <a:gd name="T5" fmla="*/ 7334 h 1469"/>
                <a:gd name="T6" fmla="*/ 2 w 2296"/>
                <a:gd name="T7" fmla="*/ 6872 h 1469"/>
                <a:gd name="T8" fmla="*/ 2 w 2296"/>
                <a:gd name="T9" fmla="*/ 6374 h 1469"/>
                <a:gd name="T10" fmla="*/ 2 w 2296"/>
                <a:gd name="T11" fmla="*/ 5800 h 1469"/>
                <a:gd name="T12" fmla="*/ 2 w 2296"/>
                <a:gd name="T13" fmla="*/ 5124 h 1469"/>
                <a:gd name="T14" fmla="*/ 2 w 2296"/>
                <a:gd name="T15" fmla="*/ 4289 h 1469"/>
                <a:gd name="T16" fmla="*/ 2 w 2296"/>
                <a:gd name="T17" fmla="*/ 3503 h 1469"/>
                <a:gd name="T18" fmla="*/ 2 w 2296"/>
                <a:gd name="T19" fmla="*/ 2793 h 1469"/>
                <a:gd name="T20" fmla="*/ 2 w 2296"/>
                <a:gd name="T21" fmla="*/ 2119 h 1469"/>
                <a:gd name="T22" fmla="*/ 2 w 2296"/>
                <a:gd name="T23" fmla="*/ 1208 h 1469"/>
                <a:gd name="T24" fmla="*/ 2 w 2296"/>
                <a:gd name="T25" fmla="*/ 707 h 1469"/>
                <a:gd name="T26" fmla="*/ 2 w 2296"/>
                <a:gd name="T27" fmla="*/ 327 h 1469"/>
                <a:gd name="T28" fmla="*/ 2 w 2296"/>
                <a:gd name="T29" fmla="*/ 10 h 1469"/>
                <a:gd name="T30" fmla="*/ 2 w 2296"/>
                <a:gd name="T31" fmla="*/ 0 h 1469"/>
                <a:gd name="T32" fmla="*/ 2 w 2296"/>
                <a:gd name="T33" fmla="*/ 920 h 1469"/>
                <a:gd name="T34" fmla="*/ 2 w 2296"/>
                <a:gd name="T35" fmla="*/ 1954 h 1469"/>
                <a:gd name="T36" fmla="*/ 2 w 2296"/>
                <a:gd name="T37" fmla="*/ 2504 h 1469"/>
                <a:gd name="T38" fmla="*/ 2 w 2296"/>
                <a:gd name="T39" fmla="*/ 3072 h 1469"/>
                <a:gd name="T40" fmla="*/ 2 w 2296"/>
                <a:gd name="T41" fmla="*/ 3665 h 1469"/>
                <a:gd name="T42" fmla="*/ 2 w 2296"/>
                <a:gd name="T43" fmla="*/ 4289 h 1469"/>
                <a:gd name="T44" fmla="*/ 2 w 2296"/>
                <a:gd name="T45" fmla="*/ 4865 h 1469"/>
                <a:gd name="T46" fmla="*/ 2 w 2296"/>
                <a:gd name="T47" fmla="*/ 5378 h 1469"/>
                <a:gd name="T48" fmla="*/ 2 w 2296"/>
                <a:gd name="T49" fmla="*/ 5800 h 1469"/>
                <a:gd name="T50" fmla="*/ 2 w 2296"/>
                <a:gd name="T51" fmla="*/ 6140 h 1469"/>
                <a:gd name="T52" fmla="*/ 2 w 2296"/>
                <a:gd name="T53" fmla="*/ 6466 h 1469"/>
                <a:gd name="T54" fmla="*/ 2 w 2296"/>
                <a:gd name="T55" fmla="*/ 6957 h 1469"/>
                <a:gd name="T56" fmla="*/ 2 w 2296"/>
                <a:gd name="T57" fmla="*/ 7415 h 1469"/>
                <a:gd name="T58" fmla="*/ 2 w 2296"/>
                <a:gd name="T59" fmla="*/ 7888 h 1469"/>
                <a:gd name="T60" fmla="*/ 2 w 2296"/>
                <a:gd name="T61" fmla="*/ 8179 h 1469"/>
                <a:gd name="T62" fmla="*/ 2 w 2296"/>
                <a:gd name="T63" fmla="*/ 8449 h 1469"/>
                <a:gd name="T64" fmla="*/ 2 w 2296"/>
                <a:gd name="T65" fmla="*/ 8809 h 1469"/>
                <a:gd name="T66" fmla="*/ 2 w 2296"/>
                <a:gd name="T67" fmla="*/ 9226 h 1469"/>
                <a:gd name="T68" fmla="*/ 0 w 2296"/>
                <a:gd name="T69" fmla="*/ 9664 h 1469"/>
                <a:gd name="T70" fmla="*/ 2 w 2296"/>
                <a:gd name="T71" fmla="*/ 10167 h 1469"/>
                <a:gd name="T72" fmla="*/ 2 w 2296"/>
                <a:gd name="T73" fmla="*/ 10587 h 1469"/>
                <a:gd name="T74" fmla="*/ 2 w 2296"/>
                <a:gd name="T75" fmla="*/ 10931 h 1469"/>
                <a:gd name="T76" fmla="*/ 2 w 2296"/>
                <a:gd name="T77" fmla="*/ 11242 h 1469"/>
                <a:gd name="T78" fmla="*/ 2 w 2296"/>
                <a:gd name="T79" fmla="*/ 10830 h 1469"/>
                <a:gd name="T80" fmla="*/ 2 w 2296"/>
                <a:gd name="T81" fmla="*/ 10423 h 1469"/>
                <a:gd name="T82" fmla="*/ 2 w 2296"/>
                <a:gd name="T83" fmla="*/ 9996 h 1469"/>
                <a:gd name="T84" fmla="*/ 2 w 2296"/>
                <a:gd name="T85" fmla="*/ 9644 h 1469"/>
                <a:gd name="T86" fmla="*/ 2 w 2296"/>
                <a:gd name="T87" fmla="*/ 9249 h 1469"/>
                <a:gd name="T88" fmla="*/ 2 w 2296"/>
                <a:gd name="T89" fmla="*/ 8924 h 1469"/>
                <a:gd name="T90" fmla="*/ 2 w 2296"/>
                <a:gd name="T91" fmla="*/ 8585 h 1469"/>
                <a:gd name="T92" fmla="*/ 2 w 2296"/>
                <a:gd name="T93" fmla="*/ 833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000078"/>
            </a:solidFill>
            <a:ln w="9525">
              <a:noFill/>
              <a:round/>
              <a:headEnd/>
              <a:tailEnd/>
            </a:ln>
          </p:spPr>
          <p:txBody>
            <a:bodyPr/>
            <a:lstStyle/>
            <a:p>
              <a:endParaRPr lang="en-US" dirty="0"/>
            </a:p>
          </p:txBody>
        </p:sp>
        <p:sp>
          <p:nvSpPr>
            <p:cNvPr id="19468" name="Freeform 10"/>
            <p:cNvSpPr>
              <a:spLocks/>
            </p:cNvSpPr>
            <p:nvPr/>
          </p:nvSpPr>
          <p:spPr bwMode="hidden">
            <a:xfrm>
              <a:off x="0" y="0"/>
              <a:ext cx="5758" cy="1776"/>
            </a:xfrm>
            <a:custGeom>
              <a:avLst/>
              <a:gdLst>
                <a:gd name="T0" fmla="*/ 0 w 5740"/>
                <a:gd name="T1" fmla="*/ 0 h 1906"/>
                <a:gd name="T2" fmla="*/ 0 w 5740"/>
                <a:gd name="T3" fmla="*/ 78 h 1906"/>
                <a:gd name="T4" fmla="*/ 6608 w 5740"/>
                <a:gd name="T5" fmla="*/ 78 h 1906"/>
                <a:gd name="T6" fmla="*/ 660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rgbClr val="000084"/>
                </a:gs>
              </a:gsLst>
              <a:lin ang="5400000" scaled="1"/>
            </a:gradFill>
            <a:ln w="9525">
              <a:noFill/>
              <a:round/>
              <a:headEnd/>
              <a:tailEnd/>
            </a:ln>
          </p:spPr>
          <p:txBody>
            <a:bodyPr/>
            <a:lstStyle/>
            <a:p>
              <a:endParaRPr lang="en-US" dirty="0"/>
            </a:p>
          </p:txBody>
        </p:sp>
      </p:grpSp>
      <p:sp>
        <p:nvSpPr>
          <p:cNvPr id="1985547" name="Rectangle 11"/>
          <p:cNvSpPr>
            <a:spLocks noGrp="1" noChangeArrowheads="1"/>
          </p:cNvSpPr>
          <p:nvPr>
            <p:ph type="body" idx="1"/>
          </p:nvPr>
        </p:nvSpPr>
        <p:spPr bwMode="auto">
          <a:xfrm>
            <a:off x="965200" y="1447800"/>
            <a:ext cx="7188200" cy="2130425"/>
          </a:xfrm>
          <a:prstGeom prst="rect">
            <a:avLst/>
          </a:prstGeom>
          <a:noFill/>
          <a:ln>
            <a:noFill/>
          </a:ln>
          <a:effectLst/>
          <a:extLst/>
        </p:spPr>
        <p:txBody>
          <a:bodyPr vert="horz" wrap="square" lIns="91440" tIns="91440" rIns="45720" bIns="4572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85548" name="Rectangle 12"/>
          <p:cNvSpPr>
            <a:spLocks noChangeArrowheads="1"/>
          </p:cNvSpPr>
          <p:nvPr userDrawn="1"/>
        </p:nvSpPr>
        <p:spPr bwMode="auto">
          <a:xfrm>
            <a:off x="0" y="0"/>
            <a:ext cx="9144000" cy="1020763"/>
          </a:xfrm>
          <a:prstGeom prst="rect">
            <a:avLst/>
          </a:prstGeom>
          <a:gradFill rotWithShape="1">
            <a:gsLst>
              <a:gs pos="0">
                <a:srgbClr val="FF6600">
                  <a:gamma/>
                  <a:shade val="46275"/>
                  <a:invGamma/>
                </a:srgbClr>
              </a:gs>
              <a:gs pos="50000">
                <a:srgbClr val="FF6600">
                  <a:alpha val="81000"/>
                </a:srgbClr>
              </a:gs>
              <a:gs pos="100000">
                <a:srgbClr val="FF6600">
                  <a:gamma/>
                  <a:shade val="46275"/>
                  <a:invGamma/>
                </a:srgbClr>
              </a:gs>
            </a:gsLst>
            <a:lin ang="5400000" scaled="1"/>
          </a:gradFill>
          <a:ln w="31750">
            <a:solidFill>
              <a:srgbClr val="D7300A"/>
            </a:solidFill>
            <a:miter lim="800000"/>
            <a:headEnd/>
            <a:tailEnd/>
          </a:ln>
          <a:effectLst>
            <a:outerShdw dist="17961" dir="2700000" algn="ctr" rotWithShape="0">
              <a:schemeClr val="bg2"/>
            </a:outerShdw>
          </a:effectLst>
        </p:spPr>
        <p:txBody>
          <a:bodyPr anchor="ctr">
            <a:spAutoFit/>
          </a:bodyPr>
          <a:lstStyle/>
          <a:p>
            <a:pPr>
              <a:defRPr/>
            </a:pPr>
            <a:endParaRPr lang="en-US" dirty="0"/>
          </a:p>
        </p:txBody>
      </p:sp>
      <p:pic>
        <p:nvPicPr>
          <p:cNvPr id="19463" name="Picture 13"/>
          <p:cNvPicPr>
            <a:picLocks noChangeAspect="1" noChangeArrowheads="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a:off x="50800" y="63500"/>
            <a:ext cx="1311275" cy="854075"/>
          </a:xfrm>
          <a:prstGeom prst="rect">
            <a:avLst/>
          </a:prstGeom>
          <a:noFill/>
          <a:ln w="12700">
            <a:solidFill>
              <a:srgbClr val="99CC00"/>
            </a:solidFill>
            <a:miter lim="800000"/>
            <a:headEnd/>
            <a:tailEnd/>
          </a:ln>
          <a:effectLst>
            <a:outerShdw dist="35921" dir="2700000" algn="ctr" rotWithShape="0">
              <a:schemeClr val="bg2"/>
            </a:outerShdw>
          </a:effectLst>
        </p:spPr>
      </p:pic>
      <p:sp>
        <p:nvSpPr>
          <p:cNvPr id="1985550" name="Rectangle 14"/>
          <p:cNvSpPr>
            <a:spLocks noGrp="1" noChangeArrowheads="1"/>
          </p:cNvSpPr>
          <p:nvPr>
            <p:ph type="title"/>
          </p:nvPr>
        </p:nvSpPr>
        <p:spPr bwMode="auto">
          <a:xfrm>
            <a:off x="1371600" y="304800"/>
            <a:ext cx="7772400" cy="406400"/>
          </a:xfrm>
          <a:prstGeom prst="rect">
            <a:avLst/>
          </a:prstGeom>
          <a:noFill/>
          <a:ln>
            <a:noFill/>
          </a:ln>
          <a:effectLst/>
          <a:extLst/>
        </p:spPr>
        <p:txBody>
          <a:bodyPr vert="horz" wrap="square" lIns="0" tIns="0" rIns="0" bIns="0" numCol="1" anchor="b" anchorCtr="0" compatLnSpc="1">
            <a:prstTxWarp prst="textNoShape">
              <a:avLst/>
            </a:prstTxWarp>
            <a:spAutoFit/>
          </a:bodyPr>
          <a:lstStyle/>
          <a:p>
            <a:pPr lvl="0"/>
            <a:r>
              <a:rPr lang="en-US"/>
              <a:t>Click to edit Master title style</a:t>
            </a:r>
          </a:p>
        </p:txBody>
      </p:sp>
      <p:sp>
        <p:nvSpPr>
          <p:cNvPr id="19465" name="Line 15"/>
          <p:cNvSpPr>
            <a:spLocks noChangeShapeType="1"/>
          </p:cNvSpPr>
          <p:nvPr userDrawn="1"/>
        </p:nvSpPr>
        <p:spPr bwMode="auto">
          <a:xfrm>
            <a:off x="0" y="1038225"/>
            <a:ext cx="9144000" cy="0"/>
          </a:xfrm>
          <a:prstGeom prst="line">
            <a:avLst/>
          </a:prstGeom>
          <a:noFill/>
          <a:ln w="38100">
            <a:solidFill>
              <a:srgbClr val="000000"/>
            </a:solidFill>
            <a:round/>
            <a:headEnd/>
            <a:tailEnd/>
          </a:ln>
        </p:spPr>
        <p:txBody>
          <a:bodyPr wrap="none">
            <a:spAutoFit/>
          </a:bodyPr>
          <a:lstStyle/>
          <a:p>
            <a:endParaRPr lang="en-US" dirty="0"/>
          </a:p>
        </p:txBody>
      </p:sp>
    </p:spTree>
  </p:cSld>
  <p:clrMap bg1="dk2" tx1="lt1" bg2="dk1" tx2="lt2" accent1="accent1" accent2="accent2" accent3="accent3" accent4="accent4" accent5="accent5" accent6="accent6" hlink="hlink" folHlink="folHlink"/>
  <p:sldLayoutIdLst>
    <p:sldLayoutId id="2147507110" r:id="rId1"/>
    <p:sldLayoutId id="2147507111" r:id="rId2"/>
    <p:sldLayoutId id="2147507112" r:id="rId3"/>
    <p:sldLayoutId id="2147507113" r:id="rId4"/>
    <p:sldLayoutId id="2147507114" r:id="rId5"/>
    <p:sldLayoutId id="2147507115" r:id="rId6"/>
    <p:sldLayoutId id="2147507116" r:id="rId7"/>
    <p:sldLayoutId id="2147507117" r:id="rId8"/>
    <p:sldLayoutId id="2147507118" r:id="rId9"/>
    <p:sldLayoutId id="2147507119" r:id="rId10"/>
    <p:sldLayoutId id="2147507120" r:id="rId11"/>
  </p:sldLayoutIdLst>
  <p:txStyles>
    <p:titleStyle>
      <a:lvl1pPr algn="ctr" rtl="0" eaLnBrk="0" fontAlgn="base" hangingPunct="0">
        <a:lnSpc>
          <a:spcPct val="95000"/>
        </a:lnSpc>
        <a:spcBef>
          <a:spcPct val="0"/>
        </a:spcBef>
        <a:spcAft>
          <a:spcPct val="0"/>
        </a:spcAft>
        <a:defRPr sz="2800" b="1">
          <a:solidFill>
            <a:schemeClr val="tx1"/>
          </a:solidFill>
          <a:effectLst>
            <a:outerShdw blurRad="38100" dist="38100" dir="2700000" algn="tl">
              <a:srgbClr val="000000"/>
            </a:outerShdw>
          </a:effectLst>
          <a:latin typeface="+mj-lt"/>
          <a:ea typeface="+mj-ea"/>
          <a:cs typeface="+mj-cs"/>
        </a:defRPr>
      </a:lvl1pPr>
      <a:lvl2pPr algn="ctr" rtl="0" eaLnBrk="0" fontAlgn="base" hangingPunct="0">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2pPr>
      <a:lvl3pPr algn="ctr" rtl="0" eaLnBrk="0" fontAlgn="base" hangingPunct="0">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3pPr>
      <a:lvl4pPr algn="ctr" rtl="0" eaLnBrk="0" fontAlgn="base" hangingPunct="0">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4pPr>
      <a:lvl5pPr algn="ctr" rtl="0" eaLnBrk="0" fontAlgn="base" hangingPunct="0">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5pPr>
      <a:lvl6pPr marL="457200" algn="ctr" rtl="0" fontAlgn="base">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6pPr>
      <a:lvl7pPr marL="914400" algn="ctr" rtl="0" fontAlgn="base">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7pPr>
      <a:lvl8pPr marL="1371600" algn="ctr" rtl="0" fontAlgn="base">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8pPr>
      <a:lvl9pPr marL="1828800" algn="ctr" rtl="0" fontAlgn="base">
        <a:lnSpc>
          <a:spcPct val="95000"/>
        </a:lnSpc>
        <a:spcBef>
          <a:spcPct val="0"/>
        </a:spcBef>
        <a:spcAft>
          <a:spcPct val="0"/>
        </a:spcAft>
        <a:defRPr sz="2800" b="1">
          <a:solidFill>
            <a:schemeClr val="tx1"/>
          </a:solidFill>
          <a:effectLst>
            <a:outerShdw blurRad="38100" dist="38100" dir="2700000" algn="tl">
              <a:srgbClr val="000000"/>
            </a:outerShdw>
          </a:effectLst>
          <a:latin typeface="Arial" pitchFamily="34" charset="0"/>
          <a:cs typeface="Arial" pitchFamily="34" charset="0"/>
        </a:defRPr>
      </a:lvl9pPr>
    </p:titleStyle>
    <p:bodyStyle>
      <a:lvl1pPr marL="341313" indent="-341313" algn="l" rtl="0" eaLnBrk="0" fontAlgn="base" hangingPunct="0">
        <a:lnSpc>
          <a:spcPct val="95000"/>
        </a:lnSpc>
        <a:spcBef>
          <a:spcPct val="35000"/>
        </a:spcBef>
        <a:spcAft>
          <a:spcPct val="0"/>
        </a:spcAft>
        <a:buClr>
          <a:srgbClr val="CC0000"/>
        </a:buClr>
        <a:buSzPct val="68000"/>
        <a:buFont typeface="Arial Black" pitchFamily="34" charset="0"/>
        <a:buChar char="►"/>
        <a:defRPr sz="2600" b="1">
          <a:solidFill>
            <a:schemeClr val="tx1"/>
          </a:solidFill>
          <a:effectLst>
            <a:outerShdw blurRad="38100" dist="38100" dir="2700000" algn="tl">
              <a:srgbClr val="000000"/>
            </a:outerShdw>
          </a:effectLst>
          <a:latin typeface="+mn-lt"/>
          <a:ea typeface="+mn-ea"/>
          <a:cs typeface="+mn-cs"/>
        </a:defRPr>
      </a:lvl1pPr>
      <a:lvl2pPr marL="801688" indent="-346075" algn="l" rtl="0" eaLnBrk="0" fontAlgn="base" hangingPunct="0">
        <a:lnSpc>
          <a:spcPct val="95000"/>
        </a:lnSpc>
        <a:spcBef>
          <a:spcPct val="25000"/>
        </a:spcBef>
        <a:spcAft>
          <a:spcPct val="0"/>
        </a:spcAft>
        <a:buClr>
          <a:schemeClr val="accent2"/>
        </a:buClr>
        <a:buSzPct val="68000"/>
        <a:buFont typeface="Arial" charset="0"/>
        <a:buChar char="●"/>
        <a:defRPr sz="2600" b="1">
          <a:solidFill>
            <a:schemeClr val="tx1"/>
          </a:solidFill>
          <a:effectLst>
            <a:outerShdw blurRad="38100" dist="38100" dir="2700000" algn="tl">
              <a:srgbClr val="000000"/>
            </a:outerShdw>
          </a:effectLst>
          <a:latin typeface="+mn-lt"/>
          <a:cs typeface="+mn-cs"/>
        </a:defRPr>
      </a:lvl2pPr>
      <a:lvl3pPr marL="1147763" indent="-231775" algn="l" rtl="0" eaLnBrk="0" fontAlgn="base" hangingPunct="0">
        <a:lnSpc>
          <a:spcPct val="95000"/>
        </a:lnSpc>
        <a:spcBef>
          <a:spcPct val="15000"/>
        </a:spcBef>
        <a:spcAft>
          <a:spcPct val="0"/>
        </a:spcAft>
        <a:buClr>
          <a:schemeClr val="tx2"/>
        </a:buClr>
        <a:buFont typeface="Times" pitchFamily="18" charset="0"/>
        <a:buChar char="•"/>
        <a:defRPr sz="2600" b="1" i="1">
          <a:solidFill>
            <a:schemeClr val="tx1"/>
          </a:solidFill>
          <a:effectLst>
            <a:outerShdw blurRad="38100" dist="38100" dir="2700000" algn="tl">
              <a:srgbClr val="000000"/>
            </a:outerShdw>
          </a:effectLst>
          <a:latin typeface="+mn-lt"/>
          <a:cs typeface="+mn-cs"/>
        </a:defRPr>
      </a:lvl3pPr>
      <a:lvl4pPr marL="1711325"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4pPr>
      <a:lvl5pPr marL="20002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5pPr>
      <a:lvl6pPr marL="24574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6pPr>
      <a:lvl7pPr marL="29146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7pPr>
      <a:lvl8pPr marL="33718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8pPr>
      <a:lvl9pPr marL="38290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0084"/>
        </a:solidFill>
        <a:effectLst/>
      </p:bgPr>
    </p:bg>
    <p:spTree>
      <p:nvGrpSpPr>
        <p:cNvPr id="1" name=""/>
        <p:cNvGrpSpPr/>
        <p:nvPr/>
      </p:nvGrpSpPr>
      <p:grpSpPr>
        <a:xfrm>
          <a:off x="0" y="0"/>
          <a:ext cx="0" cy="0"/>
          <a:chOff x="0" y="0"/>
          <a:chExt cx="0" cy="0"/>
        </a:xfrm>
      </p:grpSpPr>
      <p:grpSp>
        <p:nvGrpSpPr>
          <p:cNvPr id="20482" name="Group 2"/>
          <p:cNvGrpSpPr>
            <a:grpSpLocks/>
          </p:cNvGrpSpPr>
          <p:nvPr userDrawn="1"/>
        </p:nvGrpSpPr>
        <p:grpSpPr bwMode="auto">
          <a:xfrm>
            <a:off x="0" y="0"/>
            <a:ext cx="9140825" cy="6850063"/>
            <a:chOff x="0" y="0"/>
            <a:chExt cx="5758" cy="4315"/>
          </a:xfrm>
        </p:grpSpPr>
        <p:grpSp>
          <p:nvGrpSpPr>
            <p:cNvPr id="20491" name="Group 3"/>
            <p:cNvGrpSpPr>
              <a:grpSpLocks/>
            </p:cNvGrpSpPr>
            <p:nvPr userDrawn="1"/>
          </p:nvGrpSpPr>
          <p:grpSpPr bwMode="auto">
            <a:xfrm>
              <a:off x="1728" y="2230"/>
              <a:ext cx="4027" cy="2085"/>
              <a:chOff x="1728" y="2230"/>
              <a:chExt cx="4027" cy="2085"/>
            </a:xfrm>
          </p:grpSpPr>
          <p:sp>
            <p:nvSpPr>
              <p:cNvPr id="20494" name="Freeform 4"/>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solidFill>
                <a:srgbClr val="000078"/>
              </a:solidFill>
              <a:ln w="9525">
                <a:noFill/>
                <a:round/>
                <a:headEnd/>
                <a:tailEnd/>
              </a:ln>
            </p:spPr>
            <p:txBody>
              <a:bodyPr/>
              <a:lstStyle/>
              <a:p>
                <a:endParaRPr lang="en-US" dirty="0"/>
              </a:p>
            </p:txBody>
          </p:sp>
          <p:sp>
            <p:nvSpPr>
              <p:cNvPr id="20495" name="Freeform 5"/>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solidFill>
                <a:srgbClr val="000078"/>
              </a:solidFill>
              <a:ln w="9525">
                <a:noFill/>
                <a:round/>
                <a:headEnd/>
                <a:tailEnd/>
              </a:ln>
            </p:spPr>
            <p:txBody>
              <a:bodyPr/>
              <a:lstStyle/>
              <a:p>
                <a:endParaRPr lang="en-US" dirty="0"/>
              </a:p>
            </p:txBody>
          </p:sp>
          <p:sp>
            <p:nvSpPr>
              <p:cNvPr id="20496" name="Freeform 6"/>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solidFill>
                <a:srgbClr val="000078"/>
              </a:solidFill>
              <a:ln w="9525">
                <a:noFill/>
                <a:round/>
                <a:headEnd/>
                <a:tailEnd/>
              </a:ln>
            </p:spPr>
            <p:txBody>
              <a:bodyPr/>
              <a:lstStyle/>
              <a:p>
                <a:endParaRPr lang="en-US" dirty="0"/>
              </a:p>
            </p:txBody>
          </p:sp>
          <p:sp>
            <p:nvSpPr>
              <p:cNvPr id="20497" name="Freeform 7"/>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0084"/>
              </a:solidFill>
              <a:ln w="9525">
                <a:noFill/>
                <a:round/>
                <a:headEnd/>
                <a:tailEnd/>
              </a:ln>
            </p:spPr>
            <p:txBody>
              <a:bodyPr/>
              <a:lstStyle/>
              <a:p>
                <a:endParaRPr lang="en-US" dirty="0"/>
              </a:p>
            </p:txBody>
          </p:sp>
          <p:sp>
            <p:nvSpPr>
              <p:cNvPr id="20498" name="Freeform 8"/>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solidFill>
                <a:srgbClr val="000078"/>
              </a:solidFill>
              <a:ln w="9525">
                <a:noFill/>
                <a:round/>
                <a:headEnd/>
                <a:tailEnd/>
              </a:ln>
            </p:spPr>
            <p:txBody>
              <a:bodyPr/>
              <a:lstStyle/>
              <a:p>
                <a:endParaRPr lang="en-US" dirty="0"/>
              </a:p>
            </p:txBody>
          </p:sp>
        </p:grpSp>
        <p:sp>
          <p:nvSpPr>
            <p:cNvPr id="20492" name="Freeform 9"/>
            <p:cNvSpPr>
              <a:spLocks/>
            </p:cNvSpPr>
            <p:nvPr/>
          </p:nvSpPr>
          <p:spPr bwMode="hidden">
            <a:xfrm>
              <a:off x="3322" y="1341"/>
              <a:ext cx="1825" cy="1537"/>
            </a:xfrm>
            <a:custGeom>
              <a:avLst/>
              <a:gdLst>
                <a:gd name="T0" fmla="*/ 2 w 2296"/>
                <a:gd name="T1" fmla="*/ 8118 h 1469"/>
                <a:gd name="T2" fmla="*/ 2 w 2296"/>
                <a:gd name="T3" fmla="*/ 7750 h 1469"/>
                <a:gd name="T4" fmla="*/ 2 w 2296"/>
                <a:gd name="T5" fmla="*/ 7334 h 1469"/>
                <a:gd name="T6" fmla="*/ 2 w 2296"/>
                <a:gd name="T7" fmla="*/ 6872 h 1469"/>
                <a:gd name="T8" fmla="*/ 2 w 2296"/>
                <a:gd name="T9" fmla="*/ 6374 h 1469"/>
                <a:gd name="T10" fmla="*/ 2 w 2296"/>
                <a:gd name="T11" fmla="*/ 5800 h 1469"/>
                <a:gd name="T12" fmla="*/ 2 w 2296"/>
                <a:gd name="T13" fmla="*/ 5124 h 1469"/>
                <a:gd name="T14" fmla="*/ 2 w 2296"/>
                <a:gd name="T15" fmla="*/ 4289 h 1469"/>
                <a:gd name="T16" fmla="*/ 2 w 2296"/>
                <a:gd name="T17" fmla="*/ 3503 h 1469"/>
                <a:gd name="T18" fmla="*/ 2 w 2296"/>
                <a:gd name="T19" fmla="*/ 2793 h 1469"/>
                <a:gd name="T20" fmla="*/ 2 w 2296"/>
                <a:gd name="T21" fmla="*/ 2119 h 1469"/>
                <a:gd name="T22" fmla="*/ 2 w 2296"/>
                <a:gd name="T23" fmla="*/ 1208 h 1469"/>
                <a:gd name="T24" fmla="*/ 2 w 2296"/>
                <a:gd name="T25" fmla="*/ 707 h 1469"/>
                <a:gd name="T26" fmla="*/ 2 w 2296"/>
                <a:gd name="T27" fmla="*/ 327 h 1469"/>
                <a:gd name="T28" fmla="*/ 2 w 2296"/>
                <a:gd name="T29" fmla="*/ 10 h 1469"/>
                <a:gd name="T30" fmla="*/ 2 w 2296"/>
                <a:gd name="T31" fmla="*/ 0 h 1469"/>
                <a:gd name="T32" fmla="*/ 2 w 2296"/>
                <a:gd name="T33" fmla="*/ 920 h 1469"/>
                <a:gd name="T34" fmla="*/ 2 w 2296"/>
                <a:gd name="T35" fmla="*/ 1954 h 1469"/>
                <a:gd name="T36" fmla="*/ 2 w 2296"/>
                <a:gd name="T37" fmla="*/ 2504 h 1469"/>
                <a:gd name="T38" fmla="*/ 2 w 2296"/>
                <a:gd name="T39" fmla="*/ 3072 h 1469"/>
                <a:gd name="T40" fmla="*/ 2 w 2296"/>
                <a:gd name="T41" fmla="*/ 3665 h 1469"/>
                <a:gd name="T42" fmla="*/ 2 w 2296"/>
                <a:gd name="T43" fmla="*/ 4289 h 1469"/>
                <a:gd name="T44" fmla="*/ 2 w 2296"/>
                <a:gd name="T45" fmla="*/ 4865 h 1469"/>
                <a:gd name="T46" fmla="*/ 2 w 2296"/>
                <a:gd name="T47" fmla="*/ 5378 h 1469"/>
                <a:gd name="T48" fmla="*/ 2 w 2296"/>
                <a:gd name="T49" fmla="*/ 5800 h 1469"/>
                <a:gd name="T50" fmla="*/ 2 w 2296"/>
                <a:gd name="T51" fmla="*/ 6140 h 1469"/>
                <a:gd name="T52" fmla="*/ 2 w 2296"/>
                <a:gd name="T53" fmla="*/ 6466 h 1469"/>
                <a:gd name="T54" fmla="*/ 2 w 2296"/>
                <a:gd name="T55" fmla="*/ 6957 h 1469"/>
                <a:gd name="T56" fmla="*/ 2 w 2296"/>
                <a:gd name="T57" fmla="*/ 7415 h 1469"/>
                <a:gd name="T58" fmla="*/ 2 w 2296"/>
                <a:gd name="T59" fmla="*/ 7888 h 1469"/>
                <a:gd name="T60" fmla="*/ 2 w 2296"/>
                <a:gd name="T61" fmla="*/ 8179 h 1469"/>
                <a:gd name="T62" fmla="*/ 2 w 2296"/>
                <a:gd name="T63" fmla="*/ 8449 h 1469"/>
                <a:gd name="T64" fmla="*/ 2 w 2296"/>
                <a:gd name="T65" fmla="*/ 8809 h 1469"/>
                <a:gd name="T66" fmla="*/ 2 w 2296"/>
                <a:gd name="T67" fmla="*/ 9226 h 1469"/>
                <a:gd name="T68" fmla="*/ 0 w 2296"/>
                <a:gd name="T69" fmla="*/ 9664 h 1469"/>
                <a:gd name="T70" fmla="*/ 2 w 2296"/>
                <a:gd name="T71" fmla="*/ 10167 h 1469"/>
                <a:gd name="T72" fmla="*/ 2 w 2296"/>
                <a:gd name="T73" fmla="*/ 10587 h 1469"/>
                <a:gd name="T74" fmla="*/ 2 w 2296"/>
                <a:gd name="T75" fmla="*/ 10931 h 1469"/>
                <a:gd name="T76" fmla="*/ 2 w 2296"/>
                <a:gd name="T77" fmla="*/ 11242 h 1469"/>
                <a:gd name="T78" fmla="*/ 2 w 2296"/>
                <a:gd name="T79" fmla="*/ 10830 h 1469"/>
                <a:gd name="T80" fmla="*/ 2 w 2296"/>
                <a:gd name="T81" fmla="*/ 10423 h 1469"/>
                <a:gd name="T82" fmla="*/ 2 w 2296"/>
                <a:gd name="T83" fmla="*/ 9996 h 1469"/>
                <a:gd name="T84" fmla="*/ 2 w 2296"/>
                <a:gd name="T85" fmla="*/ 9644 h 1469"/>
                <a:gd name="T86" fmla="*/ 2 w 2296"/>
                <a:gd name="T87" fmla="*/ 9249 h 1469"/>
                <a:gd name="T88" fmla="*/ 2 w 2296"/>
                <a:gd name="T89" fmla="*/ 8924 h 1469"/>
                <a:gd name="T90" fmla="*/ 2 w 2296"/>
                <a:gd name="T91" fmla="*/ 8585 h 1469"/>
                <a:gd name="T92" fmla="*/ 2 w 2296"/>
                <a:gd name="T93" fmla="*/ 8338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000078"/>
            </a:solidFill>
            <a:ln w="9525">
              <a:noFill/>
              <a:round/>
              <a:headEnd/>
              <a:tailEnd/>
            </a:ln>
          </p:spPr>
          <p:txBody>
            <a:bodyPr/>
            <a:lstStyle/>
            <a:p>
              <a:endParaRPr lang="en-US" dirty="0"/>
            </a:p>
          </p:txBody>
        </p:sp>
        <p:sp>
          <p:nvSpPr>
            <p:cNvPr id="20493" name="Freeform 10"/>
            <p:cNvSpPr>
              <a:spLocks/>
            </p:cNvSpPr>
            <p:nvPr/>
          </p:nvSpPr>
          <p:spPr bwMode="hidden">
            <a:xfrm>
              <a:off x="0" y="0"/>
              <a:ext cx="5758" cy="1776"/>
            </a:xfrm>
            <a:custGeom>
              <a:avLst/>
              <a:gdLst>
                <a:gd name="T0" fmla="*/ 0 w 5740"/>
                <a:gd name="T1" fmla="*/ 0 h 1906"/>
                <a:gd name="T2" fmla="*/ 0 w 5740"/>
                <a:gd name="T3" fmla="*/ 78 h 1906"/>
                <a:gd name="T4" fmla="*/ 6608 w 5740"/>
                <a:gd name="T5" fmla="*/ 78 h 1906"/>
                <a:gd name="T6" fmla="*/ 6608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rgbClr val="000084"/>
                </a:gs>
              </a:gsLst>
              <a:lin ang="5400000" scaled="1"/>
            </a:gradFill>
            <a:ln w="9525">
              <a:noFill/>
              <a:round/>
              <a:headEnd/>
              <a:tailEnd/>
            </a:ln>
          </p:spPr>
          <p:txBody>
            <a:bodyPr/>
            <a:lstStyle/>
            <a:p>
              <a:endParaRPr lang="en-US" dirty="0"/>
            </a:p>
          </p:txBody>
        </p:sp>
      </p:grpSp>
      <p:sp>
        <p:nvSpPr>
          <p:cNvPr id="2008075" name="Rectangle 11"/>
          <p:cNvSpPr>
            <a:spLocks noGrp="1" noChangeArrowheads="1"/>
          </p:cNvSpPr>
          <p:nvPr>
            <p:ph type="body" idx="1"/>
          </p:nvPr>
        </p:nvSpPr>
        <p:spPr bwMode="auto">
          <a:xfrm>
            <a:off x="1622425" y="1549400"/>
            <a:ext cx="7188200" cy="2130425"/>
          </a:xfrm>
          <a:prstGeom prst="rect">
            <a:avLst/>
          </a:prstGeom>
          <a:noFill/>
          <a:ln>
            <a:noFill/>
          </a:ln>
          <a:effectLst/>
          <a:extLst/>
        </p:spPr>
        <p:txBody>
          <a:bodyPr vert="horz" wrap="square" lIns="91440" tIns="91440" rIns="45720" bIns="4572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08076" name="Rectangle 12"/>
          <p:cNvSpPr>
            <a:spLocks noChangeArrowheads="1"/>
          </p:cNvSpPr>
          <p:nvPr userDrawn="1"/>
        </p:nvSpPr>
        <p:spPr bwMode="auto">
          <a:xfrm>
            <a:off x="0" y="0"/>
            <a:ext cx="9144000" cy="1020763"/>
          </a:xfrm>
          <a:prstGeom prst="rect">
            <a:avLst/>
          </a:prstGeom>
          <a:gradFill rotWithShape="1">
            <a:gsLst>
              <a:gs pos="0">
                <a:srgbClr val="FF6600">
                  <a:gamma/>
                  <a:shade val="46275"/>
                  <a:invGamma/>
                </a:srgbClr>
              </a:gs>
              <a:gs pos="50000">
                <a:srgbClr val="FF6600">
                  <a:alpha val="81000"/>
                </a:srgbClr>
              </a:gs>
              <a:gs pos="100000">
                <a:srgbClr val="FF6600">
                  <a:gamma/>
                  <a:shade val="46275"/>
                  <a:invGamma/>
                </a:srgbClr>
              </a:gs>
            </a:gsLst>
            <a:lin ang="5400000" scaled="1"/>
          </a:gradFill>
          <a:ln w="31750">
            <a:solidFill>
              <a:srgbClr val="D7300A"/>
            </a:solidFill>
            <a:miter lim="800000"/>
            <a:headEnd/>
            <a:tailEnd/>
          </a:ln>
          <a:effectLst>
            <a:outerShdw dist="17961" dir="2700000" algn="ctr" rotWithShape="0">
              <a:schemeClr val="bg2"/>
            </a:outerShdw>
          </a:effectLst>
        </p:spPr>
        <p:txBody>
          <a:bodyPr anchor="ctr">
            <a:spAutoFit/>
          </a:bodyPr>
          <a:lstStyle/>
          <a:p>
            <a:pPr>
              <a:defRPr/>
            </a:pPr>
            <a:endParaRPr lang="en-US" dirty="0"/>
          </a:p>
        </p:txBody>
      </p:sp>
      <p:pic>
        <p:nvPicPr>
          <p:cNvPr id="20487" name="Picture 13"/>
          <p:cNvPicPr>
            <a:picLocks noChangeAspect="1" noChangeArrowheads="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a:off x="50800" y="76200"/>
            <a:ext cx="1311275" cy="854075"/>
          </a:xfrm>
          <a:prstGeom prst="rect">
            <a:avLst/>
          </a:prstGeom>
          <a:noFill/>
          <a:ln w="12700">
            <a:solidFill>
              <a:srgbClr val="99CC00"/>
            </a:solidFill>
            <a:miter lim="800000"/>
            <a:headEnd/>
            <a:tailEnd/>
          </a:ln>
          <a:effectLst>
            <a:outerShdw dist="35921" dir="2700000" algn="ctr" rotWithShape="0">
              <a:schemeClr val="bg2"/>
            </a:outerShdw>
          </a:effectLst>
        </p:spPr>
      </p:pic>
      <p:sp>
        <p:nvSpPr>
          <p:cNvPr id="20488" name="Line 14"/>
          <p:cNvSpPr>
            <a:spLocks noChangeShapeType="1"/>
          </p:cNvSpPr>
          <p:nvPr userDrawn="1"/>
        </p:nvSpPr>
        <p:spPr bwMode="auto">
          <a:xfrm>
            <a:off x="0" y="1038225"/>
            <a:ext cx="9144000" cy="0"/>
          </a:xfrm>
          <a:prstGeom prst="line">
            <a:avLst/>
          </a:prstGeom>
          <a:noFill/>
          <a:ln w="38100">
            <a:solidFill>
              <a:srgbClr val="000000"/>
            </a:solidFill>
            <a:round/>
            <a:headEnd/>
            <a:tailEnd/>
          </a:ln>
        </p:spPr>
        <p:txBody>
          <a:bodyPr wrap="none">
            <a:spAutoFit/>
          </a:bodyPr>
          <a:lstStyle/>
          <a:p>
            <a:endParaRPr lang="en-US" dirty="0"/>
          </a:p>
        </p:txBody>
      </p:sp>
      <p:sp>
        <p:nvSpPr>
          <p:cNvPr id="2008079" name="Rectangle 15"/>
          <p:cNvSpPr>
            <a:spLocks noGrp="1" noChangeArrowheads="1"/>
          </p:cNvSpPr>
          <p:nvPr>
            <p:ph type="title"/>
          </p:nvPr>
        </p:nvSpPr>
        <p:spPr bwMode="auto">
          <a:xfrm>
            <a:off x="1622425" y="438150"/>
            <a:ext cx="7521575" cy="463550"/>
          </a:xfrm>
          <a:prstGeom prst="rect">
            <a:avLst/>
          </a:prstGeom>
          <a:noFill/>
          <a:ln>
            <a:noFill/>
          </a:ln>
          <a:effectLst/>
          <a:extLst/>
        </p:spPr>
        <p:txBody>
          <a:bodyPr vert="horz" wrap="square" lIns="0" tIns="0" rIns="0" bIns="0" numCol="1" anchor="b" anchorCtr="0" compatLnSpc="1">
            <a:prstTxWarp prst="textNoShape">
              <a:avLst/>
            </a:prstTxWarp>
            <a:spAutoFit/>
          </a:bodyPr>
          <a:lstStyle/>
          <a:p>
            <a:pPr lvl="0"/>
            <a:r>
              <a:rPr lang="en-US"/>
              <a:t>Click to edit Master title style</a:t>
            </a:r>
          </a:p>
        </p:txBody>
      </p:sp>
      <p:sp>
        <p:nvSpPr>
          <p:cNvPr id="20490" name="Line 16"/>
          <p:cNvSpPr>
            <a:spLocks noChangeShapeType="1"/>
          </p:cNvSpPr>
          <p:nvPr userDrawn="1"/>
        </p:nvSpPr>
        <p:spPr bwMode="auto">
          <a:xfrm>
            <a:off x="-25400" y="1038225"/>
            <a:ext cx="9144000" cy="0"/>
          </a:xfrm>
          <a:prstGeom prst="line">
            <a:avLst/>
          </a:prstGeom>
          <a:noFill/>
          <a:ln w="38100">
            <a:solidFill>
              <a:srgbClr val="000000"/>
            </a:solidFill>
            <a:round/>
            <a:headEnd/>
            <a:tailEnd/>
          </a:ln>
        </p:spPr>
        <p:txBody>
          <a:bodyPr wrap="none">
            <a:spAutoFit/>
          </a:bodyPr>
          <a:lstStyle/>
          <a:p>
            <a:endParaRPr lang="en-US" dirty="0"/>
          </a:p>
        </p:txBody>
      </p:sp>
    </p:spTree>
  </p:cSld>
  <p:clrMap bg1="dk2" tx1="lt1" bg2="dk1" tx2="lt2" accent1="accent1" accent2="accent2" accent3="accent3" accent4="accent4" accent5="accent5" accent6="accent6" hlink="hlink" folHlink="folHlink"/>
  <p:sldLayoutIdLst>
    <p:sldLayoutId id="2147507121" r:id="rId1"/>
    <p:sldLayoutId id="2147507122" r:id="rId2"/>
    <p:sldLayoutId id="2147507123" r:id="rId3"/>
    <p:sldLayoutId id="2147507124" r:id="rId4"/>
    <p:sldLayoutId id="2147507125" r:id="rId5"/>
    <p:sldLayoutId id="2147507126" r:id="rId6"/>
    <p:sldLayoutId id="2147507127" r:id="rId7"/>
    <p:sldLayoutId id="2147507128" r:id="rId8"/>
    <p:sldLayoutId id="2147507129" r:id="rId9"/>
    <p:sldLayoutId id="2147507130" r:id="rId10"/>
    <p:sldLayoutId id="2147507131" r:id="rId11"/>
    <p:sldLayoutId id="2147507132" r:id="rId12"/>
  </p:sldLayoutIdLst>
  <p:txStyles>
    <p:titleStyle>
      <a:lvl1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mj-lt"/>
          <a:ea typeface="+mj-ea"/>
          <a:cs typeface="+mj-cs"/>
        </a:defRPr>
      </a:lvl1pPr>
      <a:lvl2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2pPr>
      <a:lvl3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3pPr>
      <a:lvl4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4pPr>
      <a:lvl5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5pPr>
      <a:lvl6pPr marL="457200" algn="ctr" rtl="0" fontAlgn="base">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6pPr>
      <a:lvl7pPr marL="914400" algn="ctr" rtl="0" fontAlgn="base">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7pPr>
      <a:lvl8pPr marL="1371600" algn="ctr" rtl="0" fontAlgn="base">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8pPr>
      <a:lvl9pPr marL="1828800" algn="ctr" rtl="0" fontAlgn="base">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cs typeface="Arial" pitchFamily="34" charset="0"/>
        </a:defRPr>
      </a:lvl9pPr>
    </p:titleStyle>
    <p:bodyStyle>
      <a:lvl1pPr marL="341313" indent="-341313" algn="l" rtl="0" eaLnBrk="0" fontAlgn="base" hangingPunct="0">
        <a:lnSpc>
          <a:spcPct val="95000"/>
        </a:lnSpc>
        <a:spcBef>
          <a:spcPct val="35000"/>
        </a:spcBef>
        <a:spcAft>
          <a:spcPct val="0"/>
        </a:spcAft>
        <a:buClr>
          <a:srgbClr val="CC0000"/>
        </a:buClr>
        <a:buSzPct val="68000"/>
        <a:buFont typeface="Arial" charset="0"/>
        <a:buChar char="►"/>
        <a:defRPr sz="2600" b="1">
          <a:solidFill>
            <a:schemeClr val="tx1"/>
          </a:solidFill>
          <a:effectLst>
            <a:outerShdw blurRad="38100" dist="38100" dir="2700000" algn="tl">
              <a:srgbClr val="000000"/>
            </a:outerShdw>
          </a:effectLst>
          <a:latin typeface="+mn-lt"/>
          <a:ea typeface="+mn-ea"/>
          <a:cs typeface="+mn-cs"/>
        </a:defRPr>
      </a:lvl1pPr>
      <a:lvl2pPr marL="801688" indent="-346075" algn="l" rtl="0" eaLnBrk="0" fontAlgn="base" hangingPunct="0">
        <a:lnSpc>
          <a:spcPct val="95000"/>
        </a:lnSpc>
        <a:spcBef>
          <a:spcPct val="25000"/>
        </a:spcBef>
        <a:spcAft>
          <a:spcPct val="0"/>
        </a:spcAft>
        <a:buClr>
          <a:schemeClr val="accent2"/>
        </a:buClr>
        <a:buSzPct val="68000"/>
        <a:buFont typeface="Arial" charset="0"/>
        <a:buChar char="●"/>
        <a:defRPr sz="2600" b="1">
          <a:solidFill>
            <a:schemeClr val="tx1"/>
          </a:solidFill>
          <a:effectLst>
            <a:outerShdw blurRad="38100" dist="38100" dir="2700000" algn="tl">
              <a:srgbClr val="000000"/>
            </a:outerShdw>
          </a:effectLst>
          <a:latin typeface="+mn-lt"/>
          <a:cs typeface="+mn-cs"/>
        </a:defRPr>
      </a:lvl2pPr>
      <a:lvl3pPr marL="1147763" indent="-231775" algn="l" rtl="0" eaLnBrk="0" fontAlgn="base" hangingPunct="0">
        <a:lnSpc>
          <a:spcPct val="95000"/>
        </a:lnSpc>
        <a:spcBef>
          <a:spcPct val="15000"/>
        </a:spcBef>
        <a:spcAft>
          <a:spcPct val="0"/>
        </a:spcAft>
        <a:buClr>
          <a:schemeClr val="tx2"/>
        </a:buClr>
        <a:buFont typeface="Arial" charset="0"/>
        <a:buChar char="•"/>
        <a:defRPr sz="2600" b="1" i="1">
          <a:solidFill>
            <a:schemeClr val="tx1"/>
          </a:solidFill>
          <a:effectLst>
            <a:outerShdw blurRad="38100" dist="38100" dir="2700000" algn="tl">
              <a:srgbClr val="000000"/>
            </a:outerShdw>
          </a:effectLst>
          <a:latin typeface="+mn-lt"/>
          <a:cs typeface="+mn-cs"/>
        </a:defRPr>
      </a:lvl3pPr>
      <a:lvl4pPr marL="1711325"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4pPr>
      <a:lvl5pPr marL="20002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5pPr>
      <a:lvl6pPr marL="24574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6pPr>
      <a:lvl7pPr marL="29146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7pPr>
      <a:lvl8pPr marL="33718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8pPr>
      <a:lvl9pPr marL="3829050" indent="-171450" algn="l" rtl="0" fontAlgn="base">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0" y="0"/>
            <a:ext cx="9144000" cy="6858000"/>
          </a:xfrm>
          <a:prstGeom prst="rect">
            <a:avLst/>
          </a:prstGeom>
          <a:solidFill>
            <a:schemeClr val="hlink"/>
          </a:solidFill>
          <a:ln w="9525">
            <a:solidFill>
              <a:schemeClr val="tx1"/>
            </a:solidFill>
            <a:miter lim="800000"/>
            <a:headEnd/>
            <a:tailEnd/>
          </a:ln>
        </p:spPr>
        <p:txBody>
          <a:bodyPr wrap="none" anchor="ctr"/>
          <a:lstStyle/>
          <a:p>
            <a:pPr algn="l"/>
            <a:endParaRPr lang="en-US" sz="1400" b="1" dirty="0">
              <a:solidFill>
                <a:schemeClr val="bg1"/>
              </a:solidFill>
              <a:latin typeface="Arial" charset="0"/>
            </a:endParaRPr>
          </a:p>
        </p:txBody>
      </p:sp>
      <p:sp>
        <p:nvSpPr>
          <p:cNvPr id="21507" name="Rectangle 3"/>
          <p:cNvSpPr>
            <a:spLocks noGrp="1" noChangeArrowheads="1"/>
          </p:cNvSpPr>
          <p:nvPr>
            <p:ph type="title"/>
          </p:nvPr>
        </p:nvSpPr>
        <p:spPr bwMode="auto">
          <a:xfrm>
            <a:off x="152400" y="0"/>
            <a:ext cx="8763000" cy="117157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21508" name="Freeform 4"/>
          <p:cNvSpPr>
            <a:spLocks/>
          </p:cNvSpPr>
          <p:nvPr/>
        </p:nvSpPr>
        <p:spPr bwMode="auto">
          <a:xfrm>
            <a:off x="0" y="2895600"/>
            <a:ext cx="9144000" cy="708025"/>
          </a:xfrm>
          <a:custGeom>
            <a:avLst/>
            <a:gdLst>
              <a:gd name="T0" fmla="*/ 0 w 5760"/>
              <a:gd name="T1" fmla="*/ 2147483647 h 446"/>
              <a:gd name="T2" fmla="*/ 2147483647 w 5760"/>
              <a:gd name="T3" fmla="*/ 2147483647 h 446"/>
              <a:gd name="T4" fmla="*/ 2147483647 w 5760"/>
              <a:gd name="T5" fmla="*/ 2147483647 h 446"/>
              <a:gd name="T6" fmla="*/ 2147483647 w 5760"/>
              <a:gd name="T7" fmla="*/ 2147483647 h 446"/>
              <a:gd name="T8" fmla="*/ 2147483647 w 5760"/>
              <a:gd name="T9" fmla="*/ 2147483647 h 446"/>
              <a:gd name="T10" fmla="*/ 2147483647 w 5760"/>
              <a:gd name="T11" fmla="*/ 2147483647 h 446"/>
              <a:gd name="T12" fmla="*/ 2147483647 w 5760"/>
              <a:gd name="T13" fmla="*/ 2147483647 h 446"/>
              <a:gd name="T14" fmla="*/ 2147483647 w 5760"/>
              <a:gd name="T15" fmla="*/ 2147483647 h 446"/>
              <a:gd name="T16" fmla="*/ 2147483647 w 5760"/>
              <a:gd name="T17" fmla="*/ 2147483647 h 446"/>
              <a:gd name="T18" fmla="*/ 2147483647 w 5760"/>
              <a:gd name="T19" fmla="*/ 2147483647 h 446"/>
              <a:gd name="T20" fmla="*/ 2147483647 w 5760"/>
              <a:gd name="T21" fmla="*/ 2147483647 h 446"/>
              <a:gd name="T22" fmla="*/ 2147483647 w 5760"/>
              <a:gd name="T23" fmla="*/ 2147483647 h 446"/>
              <a:gd name="T24" fmla="*/ 2147483647 w 5760"/>
              <a:gd name="T25" fmla="*/ 2147483647 h 446"/>
              <a:gd name="T26" fmla="*/ 2147483647 w 5760"/>
              <a:gd name="T27" fmla="*/ 2147483647 h 446"/>
              <a:gd name="T28" fmla="*/ 2147483647 w 5760"/>
              <a:gd name="T29" fmla="*/ 2147483647 h 446"/>
              <a:gd name="T30" fmla="*/ 2147483647 w 5760"/>
              <a:gd name="T31" fmla="*/ 2147483647 h 446"/>
              <a:gd name="T32" fmla="*/ 2147483647 w 5760"/>
              <a:gd name="T33" fmla="*/ 2147483647 h 446"/>
              <a:gd name="T34" fmla="*/ 2147483647 w 5760"/>
              <a:gd name="T35" fmla="*/ 2147483647 h 446"/>
              <a:gd name="T36" fmla="*/ 2147483647 w 5760"/>
              <a:gd name="T37" fmla="*/ 2147483647 h 446"/>
              <a:gd name="T38" fmla="*/ 2147483647 w 5760"/>
              <a:gd name="T39" fmla="*/ 2147483647 h 446"/>
              <a:gd name="T40" fmla="*/ 2147483647 w 5760"/>
              <a:gd name="T41" fmla="*/ 2147483647 h 446"/>
              <a:gd name="T42" fmla="*/ 2147483647 w 5760"/>
              <a:gd name="T43" fmla="*/ 0 h 446"/>
              <a:gd name="T44" fmla="*/ 2147483647 w 5760"/>
              <a:gd name="T45" fmla="*/ 0 h 446"/>
              <a:gd name="T46" fmla="*/ 2147483647 w 5760"/>
              <a:gd name="T47" fmla="*/ 0 h 446"/>
              <a:gd name="T48" fmla="*/ 2147483647 w 5760"/>
              <a:gd name="T49" fmla="*/ 0 h 446"/>
              <a:gd name="T50" fmla="*/ 2147483647 w 5760"/>
              <a:gd name="T51" fmla="*/ 2147483647 h 446"/>
              <a:gd name="T52" fmla="*/ 2147483647 w 5760"/>
              <a:gd name="T53" fmla="*/ 2147483647 h 446"/>
              <a:gd name="T54" fmla="*/ 2147483647 w 5760"/>
              <a:gd name="T55" fmla="*/ 2147483647 h 446"/>
              <a:gd name="T56" fmla="*/ 2147483647 w 5760"/>
              <a:gd name="T57" fmla="*/ 2147483647 h 446"/>
              <a:gd name="T58" fmla="*/ 2147483647 w 5760"/>
              <a:gd name="T59" fmla="*/ 2147483647 h 446"/>
              <a:gd name="T60" fmla="*/ 2147483647 w 5760"/>
              <a:gd name="T61" fmla="*/ 2147483647 h 446"/>
              <a:gd name="T62" fmla="*/ 2147483647 w 5760"/>
              <a:gd name="T63" fmla="*/ 2147483647 h 446"/>
              <a:gd name="T64" fmla="*/ 2147483647 w 5760"/>
              <a:gd name="T65" fmla="*/ 2147483647 h 446"/>
              <a:gd name="T66" fmla="*/ 2147483647 w 5760"/>
              <a:gd name="T67" fmla="*/ 2147483647 h 446"/>
              <a:gd name="T68" fmla="*/ 2147483647 w 5760"/>
              <a:gd name="T69" fmla="*/ 2147483647 h 446"/>
              <a:gd name="T70" fmla="*/ 2147483647 w 5760"/>
              <a:gd name="T71" fmla="*/ 2147483647 h 446"/>
              <a:gd name="T72" fmla="*/ 2147483647 w 5760"/>
              <a:gd name="T73" fmla="*/ 2147483647 h 446"/>
              <a:gd name="T74" fmla="*/ 2147483647 w 5760"/>
              <a:gd name="T75" fmla="*/ 2147483647 h 446"/>
              <a:gd name="T76" fmla="*/ 2147483647 w 5760"/>
              <a:gd name="T77" fmla="*/ 2147483647 h 446"/>
              <a:gd name="T78" fmla="*/ 2147483647 w 5760"/>
              <a:gd name="T79" fmla="*/ 2147483647 h 446"/>
              <a:gd name="T80" fmla="*/ 2147483647 w 5760"/>
              <a:gd name="T81" fmla="*/ 2147483647 h 446"/>
              <a:gd name="T82" fmla="*/ 2147483647 w 5760"/>
              <a:gd name="T83" fmla="*/ 2147483647 h 446"/>
              <a:gd name="T84" fmla="*/ 0 w 5760"/>
              <a:gd name="T85" fmla="*/ 2147483647 h 44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760" h="446">
                <a:moveTo>
                  <a:pt x="0" y="446"/>
                </a:moveTo>
                <a:lnTo>
                  <a:pt x="5760" y="446"/>
                </a:lnTo>
                <a:lnTo>
                  <a:pt x="5760" y="332"/>
                </a:lnTo>
                <a:lnTo>
                  <a:pt x="5716" y="314"/>
                </a:lnTo>
                <a:lnTo>
                  <a:pt x="5668" y="296"/>
                </a:lnTo>
                <a:lnTo>
                  <a:pt x="5616" y="278"/>
                </a:lnTo>
                <a:lnTo>
                  <a:pt x="5562" y="262"/>
                </a:lnTo>
                <a:lnTo>
                  <a:pt x="5502" y="246"/>
                </a:lnTo>
                <a:lnTo>
                  <a:pt x="5440" y="228"/>
                </a:lnTo>
                <a:lnTo>
                  <a:pt x="5304" y="198"/>
                </a:lnTo>
                <a:lnTo>
                  <a:pt x="5158" y="168"/>
                </a:lnTo>
                <a:lnTo>
                  <a:pt x="4998" y="142"/>
                </a:lnTo>
                <a:lnTo>
                  <a:pt x="4826" y="116"/>
                </a:lnTo>
                <a:lnTo>
                  <a:pt x="4644" y="92"/>
                </a:lnTo>
                <a:lnTo>
                  <a:pt x="4450" y="72"/>
                </a:lnTo>
                <a:lnTo>
                  <a:pt x="4248" y="54"/>
                </a:lnTo>
                <a:lnTo>
                  <a:pt x="4038" y="38"/>
                </a:lnTo>
                <a:lnTo>
                  <a:pt x="3820" y="24"/>
                </a:lnTo>
                <a:lnTo>
                  <a:pt x="3594" y="14"/>
                </a:lnTo>
                <a:lnTo>
                  <a:pt x="3362" y="6"/>
                </a:lnTo>
                <a:lnTo>
                  <a:pt x="3124" y="0"/>
                </a:lnTo>
                <a:lnTo>
                  <a:pt x="2880" y="0"/>
                </a:lnTo>
                <a:lnTo>
                  <a:pt x="2636" y="0"/>
                </a:lnTo>
                <a:lnTo>
                  <a:pt x="2398" y="6"/>
                </a:lnTo>
                <a:lnTo>
                  <a:pt x="2166" y="14"/>
                </a:lnTo>
                <a:lnTo>
                  <a:pt x="1940" y="24"/>
                </a:lnTo>
                <a:lnTo>
                  <a:pt x="1722" y="38"/>
                </a:lnTo>
                <a:lnTo>
                  <a:pt x="1512" y="54"/>
                </a:lnTo>
                <a:lnTo>
                  <a:pt x="1310" y="72"/>
                </a:lnTo>
                <a:lnTo>
                  <a:pt x="1116" y="92"/>
                </a:lnTo>
                <a:lnTo>
                  <a:pt x="934" y="116"/>
                </a:lnTo>
                <a:lnTo>
                  <a:pt x="762" y="142"/>
                </a:lnTo>
                <a:lnTo>
                  <a:pt x="602" y="168"/>
                </a:lnTo>
                <a:lnTo>
                  <a:pt x="456" y="198"/>
                </a:lnTo>
                <a:lnTo>
                  <a:pt x="320" y="228"/>
                </a:lnTo>
                <a:lnTo>
                  <a:pt x="258" y="246"/>
                </a:lnTo>
                <a:lnTo>
                  <a:pt x="198" y="262"/>
                </a:lnTo>
                <a:lnTo>
                  <a:pt x="144" y="278"/>
                </a:lnTo>
                <a:lnTo>
                  <a:pt x="92" y="296"/>
                </a:lnTo>
                <a:lnTo>
                  <a:pt x="44" y="314"/>
                </a:lnTo>
                <a:lnTo>
                  <a:pt x="0" y="332"/>
                </a:lnTo>
              </a:path>
            </a:pathLst>
          </a:custGeom>
          <a:noFill/>
          <a:ln w="9525">
            <a:noFill/>
            <a:round/>
            <a:headEnd/>
            <a:tailEnd/>
          </a:ln>
        </p:spPr>
        <p:txBody>
          <a:bodyPr/>
          <a:lstStyle/>
          <a:p>
            <a:endParaRPr lang="en-US" dirty="0"/>
          </a:p>
        </p:txBody>
      </p:sp>
      <p:sp>
        <p:nvSpPr>
          <p:cNvPr id="21509" name="Rectangle 6"/>
          <p:cNvSpPr>
            <a:spLocks noGrp="1" noChangeArrowheads="1"/>
          </p:cNvSpPr>
          <p:nvPr>
            <p:ph type="body" idx="1"/>
          </p:nvPr>
        </p:nvSpPr>
        <p:spPr bwMode="auto">
          <a:xfrm>
            <a:off x="457200" y="1563688"/>
            <a:ext cx="8229600" cy="476091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1510" name="Picture 7" descr="primed_logo_wt"/>
          <p:cNvPicPr>
            <a:picLocks noChangeAspect="1" noChangeArrowheads="1"/>
          </p:cNvPicPr>
          <p:nvPr/>
        </p:nvPicPr>
        <p:blipFill>
          <a:blip r:embed="rId13" cstate="screen">
            <a:clrChange>
              <a:clrFrom>
                <a:srgbClr val="002A5C"/>
              </a:clrFrom>
              <a:clrTo>
                <a:srgbClr val="002A5C">
                  <a:alpha val="0"/>
                </a:srgbClr>
              </a:clrTo>
            </a:clrChange>
            <a:extLst>
              <a:ext uri="{28A0092B-C50C-407E-A947-70E740481C1C}">
                <a14:useLocalDpi xmlns:a14="http://schemas.microsoft.com/office/drawing/2010/main"/>
              </a:ext>
            </a:extLst>
          </a:blip>
          <a:srcRect/>
          <a:stretch>
            <a:fillRect/>
          </a:stretch>
        </p:blipFill>
        <p:spPr bwMode="auto">
          <a:xfrm>
            <a:off x="8162925" y="6588125"/>
            <a:ext cx="838200" cy="155575"/>
          </a:xfrm>
          <a:prstGeom prst="rect">
            <a:avLst/>
          </a:prstGeom>
          <a:noFill/>
          <a:ln w="9525">
            <a:noFill/>
            <a:miter lim="800000"/>
            <a:headEnd/>
            <a:tailEnd/>
          </a:ln>
        </p:spPr>
      </p:pic>
      <p:sp>
        <p:nvSpPr>
          <p:cNvPr id="21511" name="Line 8"/>
          <p:cNvSpPr>
            <a:spLocks noChangeShapeType="1"/>
          </p:cNvSpPr>
          <p:nvPr/>
        </p:nvSpPr>
        <p:spPr bwMode="auto">
          <a:xfrm>
            <a:off x="0" y="1206500"/>
            <a:ext cx="9144000" cy="0"/>
          </a:xfrm>
          <a:prstGeom prst="line">
            <a:avLst/>
          </a:prstGeom>
          <a:noFill/>
          <a:ln w="38100">
            <a:solidFill>
              <a:srgbClr val="7FA498"/>
            </a:solidFill>
            <a:round/>
            <a:headEnd/>
            <a:tailEnd/>
          </a:ln>
        </p:spPr>
        <p:txBody>
          <a:bodyPr/>
          <a:lstStyle/>
          <a:p>
            <a:endParaRPr lang="en-US" dirty="0"/>
          </a:p>
        </p:txBody>
      </p:sp>
    </p:spTree>
  </p:cSld>
  <p:clrMap bg1="lt1" tx1="dk1" bg2="lt2" tx2="dk2" accent1="accent1" accent2="accent2" accent3="accent3" accent4="accent4" accent5="accent5" accent6="accent6" hlink="hlink" folHlink="folHlink"/>
  <p:sldLayoutIdLst>
    <p:sldLayoutId id="2147507133" r:id="rId1"/>
    <p:sldLayoutId id="2147507134" r:id="rId2"/>
    <p:sldLayoutId id="2147507135" r:id="rId3"/>
    <p:sldLayoutId id="2147507136" r:id="rId4"/>
    <p:sldLayoutId id="2147507137" r:id="rId5"/>
    <p:sldLayoutId id="2147507138" r:id="rId6"/>
    <p:sldLayoutId id="2147507139" r:id="rId7"/>
    <p:sldLayoutId id="2147507140" r:id="rId8"/>
    <p:sldLayoutId id="2147507141" r:id="rId9"/>
    <p:sldLayoutId id="2147507142" r:id="rId10"/>
    <p:sldLayoutId id="2147507143" r:id="rId11"/>
  </p:sldLayoutIdLst>
  <p:txStyles>
    <p:titleStyle>
      <a:lvl1pPr algn="l" rtl="0" eaLnBrk="0" fontAlgn="base" hangingPunct="0">
        <a:spcBef>
          <a:spcPct val="0"/>
        </a:spcBef>
        <a:spcAft>
          <a:spcPct val="0"/>
        </a:spcAft>
        <a:defRPr sz="2800">
          <a:solidFill>
            <a:schemeClr val="bg1"/>
          </a:solidFill>
          <a:latin typeface="+mj-lt"/>
          <a:ea typeface="MS PGothic" pitchFamily="34" charset="-128"/>
          <a:cs typeface="+mj-cs"/>
        </a:defRPr>
      </a:lvl1pPr>
      <a:lvl2pPr algn="l" rtl="0" eaLnBrk="0" fontAlgn="base" hangingPunct="0">
        <a:spcBef>
          <a:spcPct val="0"/>
        </a:spcBef>
        <a:spcAft>
          <a:spcPct val="0"/>
        </a:spcAft>
        <a:defRPr sz="2800">
          <a:solidFill>
            <a:schemeClr val="bg1"/>
          </a:solidFill>
          <a:latin typeface="Arial" pitchFamily="34" charset="0"/>
          <a:ea typeface="MS PGothic" pitchFamily="34" charset="-128"/>
          <a:cs typeface="Arial" pitchFamily="34" charset="0"/>
        </a:defRPr>
      </a:lvl2pPr>
      <a:lvl3pPr algn="l" rtl="0" eaLnBrk="0" fontAlgn="base" hangingPunct="0">
        <a:spcBef>
          <a:spcPct val="0"/>
        </a:spcBef>
        <a:spcAft>
          <a:spcPct val="0"/>
        </a:spcAft>
        <a:defRPr sz="2800">
          <a:solidFill>
            <a:schemeClr val="bg1"/>
          </a:solidFill>
          <a:latin typeface="Arial" pitchFamily="34" charset="0"/>
          <a:ea typeface="MS PGothic" pitchFamily="34" charset="-128"/>
          <a:cs typeface="Arial" pitchFamily="34" charset="0"/>
        </a:defRPr>
      </a:lvl3pPr>
      <a:lvl4pPr algn="l" rtl="0" eaLnBrk="0" fontAlgn="base" hangingPunct="0">
        <a:spcBef>
          <a:spcPct val="0"/>
        </a:spcBef>
        <a:spcAft>
          <a:spcPct val="0"/>
        </a:spcAft>
        <a:defRPr sz="2800">
          <a:solidFill>
            <a:schemeClr val="bg1"/>
          </a:solidFill>
          <a:latin typeface="Arial" pitchFamily="34" charset="0"/>
          <a:ea typeface="MS PGothic" pitchFamily="34" charset="-128"/>
          <a:cs typeface="Arial" pitchFamily="34" charset="0"/>
        </a:defRPr>
      </a:lvl4pPr>
      <a:lvl5pPr algn="l" rtl="0" eaLnBrk="0" fontAlgn="base" hangingPunct="0">
        <a:spcBef>
          <a:spcPct val="0"/>
        </a:spcBef>
        <a:spcAft>
          <a:spcPct val="0"/>
        </a:spcAft>
        <a:defRPr sz="2800">
          <a:solidFill>
            <a:schemeClr val="bg1"/>
          </a:solidFill>
          <a:latin typeface="Arial" pitchFamily="34" charset="0"/>
          <a:ea typeface="MS PGothic" pitchFamily="34" charset="-128"/>
          <a:cs typeface="Arial" pitchFamily="34" charset="0"/>
        </a:defRPr>
      </a:lvl5pPr>
      <a:lvl6pPr marL="457200" algn="l" rtl="0" fontAlgn="base">
        <a:spcBef>
          <a:spcPct val="0"/>
        </a:spcBef>
        <a:spcAft>
          <a:spcPct val="0"/>
        </a:spcAft>
        <a:defRPr sz="2800">
          <a:solidFill>
            <a:schemeClr val="bg1"/>
          </a:solidFill>
          <a:latin typeface="Arial" pitchFamily="34" charset="0"/>
          <a:ea typeface="ＭＳ Ｐゴシック" pitchFamily="34" charset="-128"/>
          <a:cs typeface="Arial" pitchFamily="34" charset="0"/>
        </a:defRPr>
      </a:lvl6pPr>
      <a:lvl7pPr marL="914400" algn="l" rtl="0" fontAlgn="base">
        <a:spcBef>
          <a:spcPct val="0"/>
        </a:spcBef>
        <a:spcAft>
          <a:spcPct val="0"/>
        </a:spcAft>
        <a:defRPr sz="2800">
          <a:solidFill>
            <a:schemeClr val="bg1"/>
          </a:solidFill>
          <a:latin typeface="Arial" pitchFamily="34" charset="0"/>
          <a:ea typeface="ＭＳ Ｐゴシック" pitchFamily="34" charset="-128"/>
          <a:cs typeface="Arial" pitchFamily="34" charset="0"/>
        </a:defRPr>
      </a:lvl7pPr>
      <a:lvl8pPr marL="1371600" algn="l" rtl="0" fontAlgn="base">
        <a:spcBef>
          <a:spcPct val="0"/>
        </a:spcBef>
        <a:spcAft>
          <a:spcPct val="0"/>
        </a:spcAft>
        <a:defRPr sz="2800">
          <a:solidFill>
            <a:schemeClr val="bg1"/>
          </a:solidFill>
          <a:latin typeface="Arial" pitchFamily="34" charset="0"/>
          <a:ea typeface="ＭＳ Ｐゴシック" pitchFamily="34" charset="-128"/>
          <a:cs typeface="Arial" pitchFamily="34" charset="0"/>
        </a:defRPr>
      </a:lvl8pPr>
      <a:lvl9pPr marL="1828800" algn="l" rtl="0" fontAlgn="base">
        <a:spcBef>
          <a:spcPct val="0"/>
        </a:spcBef>
        <a:spcAft>
          <a:spcPct val="0"/>
        </a:spcAft>
        <a:defRPr sz="2800">
          <a:solidFill>
            <a:schemeClr val="bg1"/>
          </a:solidFill>
          <a:latin typeface="Arial" pitchFamily="34" charset="0"/>
          <a:ea typeface="ＭＳ Ｐゴシック" pitchFamily="34" charset="-128"/>
          <a:cs typeface="Arial" pitchFamily="34" charset="0"/>
        </a:defRPr>
      </a:lvl9pPr>
    </p:titleStyle>
    <p:bodyStyle>
      <a:lvl1pPr marL="342900" indent="-342900" algn="l" rtl="0" eaLnBrk="0" fontAlgn="base" hangingPunct="0">
        <a:spcBef>
          <a:spcPct val="20000"/>
        </a:spcBef>
        <a:spcAft>
          <a:spcPct val="0"/>
        </a:spcAft>
        <a:buChar char="•"/>
        <a:defRPr sz="2400">
          <a:solidFill>
            <a:schemeClr val="bg1"/>
          </a:solidFill>
          <a:latin typeface="+mn-lt"/>
          <a:ea typeface="MS PGothic" pitchFamily="34" charset="-128"/>
          <a:cs typeface="+mn-cs"/>
        </a:defRPr>
      </a:lvl1pPr>
      <a:lvl2pPr marL="742950" indent="-285750" algn="l" rtl="0" eaLnBrk="0" fontAlgn="base" hangingPunct="0">
        <a:spcBef>
          <a:spcPct val="20000"/>
        </a:spcBef>
        <a:spcAft>
          <a:spcPct val="0"/>
        </a:spcAft>
        <a:buChar char="–"/>
        <a:defRPr sz="2000">
          <a:solidFill>
            <a:schemeClr val="bg1"/>
          </a:solidFill>
          <a:latin typeface="+mn-lt"/>
          <a:ea typeface="MS PGothic" pitchFamily="34" charset="-128"/>
          <a:cs typeface="+mn-cs"/>
        </a:defRPr>
      </a:lvl2pPr>
      <a:lvl3pPr marL="1143000" indent="-228600" algn="l" rtl="0" eaLnBrk="0" fontAlgn="base" hangingPunct="0">
        <a:spcBef>
          <a:spcPct val="20000"/>
        </a:spcBef>
        <a:spcAft>
          <a:spcPct val="0"/>
        </a:spcAft>
        <a:buChar char="•"/>
        <a:defRPr>
          <a:solidFill>
            <a:schemeClr val="bg1"/>
          </a:solidFill>
          <a:latin typeface="+mn-lt"/>
          <a:ea typeface="MS PGothic" pitchFamily="34" charset="-128"/>
          <a:cs typeface="+mn-cs"/>
        </a:defRPr>
      </a:lvl3pPr>
      <a:lvl4pPr marL="1600200" indent="-228600" algn="l" rtl="0" eaLnBrk="0" fontAlgn="base" hangingPunct="0">
        <a:spcBef>
          <a:spcPct val="20000"/>
        </a:spcBef>
        <a:spcAft>
          <a:spcPct val="0"/>
        </a:spcAft>
        <a:buChar char="–"/>
        <a:defRPr sz="1600">
          <a:solidFill>
            <a:schemeClr val="bg1"/>
          </a:solidFill>
          <a:latin typeface="+mn-lt"/>
          <a:ea typeface="MS PGothic" pitchFamily="34" charset="-128"/>
          <a:cs typeface="+mn-cs"/>
        </a:defRPr>
      </a:lvl4pPr>
      <a:lvl5pPr marL="2057400" indent="-228600" algn="l" rtl="0" eaLnBrk="0" fontAlgn="base" hangingPunct="0">
        <a:spcBef>
          <a:spcPct val="20000"/>
        </a:spcBef>
        <a:spcAft>
          <a:spcPct val="0"/>
        </a:spcAft>
        <a:buChar char="»"/>
        <a:defRPr sz="1600">
          <a:solidFill>
            <a:schemeClr val="bg1"/>
          </a:solidFill>
          <a:latin typeface="+mn-lt"/>
          <a:ea typeface="MS PGothic" pitchFamily="34" charset="-128"/>
          <a:cs typeface="+mn-cs"/>
        </a:defRPr>
      </a:lvl5pPr>
      <a:lvl6pPr marL="2514600" indent="-228600" algn="l" rtl="0" fontAlgn="base">
        <a:spcBef>
          <a:spcPct val="20000"/>
        </a:spcBef>
        <a:spcAft>
          <a:spcPct val="0"/>
        </a:spcAft>
        <a:buChar char="»"/>
        <a:defRPr sz="1600">
          <a:solidFill>
            <a:schemeClr val="bg1"/>
          </a:solidFill>
          <a:latin typeface="+mn-lt"/>
          <a:ea typeface="+mn-ea"/>
          <a:cs typeface="+mn-cs"/>
        </a:defRPr>
      </a:lvl6pPr>
      <a:lvl7pPr marL="2971800" indent="-228600" algn="l" rtl="0" fontAlgn="base">
        <a:spcBef>
          <a:spcPct val="20000"/>
        </a:spcBef>
        <a:spcAft>
          <a:spcPct val="0"/>
        </a:spcAft>
        <a:buChar char="»"/>
        <a:defRPr sz="1600">
          <a:solidFill>
            <a:schemeClr val="bg1"/>
          </a:solidFill>
          <a:latin typeface="+mn-lt"/>
          <a:ea typeface="+mn-ea"/>
          <a:cs typeface="+mn-cs"/>
        </a:defRPr>
      </a:lvl7pPr>
      <a:lvl8pPr marL="3429000" indent="-228600" algn="l" rtl="0" fontAlgn="base">
        <a:spcBef>
          <a:spcPct val="20000"/>
        </a:spcBef>
        <a:spcAft>
          <a:spcPct val="0"/>
        </a:spcAft>
        <a:buChar char="»"/>
        <a:defRPr sz="1600">
          <a:solidFill>
            <a:schemeClr val="bg1"/>
          </a:solidFill>
          <a:latin typeface="+mn-lt"/>
          <a:ea typeface="+mn-ea"/>
          <a:cs typeface="+mn-cs"/>
        </a:defRPr>
      </a:lvl8pPr>
      <a:lvl9pPr marL="3886200" indent="-228600" algn="l" rtl="0" fontAlgn="base">
        <a:spcBef>
          <a:spcPct val="20000"/>
        </a:spcBef>
        <a:spcAft>
          <a:spcPct val="0"/>
        </a:spcAft>
        <a:buChar char="»"/>
        <a:defRPr sz="1600">
          <a:solidFill>
            <a:schemeClr val="bg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000084"/>
        </a:solidFill>
        <a:effectLst/>
      </p:bgPr>
    </p:bg>
    <p:spTree>
      <p:nvGrpSpPr>
        <p:cNvPr id="1" name=""/>
        <p:cNvGrpSpPr/>
        <p:nvPr/>
      </p:nvGrpSpPr>
      <p:grpSpPr>
        <a:xfrm>
          <a:off x="0" y="0"/>
          <a:ext cx="0" cy="0"/>
          <a:chOff x="0" y="0"/>
          <a:chExt cx="0" cy="0"/>
        </a:xfrm>
      </p:grpSpPr>
      <p:grpSp>
        <p:nvGrpSpPr>
          <p:cNvPr id="31746" name="Group 27"/>
          <p:cNvGrpSpPr>
            <a:grpSpLocks/>
          </p:cNvGrpSpPr>
          <p:nvPr/>
        </p:nvGrpSpPr>
        <p:grpSpPr bwMode="auto">
          <a:xfrm>
            <a:off x="0" y="0"/>
            <a:ext cx="9140825" cy="6850063"/>
            <a:chOff x="0" y="0"/>
            <a:chExt cx="5758" cy="4315"/>
          </a:xfrm>
        </p:grpSpPr>
        <p:grpSp>
          <p:nvGrpSpPr>
            <p:cNvPr id="31755" name="Group 28"/>
            <p:cNvGrpSpPr>
              <a:grpSpLocks/>
            </p:cNvGrpSpPr>
            <p:nvPr userDrawn="1"/>
          </p:nvGrpSpPr>
          <p:grpSpPr bwMode="auto">
            <a:xfrm>
              <a:off x="1728" y="2230"/>
              <a:ext cx="4027" cy="2085"/>
              <a:chOff x="1728" y="2230"/>
              <a:chExt cx="4027" cy="2085"/>
            </a:xfrm>
          </p:grpSpPr>
          <p:sp>
            <p:nvSpPr>
              <p:cNvPr id="31758" name="Freeform 29"/>
              <p:cNvSpPr>
                <a:spLocks/>
              </p:cNvSpPr>
              <p:nvPr/>
            </p:nvSpPr>
            <p:spPr bwMode="hidden">
              <a:xfrm>
                <a:off x="1728" y="2644"/>
                <a:ext cx="2882" cy="1671"/>
              </a:xfrm>
              <a:custGeom>
                <a:avLst/>
                <a:gdLst>
                  <a:gd name="T0" fmla="*/ 2740 w 2882"/>
                  <a:gd name="T1" fmla="*/ 528 h 1671"/>
                  <a:gd name="T2" fmla="*/ 2632 w 2882"/>
                  <a:gd name="T3" fmla="*/ 484 h 1671"/>
                  <a:gd name="T4" fmla="*/ 2480 w 2882"/>
                  <a:gd name="T5" fmla="*/ 424 h 1671"/>
                  <a:gd name="T6" fmla="*/ 2203 w 2882"/>
                  <a:gd name="T7" fmla="*/ 343 h 1671"/>
                  <a:gd name="T8" fmla="*/ 1970 w 2882"/>
                  <a:gd name="T9" fmla="*/ 277 h 1671"/>
                  <a:gd name="T10" fmla="*/ 1807 w 2882"/>
                  <a:gd name="T11" fmla="*/ 212 h 1671"/>
                  <a:gd name="T12" fmla="*/ 1693 w 2882"/>
                  <a:gd name="T13" fmla="*/ 152 h 1671"/>
                  <a:gd name="T14" fmla="*/ 1628 w 2882"/>
                  <a:gd name="T15" fmla="*/ 103 h 1671"/>
                  <a:gd name="T16" fmla="*/ 1590 w 2882"/>
                  <a:gd name="T17" fmla="*/ 60 h 1671"/>
                  <a:gd name="T18" fmla="*/ 1579 w 2882"/>
                  <a:gd name="T19" fmla="*/ 27 h 1671"/>
                  <a:gd name="T20" fmla="*/ 1585 w 2882"/>
                  <a:gd name="T21" fmla="*/ 0 h 1671"/>
                  <a:gd name="T22" fmla="*/ 1557 w 2882"/>
                  <a:gd name="T23" fmla="*/ 49 h 1671"/>
                  <a:gd name="T24" fmla="*/ 1568 w 2882"/>
                  <a:gd name="T25" fmla="*/ 98 h 1671"/>
                  <a:gd name="T26" fmla="*/ 1617 w 2882"/>
                  <a:gd name="T27" fmla="*/ 141 h 1671"/>
                  <a:gd name="T28" fmla="*/ 1688 w 2882"/>
                  <a:gd name="T29" fmla="*/ 185 h 1671"/>
                  <a:gd name="T30" fmla="*/ 1791 w 2882"/>
                  <a:gd name="T31" fmla="*/ 228 h 1671"/>
                  <a:gd name="T32" fmla="*/ 2040 w 2882"/>
                  <a:gd name="T33" fmla="*/ 310 h 1671"/>
                  <a:gd name="T34" fmla="*/ 2285 w 2882"/>
                  <a:gd name="T35" fmla="*/ 381 h 1671"/>
                  <a:gd name="T36" fmla="*/ 2464 w 2882"/>
                  <a:gd name="T37" fmla="*/ 435 h 1671"/>
                  <a:gd name="T38" fmla="*/ 2605 w 2882"/>
                  <a:gd name="T39" fmla="*/ 484 h 1671"/>
                  <a:gd name="T40" fmla="*/ 2708 w 2882"/>
                  <a:gd name="T41" fmla="*/ 528 h 1671"/>
                  <a:gd name="T42" fmla="*/ 2768 w 2882"/>
                  <a:gd name="T43" fmla="*/ 560 h 1671"/>
                  <a:gd name="T44" fmla="*/ 2795 w 2882"/>
                  <a:gd name="T45" fmla="*/ 593 h 1671"/>
                  <a:gd name="T46" fmla="*/ 2795 w 2882"/>
                  <a:gd name="T47" fmla="*/ 642 h 1671"/>
                  <a:gd name="T48" fmla="*/ 2762 w 2882"/>
                  <a:gd name="T49" fmla="*/ 691 h 1671"/>
                  <a:gd name="T50" fmla="*/ 2692 w 2882"/>
                  <a:gd name="T51" fmla="*/ 735 h 1671"/>
                  <a:gd name="T52" fmla="*/ 2589 w 2882"/>
                  <a:gd name="T53" fmla="*/ 778 h 1671"/>
                  <a:gd name="T54" fmla="*/ 2458 w 2882"/>
                  <a:gd name="T55" fmla="*/ 822 h 1671"/>
                  <a:gd name="T56" fmla="*/ 2301 w 2882"/>
                  <a:gd name="T57" fmla="*/ 865 h 1671"/>
                  <a:gd name="T58" fmla="*/ 2030 w 2882"/>
                  <a:gd name="T59" fmla="*/ 930 h 1671"/>
                  <a:gd name="T60" fmla="*/ 1606 w 2882"/>
                  <a:gd name="T61" fmla="*/ 1034 h 1671"/>
                  <a:gd name="T62" fmla="*/ 1145 w 2882"/>
                  <a:gd name="T63" fmla="*/ 1164 h 1671"/>
                  <a:gd name="T64" fmla="*/ 673 w 2882"/>
                  <a:gd name="T65" fmla="*/ 1328 h 1671"/>
                  <a:gd name="T66" fmla="*/ 217 w 2882"/>
                  <a:gd name="T67" fmla="*/ 1545 h 1671"/>
                  <a:gd name="T68" fmla="*/ 353 w 2882"/>
                  <a:gd name="T69" fmla="*/ 1671 h 1671"/>
                  <a:gd name="T70" fmla="*/ 754 w 2882"/>
                  <a:gd name="T71" fmla="*/ 1469 h 1671"/>
                  <a:gd name="T72" fmla="*/ 1145 w 2882"/>
                  <a:gd name="T73" fmla="*/ 1311 h 1671"/>
                  <a:gd name="T74" fmla="*/ 1519 w 2882"/>
                  <a:gd name="T75" fmla="*/ 1186 h 1671"/>
                  <a:gd name="T76" fmla="*/ 1861 w 2882"/>
                  <a:gd name="T77" fmla="*/ 1083 h 1671"/>
                  <a:gd name="T78" fmla="*/ 2165 w 2882"/>
                  <a:gd name="T79" fmla="*/ 1007 h 1671"/>
                  <a:gd name="T80" fmla="*/ 2426 w 2882"/>
                  <a:gd name="T81" fmla="*/ 947 h 1671"/>
                  <a:gd name="T82" fmla="*/ 2626 w 2882"/>
                  <a:gd name="T83" fmla="*/ 892 h 1671"/>
                  <a:gd name="T84" fmla="*/ 2762 w 2882"/>
                  <a:gd name="T85" fmla="*/ 838 h 1671"/>
                  <a:gd name="T86" fmla="*/ 2827 w 2882"/>
                  <a:gd name="T87" fmla="*/ 794 h 1671"/>
                  <a:gd name="T88" fmla="*/ 2865 w 2882"/>
                  <a:gd name="T89" fmla="*/ 745 h 1671"/>
                  <a:gd name="T90" fmla="*/ 2882 w 2882"/>
                  <a:gd name="T91" fmla="*/ 702 h 1671"/>
                  <a:gd name="T92" fmla="*/ 2854 w 2882"/>
                  <a:gd name="T93" fmla="*/ 620 h 1671"/>
                  <a:gd name="T94" fmla="*/ 2800 w 2882"/>
                  <a:gd name="T95" fmla="*/ 560 h 1671"/>
                  <a:gd name="T96" fmla="*/ 2773 w 2882"/>
                  <a:gd name="T97" fmla="*/ 544 h 167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882" h="1671">
                    <a:moveTo>
                      <a:pt x="2773" y="544"/>
                    </a:moveTo>
                    <a:lnTo>
                      <a:pt x="2740" y="528"/>
                    </a:lnTo>
                    <a:lnTo>
                      <a:pt x="2692" y="506"/>
                    </a:lnTo>
                    <a:lnTo>
                      <a:pt x="2632" y="484"/>
                    </a:lnTo>
                    <a:lnTo>
                      <a:pt x="2561" y="457"/>
                    </a:lnTo>
                    <a:lnTo>
                      <a:pt x="2480" y="424"/>
                    </a:lnTo>
                    <a:lnTo>
                      <a:pt x="2388" y="397"/>
                    </a:lnTo>
                    <a:lnTo>
                      <a:pt x="2203" y="343"/>
                    </a:lnTo>
                    <a:lnTo>
                      <a:pt x="2078" y="310"/>
                    </a:lnTo>
                    <a:lnTo>
                      <a:pt x="1970" y="277"/>
                    </a:lnTo>
                    <a:lnTo>
                      <a:pt x="1878" y="245"/>
                    </a:lnTo>
                    <a:lnTo>
                      <a:pt x="1807" y="212"/>
                    </a:lnTo>
                    <a:lnTo>
                      <a:pt x="1742" y="179"/>
                    </a:lnTo>
                    <a:lnTo>
                      <a:pt x="1693" y="152"/>
                    </a:lnTo>
                    <a:lnTo>
                      <a:pt x="1655" y="125"/>
                    </a:lnTo>
                    <a:lnTo>
                      <a:pt x="1628" y="103"/>
                    </a:lnTo>
                    <a:lnTo>
                      <a:pt x="1606" y="81"/>
                    </a:lnTo>
                    <a:lnTo>
                      <a:pt x="1590" y="60"/>
                    </a:lnTo>
                    <a:lnTo>
                      <a:pt x="1585" y="43"/>
                    </a:lnTo>
                    <a:lnTo>
                      <a:pt x="1579" y="27"/>
                    </a:lnTo>
                    <a:lnTo>
                      <a:pt x="1585" y="5"/>
                    </a:lnTo>
                    <a:lnTo>
                      <a:pt x="1585" y="0"/>
                    </a:lnTo>
                    <a:lnTo>
                      <a:pt x="1568" y="27"/>
                    </a:lnTo>
                    <a:lnTo>
                      <a:pt x="1557" y="49"/>
                    </a:lnTo>
                    <a:lnTo>
                      <a:pt x="1557" y="76"/>
                    </a:lnTo>
                    <a:lnTo>
                      <a:pt x="1568" y="98"/>
                    </a:lnTo>
                    <a:lnTo>
                      <a:pt x="1590" y="120"/>
                    </a:lnTo>
                    <a:lnTo>
                      <a:pt x="1617" y="141"/>
                    </a:lnTo>
                    <a:lnTo>
                      <a:pt x="1650" y="163"/>
                    </a:lnTo>
                    <a:lnTo>
                      <a:pt x="1688" y="185"/>
                    </a:lnTo>
                    <a:lnTo>
                      <a:pt x="1737" y="207"/>
                    </a:lnTo>
                    <a:lnTo>
                      <a:pt x="1791" y="228"/>
                    </a:lnTo>
                    <a:lnTo>
                      <a:pt x="1905" y="267"/>
                    </a:lnTo>
                    <a:lnTo>
                      <a:pt x="2040" y="310"/>
                    </a:lnTo>
                    <a:lnTo>
                      <a:pt x="2182" y="348"/>
                    </a:lnTo>
                    <a:lnTo>
                      <a:pt x="2285" y="381"/>
                    </a:lnTo>
                    <a:lnTo>
                      <a:pt x="2382" y="408"/>
                    </a:lnTo>
                    <a:lnTo>
                      <a:pt x="2464" y="435"/>
                    </a:lnTo>
                    <a:lnTo>
                      <a:pt x="2540" y="462"/>
                    </a:lnTo>
                    <a:lnTo>
                      <a:pt x="2605" y="484"/>
                    </a:lnTo>
                    <a:lnTo>
                      <a:pt x="2659" y="506"/>
                    </a:lnTo>
                    <a:lnTo>
                      <a:pt x="2708" y="528"/>
                    </a:lnTo>
                    <a:lnTo>
                      <a:pt x="2740" y="544"/>
                    </a:lnTo>
                    <a:lnTo>
                      <a:pt x="2768" y="560"/>
                    </a:lnTo>
                    <a:lnTo>
                      <a:pt x="2784" y="577"/>
                    </a:lnTo>
                    <a:lnTo>
                      <a:pt x="2795" y="593"/>
                    </a:lnTo>
                    <a:lnTo>
                      <a:pt x="2800" y="615"/>
                    </a:lnTo>
                    <a:lnTo>
                      <a:pt x="2795" y="642"/>
                    </a:lnTo>
                    <a:lnTo>
                      <a:pt x="2784" y="664"/>
                    </a:lnTo>
                    <a:lnTo>
                      <a:pt x="2762" y="691"/>
                    </a:lnTo>
                    <a:lnTo>
                      <a:pt x="2730" y="713"/>
                    </a:lnTo>
                    <a:lnTo>
                      <a:pt x="2692" y="735"/>
                    </a:lnTo>
                    <a:lnTo>
                      <a:pt x="2643" y="756"/>
                    </a:lnTo>
                    <a:lnTo>
                      <a:pt x="2589" y="778"/>
                    </a:lnTo>
                    <a:lnTo>
                      <a:pt x="2529" y="800"/>
                    </a:lnTo>
                    <a:lnTo>
                      <a:pt x="2458" y="822"/>
                    </a:lnTo>
                    <a:lnTo>
                      <a:pt x="2382" y="843"/>
                    </a:lnTo>
                    <a:lnTo>
                      <a:pt x="2301" y="865"/>
                    </a:lnTo>
                    <a:lnTo>
                      <a:pt x="2214" y="887"/>
                    </a:lnTo>
                    <a:lnTo>
                      <a:pt x="2030" y="930"/>
                    </a:lnTo>
                    <a:lnTo>
                      <a:pt x="1823" y="979"/>
                    </a:lnTo>
                    <a:lnTo>
                      <a:pt x="1606" y="1034"/>
                    </a:lnTo>
                    <a:lnTo>
                      <a:pt x="1378" y="1094"/>
                    </a:lnTo>
                    <a:lnTo>
                      <a:pt x="1145" y="1164"/>
                    </a:lnTo>
                    <a:lnTo>
                      <a:pt x="912" y="1241"/>
                    </a:lnTo>
                    <a:lnTo>
                      <a:pt x="673" y="1328"/>
                    </a:lnTo>
                    <a:lnTo>
                      <a:pt x="440" y="1431"/>
                    </a:lnTo>
                    <a:lnTo>
                      <a:pt x="217" y="1545"/>
                    </a:lnTo>
                    <a:lnTo>
                      <a:pt x="0" y="1671"/>
                    </a:lnTo>
                    <a:lnTo>
                      <a:pt x="353" y="1671"/>
                    </a:lnTo>
                    <a:lnTo>
                      <a:pt x="554" y="1567"/>
                    </a:lnTo>
                    <a:lnTo>
                      <a:pt x="754" y="1469"/>
                    </a:lnTo>
                    <a:lnTo>
                      <a:pt x="955" y="1388"/>
                    </a:lnTo>
                    <a:lnTo>
                      <a:pt x="1145" y="1311"/>
                    </a:lnTo>
                    <a:lnTo>
                      <a:pt x="1335" y="1241"/>
                    </a:lnTo>
                    <a:lnTo>
                      <a:pt x="1519" y="1186"/>
                    </a:lnTo>
                    <a:lnTo>
                      <a:pt x="1693" y="1132"/>
                    </a:lnTo>
                    <a:lnTo>
                      <a:pt x="1861" y="1083"/>
                    </a:lnTo>
                    <a:lnTo>
                      <a:pt x="2019" y="1045"/>
                    </a:lnTo>
                    <a:lnTo>
                      <a:pt x="2165" y="1007"/>
                    </a:lnTo>
                    <a:lnTo>
                      <a:pt x="2301" y="974"/>
                    </a:lnTo>
                    <a:lnTo>
                      <a:pt x="2426" y="947"/>
                    </a:lnTo>
                    <a:lnTo>
                      <a:pt x="2534" y="914"/>
                    </a:lnTo>
                    <a:lnTo>
                      <a:pt x="2626" y="892"/>
                    </a:lnTo>
                    <a:lnTo>
                      <a:pt x="2702" y="865"/>
                    </a:lnTo>
                    <a:lnTo>
                      <a:pt x="2762" y="838"/>
                    </a:lnTo>
                    <a:lnTo>
                      <a:pt x="2800" y="816"/>
                    </a:lnTo>
                    <a:lnTo>
                      <a:pt x="2827" y="794"/>
                    </a:lnTo>
                    <a:lnTo>
                      <a:pt x="2849" y="767"/>
                    </a:lnTo>
                    <a:lnTo>
                      <a:pt x="2865" y="745"/>
                    </a:lnTo>
                    <a:lnTo>
                      <a:pt x="2876" y="724"/>
                    </a:lnTo>
                    <a:lnTo>
                      <a:pt x="2882" y="702"/>
                    </a:lnTo>
                    <a:lnTo>
                      <a:pt x="2876" y="658"/>
                    </a:lnTo>
                    <a:lnTo>
                      <a:pt x="2854" y="620"/>
                    </a:lnTo>
                    <a:lnTo>
                      <a:pt x="2833" y="588"/>
                    </a:lnTo>
                    <a:lnTo>
                      <a:pt x="2800" y="560"/>
                    </a:lnTo>
                    <a:lnTo>
                      <a:pt x="2773" y="544"/>
                    </a:lnTo>
                    <a:close/>
                  </a:path>
                </a:pathLst>
              </a:custGeom>
              <a:solidFill>
                <a:srgbClr val="000078"/>
              </a:solidFill>
              <a:ln w="9525">
                <a:noFill/>
                <a:round/>
                <a:headEnd/>
                <a:tailEnd/>
              </a:ln>
            </p:spPr>
            <p:txBody>
              <a:bodyPr/>
              <a:lstStyle/>
              <a:p>
                <a:endParaRPr lang="en-US" dirty="0"/>
              </a:p>
            </p:txBody>
          </p:sp>
          <p:sp>
            <p:nvSpPr>
              <p:cNvPr id="31759" name="Freeform 30"/>
              <p:cNvSpPr>
                <a:spLocks/>
              </p:cNvSpPr>
              <p:nvPr/>
            </p:nvSpPr>
            <p:spPr bwMode="hidden">
              <a:xfrm>
                <a:off x="4170" y="2671"/>
                <a:ext cx="1259" cy="811"/>
              </a:xfrm>
              <a:custGeom>
                <a:avLst/>
                <a:gdLst>
                  <a:gd name="T0" fmla="*/ 1259 w 1259"/>
                  <a:gd name="T1" fmla="*/ 615 h 811"/>
                  <a:gd name="T2" fmla="*/ 1248 w 1259"/>
                  <a:gd name="T3" fmla="*/ 588 h 811"/>
                  <a:gd name="T4" fmla="*/ 1237 w 1259"/>
                  <a:gd name="T5" fmla="*/ 566 h 811"/>
                  <a:gd name="T6" fmla="*/ 1216 w 1259"/>
                  <a:gd name="T7" fmla="*/ 539 h 811"/>
                  <a:gd name="T8" fmla="*/ 1188 w 1259"/>
                  <a:gd name="T9" fmla="*/ 517 h 811"/>
                  <a:gd name="T10" fmla="*/ 1123 w 1259"/>
                  <a:gd name="T11" fmla="*/ 479 h 811"/>
                  <a:gd name="T12" fmla="*/ 1042 w 1259"/>
                  <a:gd name="T13" fmla="*/ 441 h 811"/>
                  <a:gd name="T14" fmla="*/ 944 w 1259"/>
                  <a:gd name="T15" fmla="*/ 408 h 811"/>
                  <a:gd name="T16" fmla="*/ 841 w 1259"/>
                  <a:gd name="T17" fmla="*/ 381 h 811"/>
                  <a:gd name="T18" fmla="*/ 727 w 1259"/>
                  <a:gd name="T19" fmla="*/ 348 h 811"/>
                  <a:gd name="T20" fmla="*/ 613 w 1259"/>
                  <a:gd name="T21" fmla="*/ 321 h 811"/>
                  <a:gd name="T22" fmla="*/ 499 w 1259"/>
                  <a:gd name="T23" fmla="*/ 294 h 811"/>
                  <a:gd name="T24" fmla="*/ 391 w 1259"/>
                  <a:gd name="T25" fmla="*/ 261 h 811"/>
                  <a:gd name="T26" fmla="*/ 288 w 1259"/>
                  <a:gd name="T27" fmla="*/ 229 h 811"/>
                  <a:gd name="T28" fmla="*/ 195 w 1259"/>
                  <a:gd name="T29" fmla="*/ 196 h 811"/>
                  <a:gd name="T30" fmla="*/ 119 w 1259"/>
                  <a:gd name="T31" fmla="*/ 152 h 811"/>
                  <a:gd name="T32" fmla="*/ 54 w 1259"/>
                  <a:gd name="T33" fmla="*/ 109 h 811"/>
                  <a:gd name="T34" fmla="*/ 33 w 1259"/>
                  <a:gd name="T35" fmla="*/ 87 h 811"/>
                  <a:gd name="T36" fmla="*/ 16 w 1259"/>
                  <a:gd name="T37" fmla="*/ 60 h 811"/>
                  <a:gd name="T38" fmla="*/ 5 w 1259"/>
                  <a:gd name="T39" fmla="*/ 33 h 811"/>
                  <a:gd name="T40" fmla="*/ 0 w 1259"/>
                  <a:gd name="T41" fmla="*/ 0 h 811"/>
                  <a:gd name="T42" fmla="*/ 0 w 1259"/>
                  <a:gd name="T43" fmla="*/ 6 h 811"/>
                  <a:gd name="T44" fmla="*/ 0 w 1259"/>
                  <a:gd name="T45" fmla="*/ 11 h 811"/>
                  <a:gd name="T46" fmla="*/ 0 w 1259"/>
                  <a:gd name="T47" fmla="*/ 38 h 811"/>
                  <a:gd name="T48" fmla="*/ 5 w 1259"/>
                  <a:gd name="T49" fmla="*/ 60 h 811"/>
                  <a:gd name="T50" fmla="*/ 16 w 1259"/>
                  <a:gd name="T51" fmla="*/ 87 h 811"/>
                  <a:gd name="T52" fmla="*/ 33 w 1259"/>
                  <a:gd name="T53" fmla="*/ 114 h 811"/>
                  <a:gd name="T54" fmla="*/ 54 w 1259"/>
                  <a:gd name="T55" fmla="*/ 142 h 811"/>
                  <a:gd name="T56" fmla="*/ 87 w 1259"/>
                  <a:gd name="T57" fmla="*/ 174 h 811"/>
                  <a:gd name="T58" fmla="*/ 125 w 1259"/>
                  <a:gd name="T59" fmla="*/ 207 h 811"/>
                  <a:gd name="T60" fmla="*/ 179 w 1259"/>
                  <a:gd name="T61" fmla="*/ 240 h 811"/>
                  <a:gd name="T62" fmla="*/ 244 w 1259"/>
                  <a:gd name="T63" fmla="*/ 278 h 811"/>
                  <a:gd name="T64" fmla="*/ 326 w 1259"/>
                  <a:gd name="T65" fmla="*/ 310 h 811"/>
                  <a:gd name="T66" fmla="*/ 418 w 1259"/>
                  <a:gd name="T67" fmla="*/ 348 h 811"/>
                  <a:gd name="T68" fmla="*/ 526 w 1259"/>
                  <a:gd name="T69" fmla="*/ 381 h 811"/>
                  <a:gd name="T70" fmla="*/ 657 w 1259"/>
                  <a:gd name="T71" fmla="*/ 414 h 811"/>
                  <a:gd name="T72" fmla="*/ 749 w 1259"/>
                  <a:gd name="T73" fmla="*/ 435 h 811"/>
                  <a:gd name="T74" fmla="*/ 830 w 1259"/>
                  <a:gd name="T75" fmla="*/ 463 h 811"/>
                  <a:gd name="T76" fmla="*/ 901 w 1259"/>
                  <a:gd name="T77" fmla="*/ 490 h 811"/>
                  <a:gd name="T78" fmla="*/ 966 w 1259"/>
                  <a:gd name="T79" fmla="*/ 512 h 811"/>
                  <a:gd name="T80" fmla="*/ 1015 w 1259"/>
                  <a:gd name="T81" fmla="*/ 539 h 811"/>
                  <a:gd name="T82" fmla="*/ 1053 w 1259"/>
                  <a:gd name="T83" fmla="*/ 566 h 811"/>
                  <a:gd name="T84" fmla="*/ 1080 w 1259"/>
                  <a:gd name="T85" fmla="*/ 593 h 811"/>
                  <a:gd name="T86" fmla="*/ 1102 w 1259"/>
                  <a:gd name="T87" fmla="*/ 620 h 811"/>
                  <a:gd name="T88" fmla="*/ 1112 w 1259"/>
                  <a:gd name="T89" fmla="*/ 648 h 811"/>
                  <a:gd name="T90" fmla="*/ 1118 w 1259"/>
                  <a:gd name="T91" fmla="*/ 675 h 811"/>
                  <a:gd name="T92" fmla="*/ 1112 w 1259"/>
                  <a:gd name="T93" fmla="*/ 697 h 811"/>
                  <a:gd name="T94" fmla="*/ 1096 w 1259"/>
                  <a:gd name="T95" fmla="*/ 724 h 811"/>
                  <a:gd name="T96" fmla="*/ 1080 w 1259"/>
                  <a:gd name="T97" fmla="*/ 746 h 811"/>
                  <a:gd name="T98" fmla="*/ 1053 w 1259"/>
                  <a:gd name="T99" fmla="*/ 767 h 811"/>
                  <a:gd name="T100" fmla="*/ 1015 w 1259"/>
                  <a:gd name="T101" fmla="*/ 789 h 811"/>
                  <a:gd name="T102" fmla="*/ 977 w 1259"/>
                  <a:gd name="T103" fmla="*/ 811 h 811"/>
                  <a:gd name="T104" fmla="*/ 1047 w 1259"/>
                  <a:gd name="T105" fmla="*/ 789 h 811"/>
                  <a:gd name="T106" fmla="*/ 1107 w 1259"/>
                  <a:gd name="T107" fmla="*/ 767 h 811"/>
                  <a:gd name="T108" fmla="*/ 1156 w 1259"/>
                  <a:gd name="T109" fmla="*/ 746 h 811"/>
                  <a:gd name="T110" fmla="*/ 1199 w 1259"/>
                  <a:gd name="T111" fmla="*/ 724 h 811"/>
                  <a:gd name="T112" fmla="*/ 1226 w 1259"/>
                  <a:gd name="T113" fmla="*/ 702 h 811"/>
                  <a:gd name="T114" fmla="*/ 1248 w 1259"/>
                  <a:gd name="T115" fmla="*/ 675 h 811"/>
                  <a:gd name="T116" fmla="*/ 1259 w 1259"/>
                  <a:gd name="T117" fmla="*/ 648 h 811"/>
                  <a:gd name="T118" fmla="*/ 1259 w 1259"/>
                  <a:gd name="T119" fmla="*/ 615 h 811"/>
                  <a:gd name="T120" fmla="*/ 1259 w 1259"/>
                  <a:gd name="T121" fmla="*/ 615 h 81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259" h="811">
                    <a:moveTo>
                      <a:pt x="1259" y="615"/>
                    </a:moveTo>
                    <a:lnTo>
                      <a:pt x="1248" y="588"/>
                    </a:lnTo>
                    <a:lnTo>
                      <a:pt x="1237" y="566"/>
                    </a:lnTo>
                    <a:lnTo>
                      <a:pt x="1216" y="539"/>
                    </a:lnTo>
                    <a:lnTo>
                      <a:pt x="1188" y="517"/>
                    </a:lnTo>
                    <a:lnTo>
                      <a:pt x="1123" y="479"/>
                    </a:lnTo>
                    <a:lnTo>
                      <a:pt x="1042" y="441"/>
                    </a:lnTo>
                    <a:lnTo>
                      <a:pt x="944" y="408"/>
                    </a:lnTo>
                    <a:lnTo>
                      <a:pt x="841" y="381"/>
                    </a:lnTo>
                    <a:lnTo>
                      <a:pt x="727" y="348"/>
                    </a:lnTo>
                    <a:lnTo>
                      <a:pt x="613" y="321"/>
                    </a:lnTo>
                    <a:lnTo>
                      <a:pt x="499" y="294"/>
                    </a:lnTo>
                    <a:lnTo>
                      <a:pt x="391" y="261"/>
                    </a:lnTo>
                    <a:lnTo>
                      <a:pt x="288" y="229"/>
                    </a:lnTo>
                    <a:lnTo>
                      <a:pt x="195" y="196"/>
                    </a:lnTo>
                    <a:lnTo>
                      <a:pt x="119" y="152"/>
                    </a:lnTo>
                    <a:lnTo>
                      <a:pt x="54" y="109"/>
                    </a:lnTo>
                    <a:lnTo>
                      <a:pt x="33" y="87"/>
                    </a:lnTo>
                    <a:lnTo>
                      <a:pt x="16" y="60"/>
                    </a:lnTo>
                    <a:lnTo>
                      <a:pt x="5" y="33"/>
                    </a:lnTo>
                    <a:lnTo>
                      <a:pt x="0" y="0"/>
                    </a:lnTo>
                    <a:lnTo>
                      <a:pt x="0" y="6"/>
                    </a:lnTo>
                    <a:lnTo>
                      <a:pt x="0" y="11"/>
                    </a:lnTo>
                    <a:lnTo>
                      <a:pt x="0" y="38"/>
                    </a:lnTo>
                    <a:lnTo>
                      <a:pt x="5" y="60"/>
                    </a:lnTo>
                    <a:lnTo>
                      <a:pt x="16" y="87"/>
                    </a:lnTo>
                    <a:lnTo>
                      <a:pt x="33" y="114"/>
                    </a:lnTo>
                    <a:lnTo>
                      <a:pt x="54" y="142"/>
                    </a:lnTo>
                    <a:lnTo>
                      <a:pt x="87" y="174"/>
                    </a:lnTo>
                    <a:lnTo>
                      <a:pt x="125" y="207"/>
                    </a:lnTo>
                    <a:lnTo>
                      <a:pt x="179" y="240"/>
                    </a:lnTo>
                    <a:lnTo>
                      <a:pt x="244" y="278"/>
                    </a:lnTo>
                    <a:lnTo>
                      <a:pt x="326" y="310"/>
                    </a:lnTo>
                    <a:lnTo>
                      <a:pt x="418" y="348"/>
                    </a:lnTo>
                    <a:lnTo>
                      <a:pt x="526" y="381"/>
                    </a:lnTo>
                    <a:lnTo>
                      <a:pt x="657" y="414"/>
                    </a:lnTo>
                    <a:lnTo>
                      <a:pt x="749" y="435"/>
                    </a:lnTo>
                    <a:lnTo>
                      <a:pt x="830" y="463"/>
                    </a:lnTo>
                    <a:lnTo>
                      <a:pt x="901" y="490"/>
                    </a:lnTo>
                    <a:lnTo>
                      <a:pt x="966" y="512"/>
                    </a:lnTo>
                    <a:lnTo>
                      <a:pt x="1015" y="539"/>
                    </a:lnTo>
                    <a:lnTo>
                      <a:pt x="1053" y="566"/>
                    </a:lnTo>
                    <a:lnTo>
                      <a:pt x="1080" y="593"/>
                    </a:lnTo>
                    <a:lnTo>
                      <a:pt x="1102" y="620"/>
                    </a:lnTo>
                    <a:lnTo>
                      <a:pt x="1112" y="648"/>
                    </a:lnTo>
                    <a:lnTo>
                      <a:pt x="1118" y="675"/>
                    </a:lnTo>
                    <a:lnTo>
                      <a:pt x="1112" y="697"/>
                    </a:lnTo>
                    <a:lnTo>
                      <a:pt x="1096" y="724"/>
                    </a:lnTo>
                    <a:lnTo>
                      <a:pt x="1080" y="746"/>
                    </a:lnTo>
                    <a:lnTo>
                      <a:pt x="1053" y="767"/>
                    </a:lnTo>
                    <a:lnTo>
                      <a:pt x="1015" y="789"/>
                    </a:lnTo>
                    <a:lnTo>
                      <a:pt x="977" y="811"/>
                    </a:lnTo>
                    <a:lnTo>
                      <a:pt x="1047" y="789"/>
                    </a:lnTo>
                    <a:lnTo>
                      <a:pt x="1107" y="767"/>
                    </a:lnTo>
                    <a:lnTo>
                      <a:pt x="1156" y="746"/>
                    </a:lnTo>
                    <a:lnTo>
                      <a:pt x="1199" y="724"/>
                    </a:lnTo>
                    <a:lnTo>
                      <a:pt x="1226" y="702"/>
                    </a:lnTo>
                    <a:lnTo>
                      <a:pt x="1248" y="675"/>
                    </a:lnTo>
                    <a:lnTo>
                      <a:pt x="1259" y="648"/>
                    </a:lnTo>
                    <a:lnTo>
                      <a:pt x="1259" y="615"/>
                    </a:lnTo>
                    <a:close/>
                  </a:path>
                </a:pathLst>
              </a:custGeom>
              <a:solidFill>
                <a:srgbClr val="000078"/>
              </a:solidFill>
              <a:ln w="9525">
                <a:noFill/>
                <a:round/>
                <a:headEnd/>
                <a:tailEnd/>
              </a:ln>
            </p:spPr>
            <p:txBody>
              <a:bodyPr/>
              <a:lstStyle/>
              <a:p>
                <a:endParaRPr lang="en-US" dirty="0"/>
              </a:p>
            </p:txBody>
          </p:sp>
          <p:sp>
            <p:nvSpPr>
              <p:cNvPr id="31760" name="Freeform 31"/>
              <p:cNvSpPr>
                <a:spLocks/>
              </p:cNvSpPr>
              <p:nvPr/>
            </p:nvSpPr>
            <p:spPr bwMode="hidden">
              <a:xfrm>
                <a:off x="2900" y="3346"/>
                <a:ext cx="2849" cy="969"/>
              </a:xfrm>
              <a:custGeom>
                <a:avLst/>
                <a:gdLst>
                  <a:gd name="T0" fmla="*/ 92 w 2849"/>
                  <a:gd name="T1" fmla="*/ 958 h 969"/>
                  <a:gd name="T2" fmla="*/ 0 w 2849"/>
                  <a:gd name="T3" fmla="*/ 969 h 969"/>
                  <a:gd name="T4" fmla="*/ 391 w 2849"/>
                  <a:gd name="T5" fmla="*/ 969 h 969"/>
                  <a:gd name="T6" fmla="*/ 434 w 2849"/>
                  <a:gd name="T7" fmla="*/ 947 h 969"/>
                  <a:gd name="T8" fmla="*/ 483 w 2849"/>
                  <a:gd name="T9" fmla="*/ 914 h 969"/>
                  <a:gd name="T10" fmla="*/ 554 w 2849"/>
                  <a:gd name="T11" fmla="*/ 876 h 969"/>
                  <a:gd name="T12" fmla="*/ 635 w 2849"/>
                  <a:gd name="T13" fmla="*/ 838 h 969"/>
                  <a:gd name="T14" fmla="*/ 727 w 2849"/>
                  <a:gd name="T15" fmla="*/ 794 h 969"/>
                  <a:gd name="T16" fmla="*/ 836 w 2849"/>
                  <a:gd name="T17" fmla="*/ 745 h 969"/>
                  <a:gd name="T18" fmla="*/ 961 w 2849"/>
                  <a:gd name="T19" fmla="*/ 696 h 969"/>
                  <a:gd name="T20" fmla="*/ 1102 w 2849"/>
                  <a:gd name="T21" fmla="*/ 642 h 969"/>
                  <a:gd name="T22" fmla="*/ 1259 w 2849"/>
                  <a:gd name="T23" fmla="*/ 582 h 969"/>
                  <a:gd name="T24" fmla="*/ 1433 w 2849"/>
                  <a:gd name="T25" fmla="*/ 522 h 969"/>
                  <a:gd name="T26" fmla="*/ 1623 w 2849"/>
                  <a:gd name="T27" fmla="*/ 462 h 969"/>
                  <a:gd name="T28" fmla="*/ 1829 w 2849"/>
                  <a:gd name="T29" fmla="*/ 403 h 969"/>
                  <a:gd name="T30" fmla="*/ 2057 w 2849"/>
                  <a:gd name="T31" fmla="*/ 343 h 969"/>
                  <a:gd name="T32" fmla="*/ 2301 w 2849"/>
                  <a:gd name="T33" fmla="*/ 283 h 969"/>
                  <a:gd name="T34" fmla="*/ 2567 w 2849"/>
                  <a:gd name="T35" fmla="*/ 223 h 969"/>
                  <a:gd name="T36" fmla="*/ 2849 w 2849"/>
                  <a:gd name="T37" fmla="*/ 163 h 969"/>
                  <a:gd name="T38" fmla="*/ 2849 w 2849"/>
                  <a:gd name="T39" fmla="*/ 0 h 969"/>
                  <a:gd name="T40" fmla="*/ 2817 w 2849"/>
                  <a:gd name="T41" fmla="*/ 16 h 969"/>
                  <a:gd name="T42" fmla="*/ 2773 w 2849"/>
                  <a:gd name="T43" fmla="*/ 33 h 969"/>
                  <a:gd name="T44" fmla="*/ 2719 w 2849"/>
                  <a:gd name="T45" fmla="*/ 54 h 969"/>
                  <a:gd name="T46" fmla="*/ 2648 w 2849"/>
                  <a:gd name="T47" fmla="*/ 76 h 969"/>
                  <a:gd name="T48" fmla="*/ 2572 w 2849"/>
                  <a:gd name="T49" fmla="*/ 98 h 969"/>
                  <a:gd name="T50" fmla="*/ 2491 w 2849"/>
                  <a:gd name="T51" fmla="*/ 120 h 969"/>
                  <a:gd name="T52" fmla="*/ 2399 w 2849"/>
                  <a:gd name="T53" fmla="*/ 147 h 969"/>
                  <a:gd name="T54" fmla="*/ 2301 w 2849"/>
                  <a:gd name="T55" fmla="*/ 169 h 969"/>
                  <a:gd name="T56" fmla="*/ 2095 w 2849"/>
                  <a:gd name="T57" fmla="*/ 223 h 969"/>
                  <a:gd name="T58" fmla="*/ 1889 w 2849"/>
                  <a:gd name="T59" fmla="*/ 277 h 969"/>
                  <a:gd name="T60" fmla="*/ 1688 w 2849"/>
                  <a:gd name="T61" fmla="*/ 326 h 969"/>
                  <a:gd name="T62" fmla="*/ 1590 w 2849"/>
                  <a:gd name="T63" fmla="*/ 354 h 969"/>
                  <a:gd name="T64" fmla="*/ 1503 w 2849"/>
                  <a:gd name="T65" fmla="*/ 381 h 969"/>
                  <a:gd name="T66" fmla="*/ 1107 w 2849"/>
                  <a:gd name="T67" fmla="*/ 506 h 969"/>
                  <a:gd name="T68" fmla="*/ 912 w 2849"/>
                  <a:gd name="T69" fmla="*/ 577 h 969"/>
                  <a:gd name="T70" fmla="*/ 727 w 2849"/>
                  <a:gd name="T71" fmla="*/ 647 h 969"/>
                  <a:gd name="T72" fmla="*/ 548 w 2849"/>
                  <a:gd name="T73" fmla="*/ 718 h 969"/>
                  <a:gd name="T74" fmla="*/ 380 w 2849"/>
                  <a:gd name="T75" fmla="*/ 794 h 969"/>
                  <a:gd name="T76" fmla="*/ 228 w 2849"/>
                  <a:gd name="T77" fmla="*/ 876 h 969"/>
                  <a:gd name="T78" fmla="*/ 92 w 2849"/>
                  <a:gd name="T79" fmla="*/ 958 h 969"/>
                  <a:gd name="T80" fmla="*/ 92 w 2849"/>
                  <a:gd name="T81" fmla="*/ 958 h 96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49" h="969">
                    <a:moveTo>
                      <a:pt x="92" y="958"/>
                    </a:moveTo>
                    <a:lnTo>
                      <a:pt x="0" y="969"/>
                    </a:lnTo>
                    <a:lnTo>
                      <a:pt x="391" y="969"/>
                    </a:lnTo>
                    <a:lnTo>
                      <a:pt x="434" y="947"/>
                    </a:lnTo>
                    <a:lnTo>
                      <a:pt x="483" y="914"/>
                    </a:lnTo>
                    <a:lnTo>
                      <a:pt x="554" y="876"/>
                    </a:lnTo>
                    <a:lnTo>
                      <a:pt x="635" y="838"/>
                    </a:lnTo>
                    <a:lnTo>
                      <a:pt x="727" y="794"/>
                    </a:lnTo>
                    <a:lnTo>
                      <a:pt x="836" y="745"/>
                    </a:lnTo>
                    <a:lnTo>
                      <a:pt x="961" y="696"/>
                    </a:lnTo>
                    <a:lnTo>
                      <a:pt x="1102" y="642"/>
                    </a:lnTo>
                    <a:lnTo>
                      <a:pt x="1259" y="582"/>
                    </a:lnTo>
                    <a:lnTo>
                      <a:pt x="1433" y="522"/>
                    </a:lnTo>
                    <a:lnTo>
                      <a:pt x="1623" y="462"/>
                    </a:lnTo>
                    <a:lnTo>
                      <a:pt x="1829" y="403"/>
                    </a:lnTo>
                    <a:lnTo>
                      <a:pt x="2057" y="343"/>
                    </a:lnTo>
                    <a:lnTo>
                      <a:pt x="2301" y="283"/>
                    </a:lnTo>
                    <a:lnTo>
                      <a:pt x="2567" y="223"/>
                    </a:lnTo>
                    <a:lnTo>
                      <a:pt x="2849" y="163"/>
                    </a:lnTo>
                    <a:lnTo>
                      <a:pt x="2849" y="0"/>
                    </a:lnTo>
                    <a:lnTo>
                      <a:pt x="2817" y="16"/>
                    </a:lnTo>
                    <a:lnTo>
                      <a:pt x="2773" y="33"/>
                    </a:lnTo>
                    <a:lnTo>
                      <a:pt x="2719" y="54"/>
                    </a:lnTo>
                    <a:lnTo>
                      <a:pt x="2648" y="76"/>
                    </a:lnTo>
                    <a:lnTo>
                      <a:pt x="2572" y="98"/>
                    </a:lnTo>
                    <a:lnTo>
                      <a:pt x="2491" y="120"/>
                    </a:lnTo>
                    <a:lnTo>
                      <a:pt x="2399" y="147"/>
                    </a:lnTo>
                    <a:lnTo>
                      <a:pt x="2301" y="169"/>
                    </a:lnTo>
                    <a:lnTo>
                      <a:pt x="2095" y="223"/>
                    </a:lnTo>
                    <a:lnTo>
                      <a:pt x="1889" y="277"/>
                    </a:lnTo>
                    <a:lnTo>
                      <a:pt x="1688" y="326"/>
                    </a:lnTo>
                    <a:lnTo>
                      <a:pt x="1590" y="354"/>
                    </a:lnTo>
                    <a:lnTo>
                      <a:pt x="1503" y="381"/>
                    </a:lnTo>
                    <a:lnTo>
                      <a:pt x="1107" y="506"/>
                    </a:lnTo>
                    <a:lnTo>
                      <a:pt x="912" y="577"/>
                    </a:lnTo>
                    <a:lnTo>
                      <a:pt x="727" y="647"/>
                    </a:lnTo>
                    <a:lnTo>
                      <a:pt x="548" y="718"/>
                    </a:lnTo>
                    <a:lnTo>
                      <a:pt x="380" y="794"/>
                    </a:lnTo>
                    <a:lnTo>
                      <a:pt x="228" y="876"/>
                    </a:lnTo>
                    <a:lnTo>
                      <a:pt x="92" y="958"/>
                    </a:lnTo>
                    <a:close/>
                  </a:path>
                </a:pathLst>
              </a:custGeom>
              <a:solidFill>
                <a:srgbClr val="000078"/>
              </a:solidFill>
              <a:ln w="9525">
                <a:noFill/>
                <a:round/>
                <a:headEnd/>
                <a:tailEnd/>
              </a:ln>
            </p:spPr>
            <p:txBody>
              <a:bodyPr/>
              <a:lstStyle/>
              <a:p>
                <a:endParaRPr lang="en-US" dirty="0"/>
              </a:p>
            </p:txBody>
          </p:sp>
          <p:sp>
            <p:nvSpPr>
              <p:cNvPr id="31761" name="Freeform 32"/>
              <p:cNvSpPr>
                <a:spLocks/>
              </p:cNvSpPr>
              <p:nvPr/>
            </p:nvSpPr>
            <p:spPr bwMode="hidden">
              <a:xfrm>
                <a:off x="2748" y="2230"/>
                <a:ext cx="3007" cy="2085"/>
              </a:xfrm>
              <a:custGeom>
                <a:avLst/>
                <a:gdLst>
                  <a:gd name="T0" fmla="*/ 1433 w 3007"/>
                  <a:gd name="T1" fmla="*/ 474 h 2085"/>
                  <a:gd name="T2" fmla="*/ 1460 w 3007"/>
                  <a:gd name="T3" fmla="*/ 528 h 2085"/>
                  <a:gd name="T4" fmla="*/ 1541 w 3007"/>
                  <a:gd name="T5" fmla="*/ 593 h 2085"/>
                  <a:gd name="T6" fmla="*/ 1715 w 3007"/>
                  <a:gd name="T7" fmla="*/ 670 h 2085"/>
                  <a:gd name="T8" fmla="*/ 1927 w 3007"/>
                  <a:gd name="T9" fmla="*/ 735 h 2085"/>
                  <a:gd name="T10" fmla="*/ 2155 w 3007"/>
                  <a:gd name="T11" fmla="*/ 789 h 2085"/>
                  <a:gd name="T12" fmla="*/ 2372 w 3007"/>
                  <a:gd name="T13" fmla="*/ 849 h 2085"/>
                  <a:gd name="T14" fmla="*/ 2551 w 3007"/>
                  <a:gd name="T15" fmla="*/ 920 h 2085"/>
                  <a:gd name="T16" fmla="*/ 2638 w 3007"/>
                  <a:gd name="T17" fmla="*/ 980 h 2085"/>
                  <a:gd name="T18" fmla="*/ 2676 w 3007"/>
                  <a:gd name="T19" fmla="*/ 1029 h 2085"/>
                  <a:gd name="T20" fmla="*/ 2681 w 3007"/>
                  <a:gd name="T21" fmla="*/ 1083 h 2085"/>
                  <a:gd name="T22" fmla="*/ 2665 w 3007"/>
                  <a:gd name="T23" fmla="*/ 1127 h 2085"/>
                  <a:gd name="T24" fmla="*/ 2616 w 3007"/>
                  <a:gd name="T25" fmla="*/ 1170 h 2085"/>
                  <a:gd name="T26" fmla="*/ 2545 w 3007"/>
                  <a:gd name="T27" fmla="*/ 1208 h 2085"/>
                  <a:gd name="T28" fmla="*/ 2448 w 3007"/>
                  <a:gd name="T29" fmla="*/ 1241 h 2085"/>
                  <a:gd name="T30" fmla="*/ 2328 w 3007"/>
                  <a:gd name="T31" fmla="*/ 1274 h 2085"/>
                  <a:gd name="T32" fmla="*/ 2106 w 3007"/>
                  <a:gd name="T33" fmla="*/ 1328 h 2085"/>
                  <a:gd name="T34" fmla="*/ 1742 w 3007"/>
                  <a:gd name="T35" fmla="*/ 1421 h 2085"/>
                  <a:gd name="T36" fmla="*/ 1308 w 3007"/>
                  <a:gd name="T37" fmla="*/ 1540 h 2085"/>
                  <a:gd name="T38" fmla="*/ 820 w 3007"/>
                  <a:gd name="T39" fmla="*/ 1709 h 2085"/>
                  <a:gd name="T40" fmla="*/ 282 w 3007"/>
                  <a:gd name="T41" fmla="*/ 1943 h 2085"/>
                  <a:gd name="T42" fmla="*/ 152 w 3007"/>
                  <a:gd name="T43" fmla="*/ 2085 h 2085"/>
                  <a:gd name="T44" fmla="*/ 386 w 3007"/>
                  <a:gd name="T45" fmla="*/ 1992 h 2085"/>
                  <a:gd name="T46" fmla="*/ 700 w 3007"/>
                  <a:gd name="T47" fmla="*/ 1834 h 2085"/>
                  <a:gd name="T48" fmla="*/ 1064 w 3007"/>
                  <a:gd name="T49" fmla="*/ 1693 h 2085"/>
                  <a:gd name="T50" fmla="*/ 1661 w 3007"/>
                  <a:gd name="T51" fmla="*/ 1497 h 2085"/>
                  <a:gd name="T52" fmla="*/ 1845 w 3007"/>
                  <a:gd name="T53" fmla="*/ 1442 h 2085"/>
                  <a:gd name="T54" fmla="*/ 2252 w 3007"/>
                  <a:gd name="T55" fmla="*/ 1339 h 2085"/>
                  <a:gd name="T56" fmla="*/ 2551 w 3007"/>
                  <a:gd name="T57" fmla="*/ 1263 h 2085"/>
                  <a:gd name="T58" fmla="*/ 2730 w 3007"/>
                  <a:gd name="T59" fmla="*/ 1214 h 2085"/>
                  <a:gd name="T60" fmla="*/ 2876 w 3007"/>
                  <a:gd name="T61" fmla="*/ 1170 h 2085"/>
                  <a:gd name="T62" fmla="*/ 2974 w 3007"/>
                  <a:gd name="T63" fmla="*/ 1132 h 2085"/>
                  <a:gd name="T64" fmla="*/ 3007 w 3007"/>
                  <a:gd name="T65" fmla="*/ 871 h 2085"/>
                  <a:gd name="T66" fmla="*/ 2860 w 3007"/>
                  <a:gd name="T67" fmla="*/ 844 h 2085"/>
                  <a:gd name="T68" fmla="*/ 2670 w 3007"/>
                  <a:gd name="T69" fmla="*/ 806 h 2085"/>
                  <a:gd name="T70" fmla="*/ 2458 w 3007"/>
                  <a:gd name="T71" fmla="*/ 757 h 2085"/>
                  <a:gd name="T72" fmla="*/ 2138 w 3007"/>
                  <a:gd name="T73" fmla="*/ 670 h 2085"/>
                  <a:gd name="T74" fmla="*/ 1959 w 3007"/>
                  <a:gd name="T75" fmla="*/ 604 h 2085"/>
                  <a:gd name="T76" fmla="*/ 1824 w 3007"/>
                  <a:gd name="T77" fmla="*/ 534 h 2085"/>
                  <a:gd name="T78" fmla="*/ 1769 w 3007"/>
                  <a:gd name="T79" fmla="*/ 474 h 2085"/>
                  <a:gd name="T80" fmla="*/ 1753 w 3007"/>
                  <a:gd name="T81" fmla="*/ 436 h 2085"/>
                  <a:gd name="T82" fmla="*/ 1780 w 3007"/>
                  <a:gd name="T83" fmla="*/ 381 h 2085"/>
                  <a:gd name="T84" fmla="*/ 1862 w 3007"/>
                  <a:gd name="T85" fmla="*/ 316 h 2085"/>
                  <a:gd name="T86" fmla="*/ 1986 w 3007"/>
                  <a:gd name="T87" fmla="*/ 267 h 2085"/>
                  <a:gd name="T88" fmla="*/ 2149 w 3007"/>
                  <a:gd name="T89" fmla="*/ 229 h 2085"/>
                  <a:gd name="T90" fmla="*/ 2431 w 3007"/>
                  <a:gd name="T91" fmla="*/ 180 h 2085"/>
                  <a:gd name="T92" fmla="*/ 2827 w 3007"/>
                  <a:gd name="T93" fmla="*/ 125 h 2085"/>
                  <a:gd name="T94" fmla="*/ 3007 w 3007"/>
                  <a:gd name="T95" fmla="*/ 87 h 2085"/>
                  <a:gd name="T96" fmla="*/ 2909 w 3007"/>
                  <a:gd name="T97" fmla="*/ 22 h 2085"/>
                  <a:gd name="T98" fmla="*/ 2676 w 3007"/>
                  <a:gd name="T99" fmla="*/ 66 h 2085"/>
                  <a:gd name="T100" fmla="*/ 2285 w 3007"/>
                  <a:gd name="T101" fmla="*/ 120 h 2085"/>
                  <a:gd name="T102" fmla="*/ 2030 w 3007"/>
                  <a:gd name="T103" fmla="*/ 158 h 2085"/>
                  <a:gd name="T104" fmla="*/ 1791 w 3007"/>
                  <a:gd name="T105" fmla="*/ 202 h 2085"/>
                  <a:gd name="T106" fmla="*/ 1601 w 3007"/>
                  <a:gd name="T107" fmla="*/ 261 h 2085"/>
                  <a:gd name="T108" fmla="*/ 1471 w 3007"/>
                  <a:gd name="T109" fmla="*/ 338 h 2085"/>
                  <a:gd name="T110" fmla="*/ 1438 w 3007"/>
                  <a:gd name="T111" fmla="*/ 387 h 2085"/>
                  <a:gd name="T112" fmla="*/ 1427 w 3007"/>
                  <a:gd name="T113" fmla="*/ 441 h 208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007" h="2085">
                    <a:moveTo>
                      <a:pt x="1427" y="441"/>
                    </a:moveTo>
                    <a:lnTo>
                      <a:pt x="1433" y="474"/>
                    </a:lnTo>
                    <a:lnTo>
                      <a:pt x="1444" y="501"/>
                    </a:lnTo>
                    <a:lnTo>
                      <a:pt x="1460" y="528"/>
                    </a:lnTo>
                    <a:lnTo>
                      <a:pt x="1482" y="550"/>
                    </a:lnTo>
                    <a:lnTo>
                      <a:pt x="1541" y="593"/>
                    </a:lnTo>
                    <a:lnTo>
                      <a:pt x="1623" y="637"/>
                    </a:lnTo>
                    <a:lnTo>
                      <a:pt x="1715" y="670"/>
                    </a:lnTo>
                    <a:lnTo>
                      <a:pt x="1818" y="702"/>
                    </a:lnTo>
                    <a:lnTo>
                      <a:pt x="1927" y="735"/>
                    </a:lnTo>
                    <a:lnTo>
                      <a:pt x="2041" y="762"/>
                    </a:lnTo>
                    <a:lnTo>
                      <a:pt x="2155" y="789"/>
                    </a:lnTo>
                    <a:lnTo>
                      <a:pt x="2269" y="822"/>
                    </a:lnTo>
                    <a:lnTo>
                      <a:pt x="2372" y="849"/>
                    </a:lnTo>
                    <a:lnTo>
                      <a:pt x="2464" y="882"/>
                    </a:lnTo>
                    <a:lnTo>
                      <a:pt x="2551" y="920"/>
                    </a:lnTo>
                    <a:lnTo>
                      <a:pt x="2616" y="958"/>
                    </a:lnTo>
                    <a:lnTo>
                      <a:pt x="2638" y="980"/>
                    </a:lnTo>
                    <a:lnTo>
                      <a:pt x="2659" y="1007"/>
                    </a:lnTo>
                    <a:lnTo>
                      <a:pt x="2676" y="1029"/>
                    </a:lnTo>
                    <a:lnTo>
                      <a:pt x="2681" y="1056"/>
                    </a:lnTo>
                    <a:lnTo>
                      <a:pt x="2681" y="1083"/>
                    </a:lnTo>
                    <a:lnTo>
                      <a:pt x="2676" y="1105"/>
                    </a:lnTo>
                    <a:lnTo>
                      <a:pt x="2665" y="1127"/>
                    </a:lnTo>
                    <a:lnTo>
                      <a:pt x="2643" y="1149"/>
                    </a:lnTo>
                    <a:lnTo>
                      <a:pt x="2616" y="1170"/>
                    </a:lnTo>
                    <a:lnTo>
                      <a:pt x="2583" y="1187"/>
                    </a:lnTo>
                    <a:lnTo>
                      <a:pt x="2545" y="1208"/>
                    </a:lnTo>
                    <a:lnTo>
                      <a:pt x="2502" y="1225"/>
                    </a:lnTo>
                    <a:lnTo>
                      <a:pt x="2448" y="1241"/>
                    </a:lnTo>
                    <a:lnTo>
                      <a:pt x="2388" y="1257"/>
                    </a:lnTo>
                    <a:lnTo>
                      <a:pt x="2328" y="1274"/>
                    </a:lnTo>
                    <a:lnTo>
                      <a:pt x="2258" y="1290"/>
                    </a:lnTo>
                    <a:lnTo>
                      <a:pt x="2106" y="1328"/>
                    </a:lnTo>
                    <a:lnTo>
                      <a:pt x="1932" y="1372"/>
                    </a:lnTo>
                    <a:lnTo>
                      <a:pt x="1742" y="1421"/>
                    </a:lnTo>
                    <a:lnTo>
                      <a:pt x="1531" y="1475"/>
                    </a:lnTo>
                    <a:lnTo>
                      <a:pt x="1308" y="1540"/>
                    </a:lnTo>
                    <a:lnTo>
                      <a:pt x="1069" y="1617"/>
                    </a:lnTo>
                    <a:lnTo>
                      <a:pt x="820" y="1709"/>
                    </a:lnTo>
                    <a:lnTo>
                      <a:pt x="554" y="1818"/>
                    </a:lnTo>
                    <a:lnTo>
                      <a:pt x="282" y="1943"/>
                    </a:lnTo>
                    <a:lnTo>
                      <a:pt x="0" y="2085"/>
                    </a:lnTo>
                    <a:lnTo>
                      <a:pt x="152" y="2085"/>
                    </a:lnTo>
                    <a:lnTo>
                      <a:pt x="244" y="2074"/>
                    </a:lnTo>
                    <a:lnTo>
                      <a:pt x="386" y="1992"/>
                    </a:lnTo>
                    <a:lnTo>
                      <a:pt x="537" y="1910"/>
                    </a:lnTo>
                    <a:lnTo>
                      <a:pt x="700" y="1834"/>
                    </a:lnTo>
                    <a:lnTo>
                      <a:pt x="879" y="1763"/>
                    </a:lnTo>
                    <a:lnTo>
                      <a:pt x="1064" y="1693"/>
                    </a:lnTo>
                    <a:lnTo>
                      <a:pt x="1259" y="1622"/>
                    </a:lnTo>
                    <a:lnTo>
                      <a:pt x="1661" y="1497"/>
                    </a:lnTo>
                    <a:lnTo>
                      <a:pt x="1748" y="1470"/>
                    </a:lnTo>
                    <a:lnTo>
                      <a:pt x="1845" y="1442"/>
                    </a:lnTo>
                    <a:lnTo>
                      <a:pt x="2046" y="1393"/>
                    </a:lnTo>
                    <a:lnTo>
                      <a:pt x="2252" y="1339"/>
                    </a:lnTo>
                    <a:lnTo>
                      <a:pt x="2458" y="1285"/>
                    </a:lnTo>
                    <a:lnTo>
                      <a:pt x="2551" y="1263"/>
                    </a:lnTo>
                    <a:lnTo>
                      <a:pt x="2643" y="1236"/>
                    </a:lnTo>
                    <a:lnTo>
                      <a:pt x="2730" y="1214"/>
                    </a:lnTo>
                    <a:lnTo>
                      <a:pt x="2806" y="1192"/>
                    </a:lnTo>
                    <a:lnTo>
                      <a:pt x="2876" y="1170"/>
                    </a:lnTo>
                    <a:lnTo>
                      <a:pt x="2931" y="1149"/>
                    </a:lnTo>
                    <a:lnTo>
                      <a:pt x="2974" y="1132"/>
                    </a:lnTo>
                    <a:lnTo>
                      <a:pt x="3007" y="1116"/>
                    </a:lnTo>
                    <a:lnTo>
                      <a:pt x="3007" y="871"/>
                    </a:lnTo>
                    <a:lnTo>
                      <a:pt x="2941" y="860"/>
                    </a:lnTo>
                    <a:lnTo>
                      <a:pt x="2860" y="844"/>
                    </a:lnTo>
                    <a:lnTo>
                      <a:pt x="2773" y="827"/>
                    </a:lnTo>
                    <a:lnTo>
                      <a:pt x="2670" y="806"/>
                    </a:lnTo>
                    <a:lnTo>
                      <a:pt x="2567" y="784"/>
                    </a:lnTo>
                    <a:lnTo>
                      <a:pt x="2458" y="757"/>
                    </a:lnTo>
                    <a:lnTo>
                      <a:pt x="2241" y="702"/>
                    </a:lnTo>
                    <a:lnTo>
                      <a:pt x="2138" y="670"/>
                    </a:lnTo>
                    <a:lnTo>
                      <a:pt x="2046" y="637"/>
                    </a:lnTo>
                    <a:lnTo>
                      <a:pt x="1959" y="604"/>
                    </a:lnTo>
                    <a:lnTo>
                      <a:pt x="1883" y="566"/>
                    </a:lnTo>
                    <a:lnTo>
                      <a:pt x="1824" y="534"/>
                    </a:lnTo>
                    <a:lnTo>
                      <a:pt x="1780" y="495"/>
                    </a:lnTo>
                    <a:lnTo>
                      <a:pt x="1769" y="474"/>
                    </a:lnTo>
                    <a:lnTo>
                      <a:pt x="1758" y="457"/>
                    </a:lnTo>
                    <a:lnTo>
                      <a:pt x="1753" y="436"/>
                    </a:lnTo>
                    <a:lnTo>
                      <a:pt x="1758" y="419"/>
                    </a:lnTo>
                    <a:lnTo>
                      <a:pt x="1780" y="381"/>
                    </a:lnTo>
                    <a:lnTo>
                      <a:pt x="1813" y="343"/>
                    </a:lnTo>
                    <a:lnTo>
                      <a:pt x="1862" y="316"/>
                    </a:lnTo>
                    <a:lnTo>
                      <a:pt x="1921" y="289"/>
                    </a:lnTo>
                    <a:lnTo>
                      <a:pt x="1986" y="267"/>
                    </a:lnTo>
                    <a:lnTo>
                      <a:pt x="2062" y="245"/>
                    </a:lnTo>
                    <a:lnTo>
                      <a:pt x="2149" y="229"/>
                    </a:lnTo>
                    <a:lnTo>
                      <a:pt x="2236" y="213"/>
                    </a:lnTo>
                    <a:lnTo>
                      <a:pt x="2431" y="180"/>
                    </a:lnTo>
                    <a:lnTo>
                      <a:pt x="2627" y="158"/>
                    </a:lnTo>
                    <a:lnTo>
                      <a:pt x="2827" y="125"/>
                    </a:lnTo>
                    <a:lnTo>
                      <a:pt x="2920" y="109"/>
                    </a:lnTo>
                    <a:lnTo>
                      <a:pt x="3007" y="87"/>
                    </a:lnTo>
                    <a:lnTo>
                      <a:pt x="3007" y="0"/>
                    </a:lnTo>
                    <a:lnTo>
                      <a:pt x="2909" y="22"/>
                    </a:lnTo>
                    <a:lnTo>
                      <a:pt x="2795" y="44"/>
                    </a:lnTo>
                    <a:lnTo>
                      <a:pt x="2676" y="66"/>
                    </a:lnTo>
                    <a:lnTo>
                      <a:pt x="2551" y="82"/>
                    </a:lnTo>
                    <a:lnTo>
                      <a:pt x="2285" y="120"/>
                    </a:lnTo>
                    <a:lnTo>
                      <a:pt x="2155" y="136"/>
                    </a:lnTo>
                    <a:lnTo>
                      <a:pt x="2030" y="158"/>
                    </a:lnTo>
                    <a:lnTo>
                      <a:pt x="1905" y="174"/>
                    </a:lnTo>
                    <a:lnTo>
                      <a:pt x="1791" y="202"/>
                    </a:lnTo>
                    <a:lnTo>
                      <a:pt x="1688" y="229"/>
                    </a:lnTo>
                    <a:lnTo>
                      <a:pt x="1601" y="261"/>
                    </a:lnTo>
                    <a:lnTo>
                      <a:pt x="1525" y="300"/>
                    </a:lnTo>
                    <a:lnTo>
                      <a:pt x="1471" y="338"/>
                    </a:lnTo>
                    <a:lnTo>
                      <a:pt x="1455" y="359"/>
                    </a:lnTo>
                    <a:lnTo>
                      <a:pt x="1438" y="387"/>
                    </a:lnTo>
                    <a:lnTo>
                      <a:pt x="1427" y="414"/>
                    </a:lnTo>
                    <a:lnTo>
                      <a:pt x="1427" y="441"/>
                    </a:lnTo>
                    <a:close/>
                  </a:path>
                </a:pathLst>
              </a:custGeom>
              <a:solidFill>
                <a:srgbClr val="000084"/>
              </a:solidFill>
              <a:ln w="9525">
                <a:noFill/>
                <a:round/>
                <a:headEnd/>
                <a:tailEnd/>
              </a:ln>
            </p:spPr>
            <p:txBody>
              <a:bodyPr/>
              <a:lstStyle/>
              <a:p>
                <a:endParaRPr lang="en-US" dirty="0"/>
              </a:p>
            </p:txBody>
          </p:sp>
          <p:sp>
            <p:nvSpPr>
              <p:cNvPr id="31762" name="Freeform 33"/>
              <p:cNvSpPr>
                <a:spLocks/>
              </p:cNvSpPr>
              <p:nvPr/>
            </p:nvSpPr>
            <p:spPr bwMode="hidden">
              <a:xfrm>
                <a:off x="4501" y="2317"/>
                <a:ext cx="1248" cy="539"/>
              </a:xfrm>
              <a:custGeom>
                <a:avLst/>
                <a:gdLst>
                  <a:gd name="T0" fmla="*/ 0 w 1248"/>
                  <a:gd name="T1" fmla="*/ 332 h 539"/>
                  <a:gd name="T2" fmla="*/ 0 w 1248"/>
                  <a:gd name="T3" fmla="*/ 360 h 539"/>
                  <a:gd name="T4" fmla="*/ 5 w 1248"/>
                  <a:gd name="T5" fmla="*/ 387 h 539"/>
                  <a:gd name="T6" fmla="*/ 27 w 1248"/>
                  <a:gd name="T7" fmla="*/ 414 h 539"/>
                  <a:gd name="T8" fmla="*/ 54 w 1248"/>
                  <a:gd name="T9" fmla="*/ 436 h 539"/>
                  <a:gd name="T10" fmla="*/ 92 w 1248"/>
                  <a:gd name="T11" fmla="*/ 463 h 539"/>
                  <a:gd name="T12" fmla="*/ 141 w 1248"/>
                  <a:gd name="T13" fmla="*/ 490 h 539"/>
                  <a:gd name="T14" fmla="*/ 195 w 1248"/>
                  <a:gd name="T15" fmla="*/ 512 h 539"/>
                  <a:gd name="T16" fmla="*/ 255 w 1248"/>
                  <a:gd name="T17" fmla="*/ 539 h 539"/>
                  <a:gd name="T18" fmla="*/ 212 w 1248"/>
                  <a:gd name="T19" fmla="*/ 517 h 539"/>
                  <a:gd name="T20" fmla="*/ 179 w 1248"/>
                  <a:gd name="T21" fmla="*/ 490 h 539"/>
                  <a:gd name="T22" fmla="*/ 157 w 1248"/>
                  <a:gd name="T23" fmla="*/ 468 h 539"/>
                  <a:gd name="T24" fmla="*/ 141 w 1248"/>
                  <a:gd name="T25" fmla="*/ 447 h 539"/>
                  <a:gd name="T26" fmla="*/ 136 w 1248"/>
                  <a:gd name="T27" fmla="*/ 425 h 539"/>
                  <a:gd name="T28" fmla="*/ 136 w 1248"/>
                  <a:gd name="T29" fmla="*/ 403 h 539"/>
                  <a:gd name="T30" fmla="*/ 141 w 1248"/>
                  <a:gd name="T31" fmla="*/ 381 h 539"/>
                  <a:gd name="T32" fmla="*/ 157 w 1248"/>
                  <a:gd name="T33" fmla="*/ 365 h 539"/>
                  <a:gd name="T34" fmla="*/ 179 w 1248"/>
                  <a:gd name="T35" fmla="*/ 343 h 539"/>
                  <a:gd name="T36" fmla="*/ 201 w 1248"/>
                  <a:gd name="T37" fmla="*/ 327 h 539"/>
                  <a:gd name="T38" fmla="*/ 266 w 1248"/>
                  <a:gd name="T39" fmla="*/ 294 h 539"/>
                  <a:gd name="T40" fmla="*/ 353 w 1248"/>
                  <a:gd name="T41" fmla="*/ 262 h 539"/>
                  <a:gd name="T42" fmla="*/ 445 w 1248"/>
                  <a:gd name="T43" fmla="*/ 234 h 539"/>
                  <a:gd name="T44" fmla="*/ 554 w 1248"/>
                  <a:gd name="T45" fmla="*/ 213 h 539"/>
                  <a:gd name="T46" fmla="*/ 662 w 1248"/>
                  <a:gd name="T47" fmla="*/ 191 h 539"/>
                  <a:gd name="T48" fmla="*/ 890 w 1248"/>
                  <a:gd name="T49" fmla="*/ 153 h 539"/>
                  <a:gd name="T50" fmla="*/ 993 w 1248"/>
                  <a:gd name="T51" fmla="*/ 136 h 539"/>
                  <a:gd name="T52" fmla="*/ 1091 w 1248"/>
                  <a:gd name="T53" fmla="*/ 120 h 539"/>
                  <a:gd name="T54" fmla="*/ 1178 w 1248"/>
                  <a:gd name="T55" fmla="*/ 115 h 539"/>
                  <a:gd name="T56" fmla="*/ 1248 w 1248"/>
                  <a:gd name="T57" fmla="*/ 104 h 539"/>
                  <a:gd name="T58" fmla="*/ 1248 w 1248"/>
                  <a:gd name="T59" fmla="*/ 0 h 539"/>
                  <a:gd name="T60" fmla="*/ 1161 w 1248"/>
                  <a:gd name="T61" fmla="*/ 22 h 539"/>
                  <a:gd name="T62" fmla="*/ 1069 w 1248"/>
                  <a:gd name="T63" fmla="*/ 38 h 539"/>
                  <a:gd name="T64" fmla="*/ 874 w 1248"/>
                  <a:gd name="T65" fmla="*/ 71 h 539"/>
                  <a:gd name="T66" fmla="*/ 673 w 1248"/>
                  <a:gd name="T67" fmla="*/ 93 h 539"/>
                  <a:gd name="T68" fmla="*/ 483 w 1248"/>
                  <a:gd name="T69" fmla="*/ 126 h 539"/>
                  <a:gd name="T70" fmla="*/ 391 w 1248"/>
                  <a:gd name="T71" fmla="*/ 142 h 539"/>
                  <a:gd name="T72" fmla="*/ 309 w 1248"/>
                  <a:gd name="T73" fmla="*/ 158 h 539"/>
                  <a:gd name="T74" fmla="*/ 228 w 1248"/>
                  <a:gd name="T75" fmla="*/ 180 h 539"/>
                  <a:gd name="T76" fmla="*/ 163 w 1248"/>
                  <a:gd name="T77" fmla="*/ 202 h 539"/>
                  <a:gd name="T78" fmla="*/ 103 w 1248"/>
                  <a:gd name="T79" fmla="*/ 229 h 539"/>
                  <a:gd name="T80" fmla="*/ 54 w 1248"/>
                  <a:gd name="T81" fmla="*/ 256 h 539"/>
                  <a:gd name="T82" fmla="*/ 22 w 1248"/>
                  <a:gd name="T83" fmla="*/ 294 h 539"/>
                  <a:gd name="T84" fmla="*/ 0 w 1248"/>
                  <a:gd name="T85" fmla="*/ 332 h 539"/>
                  <a:gd name="T86" fmla="*/ 0 w 1248"/>
                  <a:gd name="T87" fmla="*/ 332 h 5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248" h="539">
                    <a:moveTo>
                      <a:pt x="0" y="332"/>
                    </a:moveTo>
                    <a:lnTo>
                      <a:pt x="0" y="360"/>
                    </a:lnTo>
                    <a:lnTo>
                      <a:pt x="5" y="387"/>
                    </a:lnTo>
                    <a:lnTo>
                      <a:pt x="27" y="414"/>
                    </a:lnTo>
                    <a:lnTo>
                      <a:pt x="54" y="436"/>
                    </a:lnTo>
                    <a:lnTo>
                      <a:pt x="92" y="463"/>
                    </a:lnTo>
                    <a:lnTo>
                      <a:pt x="141" y="490"/>
                    </a:lnTo>
                    <a:lnTo>
                      <a:pt x="195" y="512"/>
                    </a:lnTo>
                    <a:lnTo>
                      <a:pt x="255" y="539"/>
                    </a:lnTo>
                    <a:lnTo>
                      <a:pt x="212" y="517"/>
                    </a:lnTo>
                    <a:lnTo>
                      <a:pt x="179" y="490"/>
                    </a:lnTo>
                    <a:lnTo>
                      <a:pt x="157" y="468"/>
                    </a:lnTo>
                    <a:lnTo>
                      <a:pt x="141" y="447"/>
                    </a:lnTo>
                    <a:lnTo>
                      <a:pt x="136" y="425"/>
                    </a:lnTo>
                    <a:lnTo>
                      <a:pt x="136" y="403"/>
                    </a:lnTo>
                    <a:lnTo>
                      <a:pt x="141" y="381"/>
                    </a:lnTo>
                    <a:lnTo>
                      <a:pt x="157" y="365"/>
                    </a:lnTo>
                    <a:lnTo>
                      <a:pt x="179" y="343"/>
                    </a:lnTo>
                    <a:lnTo>
                      <a:pt x="201" y="327"/>
                    </a:lnTo>
                    <a:lnTo>
                      <a:pt x="266" y="294"/>
                    </a:lnTo>
                    <a:lnTo>
                      <a:pt x="353" y="262"/>
                    </a:lnTo>
                    <a:lnTo>
                      <a:pt x="445" y="234"/>
                    </a:lnTo>
                    <a:lnTo>
                      <a:pt x="554" y="213"/>
                    </a:lnTo>
                    <a:lnTo>
                      <a:pt x="662" y="191"/>
                    </a:lnTo>
                    <a:lnTo>
                      <a:pt x="890" y="153"/>
                    </a:lnTo>
                    <a:lnTo>
                      <a:pt x="993" y="136"/>
                    </a:lnTo>
                    <a:lnTo>
                      <a:pt x="1091" y="120"/>
                    </a:lnTo>
                    <a:lnTo>
                      <a:pt x="1178" y="115"/>
                    </a:lnTo>
                    <a:lnTo>
                      <a:pt x="1248" y="104"/>
                    </a:lnTo>
                    <a:lnTo>
                      <a:pt x="1248" y="0"/>
                    </a:lnTo>
                    <a:lnTo>
                      <a:pt x="1161" y="22"/>
                    </a:lnTo>
                    <a:lnTo>
                      <a:pt x="1069" y="38"/>
                    </a:lnTo>
                    <a:lnTo>
                      <a:pt x="874" y="71"/>
                    </a:lnTo>
                    <a:lnTo>
                      <a:pt x="673" y="93"/>
                    </a:lnTo>
                    <a:lnTo>
                      <a:pt x="483" y="126"/>
                    </a:lnTo>
                    <a:lnTo>
                      <a:pt x="391" y="142"/>
                    </a:lnTo>
                    <a:lnTo>
                      <a:pt x="309" y="158"/>
                    </a:lnTo>
                    <a:lnTo>
                      <a:pt x="228" y="180"/>
                    </a:lnTo>
                    <a:lnTo>
                      <a:pt x="163" y="202"/>
                    </a:lnTo>
                    <a:lnTo>
                      <a:pt x="103" y="229"/>
                    </a:lnTo>
                    <a:lnTo>
                      <a:pt x="54" y="256"/>
                    </a:lnTo>
                    <a:lnTo>
                      <a:pt x="22" y="294"/>
                    </a:lnTo>
                    <a:lnTo>
                      <a:pt x="0" y="332"/>
                    </a:lnTo>
                    <a:close/>
                  </a:path>
                </a:pathLst>
              </a:custGeom>
              <a:solidFill>
                <a:srgbClr val="000078"/>
              </a:solidFill>
              <a:ln w="9525">
                <a:noFill/>
                <a:round/>
                <a:headEnd/>
                <a:tailEnd/>
              </a:ln>
            </p:spPr>
            <p:txBody>
              <a:bodyPr/>
              <a:lstStyle/>
              <a:p>
                <a:endParaRPr lang="en-US" dirty="0"/>
              </a:p>
            </p:txBody>
          </p:sp>
        </p:grpSp>
        <p:sp>
          <p:nvSpPr>
            <p:cNvPr id="31756" name="Freeform 34"/>
            <p:cNvSpPr>
              <a:spLocks/>
            </p:cNvSpPr>
            <p:nvPr/>
          </p:nvSpPr>
          <p:spPr bwMode="hidden">
            <a:xfrm>
              <a:off x="3322" y="1341"/>
              <a:ext cx="1825" cy="1537"/>
            </a:xfrm>
            <a:custGeom>
              <a:avLst/>
              <a:gdLst>
                <a:gd name="T0" fmla="*/ 25 w 2296"/>
                <a:gd name="T1" fmla="*/ 2186 h 1469"/>
                <a:gd name="T2" fmla="*/ 35 w 2296"/>
                <a:gd name="T3" fmla="*/ 2086 h 1469"/>
                <a:gd name="T4" fmla="*/ 43 w 2296"/>
                <a:gd name="T5" fmla="*/ 1975 h 1469"/>
                <a:gd name="T6" fmla="*/ 48 w 2296"/>
                <a:gd name="T7" fmla="*/ 1849 h 1469"/>
                <a:gd name="T8" fmla="*/ 54 w 2296"/>
                <a:gd name="T9" fmla="*/ 1716 h 1469"/>
                <a:gd name="T10" fmla="*/ 56 w 2296"/>
                <a:gd name="T11" fmla="*/ 1560 h 1469"/>
                <a:gd name="T12" fmla="*/ 57 w 2296"/>
                <a:gd name="T13" fmla="*/ 1378 h 1469"/>
                <a:gd name="T14" fmla="*/ 58 w 2296"/>
                <a:gd name="T15" fmla="*/ 1156 h 1469"/>
                <a:gd name="T16" fmla="*/ 57 w 2296"/>
                <a:gd name="T17" fmla="*/ 941 h 1469"/>
                <a:gd name="T18" fmla="*/ 55 w 2296"/>
                <a:gd name="T19" fmla="*/ 749 h 1469"/>
                <a:gd name="T20" fmla="*/ 51 w 2296"/>
                <a:gd name="T21" fmla="*/ 570 h 1469"/>
                <a:gd name="T22" fmla="*/ 45 w 2296"/>
                <a:gd name="T23" fmla="*/ 323 h 1469"/>
                <a:gd name="T24" fmla="*/ 41 w 2296"/>
                <a:gd name="T25" fmla="*/ 189 h 1469"/>
                <a:gd name="T26" fmla="*/ 38 w 2296"/>
                <a:gd name="T27" fmla="*/ 88 h 1469"/>
                <a:gd name="T28" fmla="*/ 35 w 2296"/>
                <a:gd name="T29" fmla="*/ 10 h 1469"/>
                <a:gd name="T30" fmla="*/ 34 w 2296"/>
                <a:gd name="T31" fmla="*/ 0 h 1469"/>
                <a:gd name="T32" fmla="*/ 41 w 2296"/>
                <a:gd name="T33" fmla="*/ 247 h 1469"/>
                <a:gd name="T34" fmla="*/ 50 w 2296"/>
                <a:gd name="T35" fmla="*/ 526 h 1469"/>
                <a:gd name="T36" fmla="*/ 52 w 2296"/>
                <a:gd name="T37" fmla="*/ 675 h 1469"/>
                <a:gd name="T38" fmla="*/ 55 w 2296"/>
                <a:gd name="T39" fmla="*/ 827 h 1469"/>
                <a:gd name="T40" fmla="*/ 57 w 2296"/>
                <a:gd name="T41" fmla="*/ 985 h 1469"/>
                <a:gd name="T42" fmla="*/ 57 w 2296"/>
                <a:gd name="T43" fmla="*/ 1156 h 1469"/>
                <a:gd name="T44" fmla="*/ 57 w 2296"/>
                <a:gd name="T45" fmla="*/ 1310 h 1469"/>
                <a:gd name="T46" fmla="*/ 55 w 2296"/>
                <a:gd name="T47" fmla="*/ 1450 h 1469"/>
                <a:gd name="T48" fmla="*/ 52 w 2296"/>
                <a:gd name="T49" fmla="*/ 1560 h 1469"/>
                <a:gd name="T50" fmla="*/ 48 w 2296"/>
                <a:gd name="T51" fmla="*/ 1651 h 1469"/>
                <a:gd name="T52" fmla="*/ 45 w 2296"/>
                <a:gd name="T53" fmla="*/ 1740 h 1469"/>
                <a:gd name="T54" fmla="*/ 34 w 2296"/>
                <a:gd name="T55" fmla="*/ 1872 h 1469"/>
                <a:gd name="T56" fmla="*/ 23 w 2296"/>
                <a:gd name="T57" fmla="*/ 1996 h 1469"/>
                <a:gd name="T58" fmla="*/ 14 w 2296"/>
                <a:gd name="T59" fmla="*/ 2122 h 1469"/>
                <a:gd name="T60" fmla="*/ 9 w 2296"/>
                <a:gd name="T61" fmla="*/ 2200 h 1469"/>
                <a:gd name="T62" fmla="*/ 6 w 2296"/>
                <a:gd name="T63" fmla="*/ 2276 h 1469"/>
                <a:gd name="T64" fmla="*/ 2 w 2296"/>
                <a:gd name="T65" fmla="*/ 2370 h 1469"/>
                <a:gd name="T66" fmla="*/ 2 w 2296"/>
                <a:gd name="T67" fmla="*/ 2482 h 1469"/>
                <a:gd name="T68" fmla="*/ 0 w 2296"/>
                <a:gd name="T69" fmla="*/ 2603 h 1469"/>
                <a:gd name="T70" fmla="*/ 2 w 2296"/>
                <a:gd name="T71" fmla="*/ 2737 h 1469"/>
                <a:gd name="T72" fmla="*/ 2 w 2296"/>
                <a:gd name="T73" fmla="*/ 2851 h 1469"/>
                <a:gd name="T74" fmla="*/ 5 w 2296"/>
                <a:gd name="T75" fmla="*/ 2942 h 1469"/>
                <a:gd name="T76" fmla="*/ 9 w 2296"/>
                <a:gd name="T77" fmla="*/ 3028 h 1469"/>
                <a:gd name="T78" fmla="*/ 6 w 2296"/>
                <a:gd name="T79" fmla="*/ 2916 h 1469"/>
                <a:gd name="T80" fmla="*/ 4 w 2296"/>
                <a:gd name="T81" fmla="*/ 2805 h 1469"/>
                <a:gd name="T82" fmla="*/ 3 w 2296"/>
                <a:gd name="T83" fmla="*/ 2692 h 1469"/>
                <a:gd name="T84" fmla="*/ 4 w 2296"/>
                <a:gd name="T85" fmla="*/ 2595 h 1469"/>
                <a:gd name="T86" fmla="*/ 6 w 2296"/>
                <a:gd name="T87" fmla="*/ 2491 h 1469"/>
                <a:gd name="T88" fmla="*/ 9 w 2296"/>
                <a:gd name="T89" fmla="*/ 2403 h 1469"/>
                <a:gd name="T90" fmla="*/ 14 w 2296"/>
                <a:gd name="T91" fmla="*/ 2310 h 1469"/>
                <a:gd name="T92" fmla="*/ 20 w 2296"/>
                <a:gd name="T93" fmla="*/ 2244 h 146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296" h="1469">
                  <a:moveTo>
                    <a:pt x="771" y="1088"/>
                  </a:moveTo>
                  <a:lnTo>
                    <a:pt x="982" y="1061"/>
                  </a:lnTo>
                  <a:lnTo>
                    <a:pt x="1178" y="1034"/>
                  </a:lnTo>
                  <a:lnTo>
                    <a:pt x="1357" y="1012"/>
                  </a:lnTo>
                  <a:lnTo>
                    <a:pt x="1520" y="985"/>
                  </a:lnTo>
                  <a:lnTo>
                    <a:pt x="1666" y="957"/>
                  </a:lnTo>
                  <a:lnTo>
                    <a:pt x="1796" y="930"/>
                  </a:lnTo>
                  <a:lnTo>
                    <a:pt x="1916" y="897"/>
                  </a:lnTo>
                  <a:lnTo>
                    <a:pt x="2013" y="870"/>
                  </a:lnTo>
                  <a:lnTo>
                    <a:pt x="2100" y="832"/>
                  </a:lnTo>
                  <a:lnTo>
                    <a:pt x="2171" y="800"/>
                  </a:lnTo>
                  <a:lnTo>
                    <a:pt x="2220" y="756"/>
                  </a:lnTo>
                  <a:lnTo>
                    <a:pt x="2263" y="712"/>
                  </a:lnTo>
                  <a:lnTo>
                    <a:pt x="2285" y="669"/>
                  </a:lnTo>
                  <a:lnTo>
                    <a:pt x="2296" y="614"/>
                  </a:lnTo>
                  <a:lnTo>
                    <a:pt x="2290" y="560"/>
                  </a:lnTo>
                  <a:lnTo>
                    <a:pt x="2269" y="500"/>
                  </a:lnTo>
                  <a:lnTo>
                    <a:pt x="2241" y="457"/>
                  </a:lnTo>
                  <a:lnTo>
                    <a:pt x="2198" y="408"/>
                  </a:lnTo>
                  <a:lnTo>
                    <a:pt x="2144" y="364"/>
                  </a:lnTo>
                  <a:lnTo>
                    <a:pt x="2079" y="321"/>
                  </a:lnTo>
                  <a:lnTo>
                    <a:pt x="2008" y="277"/>
                  </a:lnTo>
                  <a:lnTo>
                    <a:pt x="1927" y="234"/>
                  </a:lnTo>
                  <a:lnTo>
                    <a:pt x="1769" y="157"/>
                  </a:lnTo>
                  <a:lnTo>
                    <a:pt x="1688" y="125"/>
                  </a:lnTo>
                  <a:lnTo>
                    <a:pt x="1612" y="92"/>
                  </a:lnTo>
                  <a:lnTo>
                    <a:pt x="1536" y="65"/>
                  </a:lnTo>
                  <a:lnTo>
                    <a:pt x="1476" y="43"/>
                  </a:lnTo>
                  <a:lnTo>
                    <a:pt x="1422" y="27"/>
                  </a:lnTo>
                  <a:lnTo>
                    <a:pt x="1384" y="10"/>
                  </a:lnTo>
                  <a:lnTo>
                    <a:pt x="1357" y="5"/>
                  </a:lnTo>
                  <a:lnTo>
                    <a:pt x="1346" y="0"/>
                  </a:lnTo>
                  <a:lnTo>
                    <a:pt x="1498" y="54"/>
                  </a:lnTo>
                  <a:lnTo>
                    <a:pt x="1655" y="119"/>
                  </a:lnTo>
                  <a:lnTo>
                    <a:pt x="1807" y="185"/>
                  </a:lnTo>
                  <a:lnTo>
                    <a:pt x="1948" y="255"/>
                  </a:lnTo>
                  <a:lnTo>
                    <a:pt x="2013" y="288"/>
                  </a:lnTo>
                  <a:lnTo>
                    <a:pt x="2068" y="326"/>
                  </a:lnTo>
                  <a:lnTo>
                    <a:pt x="2122" y="364"/>
                  </a:lnTo>
                  <a:lnTo>
                    <a:pt x="2171" y="402"/>
                  </a:lnTo>
                  <a:lnTo>
                    <a:pt x="2209" y="440"/>
                  </a:lnTo>
                  <a:lnTo>
                    <a:pt x="2236" y="478"/>
                  </a:lnTo>
                  <a:lnTo>
                    <a:pt x="2252" y="522"/>
                  </a:lnTo>
                  <a:lnTo>
                    <a:pt x="2263" y="560"/>
                  </a:lnTo>
                  <a:lnTo>
                    <a:pt x="2258" y="598"/>
                  </a:lnTo>
                  <a:lnTo>
                    <a:pt x="2241" y="636"/>
                  </a:lnTo>
                  <a:lnTo>
                    <a:pt x="2214" y="669"/>
                  </a:lnTo>
                  <a:lnTo>
                    <a:pt x="2171" y="702"/>
                  </a:lnTo>
                  <a:lnTo>
                    <a:pt x="2122" y="729"/>
                  </a:lnTo>
                  <a:lnTo>
                    <a:pt x="2062" y="756"/>
                  </a:lnTo>
                  <a:lnTo>
                    <a:pt x="1997" y="778"/>
                  </a:lnTo>
                  <a:lnTo>
                    <a:pt x="1921" y="800"/>
                  </a:lnTo>
                  <a:lnTo>
                    <a:pt x="1834" y="821"/>
                  </a:lnTo>
                  <a:lnTo>
                    <a:pt x="1748" y="843"/>
                  </a:lnTo>
                  <a:lnTo>
                    <a:pt x="1552" y="876"/>
                  </a:lnTo>
                  <a:lnTo>
                    <a:pt x="1351" y="908"/>
                  </a:lnTo>
                  <a:lnTo>
                    <a:pt x="1134" y="941"/>
                  </a:lnTo>
                  <a:lnTo>
                    <a:pt x="923" y="968"/>
                  </a:lnTo>
                  <a:lnTo>
                    <a:pt x="716" y="995"/>
                  </a:lnTo>
                  <a:lnTo>
                    <a:pt x="521" y="1028"/>
                  </a:lnTo>
                  <a:lnTo>
                    <a:pt x="434" y="1044"/>
                  </a:lnTo>
                  <a:lnTo>
                    <a:pt x="353" y="1066"/>
                  </a:lnTo>
                  <a:lnTo>
                    <a:pt x="277" y="1082"/>
                  </a:lnTo>
                  <a:lnTo>
                    <a:pt x="206" y="1104"/>
                  </a:lnTo>
                  <a:lnTo>
                    <a:pt x="147" y="1126"/>
                  </a:lnTo>
                  <a:lnTo>
                    <a:pt x="92" y="1148"/>
                  </a:lnTo>
                  <a:lnTo>
                    <a:pt x="54" y="1175"/>
                  </a:lnTo>
                  <a:lnTo>
                    <a:pt x="22" y="1202"/>
                  </a:lnTo>
                  <a:lnTo>
                    <a:pt x="6" y="1229"/>
                  </a:lnTo>
                  <a:lnTo>
                    <a:pt x="0" y="1262"/>
                  </a:lnTo>
                  <a:lnTo>
                    <a:pt x="11" y="1295"/>
                  </a:lnTo>
                  <a:lnTo>
                    <a:pt x="27" y="1327"/>
                  </a:lnTo>
                  <a:lnTo>
                    <a:pt x="54" y="1355"/>
                  </a:lnTo>
                  <a:lnTo>
                    <a:pt x="98" y="1382"/>
                  </a:lnTo>
                  <a:lnTo>
                    <a:pt x="141" y="1404"/>
                  </a:lnTo>
                  <a:lnTo>
                    <a:pt x="196" y="1425"/>
                  </a:lnTo>
                  <a:lnTo>
                    <a:pt x="261" y="1447"/>
                  </a:lnTo>
                  <a:lnTo>
                    <a:pt x="326" y="1469"/>
                  </a:lnTo>
                  <a:lnTo>
                    <a:pt x="266" y="1442"/>
                  </a:lnTo>
                  <a:lnTo>
                    <a:pt x="217" y="1414"/>
                  </a:lnTo>
                  <a:lnTo>
                    <a:pt x="174" y="1387"/>
                  </a:lnTo>
                  <a:lnTo>
                    <a:pt x="147" y="1360"/>
                  </a:lnTo>
                  <a:lnTo>
                    <a:pt x="125" y="1333"/>
                  </a:lnTo>
                  <a:lnTo>
                    <a:pt x="120" y="1306"/>
                  </a:lnTo>
                  <a:lnTo>
                    <a:pt x="125" y="1278"/>
                  </a:lnTo>
                  <a:lnTo>
                    <a:pt x="141" y="1257"/>
                  </a:lnTo>
                  <a:lnTo>
                    <a:pt x="174" y="1229"/>
                  </a:lnTo>
                  <a:lnTo>
                    <a:pt x="212" y="1208"/>
                  </a:lnTo>
                  <a:lnTo>
                    <a:pt x="272" y="1186"/>
                  </a:lnTo>
                  <a:lnTo>
                    <a:pt x="342" y="1164"/>
                  </a:lnTo>
                  <a:lnTo>
                    <a:pt x="423" y="1142"/>
                  </a:lnTo>
                  <a:lnTo>
                    <a:pt x="527" y="1121"/>
                  </a:lnTo>
                  <a:lnTo>
                    <a:pt x="641" y="1104"/>
                  </a:lnTo>
                  <a:lnTo>
                    <a:pt x="771" y="1088"/>
                  </a:lnTo>
                  <a:close/>
                </a:path>
              </a:pathLst>
            </a:custGeom>
            <a:solidFill>
              <a:srgbClr val="000078"/>
            </a:solidFill>
            <a:ln w="9525">
              <a:noFill/>
              <a:round/>
              <a:headEnd/>
              <a:tailEnd/>
            </a:ln>
          </p:spPr>
          <p:txBody>
            <a:bodyPr/>
            <a:lstStyle/>
            <a:p>
              <a:endParaRPr lang="en-US" dirty="0"/>
            </a:p>
          </p:txBody>
        </p:sp>
        <p:sp>
          <p:nvSpPr>
            <p:cNvPr id="31757" name="Freeform 35"/>
            <p:cNvSpPr>
              <a:spLocks/>
            </p:cNvSpPr>
            <p:nvPr/>
          </p:nvSpPr>
          <p:spPr bwMode="hidden">
            <a:xfrm>
              <a:off x="0" y="0"/>
              <a:ext cx="5758" cy="1776"/>
            </a:xfrm>
            <a:custGeom>
              <a:avLst/>
              <a:gdLst>
                <a:gd name="T0" fmla="*/ 0 w 5740"/>
                <a:gd name="T1" fmla="*/ 0 h 1906"/>
                <a:gd name="T2" fmla="*/ 0 w 5740"/>
                <a:gd name="T3" fmla="*/ 616 h 1906"/>
                <a:gd name="T4" fmla="*/ 6035 w 5740"/>
                <a:gd name="T5" fmla="*/ 616 h 1906"/>
                <a:gd name="T6" fmla="*/ 6035 w 5740"/>
                <a:gd name="T7" fmla="*/ 0 h 1906"/>
                <a:gd name="T8" fmla="*/ 0 w 5740"/>
                <a:gd name="T9" fmla="*/ 0 h 1906"/>
                <a:gd name="T10" fmla="*/ 0 w 5740"/>
                <a:gd name="T11" fmla="*/ 0 h 190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5740" h="1906">
                  <a:moveTo>
                    <a:pt x="0" y="0"/>
                  </a:moveTo>
                  <a:lnTo>
                    <a:pt x="0" y="1906"/>
                  </a:lnTo>
                  <a:lnTo>
                    <a:pt x="5740" y="1906"/>
                  </a:lnTo>
                  <a:lnTo>
                    <a:pt x="5740" y="0"/>
                  </a:lnTo>
                  <a:lnTo>
                    <a:pt x="0" y="0"/>
                  </a:lnTo>
                  <a:close/>
                </a:path>
              </a:pathLst>
            </a:custGeom>
            <a:gradFill rotWithShape="0">
              <a:gsLst>
                <a:gs pos="0">
                  <a:schemeClr val="bg2"/>
                </a:gs>
                <a:gs pos="100000">
                  <a:srgbClr val="000084"/>
                </a:gs>
              </a:gsLst>
              <a:lin ang="5400000" scaled="1"/>
            </a:gradFill>
            <a:ln w="9525">
              <a:noFill/>
              <a:round/>
              <a:headEnd/>
              <a:tailEnd/>
            </a:ln>
          </p:spPr>
          <p:txBody>
            <a:bodyPr/>
            <a:lstStyle/>
            <a:p>
              <a:endParaRPr lang="en-US" dirty="0"/>
            </a:p>
          </p:txBody>
        </p:sp>
      </p:grpSp>
      <p:sp>
        <p:nvSpPr>
          <p:cNvPr id="4133893" name="Rectangle 5"/>
          <p:cNvSpPr>
            <a:spLocks noGrp="1" noChangeArrowheads="1"/>
          </p:cNvSpPr>
          <p:nvPr>
            <p:ph type="body" idx="1"/>
          </p:nvPr>
        </p:nvSpPr>
        <p:spPr bwMode="auto">
          <a:xfrm>
            <a:off x="1622425" y="1549400"/>
            <a:ext cx="7188200" cy="2130425"/>
          </a:xfrm>
          <a:prstGeom prst="rect">
            <a:avLst/>
          </a:prstGeom>
          <a:noFill/>
          <a:ln>
            <a:noFill/>
          </a:ln>
          <a:effectLst/>
          <a:extLst/>
        </p:spPr>
        <p:txBody>
          <a:bodyPr vert="horz" wrap="square" lIns="91440" tIns="91440" rIns="45720" bIns="45720" numCol="1" anchor="t" anchorCtr="0" compatLnSpc="1">
            <a:prstTxWarp prst="textNoShape">
              <a:avLst/>
            </a:prstTxWarp>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133924" name="Rectangle 36"/>
          <p:cNvSpPr>
            <a:spLocks noChangeArrowheads="1"/>
          </p:cNvSpPr>
          <p:nvPr/>
        </p:nvSpPr>
        <p:spPr bwMode="auto">
          <a:xfrm>
            <a:off x="0" y="0"/>
            <a:ext cx="9144000" cy="1020763"/>
          </a:xfrm>
          <a:prstGeom prst="rect">
            <a:avLst/>
          </a:prstGeom>
          <a:gradFill rotWithShape="1">
            <a:gsLst>
              <a:gs pos="0">
                <a:srgbClr val="FF6600">
                  <a:gamma/>
                  <a:shade val="46275"/>
                  <a:invGamma/>
                </a:srgbClr>
              </a:gs>
              <a:gs pos="50000">
                <a:srgbClr val="FF6600">
                  <a:alpha val="81000"/>
                </a:srgbClr>
              </a:gs>
              <a:gs pos="100000">
                <a:srgbClr val="FF6600">
                  <a:gamma/>
                  <a:shade val="46275"/>
                  <a:invGamma/>
                </a:srgbClr>
              </a:gs>
            </a:gsLst>
            <a:lin ang="5400000" scaled="1"/>
          </a:gradFill>
          <a:ln w="31750">
            <a:solidFill>
              <a:srgbClr val="D7300A"/>
            </a:solidFill>
            <a:miter lim="800000"/>
            <a:headEnd/>
            <a:tailEnd/>
          </a:ln>
          <a:effectLst>
            <a:outerShdw dist="17961" dir="2700000" algn="ctr" rotWithShape="0">
              <a:schemeClr val="bg2"/>
            </a:outerShdw>
          </a:effectLst>
        </p:spPr>
        <p:txBody>
          <a:bodyPr anchor="ctr">
            <a:spAutoFit/>
          </a:bodyPr>
          <a:lstStyle/>
          <a:p>
            <a:pPr eaLnBrk="0" hangingPunct="0">
              <a:spcBef>
                <a:spcPct val="50000"/>
              </a:spcBef>
              <a:buFont typeface="Monotype Sorts" pitchFamily="-80" charset="2"/>
              <a:buChar char="4"/>
              <a:defRPr/>
            </a:pPr>
            <a:endParaRPr kumimoji="1" lang="en-US" b="1" dirty="0">
              <a:solidFill>
                <a:srgbClr val="FFBA3E"/>
              </a:solidFill>
              <a:latin typeface="Arial" pitchFamily="34" charset="0"/>
            </a:endParaRPr>
          </a:p>
        </p:txBody>
      </p:sp>
      <p:pic>
        <p:nvPicPr>
          <p:cNvPr id="31751" name="Picture 37"/>
          <p:cNvPicPr>
            <a:picLocks noChangeAspect="1" noChangeArrowheads="1"/>
          </p:cNvPicPr>
          <p:nvPr/>
        </p:nvPicPr>
        <p:blipFill>
          <a:blip r:embed="rId14" cstate="screen">
            <a:extLst>
              <a:ext uri="{28A0092B-C50C-407E-A947-70E740481C1C}">
                <a14:useLocalDpi xmlns:a14="http://schemas.microsoft.com/office/drawing/2010/main"/>
              </a:ext>
            </a:extLst>
          </a:blip>
          <a:srcRect/>
          <a:stretch>
            <a:fillRect/>
          </a:stretch>
        </p:blipFill>
        <p:spPr bwMode="auto">
          <a:xfrm>
            <a:off x="50800" y="76200"/>
            <a:ext cx="1311275" cy="854075"/>
          </a:xfrm>
          <a:prstGeom prst="rect">
            <a:avLst/>
          </a:prstGeom>
          <a:noFill/>
          <a:ln w="12700">
            <a:solidFill>
              <a:srgbClr val="99CC00"/>
            </a:solidFill>
            <a:miter lim="800000"/>
            <a:headEnd/>
            <a:tailEnd/>
          </a:ln>
          <a:effectLst>
            <a:outerShdw dist="35921" dir="2700000" algn="ctr" rotWithShape="0">
              <a:schemeClr val="bg2"/>
            </a:outerShdw>
          </a:effectLst>
        </p:spPr>
      </p:pic>
      <p:sp>
        <p:nvSpPr>
          <p:cNvPr id="31752" name="Line 38"/>
          <p:cNvSpPr>
            <a:spLocks noChangeShapeType="1"/>
          </p:cNvSpPr>
          <p:nvPr/>
        </p:nvSpPr>
        <p:spPr bwMode="auto">
          <a:xfrm>
            <a:off x="0" y="1038225"/>
            <a:ext cx="9144000" cy="0"/>
          </a:xfrm>
          <a:prstGeom prst="line">
            <a:avLst/>
          </a:prstGeom>
          <a:noFill/>
          <a:ln w="38100">
            <a:solidFill>
              <a:srgbClr val="000000"/>
            </a:solidFill>
            <a:round/>
            <a:headEnd/>
            <a:tailEnd/>
          </a:ln>
        </p:spPr>
        <p:txBody>
          <a:bodyPr wrap="none">
            <a:spAutoFit/>
          </a:bodyPr>
          <a:lstStyle/>
          <a:p>
            <a:endParaRPr lang="en-US" dirty="0"/>
          </a:p>
        </p:txBody>
      </p:sp>
      <p:sp>
        <p:nvSpPr>
          <p:cNvPr id="4133894" name="Rectangle 6"/>
          <p:cNvSpPr>
            <a:spLocks noGrp="1" noChangeArrowheads="1"/>
          </p:cNvSpPr>
          <p:nvPr>
            <p:ph type="title"/>
          </p:nvPr>
        </p:nvSpPr>
        <p:spPr bwMode="auto">
          <a:xfrm>
            <a:off x="1622425" y="438150"/>
            <a:ext cx="7521575" cy="463550"/>
          </a:xfrm>
          <a:prstGeom prst="rect">
            <a:avLst/>
          </a:prstGeom>
          <a:noFill/>
          <a:ln>
            <a:noFill/>
          </a:ln>
          <a:effectLst/>
          <a:extLst/>
        </p:spPr>
        <p:txBody>
          <a:bodyPr vert="horz" wrap="square" lIns="0" tIns="0" rIns="0" bIns="0" numCol="1" anchor="b" anchorCtr="0" compatLnSpc="1">
            <a:prstTxWarp prst="textNoShape">
              <a:avLst/>
            </a:prstTxWarp>
            <a:spAutoFit/>
          </a:bodyPr>
          <a:lstStyle/>
          <a:p>
            <a:pPr lvl="0"/>
            <a:r>
              <a:rPr lang="en-US"/>
              <a:t>Click to edit Master title style</a:t>
            </a:r>
          </a:p>
        </p:txBody>
      </p:sp>
      <p:sp>
        <p:nvSpPr>
          <p:cNvPr id="31754" name="Line 39"/>
          <p:cNvSpPr>
            <a:spLocks noChangeShapeType="1"/>
          </p:cNvSpPr>
          <p:nvPr/>
        </p:nvSpPr>
        <p:spPr bwMode="auto">
          <a:xfrm>
            <a:off x="-25400" y="1038225"/>
            <a:ext cx="9144000" cy="0"/>
          </a:xfrm>
          <a:prstGeom prst="line">
            <a:avLst/>
          </a:prstGeom>
          <a:noFill/>
          <a:ln w="38100">
            <a:solidFill>
              <a:srgbClr val="000000"/>
            </a:solidFill>
            <a:round/>
            <a:headEnd/>
            <a:tailEnd/>
          </a:ln>
        </p:spPr>
        <p:txBody>
          <a:bodyPr wrap="none">
            <a:spAutoFit/>
          </a:bodyPr>
          <a:lstStyle/>
          <a:p>
            <a:endParaRPr lang="en-US" dirty="0"/>
          </a:p>
        </p:txBody>
      </p:sp>
    </p:spTree>
  </p:cSld>
  <p:clrMap bg1="dk2" tx1="lt1" bg2="dk1" tx2="lt2" accent1="accent1" accent2="accent2" accent3="accent3" accent4="accent4" accent5="accent5" accent6="accent6" hlink="hlink" folHlink="folHlink"/>
  <p:sldLayoutIdLst>
    <p:sldLayoutId id="2147507230" r:id="rId1"/>
    <p:sldLayoutId id="2147507231" r:id="rId2"/>
    <p:sldLayoutId id="2147507232" r:id="rId3"/>
    <p:sldLayoutId id="2147507233" r:id="rId4"/>
    <p:sldLayoutId id="2147507234" r:id="rId5"/>
    <p:sldLayoutId id="2147507235" r:id="rId6"/>
    <p:sldLayoutId id="2147507236" r:id="rId7"/>
    <p:sldLayoutId id="2147507237" r:id="rId8"/>
    <p:sldLayoutId id="2147507238" r:id="rId9"/>
    <p:sldLayoutId id="2147507239" r:id="rId10"/>
    <p:sldLayoutId id="2147507240" r:id="rId11"/>
    <p:sldLayoutId id="2147507241" r:id="rId12"/>
  </p:sldLayoutIdLst>
  <p:txStyles>
    <p:titleStyle>
      <a:lvl1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mj-lt"/>
          <a:ea typeface="+mj-ea"/>
          <a:cs typeface="+mj-cs"/>
        </a:defRPr>
      </a:lvl1pPr>
      <a:lvl2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2pPr>
      <a:lvl3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3pPr>
      <a:lvl4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4pPr>
      <a:lvl5pPr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5pPr>
      <a:lvl6pPr marL="457200"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6pPr>
      <a:lvl7pPr marL="914400"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7pPr>
      <a:lvl8pPr marL="1371600"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8pPr>
      <a:lvl9pPr marL="1828800" algn="ctr" rtl="0" eaLnBrk="0" fontAlgn="base" hangingPunct="0">
        <a:lnSpc>
          <a:spcPct val="95000"/>
        </a:lnSpc>
        <a:spcBef>
          <a:spcPct val="0"/>
        </a:spcBef>
        <a:spcAft>
          <a:spcPct val="0"/>
        </a:spcAft>
        <a:defRPr sz="3200" b="1">
          <a:solidFill>
            <a:schemeClr val="tx1"/>
          </a:solidFill>
          <a:effectLst>
            <a:outerShdw blurRad="38100" dist="38100" dir="2700000" algn="tl">
              <a:srgbClr val="000000"/>
            </a:outerShdw>
          </a:effectLst>
          <a:latin typeface="Arial" pitchFamily="34" charset="0"/>
        </a:defRPr>
      </a:lvl9pPr>
    </p:titleStyle>
    <p:bodyStyle>
      <a:lvl1pPr marL="341313" indent="-341313" algn="l" rtl="0" eaLnBrk="0" fontAlgn="base" hangingPunct="0">
        <a:lnSpc>
          <a:spcPct val="95000"/>
        </a:lnSpc>
        <a:spcBef>
          <a:spcPct val="35000"/>
        </a:spcBef>
        <a:spcAft>
          <a:spcPct val="0"/>
        </a:spcAft>
        <a:buClr>
          <a:srgbClr val="CC0000"/>
        </a:buClr>
        <a:buSzPct val="68000"/>
        <a:buFont typeface="Arial" charset="0"/>
        <a:buChar char="►"/>
        <a:defRPr sz="2600" b="1">
          <a:solidFill>
            <a:schemeClr val="tx1"/>
          </a:solidFill>
          <a:effectLst>
            <a:outerShdw blurRad="38100" dist="38100" dir="2700000" algn="tl">
              <a:srgbClr val="000000"/>
            </a:outerShdw>
          </a:effectLst>
          <a:latin typeface="+mn-lt"/>
          <a:ea typeface="+mn-ea"/>
          <a:cs typeface="+mn-cs"/>
        </a:defRPr>
      </a:lvl1pPr>
      <a:lvl2pPr marL="801688" indent="-346075" algn="l" rtl="0" eaLnBrk="0" fontAlgn="base" hangingPunct="0">
        <a:lnSpc>
          <a:spcPct val="95000"/>
        </a:lnSpc>
        <a:spcBef>
          <a:spcPct val="25000"/>
        </a:spcBef>
        <a:spcAft>
          <a:spcPct val="0"/>
        </a:spcAft>
        <a:buClr>
          <a:schemeClr val="accent2"/>
        </a:buClr>
        <a:buSzPct val="68000"/>
        <a:buFont typeface="Arial" charset="0"/>
        <a:buChar char="●"/>
        <a:defRPr sz="2600" b="1">
          <a:solidFill>
            <a:schemeClr val="tx1"/>
          </a:solidFill>
          <a:effectLst>
            <a:outerShdw blurRad="38100" dist="38100" dir="2700000" algn="tl">
              <a:srgbClr val="000000"/>
            </a:outerShdw>
          </a:effectLst>
          <a:latin typeface="+mn-lt"/>
        </a:defRPr>
      </a:lvl2pPr>
      <a:lvl3pPr marL="1147763" indent="-231775" algn="l" rtl="0" eaLnBrk="0" fontAlgn="base" hangingPunct="0">
        <a:lnSpc>
          <a:spcPct val="95000"/>
        </a:lnSpc>
        <a:spcBef>
          <a:spcPct val="15000"/>
        </a:spcBef>
        <a:spcAft>
          <a:spcPct val="0"/>
        </a:spcAft>
        <a:buClr>
          <a:schemeClr val="tx2"/>
        </a:buClr>
        <a:buFont typeface="Arial" charset="0"/>
        <a:buChar char="•"/>
        <a:defRPr sz="2600" b="1" i="1">
          <a:solidFill>
            <a:schemeClr val="tx1"/>
          </a:solidFill>
          <a:effectLst>
            <a:outerShdw blurRad="38100" dist="38100" dir="2700000" algn="tl">
              <a:srgbClr val="000000"/>
            </a:outerShdw>
          </a:effectLst>
          <a:latin typeface="+mn-lt"/>
        </a:defRPr>
      </a:lvl3pPr>
      <a:lvl4pPr marL="1711325"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defRPr>
      </a:lvl4pPr>
      <a:lvl5pPr marL="20002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defRPr>
      </a:lvl5pPr>
      <a:lvl6pPr marL="24574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defRPr>
      </a:lvl6pPr>
      <a:lvl7pPr marL="29146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defRPr>
      </a:lvl7pPr>
      <a:lvl8pPr marL="33718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defRPr>
      </a:lvl8pPr>
      <a:lvl9pPr marL="3829050" indent="-171450" algn="l" rtl="0" eaLnBrk="0" fontAlgn="base" hangingPunct="0">
        <a:lnSpc>
          <a:spcPct val="95000"/>
        </a:lnSpc>
        <a:spcBef>
          <a:spcPct val="20000"/>
        </a:spcBef>
        <a:spcAft>
          <a:spcPct val="0"/>
        </a:spcAft>
        <a:buChar char="»"/>
        <a:defRPr sz="2000" b="1">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bwMode="auto">
          <a:xfrm>
            <a:off x="352425" y="0"/>
            <a:ext cx="8458200" cy="133985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32771" name="Rectangle 3"/>
          <p:cNvSpPr>
            <a:spLocks noGrp="1" noChangeArrowheads="1"/>
          </p:cNvSpPr>
          <p:nvPr>
            <p:ph type="body" idx="1"/>
          </p:nvPr>
        </p:nvSpPr>
        <p:spPr bwMode="auto">
          <a:xfrm>
            <a:off x="381000" y="1524000"/>
            <a:ext cx="8382000" cy="5029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solidFill>
                  <a:srgbClr val="FFCF02"/>
                </a:solidFill>
                <a:latin typeface="Arial" charset="0"/>
                <a:ea typeface="+mn-ea"/>
                <a:cs typeface="Arial"/>
              </a:defRPr>
            </a:lvl1pPr>
          </a:lstStyle>
          <a:p>
            <a:pPr>
              <a:defRPr/>
            </a:pPr>
            <a:fld id="{3B925A68-BE7D-422F-B826-C963A49D4B7A}" type="slidenum">
              <a:rPr lang="en-US"/>
              <a:pPr>
                <a:defRPr/>
              </a:pPr>
              <a:t>‹#›</a:t>
            </a:fld>
            <a:endParaRPr lang="en-US" dirty="0"/>
          </a:p>
        </p:txBody>
      </p:sp>
      <p:sp>
        <p:nvSpPr>
          <p:cNvPr id="32773" name="Line 5"/>
          <p:cNvSpPr>
            <a:spLocks noChangeShapeType="1"/>
          </p:cNvSpPr>
          <p:nvPr userDrawn="1"/>
        </p:nvSpPr>
        <p:spPr bwMode="auto">
          <a:xfrm>
            <a:off x="0" y="1371600"/>
            <a:ext cx="9144000" cy="0"/>
          </a:xfrm>
          <a:prstGeom prst="line">
            <a:avLst/>
          </a:prstGeom>
          <a:noFill/>
          <a:ln w="38100">
            <a:solidFill>
              <a:schemeClr val="accent2"/>
            </a:solidFill>
            <a:round/>
            <a:headEnd/>
            <a:tailEnd/>
          </a:ln>
        </p:spPr>
        <p:txBody>
          <a:bodyPr wrap="none" anchor="ctr"/>
          <a:lstStyle/>
          <a:p>
            <a:endParaRPr lang="en-US" dirty="0"/>
          </a:p>
        </p:txBody>
      </p:sp>
    </p:spTree>
  </p:cSld>
  <p:clrMap bg1="dk2" tx1="lt1" bg2="dk1" tx2="lt2" accent1="accent1" accent2="accent2" accent3="accent3" accent4="accent4" accent5="accent5" accent6="accent6" hlink="hlink" folHlink="folHlink"/>
  <p:sldLayoutIdLst>
    <p:sldLayoutId id="2147507259" r:id="rId1"/>
    <p:sldLayoutId id="2147507260" r:id="rId2"/>
    <p:sldLayoutId id="2147507261" r:id="rId3"/>
    <p:sldLayoutId id="2147507262" r:id="rId4"/>
    <p:sldLayoutId id="2147507263" r:id="rId5"/>
    <p:sldLayoutId id="2147507264" r:id="rId6"/>
    <p:sldLayoutId id="2147507265" r:id="rId7"/>
    <p:sldLayoutId id="2147507266" r:id="rId8"/>
    <p:sldLayoutId id="2147507267" r:id="rId9"/>
    <p:sldLayoutId id="2147507268" r:id="rId10"/>
    <p:sldLayoutId id="2147507269"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7200"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440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71600"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8800"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8600" indent="-228600"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8650" indent="-285750"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71550" indent="-228600"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144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73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14550" indent="-228600" algn="l" rtl="0" fontAlgn="base">
        <a:spcBef>
          <a:spcPct val="30000"/>
        </a:spcBef>
        <a:spcAft>
          <a:spcPct val="0"/>
        </a:spcAft>
        <a:buClr>
          <a:schemeClr val="tx2"/>
        </a:buClr>
        <a:buChar char="•"/>
        <a:defRPr sz="2000" b="1">
          <a:solidFill>
            <a:schemeClr val="tx1"/>
          </a:solidFill>
          <a:latin typeface="+mn-lt"/>
          <a:ea typeface="+mn-ea"/>
          <a:cs typeface="+mn-cs"/>
        </a:defRPr>
      </a:lvl6pPr>
      <a:lvl7pPr marL="2571750" indent="-228600" algn="l" rtl="0" fontAlgn="base">
        <a:spcBef>
          <a:spcPct val="30000"/>
        </a:spcBef>
        <a:spcAft>
          <a:spcPct val="0"/>
        </a:spcAft>
        <a:buClr>
          <a:schemeClr val="tx2"/>
        </a:buClr>
        <a:buChar char="•"/>
        <a:defRPr sz="2000" b="1">
          <a:solidFill>
            <a:schemeClr val="tx1"/>
          </a:solidFill>
          <a:latin typeface="+mn-lt"/>
          <a:ea typeface="+mn-ea"/>
          <a:cs typeface="+mn-cs"/>
        </a:defRPr>
      </a:lvl7pPr>
      <a:lvl8pPr marL="3028950" indent="-228600" algn="l" rtl="0" fontAlgn="base">
        <a:spcBef>
          <a:spcPct val="30000"/>
        </a:spcBef>
        <a:spcAft>
          <a:spcPct val="0"/>
        </a:spcAft>
        <a:buClr>
          <a:schemeClr val="tx2"/>
        </a:buClr>
        <a:buChar char="•"/>
        <a:defRPr sz="2000" b="1">
          <a:solidFill>
            <a:schemeClr val="tx1"/>
          </a:solidFill>
          <a:latin typeface="+mn-lt"/>
          <a:ea typeface="+mn-ea"/>
          <a:cs typeface="+mn-cs"/>
        </a:defRPr>
      </a:lvl8pPr>
      <a:lvl9pPr marL="3486150" indent="-228600"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ctr" anchorCtr="0" compatLnSpc="1">
            <a:prstTxWarp prst="textNoShape">
              <a:avLst/>
            </a:prstTxWarp>
          </a:bodyPr>
          <a:lstStyle/>
          <a:p>
            <a:pPr lvl="0"/>
            <a:r>
              <a:rPr lang="en-US" altLang="en-US"/>
              <a:t>Click to edit Master title style</a:t>
            </a:r>
          </a:p>
        </p:txBody>
      </p:sp>
      <p:sp>
        <p:nvSpPr>
          <p:cNvPr id="2296835" name="Rectangle 3"/>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nSpc>
                <a:spcPct val="100000"/>
              </a:lnSpc>
              <a:spcBef>
                <a:spcPct val="0"/>
              </a:spcBef>
              <a:buFontTx/>
              <a:buNone/>
              <a:defRPr sz="1400" b="0">
                <a:solidFill>
                  <a:schemeClr val="tx1"/>
                </a:solidFill>
                <a:cs typeface="Arial" pitchFamily="34" charset="0"/>
              </a:defRPr>
            </a:lvl1pPr>
          </a:lstStyle>
          <a:p>
            <a:pPr algn="l">
              <a:defRPr/>
            </a:pPr>
            <a:endParaRPr lang="en-US" dirty="0">
              <a:solidFill>
                <a:srgbClr val="FFFF00"/>
              </a:solidFill>
              <a:latin typeface="Times New Roman"/>
            </a:endParaRPr>
          </a:p>
        </p:txBody>
      </p:sp>
      <p:sp>
        <p:nvSpPr>
          <p:cNvPr id="2296836" name="Rectangle 4"/>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ctr">
              <a:lnSpc>
                <a:spcPct val="100000"/>
              </a:lnSpc>
              <a:spcBef>
                <a:spcPct val="0"/>
              </a:spcBef>
              <a:buFontTx/>
              <a:buNone/>
              <a:defRPr sz="1400" b="0">
                <a:solidFill>
                  <a:schemeClr val="tx1"/>
                </a:solidFill>
                <a:cs typeface="Arial" pitchFamily="34" charset="0"/>
              </a:defRPr>
            </a:lvl1pPr>
          </a:lstStyle>
          <a:p>
            <a:pPr>
              <a:defRPr/>
            </a:pPr>
            <a:endParaRPr lang="en-US" dirty="0">
              <a:solidFill>
                <a:srgbClr val="FFFF00"/>
              </a:solidFill>
              <a:latin typeface="Times New Roman"/>
            </a:endParaRPr>
          </a:p>
        </p:txBody>
      </p:sp>
      <p:sp>
        <p:nvSpPr>
          <p:cNvPr id="2296837" name="Rectangle 5"/>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r">
              <a:lnSpc>
                <a:spcPct val="100000"/>
              </a:lnSpc>
              <a:spcBef>
                <a:spcPct val="0"/>
              </a:spcBef>
              <a:buFontTx/>
              <a:buNone/>
              <a:defRPr sz="1400" b="0">
                <a:solidFill>
                  <a:schemeClr val="tx1"/>
                </a:solidFill>
                <a:cs typeface="Arial" pitchFamily="34" charset="0"/>
              </a:defRPr>
            </a:lvl1pPr>
          </a:lstStyle>
          <a:p>
            <a:pPr>
              <a:defRPr/>
            </a:pPr>
            <a:fld id="{405B0E29-03C9-4604-B175-81520244469B}" type="slidenum">
              <a:rPr lang="en-US">
                <a:solidFill>
                  <a:srgbClr val="FFFF00"/>
                </a:solidFill>
                <a:latin typeface="Times New Roman"/>
              </a:rPr>
              <a:pPr>
                <a:defRPr/>
              </a:pPr>
              <a:t>‹#›</a:t>
            </a:fld>
            <a:endParaRPr lang="en-US" dirty="0">
              <a:solidFill>
                <a:srgbClr val="FFFF00"/>
              </a:solidFill>
              <a:latin typeface="Times New Roman"/>
            </a:endParaRPr>
          </a:p>
        </p:txBody>
      </p:sp>
    </p:spTree>
    <p:extLst>
      <p:ext uri="{BB962C8B-B14F-4D97-AF65-F5344CB8AC3E}">
        <p14:creationId xmlns:p14="http://schemas.microsoft.com/office/powerpoint/2010/main" val="4165716835"/>
      </p:ext>
    </p:extLst>
  </p:cSld>
  <p:clrMap bg1="dk2" tx1="lt1" bg2="dk1" tx2="lt2" accent1="accent1" accent2="accent2" accent3="accent3" accent4="accent4" accent5="accent5" accent6="accent6" hlink="hlink" folHlink="folHlink"/>
  <p:sldLayoutIdLst>
    <p:sldLayoutId id="2147507297" r:id="rId1"/>
    <p:sldLayoutId id="2147507298" r:id="rId2"/>
    <p:sldLayoutId id="2147507299" r:id="rId3"/>
    <p:sldLayoutId id="2147507300" r:id="rId4"/>
    <p:sldLayoutId id="2147507301" r:id="rId5"/>
    <p:sldLayoutId id="2147507302" r:id="rId6"/>
    <p:sldLayoutId id="2147507303" r:id="rId7"/>
    <p:sldLayoutId id="2147507304" r:id="rId8"/>
    <p:sldLayoutId id="2147507305" r:id="rId9"/>
    <p:sldLayoutId id="2147507306" r:id="rId10"/>
    <p:sldLayoutId id="2147507307" r:id="rId11"/>
    <p:sldLayoutId id="2147507308" r:id="rId12"/>
    <p:sldLayoutId id="2147507309"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Arial" pitchFamily="34" charset="0"/>
        </a:defRPr>
      </a:lvl2pPr>
      <a:lvl3pPr algn="ctr" rtl="0" eaLnBrk="0" fontAlgn="base" hangingPunct="0">
        <a:spcBef>
          <a:spcPct val="0"/>
        </a:spcBef>
        <a:spcAft>
          <a:spcPct val="0"/>
        </a:spcAft>
        <a:defRPr sz="4400">
          <a:solidFill>
            <a:schemeClr val="tx2"/>
          </a:solidFill>
          <a:latin typeface="Times New Roman" pitchFamily="18" charset="0"/>
          <a:cs typeface="Arial" pitchFamily="34" charset="0"/>
        </a:defRPr>
      </a:lvl3pPr>
      <a:lvl4pPr algn="ctr" rtl="0" eaLnBrk="0" fontAlgn="base" hangingPunct="0">
        <a:spcBef>
          <a:spcPct val="0"/>
        </a:spcBef>
        <a:spcAft>
          <a:spcPct val="0"/>
        </a:spcAft>
        <a:defRPr sz="4400">
          <a:solidFill>
            <a:schemeClr val="tx2"/>
          </a:solidFill>
          <a:latin typeface="Times New Roman" pitchFamily="18" charset="0"/>
          <a:cs typeface="Arial" pitchFamily="34" charset="0"/>
        </a:defRPr>
      </a:lvl4pPr>
      <a:lvl5pPr algn="ctr" rtl="0" eaLnBrk="0" fontAlgn="base" hangingPunct="0">
        <a:spcBef>
          <a:spcPct val="0"/>
        </a:spcBef>
        <a:spcAft>
          <a:spcPct val="0"/>
        </a:spcAft>
        <a:defRPr sz="4400">
          <a:solidFill>
            <a:schemeClr val="tx2"/>
          </a:solidFill>
          <a:latin typeface="Times New Roman" pitchFamily="18" charset="0"/>
          <a:cs typeface="Arial" pitchFamily="34" charset="0"/>
        </a:defRPr>
      </a:lvl5pPr>
      <a:lvl6pPr marL="457200" algn="ctr" rtl="0" fontAlgn="base">
        <a:spcBef>
          <a:spcPct val="0"/>
        </a:spcBef>
        <a:spcAft>
          <a:spcPct val="0"/>
        </a:spcAft>
        <a:defRPr sz="4400">
          <a:solidFill>
            <a:schemeClr val="tx2"/>
          </a:solidFill>
          <a:latin typeface="Times New Roman" pitchFamily="18" charset="0"/>
          <a:cs typeface="Arial" pitchFamily="34" charset="0"/>
        </a:defRPr>
      </a:lvl6pPr>
      <a:lvl7pPr marL="914400" algn="ctr" rtl="0" fontAlgn="base">
        <a:spcBef>
          <a:spcPct val="0"/>
        </a:spcBef>
        <a:spcAft>
          <a:spcPct val="0"/>
        </a:spcAft>
        <a:defRPr sz="4400">
          <a:solidFill>
            <a:schemeClr val="tx2"/>
          </a:solidFill>
          <a:latin typeface="Times New Roman" pitchFamily="18" charset="0"/>
          <a:cs typeface="Arial" pitchFamily="34" charset="0"/>
        </a:defRPr>
      </a:lvl7pPr>
      <a:lvl8pPr marL="1371600" algn="ctr" rtl="0" fontAlgn="base">
        <a:spcBef>
          <a:spcPct val="0"/>
        </a:spcBef>
        <a:spcAft>
          <a:spcPct val="0"/>
        </a:spcAft>
        <a:defRPr sz="4400">
          <a:solidFill>
            <a:schemeClr val="tx2"/>
          </a:solidFill>
          <a:latin typeface="Times New Roman" pitchFamily="18" charset="0"/>
          <a:cs typeface="Arial" pitchFamily="34" charset="0"/>
        </a:defRPr>
      </a:lvl8pPr>
      <a:lvl9pPr marL="1828800" algn="ctr" rtl="0" fontAlgn="base">
        <a:spcBef>
          <a:spcPct val="0"/>
        </a:spcBef>
        <a:spcAft>
          <a:spcPct val="0"/>
        </a:spcAft>
        <a:defRPr sz="4400">
          <a:solidFill>
            <a:schemeClr val="tx2"/>
          </a:solidFill>
          <a:latin typeface="Times New Roman" pitchFamily="18"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042" name="Rectangle 2"/>
          <p:cNvSpPr>
            <a:spLocks noGrp="1" noRot="1" noChangeArrowheads="1"/>
          </p:cNvSpPr>
          <p:nvPr>
            <p:ph type="title"/>
          </p:nvPr>
        </p:nvSpPr>
        <p:spPr bwMode="auto">
          <a:xfrm>
            <a:off x="301625" y="228600"/>
            <a:ext cx="8510588" cy="13255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87043" name="Rectangle 3"/>
          <p:cNvSpPr>
            <a:spLocks noGrp="1" noRot="1" noChangeArrowheads="1"/>
          </p:cNvSpPr>
          <p:nvPr>
            <p:ph type="body" idx="1"/>
          </p:nvPr>
        </p:nvSpPr>
        <p:spPr bwMode="auto">
          <a:xfrm>
            <a:off x="301625" y="1676400"/>
            <a:ext cx="8540750" cy="44227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7052" name="Rectangle 12"/>
          <p:cNvSpPr>
            <a:spLocks noGrp="1" noChangeArrowheads="1"/>
          </p:cNvSpPr>
          <p:nvPr>
            <p:ph type="dt" sz="half" idx="2"/>
          </p:nvPr>
        </p:nvSpPr>
        <p:spPr bwMode="auto">
          <a:xfrm>
            <a:off x="304800" y="6245225"/>
            <a:ext cx="22860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400">
                <a:solidFill>
                  <a:srgbClr val="FFFFFF"/>
                </a:solidFill>
                <a:effectLst>
                  <a:outerShdw blurRad="38100" dist="38100" dir="2700000" algn="tl">
                    <a:srgbClr val="000000"/>
                  </a:outerShdw>
                </a:effectLst>
                <a:latin typeface="Arial" pitchFamily="34" charset="0"/>
              </a:defRPr>
            </a:lvl1pPr>
          </a:lstStyle>
          <a:p>
            <a:pPr algn="l">
              <a:defRPr/>
            </a:pPr>
            <a:endParaRPr lang="en-US" dirty="0"/>
          </a:p>
        </p:txBody>
      </p:sp>
      <p:sp>
        <p:nvSpPr>
          <p:cNvPr id="87053" name="Rectangle 13"/>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400">
                <a:solidFill>
                  <a:srgbClr val="FFFFFF"/>
                </a:solidFill>
                <a:effectLst>
                  <a:outerShdw blurRad="38100" dist="38100" dir="2700000" algn="tl">
                    <a:srgbClr val="000000"/>
                  </a:outerShdw>
                </a:effectLst>
                <a:latin typeface="Arial" pitchFamily="34" charset="0"/>
              </a:defRPr>
            </a:lvl1pPr>
          </a:lstStyle>
          <a:p>
            <a:pPr>
              <a:defRPr/>
            </a:pPr>
            <a:r>
              <a:rPr lang="en-US" dirty="0"/>
              <a:t>Copyright Bale/Doneen Paradigm</a:t>
            </a:r>
          </a:p>
        </p:txBody>
      </p:sp>
      <p:sp>
        <p:nvSpPr>
          <p:cNvPr id="87054" name="Rectangle 14"/>
          <p:cNvSpPr>
            <a:spLocks noGrp="1" noChangeArrowheads="1"/>
          </p:cNvSpPr>
          <p:nvPr>
            <p:ph type="sldNum" sz="quarter" idx="4"/>
          </p:nvPr>
        </p:nvSpPr>
        <p:spPr bwMode="auto">
          <a:xfrm>
            <a:off x="6553200" y="6245225"/>
            <a:ext cx="2286000"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400">
                <a:solidFill>
                  <a:srgbClr val="FFFFFF"/>
                </a:solidFill>
                <a:effectLst>
                  <a:outerShdw blurRad="38100" dist="38100" dir="2700000" algn="tl">
                    <a:srgbClr val="000000"/>
                  </a:outerShdw>
                </a:effectLst>
                <a:latin typeface="Arial" pitchFamily="34" charset="0"/>
              </a:defRPr>
            </a:lvl1pPr>
          </a:lstStyle>
          <a:p>
            <a:pPr>
              <a:defRPr/>
            </a:pPr>
            <a:fld id="{7663C2D2-388C-4919-A656-E5D9A068CC0E}" type="slidenum">
              <a:rPr lang="en-US"/>
              <a:pPr>
                <a:defRPr/>
              </a:pPr>
              <a:t>‹#›</a:t>
            </a:fld>
            <a:endParaRPr lang="en-US" dirty="0"/>
          </a:p>
        </p:txBody>
      </p:sp>
      <p:pic>
        <p:nvPicPr>
          <p:cNvPr id="22535" name="Picture 18"/>
          <p:cNvPicPr>
            <a:picLocks noChangeAspect="1" noChangeArrowheads="1"/>
          </p:cNvPicPr>
          <p:nvPr userDrawn="1"/>
        </p:nvPicPr>
        <p:blipFill>
          <a:blip r:embed="rId15" cstate="screen">
            <a:extLst>
              <a:ext uri="{28A0092B-C50C-407E-A947-70E740481C1C}">
                <a14:useLocalDpi xmlns:a14="http://schemas.microsoft.com/office/drawing/2010/main"/>
              </a:ext>
            </a:extLst>
          </a:blip>
          <a:srcRect/>
          <a:stretch>
            <a:fillRect/>
          </a:stretch>
        </p:blipFill>
        <p:spPr bwMode="auto">
          <a:xfrm>
            <a:off x="7772400" y="6324600"/>
            <a:ext cx="12192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5769216"/>
      </p:ext>
    </p:extLst>
  </p:cSld>
  <p:clrMap bg1="dk2" tx1="lt1" bg2="dk1" tx2="lt2" accent1="accent1" accent2="accent2" accent3="accent3" accent4="accent4" accent5="accent5" accent6="accent6" hlink="hlink" folHlink="folHlink"/>
  <p:sldLayoutIdLst>
    <p:sldLayoutId id="2147507524" r:id="rId1"/>
    <p:sldLayoutId id="2147507525" r:id="rId2"/>
    <p:sldLayoutId id="2147507526" r:id="rId3"/>
    <p:sldLayoutId id="2147507527" r:id="rId4"/>
    <p:sldLayoutId id="2147507528" r:id="rId5"/>
    <p:sldLayoutId id="2147507529" r:id="rId6"/>
    <p:sldLayoutId id="2147507530" r:id="rId7"/>
    <p:sldLayoutId id="2147507531" r:id="rId8"/>
    <p:sldLayoutId id="2147507532" r:id="rId9"/>
    <p:sldLayoutId id="2147507533" r:id="rId10"/>
    <p:sldLayoutId id="2147507534" r:id="rId11"/>
    <p:sldLayoutId id="2147507535" r:id="rId12"/>
    <p:sldLayoutId id="2147507536" r:id="rId13"/>
  </p:sldLayoutIdLst>
  <p:hf sldNum="0" hdr="0" dt="0"/>
  <p:txStyles>
    <p:title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p:titleStyle>
    <p:bodyStyle>
      <a:lvl1pPr marL="342900" indent="-342900" algn="l" rtl="0" eaLnBrk="0" fontAlgn="base" hangingPunct="0">
        <a:spcBef>
          <a:spcPct val="20000"/>
        </a:spcBef>
        <a:spcAft>
          <a:spcPct val="0"/>
        </a:spcAft>
        <a:buClr>
          <a:schemeClr val="hlink"/>
        </a:buClr>
        <a:buFont typeface="Wingdings"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defRPr>
      </a:lvl2pPr>
      <a:lvl3pPr marL="1143000" indent="-228600" algn="l" rtl="0" eaLnBrk="0" fontAlgn="base" hangingPunct="0">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defRPr>
      </a:lvl4pPr>
      <a:lvl5pPr marL="2057400" indent="-228600" algn="l" rtl="0" eaLnBrk="0" fontAlgn="base" hangingPunct="0">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ctr" anchorCtr="0" compatLnSpc="1">
            <a:prstTxWarp prst="textNoShape">
              <a:avLst/>
            </a:prstTxWarp>
          </a:bodyPr>
          <a:lstStyle/>
          <a:p>
            <a:pPr lvl="0"/>
            <a:r>
              <a:rPr lang="en-US" altLang="en-US"/>
              <a:t>Click to edit Master title style</a:t>
            </a:r>
          </a:p>
        </p:txBody>
      </p:sp>
      <p:sp>
        <p:nvSpPr>
          <p:cNvPr id="819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73604" name="Rectangle 4"/>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l">
              <a:defRPr sz="1400">
                <a:solidFill>
                  <a:srgbClr val="FFFF00"/>
                </a:solidFill>
                <a:latin typeface="Times New Roman" pitchFamily="18" charset="0"/>
                <a:ea typeface="+mn-ea"/>
                <a:cs typeface="+mn-cs"/>
              </a:defRPr>
            </a:lvl1pPr>
          </a:lstStyle>
          <a:p>
            <a:pPr>
              <a:defRPr/>
            </a:pPr>
            <a:endParaRPr lang="en-US" dirty="0"/>
          </a:p>
        </p:txBody>
      </p:sp>
      <p:sp>
        <p:nvSpPr>
          <p:cNvPr id="2073605" name="Rectangle 5"/>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ctr">
              <a:defRPr sz="1400">
                <a:solidFill>
                  <a:srgbClr val="FFFF00"/>
                </a:solidFill>
                <a:latin typeface="Times New Roman" pitchFamily="18" charset="0"/>
                <a:ea typeface="+mn-ea"/>
                <a:cs typeface="+mn-cs"/>
              </a:defRPr>
            </a:lvl1pPr>
          </a:lstStyle>
          <a:p>
            <a:pPr>
              <a:defRPr/>
            </a:pPr>
            <a:endParaRPr lang="en-US" dirty="0"/>
          </a:p>
        </p:txBody>
      </p:sp>
      <p:sp>
        <p:nvSpPr>
          <p:cNvPr id="2073606" name="Rectangle 6"/>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r">
              <a:defRPr sz="1400">
                <a:solidFill>
                  <a:srgbClr val="FFFF00"/>
                </a:solidFill>
                <a:latin typeface="Times New Roman" pitchFamily="18" charset="0"/>
                <a:ea typeface="+mn-ea"/>
                <a:cs typeface="+mn-cs"/>
              </a:defRPr>
            </a:lvl1pPr>
          </a:lstStyle>
          <a:p>
            <a:pPr>
              <a:defRPr/>
            </a:pPr>
            <a:fld id="{A88DD817-CBAB-495F-8A92-B7C4701C34F6}" type="slidenum">
              <a:rPr lang="en-US"/>
              <a:pPr>
                <a:defRPr/>
              </a:pPr>
              <a:t>‹#›</a:t>
            </a:fld>
            <a:endParaRPr lang="en-US" dirty="0"/>
          </a:p>
        </p:txBody>
      </p:sp>
    </p:spTree>
    <p:extLst>
      <p:ext uri="{BB962C8B-B14F-4D97-AF65-F5344CB8AC3E}">
        <p14:creationId xmlns:p14="http://schemas.microsoft.com/office/powerpoint/2010/main" val="727117770"/>
      </p:ext>
    </p:extLst>
  </p:cSld>
  <p:clrMap bg1="dk2" tx1="lt1" bg2="dk1" tx2="lt2" accent1="accent1" accent2="accent2" accent3="accent3" accent4="accent4" accent5="accent5" accent6="accent6" hlink="hlink" folHlink="folHlink"/>
  <p:sldLayoutIdLst>
    <p:sldLayoutId id="2147507756" r:id="rId1"/>
    <p:sldLayoutId id="2147507757" r:id="rId2"/>
    <p:sldLayoutId id="2147507758" r:id="rId3"/>
    <p:sldLayoutId id="2147507759" r:id="rId4"/>
    <p:sldLayoutId id="2147507760" r:id="rId5"/>
    <p:sldLayoutId id="2147507761" r:id="rId6"/>
    <p:sldLayoutId id="2147507762" r:id="rId7"/>
    <p:sldLayoutId id="2147507763" r:id="rId8"/>
    <p:sldLayoutId id="2147507764" r:id="rId9"/>
    <p:sldLayoutId id="2147507765" r:id="rId10"/>
    <p:sldLayoutId id="2147507766" r:id="rId11"/>
    <p:sldLayoutId id="2147507767"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Arial" charset="0"/>
        </a:defRPr>
      </a:lvl2pPr>
      <a:lvl3pPr algn="ctr" rtl="0" eaLnBrk="0" fontAlgn="base" hangingPunct="0">
        <a:spcBef>
          <a:spcPct val="0"/>
        </a:spcBef>
        <a:spcAft>
          <a:spcPct val="0"/>
        </a:spcAft>
        <a:defRPr sz="4400">
          <a:solidFill>
            <a:schemeClr val="tx2"/>
          </a:solidFill>
          <a:latin typeface="Times New Roman" pitchFamily="18" charset="0"/>
          <a:cs typeface="Arial" charset="0"/>
        </a:defRPr>
      </a:lvl3pPr>
      <a:lvl4pPr algn="ctr" rtl="0" eaLnBrk="0" fontAlgn="base" hangingPunct="0">
        <a:spcBef>
          <a:spcPct val="0"/>
        </a:spcBef>
        <a:spcAft>
          <a:spcPct val="0"/>
        </a:spcAft>
        <a:defRPr sz="4400">
          <a:solidFill>
            <a:schemeClr val="tx2"/>
          </a:solidFill>
          <a:latin typeface="Times New Roman" pitchFamily="18" charset="0"/>
          <a:cs typeface="Arial" charset="0"/>
        </a:defRPr>
      </a:lvl4pPr>
      <a:lvl5pPr algn="ctr" rtl="0" eaLnBrk="0" fontAlgn="base" hangingPunct="0">
        <a:spcBef>
          <a:spcPct val="0"/>
        </a:spcBef>
        <a:spcAft>
          <a:spcPct val="0"/>
        </a:spcAft>
        <a:defRPr sz="4400">
          <a:solidFill>
            <a:schemeClr val="tx2"/>
          </a:solidFill>
          <a:latin typeface="Times New Roman" pitchFamily="18" charset="0"/>
          <a:cs typeface="Arial" charset="0"/>
        </a:defRPr>
      </a:lvl5pPr>
      <a:lvl6pPr marL="457200" algn="ctr" rtl="0" fontAlgn="base">
        <a:spcBef>
          <a:spcPct val="0"/>
        </a:spcBef>
        <a:spcAft>
          <a:spcPct val="0"/>
        </a:spcAft>
        <a:defRPr sz="4400">
          <a:solidFill>
            <a:schemeClr val="tx2"/>
          </a:solidFill>
          <a:latin typeface="Times New Roman" pitchFamily="18" charset="0"/>
          <a:cs typeface="Arial" charset="0"/>
        </a:defRPr>
      </a:lvl6pPr>
      <a:lvl7pPr marL="914400" algn="ctr" rtl="0" fontAlgn="base">
        <a:spcBef>
          <a:spcPct val="0"/>
        </a:spcBef>
        <a:spcAft>
          <a:spcPct val="0"/>
        </a:spcAft>
        <a:defRPr sz="4400">
          <a:solidFill>
            <a:schemeClr val="tx2"/>
          </a:solidFill>
          <a:latin typeface="Times New Roman" pitchFamily="18" charset="0"/>
          <a:cs typeface="Arial" charset="0"/>
        </a:defRPr>
      </a:lvl7pPr>
      <a:lvl8pPr marL="1371600" algn="ctr" rtl="0" fontAlgn="base">
        <a:spcBef>
          <a:spcPct val="0"/>
        </a:spcBef>
        <a:spcAft>
          <a:spcPct val="0"/>
        </a:spcAft>
        <a:defRPr sz="4400">
          <a:solidFill>
            <a:schemeClr val="tx2"/>
          </a:solidFill>
          <a:latin typeface="Times New Roman" pitchFamily="18" charset="0"/>
          <a:cs typeface="Arial" charset="0"/>
        </a:defRPr>
      </a:lvl8pPr>
      <a:lvl9pPr marL="1828800" algn="ctr" rtl="0" fontAlgn="base">
        <a:spcBef>
          <a:spcPct val="0"/>
        </a:spcBef>
        <a:spcAft>
          <a:spcPct val="0"/>
        </a:spcAft>
        <a:defRPr sz="4400">
          <a:solidFill>
            <a:schemeClr val="tx2"/>
          </a:solidFill>
          <a:latin typeface="Times New Roman" pitchFamily="18"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FF"/>
            </a:gs>
          </a:gsLst>
          <a:lin ang="5400000" scaled="1"/>
        </a:gra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ctr" anchorCtr="0" compatLnSpc="1">
            <a:prstTxWarp prst="textNoShape">
              <a:avLst/>
            </a:prstTxWarp>
          </a:bodyPr>
          <a:lstStyle/>
          <a:p>
            <a:pPr lvl="0"/>
            <a:r>
              <a:rPr lang="en-US" altLang="en-US"/>
              <a:t>Click to edit Master title style</a:t>
            </a:r>
          </a:p>
        </p:txBody>
      </p:sp>
      <p:sp>
        <p:nvSpPr>
          <p:cNvPr id="2296835" name="Rectangle 3"/>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l" eaLnBrk="1" hangingPunct="1">
              <a:lnSpc>
                <a:spcPct val="100000"/>
              </a:lnSpc>
              <a:spcBef>
                <a:spcPct val="0"/>
              </a:spcBef>
              <a:buFontTx/>
              <a:buNone/>
              <a:defRPr sz="1400" b="0">
                <a:solidFill>
                  <a:srgbClr val="FFFF00"/>
                </a:solidFill>
                <a:latin typeface="Times New Roman"/>
                <a:ea typeface="+mn-ea"/>
                <a:cs typeface="Arial" pitchFamily="34" charset="0"/>
              </a:defRPr>
            </a:lvl1pPr>
          </a:lstStyle>
          <a:p>
            <a:pPr fontAlgn="auto">
              <a:spcAft>
                <a:spcPts val="0"/>
              </a:spcAft>
              <a:defRPr/>
            </a:pPr>
            <a:endParaRPr lang="en-US" dirty="0"/>
          </a:p>
        </p:txBody>
      </p:sp>
      <p:sp>
        <p:nvSpPr>
          <p:cNvPr id="2296836" name="Rectangle 4"/>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ctr" eaLnBrk="1" hangingPunct="1">
              <a:lnSpc>
                <a:spcPct val="100000"/>
              </a:lnSpc>
              <a:spcBef>
                <a:spcPct val="0"/>
              </a:spcBef>
              <a:buFontTx/>
              <a:buNone/>
              <a:defRPr sz="1400" b="0">
                <a:solidFill>
                  <a:srgbClr val="FFFF00"/>
                </a:solidFill>
                <a:latin typeface="Times New Roman"/>
                <a:ea typeface="+mn-ea"/>
                <a:cs typeface="Arial" pitchFamily="34" charset="0"/>
              </a:defRPr>
            </a:lvl1pPr>
          </a:lstStyle>
          <a:p>
            <a:pPr fontAlgn="auto">
              <a:spcAft>
                <a:spcPts val="0"/>
              </a:spcAft>
              <a:defRPr/>
            </a:pPr>
            <a:endParaRPr lang="en-US" dirty="0"/>
          </a:p>
        </p:txBody>
      </p:sp>
      <p:sp>
        <p:nvSpPr>
          <p:cNvPr id="2296837" name="Rectangle 5"/>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r" eaLnBrk="1" hangingPunct="1">
              <a:defRPr sz="1400" smtClean="0">
                <a:solidFill>
                  <a:srgbClr val="FFFF00"/>
                </a:solidFill>
                <a:latin typeface="Times New Roman" panose="02020603050405020304" pitchFamily="18" charset="0"/>
              </a:defRPr>
            </a:lvl1pPr>
          </a:lstStyle>
          <a:p>
            <a:pPr fontAlgn="auto">
              <a:spcBef>
                <a:spcPts val="0"/>
              </a:spcBef>
              <a:spcAft>
                <a:spcPts val="0"/>
              </a:spcAft>
              <a:defRPr/>
            </a:pPr>
            <a:fld id="{B3C6B8E6-60A5-4DE6-B7D7-C415ADB39027}" type="slidenum">
              <a:rPr lang="en-US" altLang="en-US"/>
              <a:pPr fontAlgn="auto">
                <a:spcBef>
                  <a:spcPts val="0"/>
                </a:spcBef>
                <a:spcAft>
                  <a:spcPts val="0"/>
                </a:spcAft>
                <a:defRPr/>
              </a:pPr>
              <a:t>‹#›</a:t>
            </a:fld>
            <a:endParaRPr lang="en-US" altLang="en-US" dirty="0"/>
          </a:p>
        </p:txBody>
      </p:sp>
    </p:spTree>
    <p:extLst>
      <p:ext uri="{BB962C8B-B14F-4D97-AF65-F5344CB8AC3E}">
        <p14:creationId xmlns:p14="http://schemas.microsoft.com/office/powerpoint/2010/main" val="84835805"/>
      </p:ext>
    </p:extLst>
  </p:cSld>
  <p:clrMap bg1="dk2" tx1="lt1" bg2="dk1" tx2="lt2" accent1="accent1" accent2="accent2" accent3="accent3" accent4="accent4" accent5="accent5" accent6="accent6" hlink="hlink" folHlink="folHlink"/>
  <p:sldLayoutIdLst>
    <p:sldLayoutId id="2147507769" r:id="rId1"/>
    <p:sldLayoutId id="2147507770" r:id="rId2"/>
    <p:sldLayoutId id="2147507771" r:id="rId3"/>
    <p:sldLayoutId id="2147507772" r:id="rId4"/>
    <p:sldLayoutId id="2147507773" r:id="rId5"/>
    <p:sldLayoutId id="2147507774" r:id="rId6"/>
    <p:sldLayoutId id="2147507775" r:id="rId7"/>
    <p:sldLayoutId id="2147507776" r:id="rId8"/>
    <p:sldLayoutId id="2147507777" r:id="rId9"/>
    <p:sldLayoutId id="2147507778" r:id="rId10"/>
    <p:sldLayoutId id="2147507779" r:id="rId11"/>
    <p:sldLayoutId id="2147507780" r:id="rId12"/>
    <p:sldLayoutId id="2147507781" r:id="rId13"/>
    <p:sldLayoutId id="2147507782"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Arial" pitchFamily="34" charset="0"/>
        </a:defRPr>
      </a:lvl2pPr>
      <a:lvl3pPr algn="ctr" rtl="0" eaLnBrk="0" fontAlgn="base" hangingPunct="0">
        <a:spcBef>
          <a:spcPct val="0"/>
        </a:spcBef>
        <a:spcAft>
          <a:spcPct val="0"/>
        </a:spcAft>
        <a:defRPr sz="4400">
          <a:solidFill>
            <a:schemeClr val="tx2"/>
          </a:solidFill>
          <a:latin typeface="Times New Roman" pitchFamily="18" charset="0"/>
          <a:cs typeface="Arial" pitchFamily="34" charset="0"/>
        </a:defRPr>
      </a:lvl3pPr>
      <a:lvl4pPr algn="ctr" rtl="0" eaLnBrk="0" fontAlgn="base" hangingPunct="0">
        <a:spcBef>
          <a:spcPct val="0"/>
        </a:spcBef>
        <a:spcAft>
          <a:spcPct val="0"/>
        </a:spcAft>
        <a:defRPr sz="4400">
          <a:solidFill>
            <a:schemeClr val="tx2"/>
          </a:solidFill>
          <a:latin typeface="Times New Roman" pitchFamily="18" charset="0"/>
          <a:cs typeface="Arial" pitchFamily="34" charset="0"/>
        </a:defRPr>
      </a:lvl4pPr>
      <a:lvl5pPr algn="ctr" rtl="0" eaLnBrk="0" fontAlgn="base" hangingPunct="0">
        <a:spcBef>
          <a:spcPct val="0"/>
        </a:spcBef>
        <a:spcAft>
          <a:spcPct val="0"/>
        </a:spcAft>
        <a:defRPr sz="4400">
          <a:solidFill>
            <a:schemeClr val="tx2"/>
          </a:solidFill>
          <a:latin typeface="Times New Roman" pitchFamily="18" charset="0"/>
          <a:cs typeface="Arial" pitchFamily="34" charset="0"/>
        </a:defRPr>
      </a:lvl5pPr>
      <a:lvl6pPr marL="457200" algn="ctr" rtl="0" fontAlgn="base">
        <a:spcBef>
          <a:spcPct val="0"/>
        </a:spcBef>
        <a:spcAft>
          <a:spcPct val="0"/>
        </a:spcAft>
        <a:defRPr sz="4400">
          <a:solidFill>
            <a:schemeClr val="tx2"/>
          </a:solidFill>
          <a:latin typeface="Times New Roman" pitchFamily="18" charset="0"/>
          <a:cs typeface="Arial" pitchFamily="34" charset="0"/>
        </a:defRPr>
      </a:lvl6pPr>
      <a:lvl7pPr marL="914400" algn="ctr" rtl="0" fontAlgn="base">
        <a:spcBef>
          <a:spcPct val="0"/>
        </a:spcBef>
        <a:spcAft>
          <a:spcPct val="0"/>
        </a:spcAft>
        <a:defRPr sz="4400">
          <a:solidFill>
            <a:schemeClr val="tx2"/>
          </a:solidFill>
          <a:latin typeface="Times New Roman" pitchFamily="18" charset="0"/>
          <a:cs typeface="Arial" pitchFamily="34" charset="0"/>
        </a:defRPr>
      </a:lvl7pPr>
      <a:lvl8pPr marL="1371600" algn="ctr" rtl="0" fontAlgn="base">
        <a:spcBef>
          <a:spcPct val="0"/>
        </a:spcBef>
        <a:spcAft>
          <a:spcPct val="0"/>
        </a:spcAft>
        <a:defRPr sz="4400">
          <a:solidFill>
            <a:schemeClr val="tx2"/>
          </a:solidFill>
          <a:latin typeface="Times New Roman" pitchFamily="18" charset="0"/>
          <a:cs typeface="Arial" pitchFamily="34" charset="0"/>
        </a:defRPr>
      </a:lvl8pPr>
      <a:lvl9pPr marL="1828800" algn="ctr" rtl="0" fontAlgn="base">
        <a:spcBef>
          <a:spcPct val="0"/>
        </a:spcBef>
        <a:spcAft>
          <a:spcPct val="0"/>
        </a:spcAft>
        <a:defRPr sz="4400">
          <a:solidFill>
            <a:schemeClr val="tx2"/>
          </a:solidFill>
          <a:latin typeface="Times New Roman" pitchFamily="18"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FF"/>
            </a:gs>
          </a:gsLst>
          <a:lin ang="5400000" scaled="1"/>
        </a:gradFill>
        <a:effectLst/>
      </p:bgPr>
    </p:bg>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ctr" anchorCtr="0" compatLnSpc="1">
            <a:prstTxWarp prst="textNoShape">
              <a:avLst/>
            </a:prstTxWarp>
          </a:bodyPr>
          <a:lstStyle/>
          <a:p>
            <a:pPr lvl="0"/>
            <a:r>
              <a:rPr lang="en-US" altLang="en-US"/>
              <a:t>Click to edit Master title style</a:t>
            </a:r>
          </a:p>
        </p:txBody>
      </p:sp>
      <p:sp>
        <p:nvSpPr>
          <p:cNvPr id="2296835" name="Rectangle 3"/>
          <p:cNvSpPr>
            <a:spLocks noGrp="1" noChangeArrowheads="1"/>
          </p:cNvSpPr>
          <p:nvPr>
            <p:ph type="dt" sz="half" idx="2"/>
          </p:nvPr>
        </p:nvSpPr>
        <p:spPr bwMode="auto">
          <a:xfrm>
            <a:off x="6858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l" eaLnBrk="1" hangingPunct="1">
              <a:lnSpc>
                <a:spcPct val="100000"/>
              </a:lnSpc>
              <a:spcBef>
                <a:spcPct val="0"/>
              </a:spcBef>
              <a:buFontTx/>
              <a:buNone/>
              <a:defRPr sz="1400" b="0">
                <a:solidFill>
                  <a:srgbClr val="FFFF00"/>
                </a:solidFill>
                <a:latin typeface="Times New Roman"/>
                <a:ea typeface="+mn-ea"/>
                <a:cs typeface="Arial" pitchFamily="34" charset="0"/>
              </a:defRPr>
            </a:lvl1pPr>
          </a:lstStyle>
          <a:p>
            <a:pPr>
              <a:defRPr/>
            </a:pPr>
            <a:endParaRPr lang="en-US" dirty="0"/>
          </a:p>
        </p:txBody>
      </p:sp>
      <p:sp>
        <p:nvSpPr>
          <p:cNvPr id="2296836" name="Rectangle 4"/>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ctr" eaLnBrk="1" hangingPunct="1">
              <a:lnSpc>
                <a:spcPct val="100000"/>
              </a:lnSpc>
              <a:spcBef>
                <a:spcPct val="0"/>
              </a:spcBef>
              <a:buFontTx/>
              <a:buNone/>
              <a:defRPr sz="1400" b="0">
                <a:solidFill>
                  <a:srgbClr val="FFFF00"/>
                </a:solidFill>
                <a:latin typeface="Times New Roman"/>
                <a:ea typeface="+mn-ea"/>
                <a:cs typeface="Arial" pitchFamily="34" charset="0"/>
              </a:defRPr>
            </a:lvl1pPr>
          </a:lstStyle>
          <a:p>
            <a:pPr>
              <a:defRPr/>
            </a:pPr>
            <a:endParaRPr lang="en-US" dirty="0"/>
          </a:p>
        </p:txBody>
      </p:sp>
      <p:sp>
        <p:nvSpPr>
          <p:cNvPr id="2296837" name="Rectangle 5"/>
          <p:cNvSpPr>
            <a:spLocks noGrp="1" noChangeArrowheads="1"/>
          </p:cNvSpPr>
          <p:nvPr>
            <p:ph type="sldNum" sz="quarter" idx="4"/>
          </p:nvPr>
        </p:nvSpPr>
        <p:spPr bwMode="auto">
          <a:xfrm>
            <a:off x="6553200" y="6248400"/>
            <a:ext cx="1905000" cy="457200"/>
          </a:xfrm>
          <a:prstGeom prst="rect">
            <a:avLst/>
          </a:prstGeom>
          <a:noFill/>
          <a:ln>
            <a:noFill/>
          </a:ln>
          <a:effectLst/>
          <a:extLst/>
        </p:spPr>
        <p:txBody>
          <a:bodyPr vert="horz" wrap="square" lIns="91429" tIns="45714" rIns="91429" bIns="45714" numCol="1" anchor="t" anchorCtr="0" compatLnSpc="1">
            <a:prstTxWarp prst="textNoShape">
              <a:avLst/>
            </a:prstTxWarp>
          </a:bodyPr>
          <a:lstStyle>
            <a:lvl1pPr algn="r" eaLnBrk="1" hangingPunct="1">
              <a:defRPr sz="1400" smtClean="0">
                <a:solidFill>
                  <a:srgbClr val="FFFF00"/>
                </a:solidFill>
                <a:latin typeface="Times New Roman" panose="02020603050405020304" pitchFamily="18" charset="0"/>
              </a:defRPr>
            </a:lvl1pPr>
          </a:lstStyle>
          <a:p>
            <a:pPr>
              <a:defRPr/>
            </a:pPr>
            <a:fld id="{B3C6B8E6-60A5-4DE6-B7D7-C415ADB39027}" type="slidenum">
              <a:rPr lang="en-US" altLang="en-US"/>
              <a:pPr>
                <a:defRPr/>
              </a:pPr>
              <a:t>‹#›</a:t>
            </a:fld>
            <a:endParaRPr lang="en-US" altLang="en-US" dirty="0"/>
          </a:p>
        </p:txBody>
      </p:sp>
    </p:spTree>
    <p:extLst>
      <p:ext uri="{BB962C8B-B14F-4D97-AF65-F5344CB8AC3E}">
        <p14:creationId xmlns:p14="http://schemas.microsoft.com/office/powerpoint/2010/main" val="436274461"/>
      </p:ext>
    </p:extLst>
  </p:cSld>
  <p:clrMap bg1="dk2" tx1="lt1" bg2="dk1" tx2="lt2" accent1="accent1" accent2="accent2" accent3="accent3" accent4="accent4" accent5="accent5" accent6="accent6" hlink="hlink" folHlink="folHlink"/>
  <p:sldLayoutIdLst>
    <p:sldLayoutId id="2147507905" r:id="rId1"/>
    <p:sldLayoutId id="2147507906" r:id="rId2"/>
    <p:sldLayoutId id="2147507907" r:id="rId3"/>
    <p:sldLayoutId id="2147507908" r:id="rId4"/>
    <p:sldLayoutId id="2147507909" r:id="rId5"/>
    <p:sldLayoutId id="2147507910" r:id="rId6"/>
    <p:sldLayoutId id="2147507911" r:id="rId7"/>
    <p:sldLayoutId id="2147507912" r:id="rId8"/>
    <p:sldLayoutId id="2147507913" r:id="rId9"/>
    <p:sldLayoutId id="2147507914" r:id="rId10"/>
    <p:sldLayoutId id="2147507915" r:id="rId11"/>
    <p:sldLayoutId id="2147507916" r:id="rId12"/>
    <p:sldLayoutId id="2147507917" r:id="rId13"/>
    <p:sldLayoutId id="2147507918" r:id="rId14"/>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cs typeface="Arial" pitchFamily="34" charset="0"/>
        </a:defRPr>
      </a:lvl2pPr>
      <a:lvl3pPr algn="ctr" rtl="0" eaLnBrk="0" fontAlgn="base" hangingPunct="0">
        <a:spcBef>
          <a:spcPct val="0"/>
        </a:spcBef>
        <a:spcAft>
          <a:spcPct val="0"/>
        </a:spcAft>
        <a:defRPr sz="4400">
          <a:solidFill>
            <a:schemeClr val="tx2"/>
          </a:solidFill>
          <a:latin typeface="Times New Roman" pitchFamily="18" charset="0"/>
          <a:cs typeface="Arial" pitchFamily="34" charset="0"/>
        </a:defRPr>
      </a:lvl3pPr>
      <a:lvl4pPr algn="ctr" rtl="0" eaLnBrk="0" fontAlgn="base" hangingPunct="0">
        <a:spcBef>
          <a:spcPct val="0"/>
        </a:spcBef>
        <a:spcAft>
          <a:spcPct val="0"/>
        </a:spcAft>
        <a:defRPr sz="4400">
          <a:solidFill>
            <a:schemeClr val="tx2"/>
          </a:solidFill>
          <a:latin typeface="Times New Roman" pitchFamily="18" charset="0"/>
          <a:cs typeface="Arial" pitchFamily="34" charset="0"/>
        </a:defRPr>
      </a:lvl4pPr>
      <a:lvl5pPr algn="ctr" rtl="0" eaLnBrk="0" fontAlgn="base" hangingPunct="0">
        <a:spcBef>
          <a:spcPct val="0"/>
        </a:spcBef>
        <a:spcAft>
          <a:spcPct val="0"/>
        </a:spcAft>
        <a:defRPr sz="4400">
          <a:solidFill>
            <a:schemeClr val="tx2"/>
          </a:solidFill>
          <a:latin typeface="Times New Roman" pitchFamily="18" charset="0"/>
          <a:cs typeface="Arial" pitchFamily="34" charset="0"/>
        </a:defRPr>
      </a:lvl5pPr>
      <a:lvl6pPr marL="457200" algn="ctr" rtl="0" fontAlgn="base">
        <a:spcBef>
          <a:spcPct val="0"/>
        </a:spcBef>
        <a:spcAft>
          <a:spcPct val="0"/>
        </a:spcAft>
        <a:defRPr sz="4400">
          <a:solidFill>
            <a:schemeClr val="tx2"/>
          </a:solidFill>
          <a:latin typeface="Times New Roman" pitchFamily="18" charset="0"/>
          <a:cs typeface="Arial" pitchFamily="34" charset="0"/>
        </a:defRPr>
      </a:lvl6pPr>
      <a:lvl7pPr marL="914400" algn="ctr" rtl="0" fontAlgn="base">
        <a:spcBef>
          <a:spcPct val="0"/>
        </a:spcBef>
        <a:spcAft>
          <a:spcPct val="0"/>
        </a:spcAft>
        <a:defRPr sz="4400">
          <a:solidFill>
            <a:schemeClr val="tx2"/>
          </a:solidFill>
          <a:latin typeface="Times New Roman" pitchFamily="18" charset="0"/>
          <a:cs typeface="Arial" pitchFamily="34" charset="0"/>
        </a:defRPr>
      </a:lvl7pPr>
      <a:lvl8pPr marL="1371600" algn="ctr" rtl="0" fontAlgn="base">
        <a:spcBef>
          <a:spcPct val="0"/>
        </a:spcBef>
        <a:spcAft>
          <a:spcPct val="0"/>
        </a:spcAft>
        <a:defRPr sz="4400">
          <a:solidFill>
            <a:schemeClr val="tx2"/>
          </a:solidFill>
          <a:latin typeface="Times New Roman" pitchFamily="18" charset="0"/>
          <a:cs typeface="Arial" pitchFamily="34" charset="0"/>
        </a:defRPr>
      </a:lvl8pPr>
      <a:lvl9pPr marL="1828800" algn="ctr" rtl="0" fontAlgn="base">
        <a:spcBef>
          <a:spcPct val="0"/>
        </a:spcBef>
        <a:spcAft>
          <a:spcPct val="0"/>
        </a:spcAft>
        <a:defRPr sz="4400">
          <a:solidFill>
            <a:schemeClr val="tx2"/>
          </a:solidFill>
          <a:latin typeface="Times New Roman" pitchFamily="18"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3.xml"/><Relationship Id="rId2" Type="http://schemas.openxmlformats.org/officeDocument/2006/relationships/image" Target="../media/image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5.xml"/><Relationship Id="rId2" Type="http://schemas.openxmlformats.org/officeDocument/2006/relationships/notesSlide" Target="../notesSlides/notesSlide1.xml"/><Relationship Id="rId3"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1.xml"/><Relationship Id="rId2" Type="http://schemas.openxmlformats.org/officeDocument/2006/relationships/notesSlide" Target="../notesSlides/notesSlide2.xml"/><Relationship Id="rId3" Type="http://schemas.openxmlformats.org/officeDocument/2006/relationships/image" Target="../media/image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1.xml"/><Relationship Id="rId2" Type="http://schemas.openxmlformats.org/officeDocument/2006/relationships/notesSlide" Target="../notesSlides/notesSlide3.xml"/><Relationship Id="rId3" Type="http://schemas.openxmlformats.org/officeDocument/2006/relationships/image" Target="../media/image9.jp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4" Type="http://schemas.openxmlformats.org/officeDocument/2006/relationships/image" Target="../media/image11.jpg"/><Relationship Id="rId1" Type="http://schemas.openxmlformats.org/officeDocument/2006/relationships/slideLayout" Target="../slideLayouts/slideLayout130.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9.xml"/><Relationship Id="rId2" Type="http://schemas.openxmlformats.org/officeDocument/2006/relationships/notesSlide" Target="../notesSlides/notesSlide5.xml"/><Relationship Id="rId3" Type="http://schemas.openxmlformats.org/officeDocument/2006/relationships/image" Target="../media/image1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9.xml"/><Relationship Id="rId2" Type="http://schemas.openxmlformats.org/officeDocument/2006/relationships/notesSlide" Target="../notesSlides/notesSlide6.xml"/><Relationship Id="rId3" Type="http://schemas.openxmlformats.org/officeDocument/2006/relationships/image" Target="../media/image1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4.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1.xml"/><Relationship Id="rId2" Type="http://schemas.openxmlformats.org/officeDocument/2006/relationships/notesSlide" Target="../notesSlides/notesSlide8.xml"/><Relationship Id="rId3"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16.emf"/><Relationship Id="rId4" Type="http://schemas.openxmlformats.org/officeDocument/2006/relationships/image" Target="../media/image17.emf"/><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6.xml"/><Relationship Id="rId2" Type="http://schemas.openxmlformats.org/officeDocument/2006/relationships/notesSlide" Target="../notesSlides/notesSlide10.xml"/><Relationship Id="rId3"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7772400" cy="1143000"/>
          </a:xfrm>
        </p:spPr>
        <p:txBody>
          <a:bodyPr/>
          <a:lstStyle/>
          <a:p>
            <a:r>
              <a:rPr lang="en-US" sz="5400" b="1" dirty="0"/>
              <a:t>Heart Failure</a:t>
            </a:r>
          </a:p>
        </p:txBody>
      </p:sp>
      <p:sp>
        <p:nvSpPr>
          <p:cNvPr id="4" name="Rectangle 3"/>
          <p:cNvSpPr/>
          <p:nvPr/>
        </p:nvSpPr>
        <p:spPr>
          <a:xfrm>
            <a:off x="2634081" y="6204539"/>
            <a:ext cx="1140056" cy="461665"/>
          </a:xfrm>
          <a:prstGeom prst="rect">
            <a:avLst/>
          </a:prstGeom>
        </p:spPr>
        <p:txBody>
          <a:bodyPr wrap="none">
            <a:spAutoFit/>
          </a:bodyPr>
          <a:lstStyle/>
          <a:p>
            <a:r>
              <a:rPr lang="en-US" b="1" dirty="0"/>
              <a:t>HF</a:t>
            </a:r>
            <a:r>
              <a:rPr lang="en-US" b="1" u="sng" dirty="0"/>
              <a:t>r</a:t>
            </a:r>
            <a:r>
              <a:rPr lang="en-US" b="1" dirty="0"/>
              <a:t>EF</a:t>
            </a:r>
            <a:endParaRPr lang="en-US" dirty="0"/>
          </a:p>
        </p:txBody>
      </p:sp>
      <p:sp>
        <p:nvSpPr>
          <p:cNvPr id="6" name="Rectangle 5"/>
          <p:cNvSpPr/>
          <p:nvPr/>
        </p:nvSpPr>
        <p:spPr>
          <a:xfrm>
            <a:off x="5275433" y="6189486"/>
            <a:ext cx="1191353" cy="461665"/>
          </a:xfrm>
          <a:prstGeom prst="rect">
            <a:avLst/>
          </a:prstGeom>
        </p:spPr>
        <p:txBody>
          <a:bodyPr wrap="none">
            <a:spAutoFit/>
          </a:bodyPr>
          <a:lstStyle/>
          <a:p>
            <a:r>
              <a:rPr lang="en-US" b="1" dirty="0"/>
              <a:t>HF</a:t>
            </a:r>
            <a:r>
              <a:rPr lang="en-US" b="1" u="sng" dirty="0"/>
              <a:t>p</a:t>
            </a:r>
            <a:r>
              <a:rPr lang="en-US" b="1" dirty="0"/>
              <a:t>EF</a:t>
            </a:r>
            <a:endParaRPr lang="en-US" dirty="0"/>
          </a:p>
        </p:txBody>
      </p:sp>
      <p:pic>
        <p:nvPicPr>
          <p:cNvPr id="8" name="Content Placeholder 7">
            <a:extLst>
              <a:ext uri="{FF2B5EF4-FFF2-40B4-BE49-F238E27FC236}">
                <a16:creationId xmlns="" xmlns:a16="http://schemas.microsoft.com/office/drawing/2014/main" id="{754B57DE-9D1A-40DC-80FA-1288CC3B43A9}"/>
              </a:ext>
            </a:extLst>
          </p:cNvPr>
          <p:cNvPicPr>
            <a:picLocks noGrp="1" noChangeAspect="1"/>
          </p:cNvPicPr>
          <p:nvPr>
            <p:ph idx="1"/>
          </p:nvPr>
        </p:nvPicPr>
        <p:blipFill>
          <a:blip r:embed="rId2">
            <a:extLst>
              <a:ext uri="{28A0092B-C50C-407E-A947-70E740481C1C}">
                <a14:useLocalDpi xmlns:a14="http://schemas.microsoft.com/office/drawing/2010/main"/>
              </a:ext>
            </a:extLst>
          </a:blip>
          <a:stretch>
            <a:fillRect/>
          </a:stretch>
        </p:blipFill>
        <p:spPr>
          <a:xfrm>
            <a:off x="1524000" y="1512277"/>
            <a:ext cx="5715000" cy="4419600"/>
          </a:xfrm>
        </p:spPr>
      </p:pic>
    </p:spTree>
    <p:extLst>
      <p:ext uri="{BB962C8B-B14F-4D97-AF65-F5344CB8AC3E}">
        <p14:creationId xmlns:p14="http://schemas.microsoft.com/office/powerpoint/2010/main" val="203655688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 xmlns:a16="http://schemas.microsoft.com/office/drawing/2014/main" id="{9CCFD325-365F-4DCD-AA94-40A7D5D3C94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52400" y="1507901"/>
            <a:ext cx="8839200" cy="4816699"/>
          </a:xfrm>
          <a:prstGeom prst="rect">
            <a:avLst/>
          </a:prstGeom>
        </p:spPr>
      </p:pic>
      <p:sp>
        <p:nvSpPr>
          <p:cNvPr id="2" name="Title 1"/>
          <p:cNvSpPr>
            <a:spLocks noGrp="1"/>
          </p:cNvSpPr>
          <p:nvPr>
            <p:ph type="title"/>
          </p:nvPr>
        </p:nvSpPr>
        <p:spPr>
          <a:xfrm>
            <a:off x="0" y="152400"/>
            <a:ext cx="9144000" cy="1143000"/>
          </a:xfrm>
        </p:spPr>
        <p:txBody>
          <a:bodyPr/>
          <a:lstStyle/>
          <a:p>
            <a:r>
              <a:rPr lang="en-US" sz="4200" b="1" dirty="0"/>
              <a:t>Heart Failure Profiles Have Changed in Recent Decades: HF</a:t>
            </a:r>
            <a:r>
              <a:rPr lang="en-US" sz="4200" b="1" u="sng" dirty="0"/>
              <a:t>r</a:t>
            </a:r>
            <a:r>
              <a:rPr lang="en-US" sz="4200" b="1" dirty="0"/>
              <a:t>EF -&gt; HF</a:t>
            </a:r>
            <a:r>
              <a:rPr lang="en-US" sz="4200" b="1" u="sng" dirty="0"/>
              <a:t>p</a:t>
            </a:r>
            <a:r>
              <a:rPr lang="en-US" sz="4200" b="1" dirty="0"/>
              <a:t>EF</a:t>
            </a:r>
          </a:p>
        </p:txBody>
      </p:sp>
      <p:sp>
        <p:nvSpPr>
          <p:cNvPr id="4" name="Rectangle 3"/>
          <p:cNvSpPr/>
          <p:nvPr/>
        </p:nvSpPr>
        <p:spPr>
          <a:xfrm>
            <a:off x="381000" y="6324600"/>
            <a:ext cx="235962"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Times New Roman"/>
                <a:ea typeface="+mn-ea"/>
                <a:cs typeface="Arial"/>
              </a:rPr>
              <a:t> </a:t>
            </a:r>
          </a:p>
        </p:txBody>
      </p:sp>
      <p:sp>
        <p:nvSpPr>
          <p:cNvPr id="7" name="Rectangle 6"/>
          <p:cNvSpPr/>
          <p:nvPr/>
        </p:nvSpPr>
        <p:spPr>
          <a:xfrm>
            <a:off x="1548159" y="2187861"/>
            <a:ext cx="1396537" cy="461665"/>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Times New Roman" pitchFamily="18" charset="0"/>
                <a:ea typeface="+mn-ea"/>
                <a:cs typeface="Arial"/>
              </a:rPr>
              <a:t>HF</a:t>
            </a:r>
            <a:r>
              <a:rPr kumimoji="0" lang="en-US" sz="2400" b="1" i="0" u="sng" strike="noStrike" kern="1200" cap="none" spc="0" normalizeH="0" baseline="0" noProof="0" dirty="0">
                <a:ln>
                  <a:noFill/>
                </a:ln>
                <a:solidFill>
                  <a:srgbClr val="000000"/>
                </a:solidFill>
                <a:effectLst/>
                <a:uLnTx/>
                <a:uFillTx/>
                <a:latin typeface="Times New Roman" pitchFamily="18" charset="0"/>
                <a:ea typeface="+mn-ea"/>
                <a:cs typeface="Arial"/>
              </a:rPr>
              <a:t>mr</a:t>
            </a:r>
            <a:r>
              <a:rPr kumimoji="0" lang="en-US" sz="2400" b="1" i="0" u="none" strike="noStrike" kern="1200" cap="none" spc="0" normalizeH="0" baseline="0" noProof="0" dirty="0">
                <a:ln>
                  <a:noFill/>
                </a:ln>
                <a:solidFill>
                  <a:srgbClr val="000000"/>
                </a:solidFill>
                <a:effectLst/>
                <a:uLnTx/>
                <a:uFillTx/>
                <a:latin typeface="Times New Roman" pitchFamily="18" charset="0"/>
                <a:ea typeface="+mn-ea"/>
                <a:cs typeface="Arial"/>
              </a:rPr>
              <a:t>EF</a:t>
            </a: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Arial"/>
            </a:endParaRPr>
          </a:p>
        </p:txBody>
      </p:sp>
      <p:sp>
        <p:nvSpPr>
          <p:cNvPr id="8" name="Rectangle 7"/>
          <p:cNvSpPr/>
          <p:nvPr/>
        </p:nvSpPr>
        <p:spPr>
          <a:xfrm>
            <a:off x="926768" y="3356877"/>
            <a:ext cx="1140057" cy="461665"/>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Times New Roman" pitchFamily="18" charset="0"/>
                <a:ea typeface="+mn-ea"/>
                <a:cs typeface="Arial"/>
              </a:rPr>
              <a:t>HF</a:t>
            </a:r>
            <a:r>
              <a:rPr kumimoji="0" lang="en-US" sz="2400" b="1" i="0" u="sng" strike="noStrike" kern="1200" cap="none" spc="0" normalizeH="0" baseline="0" noProof="0" dirty="0">
                <a:ln>
                  <a:noFill/>
                </a:ln>
                <a:solidFill>
                  <a:srgbClr val="000000"/>
                </a:solidFill>
                <a:effectLst/>
                <a:uLnTx/>
                <a:uFillTx/>
                <a:latin typeface="Times New Roman" pitchFamily="18" charset="0"/>
                <a:ea typeface="+mn-ea"/>
                <a:cs typeface="Arial"/>
              </a:rPr>
              <a:t>r</a:t>
            </a:r>
            <a:r>
              <a:rPr kumimoji="0" lang="en-US" sz="2400" b="1" i="0" u="none" strike="noStrike" kern="1200" cap="none" spc="0" normalizeH="0" baseline="0" noProof="0" dirty="0">
                <a:ln>
                  <a:noFill/>
                </a:ln>
                <a:solidFill>
                  <a:srgbClr val="000000"/>
                </a:solidFill>
                <a:effectLst/>
                <a:uLnTx/>
                <a:uFillTx/>
                <a:latin typeface="Times New Roman" pitchFamily="18" charset="0"/>
                <a:ea typeface="+mn-ea"/>
                <a:cs typeface="Arial"/>
              </a:rPr>
              <a:t>EF</a:t>
            </a: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Arial"/>
            </a:endParaRPr>
          </a:p>
        </p:txBody>
      </p:sp>
      <p:sp>
        <p:nvSpPr>
          <p:cNvPr id="9" name="Rectangle 8"/>
          <p:cNvSpPr/>
          <p:nvPr/>
        </p:nvSpPr>
        <p:spPr>
          <a:xfrm>
            <a:off x="2964272" y="3384202"/>
            <a:ext cx="1175322" cy="461665"/>
          </a:xfrm>
          <a:prstGeom prst="rect">
            <a:avLst/>
          </a:prstGeom>
        </p:spPr>
        <p:txBody>
          <a:bodyPr wrap="non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Times New Roman" pitchFamily="18" charset="0"/>
                <a:ea typeface="+mn-ea"/>
                <a:cs typeface="Arial"/>
              </a:rPr>
              <a:t>HF</a:t>
            </a:r>
            <a:r>
              <a:rPr kumimoji="0" lang="en-US" sz="2400" b="1" i="0" u="sng" strike="noStrike" kern="1200" cap="none" spc="0" normalizeH="0" baseline="0" noProof="0" dirty="0">
                <a:ln>
                  <a:noFill/>
                </a:ln>
                <a:solidFill>
                  <a:srgbClr val="000000"/>
                </a:solidFill>
                <a:effectLst/>
                <a:uLnTx/>
                <a:uFillTx/>
                <a:latin typeface="Times New Roman" pitchFamily="18" charset="0"/>
                <a:ea typeface="+mn-ea"/>
                <a:cs typeface="Arial"/>
              </a:rPr>
              <a:t>p</a:t>
            </a:r>
            <a:r>
              <a:rPr kumimoji="0" lang="en-US" sz="2400" b="1" i="0" u="none" strike="noStrike" kern="1200" cap="none" spc="0" normalizeH="0" baseline="0" noProof="0" dirty="0">
                <a:ln>
                  <a:noFill/>
                </a:ln>
                <a:solidFill>
                  <a:srgbClr val="000000"/>
                </a:solidFill>
                <a:effectLst/>
                <a:uLnTx/>
                <a:uFillTx/>
                <a:latin typeface="Times New Roman" pitchFamily="18" charset="0"/>
                <a:ea typeface="+mn-ea"/>
                <a:cs typeface="Arial"/>
              </a:rPr>
              <a:t>EF</a:t>
            </a: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Arial"/>
            </a:endParaRPr>
          </a:p>
        </p:txBody>
      </p:sp>
      <p:sp>
        <p:nvSpPr>
          <p:cNvPr id="3" name="Rectangle 2">
            <a:extLst>
              <a:ext uri="{FF2B5EF4-FFF2-40B4-BE49-F238E27FC236}">
                <a16:creationId xmlns="" xmlns:a16="http://schemas.microsoft.com/office/drawing/2014/main" id="{9ADE15FC-E82E-4EAE-BA5E-01A700F68064}"/>
              </a:ext>
            </a:extLst>
          </p:cNvPr>
          <p:cNvSpPr/>
          <p:nvPr/>
        </p:nvSpPr>
        <p:spPr>
          <a:xfrm>
            <a:off x="0" y="6493877"/>
            <a:ext cx="6426759"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Times New Roman"/>
                <a:ea typeface="+mn-ea"/>
                <a:cs typeface="Arial"/>
              </a:rPr>
              <a:t>JACC Cardiovasc Imaging  https://doi.org/10.1016/j.jcmg.2017.08.007  </a:t>
            </a:r>
          </a:p>
        </p:txBody>
      </p:sp>
    </p:spTree>
    <p:extLst>
      <p:ext uri="{BB962C8B-B14F-4D97-AF65-F5344CB8AC3E}">
        <p14:creationId xmlns:p14="http://schemas.microsoft.com/office/powerpoint/2010/main" val="118218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 xmlns:a16="http://schemas.microsoft.com/office/drawing/2014/main" id="{CE9D1C73-E2D1-43D7-8008-FD3A30058B64}"/>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939800" y="1602939"/>
            <a:ext cx="7188200" cy="4520485"/>
          </a:xfrm>
        </p:spPr>
      </p:pic>
      <p:sp>
        <p:nvSpPr>
          <p:cNvPr id="4" name="Rectangle 3"/>
          <p:cNvSpPr/>
          <p:nvPr/>
        </p:nvSpPr>
        <p:spPr>
          <a:xfrm>
            <a:off x="304800" y="6349808"/>
            <a:ext cx="3042821"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8F8F8"/>
                </a:solidFill>
                <a:effectLst/>
                <a:uLnTx/>
                <a:uFillTx/>
                <a:latin typeface="Times New Roman"/>
                <a:ea typeface="+mn-ea"/>
                <a:cs typeface="Arial"/>
              </a:rPr>
              <a:t>Euro Heart J 2015;36:1718-1727</a:t>
            </a:r>
          </a:p>
        </p:txBody>
      </p:sp>
      <p:sp>
        <p:nvSpPr>
          <p:cNvPr id="5" name="Title 1"/>
          <p:cNvSpPr>
            <a:spLocks noGrp="1"/>
          </p:cNvSpPr>
          <p:nvPr>
            <p:ph type="title"/>
          </p:nvPr>
        </p:nvSpPr>
        <p:spPr>
          <a:xfrm>
            <a:off x="76200" y="233555"/>
            <a:ext cx="8915400" cy="1143000"/>
          </a:xfrm>
        </p:spPr>
        <p:txBody>
          <a:bodyPr/>
          <a:lstStyle/>
          <a:p>
            <a:r>
              <a:rPr lang="en-US" b="1" dirty="0"/>
              <a:t>Dilated Heart Failure</a:t>
            </a:r>
            <a:br>
              <a:rPr lang="en-US" b="1" dirty="0"/>
            </a:br>
            <a:r>
              <a:rPr lang="en-US" b="1" dirty="0"/>
              <a:t>HF</a:t>
            </a:r>
            <a:r>
              <a:rPr lang="en-US" b="1" u="sng" dirty="0"/>
              <a:t>r</a:t>
            </a:r>
            <a:r>
              <a:rPr lang="en-US" b="1" dirty="0"/>
              <a:t>EF Phenotype</a:t>
            </a:r>
          </a:p>
        </p:txBody>
      </p:sp>
      <p:sp>
        <p:nvSpPr>
          <p:cNvPr id="2" name="TextBox 1">
            <a:extLst>
              <a:ext uri="{FF2B5EF4-FFF2-40B4-BE49-F238E27FC236}">
                <a16:creationId xmlns="" xmlns:a16="http://schemas.microsoft.com/office/drawing/2014/main" id="{7AD29D4B-D527-4AB6-B887-FD9DA1E8609A}"/>
              </a:ext>
            </a:extLst>
          </p:cNvPr>
          <p:cNvSpPr txBox="1"/>
          <p:nvPr/>
        </p:nvSpPr>
        <p:spPr>
          <a:xfrm>
            <a:off x="5410200" y="1981200"/>
            <a:ext cx="2438399" cy="830997"/>
          </a:xfrm>
          <a:prstGeom prst="rect">
            <a:avLst/>
          </a:prstGeom>
          <a:noFill/>
        </p:spPr>
        <p:txBody>
          <a:bodyPr wrap="square" rtlCol="0">
            <a:spAutoFit/>
          </a:bodyPr>
          <a:lstStyle/>
          <a:p>
            <a:r>
              <a:rPr lang="en-US" b="1" dirty="0">
                <a:solidFill>
                  <a:schemeClr val="bg2"/>
                </a:solidFill>
              </a:rPr>
              <a:t>Heart muscle</a:t>
            </a:r>
          </a:p>
          <a:p>
            <a:r>
              <a:rPr lang="en-US" b="1" dirty="0">
                <a:solidFill>
                  <a:schemeClr val="bg2"/>
                </a:solidFill>
              </a:rPr>
              <a:t> can’t squeeze</a:t>
            </a:r>
          </a:p>
        </p:txBody>
      </p:sp>
    </p:spTree>
    <p:extLst>
      <p:ext uri="{BB962C8B-B14F-4D97-AF65-F5344CB8AC3E}">
        <p14:creationId xmlns:p14="http://schemas.microsoft.com/office/powerpoint/2010/main" val="377817740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 xmlns:a16="http://schemas.microsoft.com/office/drawing/2014/main" id="{0A953CF1-9F82-4C9F-A61A-3E7806B25C53}"/>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949568" y="1637227"/>
            <a:ext cx="6858000" cy="4520485"/>
          </a:xfrm>
        </p:spPr>
      </p:pic>
      <p:sp>
        <p:nvSpPr>
          <p:cNvPr id="2" name="Title 1"/>
          <p:cNvSpPr>
            <a:spLocks noGrp="1"/>
          </p:cNvSpPr>
          <p:nvPr>
            <p:ph type="title"/>
          </p:nvPr>
        </p:nvSpPr>
        <p:spPr>
          <a:xfrm>
            <a:off x="76200" y="233555"/>
            <a:ext cx="8915400" cy="1143000"/>
          </a:xfrm>
        </p:spPr>
        <p:txBody>
          <a:bodyPr/>
          <a:lstStyle/>
          <a:p>
            <a:r>
              <a:rPr lang="en-US" b="1" dirty="0"/>
              <a:t>Restrictive Heart Failure</a:t>
            </a:r>
            <a:br>
              <a:rPr lang="en-US" b="1" dirty="0"/>
            </a:br>
            <a:r>
              <a:rPr lang="en-US" b="1" dirty="0"/>
              <a:t>HF</a:t>
            </a:r>
            <a:r>
              <a:rPr lang="en-US" b="1" u="sng" dirty="0"/>
              <a:t>p</a:t>
            </a:r>
            <a:r>
              <a:rPr lang="en-US" b="1" dirty="0"/>
              <a:t>EF Phenotype</a:t>
            </a:r>
          </a:p>
        </p:txBody>
      </p:sp>
      <p:sp>
        <p:nvSpPr>
          <p:cNvPr id="4" name="Rectangle 3"/>
          <p:cNvSpPr/>
          <p:nvPr/>
        </p:nvSpPr>
        <p:spPr>
          <a:xfrm>
            <a:off x="381000" y="6477000"/>
            <a:ext cx="3042821"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F8F8F8"/>
                </a:solidFill>
                <a:effectLst/>
                <a:uLnTx/>
                <a:uFillTx/>
                <a:latin typeface="Times New Roman"/>
                <a:ea typeface="+mn-ea"/>
                <a:cs typeface="Arial"/>
              </a:rPr>
              <a:t>Euro Heart J 2015;36:1718-1727</a:t>
            </a:r>
          </a:p>
        </p:txBody>
      </p:sp>
      <p:sp>
        <p:nvSpPr>
          <p:cNvPr id="5" name="TextBox 4">
            <a:extLst>
              <a:ext uri="{FF2B5EF4-FFF2-40B4-BE49-F238E27FC236}">
                <a16:creationId xmlns="" xmlns:a16="http://schemas.microsoft.com/office/drawing/2014/main" id="{F98F9556-929C-448B-A4A2-500E3D7A14C1}"/>
              </a:ext>
            </a:extLst>
          </p:cNvPr>
          <p:cNvSpPr txBox="1"/>
          <p:nvPr/>
        </p:nvSpPr>
        <p:spPr>
          <a:xfrm>
            <a:off x="5334000" y="4038600"/>
            <a:ext cx="2438399" cy="830997"/>
          </a:xfrm>
          <a:prstGeom prst="rect">
            <a:avLst/>
          </a:prstGeom>
          <a:noFill/>
        </p:spPr>
        <p:txBody>
          <a:bodyPr wrap="square" rtlCol="0">
            <a:spAutoFit/>
          </a:bodyPr>
          <a:lstStyle/>
          <a:p>
            <a:r>
              <a:rPr lang="en-US" b="1" dirty="0">
                <a:solidFill>
                  <a:schemeClr val="bg2"/>
                </a:solidFill>
              </a:rPr>
              <a:t>Heart muscle</a:t>
            </a:r>
          </a:p>
          <a:p>
            <a:r>
              <a:rPr lang="en-US" b="1" dirty="0">
                <a:solidFill>
                  <a:schemeClr val="bg2"/>
                </a:solidFill>
              </a:rPr>
              <a:t> can’t relax</a:t>
            </a:r>
          </a:p>
        </p:txBody>
      </p:sp>
    </p:spTree>
    <p:extLst>
      <p:ext uri="{BB962C8B-B14F-4D97-AF65-F5344CB8AC3E}">
        <p14:creationId xmlns:p14="http://schemas.microsoft.com/office/powerpoint/2010/main" val="322940019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 y="228600"/>
            <a:ext cx="8839200" cy="1905000"/>
          </a:xfrm>
        </p:spPr>
        <p:txBody>
          <a:bodyPr/>
          <a:lstStyle/>
          <a:p>
            <a:r>
              <a:rPr lang="en-US" b="1" dirty="0"/>
              <a:t>Myocardial Structure in Heart Failure with Dilated HF</a:t>
            </a:r>
            <a:r>
              <a:rPr lang="en-US" b="1" u="sng" dirty="0"/>
              <a:t>r</a:t>
            </a:r>
            <a:r>
              <a:rPr lang="en-US" b="1" dirty="0"/>
              <a:t>EF</a:t>
            </a:r>
            <a:br>
              <a:rPr lang="en-US" b="1" dirty="0"/>
            </a:br>
            <a:r>
              <a:rPr lang="en-US" b="1" dirty="0"/>
              <a:t>and Restrictive HF</a:t>
            </a:r>
            <a:r>
              <a:rPr lang="en-US" b="1" u="sng" dirty="0"/>
              <a:t>p</a:t>
            </a:r>
            <a:r>
              <a:rPr lang="en-US" b="1" dirty="0"/>
              <a:t>EF</a:t>
            </a:r>
          </a:p>
        </p:txBody>
      </p:sp>
      <p:sp>
        <p:nvSpPr>
          <p:cNvPr id="7" name="TextBox 6"/>
          <p:cNvSpPr txBox="1"/>
          <p:nvPr/>
        </p:nvSpPr>
        <p:spPr>
          <a:xfrm>
            <a:off x="260055" y="2207567"/>
            <a:ext cx="4079963" cy="461665"/>
          </a:xfrm>
          <a:prstGeom prst="rect">
            <a:avLst/>
          </a:prstGeom>
          <a:noFill/>
        </p:spPr>
        <p:txBody>
          <a:bodyPr wrap="none" rtlCol="0">
            <a:spAutoFit/>
          </a:bodyPr>
          <a:lstStyle/>
          <a:p>
            <a:pPr algn="l" fontAlgn="auto">
              <a:spcBef>
                <a:spcPts val="0"/>
              </a:spcBef>
              <a:spcAft>
                <a:spcPts val="0"/>
              </a:spcAft>
              <a:defRPr/>
            </a:pPr>
            <a:r>
              <a:rPr lang="en-US" b="1" kern="0" dirty="0">
                <a:solidFill>
                  <a:srgbClr val="66FF99"/>
                </a:solidFill>
                <a:latin typeface="Times New Roman"/>
              </a:rPr>
              <a:t>Restrictive HF</a:t>
            </a:r>
            <a:r>
              <a:rPr lang="en-US" b="1" u="sng" kern="0" dirty="0">
                <a:solidFill>
                  <a:srgbClr val="66FF99"/>
                </a:solidFill>
                <a:latin typeface="Times New Roman"/>
              </a:rPr>
              <a:t>r</a:t>
            </a:r>
            <a:r>
              <a:rPr lang="en-US" b="1" kern="0" dirty="0">
                <a:solidFill>
                  <a:srgbClr val="66FF99"/>
                </a:solidFill>
                <a:latin typeface="Times New Roman"/>
              </a:rPr>
              <a:t>EF phenotype</a:t>
            </a:r>
          </a:p>
        </p:txBody>
      </p:sp>
      <p:sp>
        <p:nvSpPr>
          <p:cNvPr id="8" name="TextBox 7"/>
          <p:cNvSpPr txBox="1"/>
          <p:nvPr/>
        </p:nvSpPr>
        <p:spPr>
          <a:xfrm>
            <a:off x="5193745" y="2213128"/>
            <a:ext cx="3679212" cy="461665"/>
          </a:xfrm>
          <a:prstGeom prst="rect">
            <a:avLst/>
          </a:prstGeom>
          <a:noFill/>
        </p:spPr>
        <p:txBody>
          <a:bodyPr wrap="none" rtlCol="0">
            <a:spAutoFit/>
          </a:bodyPr>
          <a:lstStyle/>
          <a:p>
            <a:pPr algn="l" fontAlgn="auto">
              <a:spcBef>
                <a:spcPts val="0"/>
              </a:spcBef>
              <a:spcAft>
                <a:spcPts val="0"/>
              </a:spcAft>
              <a:defRPr/>
            </a:pPr>
            <a:r>
              <a:rPr lang="en-US" b="1" kern="0" dirty="0">
                <a:solidFill>
                  <a:srgbClr val="66FF99"/>
                </a:solidFill>
                <a:latin typeface="Times New Roman"/>
              </a:rPr>
              <a:t>Dilated HF</a:t>
            </a:r>
            <a:r>
              <a:rPr lang="en-US" b="1" u="sng" kern="0" dirty="0">
                <a:solidFill>
                  <a:srgbClr val="66FF99"/>
                </a:solidFill>
                <a:latin typeface="Times New Roman"/>
              </a:rPr>
              <a:t>p</a:t>
            </a:r>
            <a:r>
              <a:rPr lang="en-US" b="1" kern="0" dirty="0">
                <a:solidFill>
                  <a:srgbClr val="66FF99"/>
                </a:solidFill>
                <a:latin typeface="Times New Roman"/>
              </a:rPr>
              <a:t>EF phenotype</a:t>
            </a:r>
          </a:p>
        </p:txBody>
      </p:sp>
      <p:sp>
        <p:nvSpPr>
          <p:cNvPr id="9" name="Rectangle 8"/>
          <p:cNvSpPr/>
          <p:nvPr/>
        </p:nvSpPr>
        <p:spPr>
          <a:xfrm>
            <a:off x="381000" y="6400800"/>
            <a:ext cx="3042821" cy="338554"/>
          </a:xfrm>
          <a:prstGeom prst="rect">
            <a:avLst/>
          </a:prstGeom>
        </p:spPr>
        <p:txBody>
          <a:bodyPr wrap="none">
            <a:spAutoFit/>
          </a:bodyPr>
          <a:lstStyle/>
          <a:p>
            <a:pPr algn="l" fontAlgn="auto">
              <a:spcBef>
                <a:spcPts val="0"/>
              </a:spcBef>
              <a:spcAft>
                <a:spcPts val="0"/>
              </a:spcAft>
              <a:defRPr/>
            </a:pPr>
            <a:r>
              <a:rPr lang="en-US" sz="1600" b="1" kern="0" dirty="0">
                <a:solidFill>
                  <a:srgbClr val="F8F8F8"/>
                </a:solidFill>
                <a:latin typeface="Times New Roman"/>
              </a:rPr>
              <a:t>Euro Heart J 2015;36:1718-1727</a:t>
            </a:r>
          </a:p>
        </p:txBody>
      </p:sp>
      <p:pic>
        <p:nvPicPr>
          <p:cNvPr id="6" name="Picture 5">
            <a:extLst>
              <a:ext uri="{FF2B5EF4-FFF2-40B4-BE49-F238E27FC236}">
                <a16:creationId xmlns="" xmlns:a16="http://schemas.microsoft.com/office/drawing/2014/main" id="{890FE699-9577-4CB8-AFDF-EB331FD4BB3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75744" y="2741153"/>
            <a:ext cx="3648584" cy="3353268"/>
          </a:xfrm>
          <a:prstGeom prst="rect">
            <a:avLst/>
          </a:prstGeom>
        </p:spPr>
      </p:pic>
      <p:pic>
        <p:nvPicPr>
          <p:cNvPr id="11" name="Picture 10">
            <a:extLst>
              <a:ext uri="{FF2B5EF4-FFF2-40B4-BE49-F238E27FC236}">
                <a16:creationId xmlns="" xmlns:a16="http://schemas.microsoft.com/office/drawing/2014/main" id="{D1B12C27-6AC3-4ACC-ABBE-077E43119D1C}"/>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803984" y="2669232"/>
            <a:ext cx="3937000" cy="3348507"/>
          </a:xfrm>
          <a:prstGeom prst="rect">
            <a:avLst/>
          </a:prstGeom>
        </p:spPr>
      </p:pic>
    </p:spTree>
    <p:extLst>
      <p:ext uri="{BB962C8B-B14F-4D97-AF65-F5344CB8AC3E}">
        <p14:creationId xmlns:p14="http://schemas.microsoft.com/office/powerpoint/2010/main" val="17979181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9634" name="Rectangle 2"/>
          <p:cNvSpPr>
            <a:spLocks noGrp="1" noChangeArrowheads="1"/>
          </p:cNvSpPr>
          <p:nvPr>
            <p:ph type="title"/>
          </p:nvPr>
        </p:nvSpPr>
        <p:spPr>
          <a:xfrm>
            <a:off x="228600" y="381000"/>
            <a:ext cx="8296275" cy="944563"/>
          </a:xfrm>
        </p:spPr>
        <p:txBody>
          <a:bodyPr/>
          <a:lstStyle/>
          <a:p>
            <a:r>
              <a:rPr lang="en-GB" altLang="en-US" sz="4000" b="1" dirty="0"/>
              <a:t>Pro-BNP Derived Peptides:            NT-proBNP and BNP</a:t>
            </a:r>
            <a:endParaRPr lang="en-US" altLang="en-US" sz="4000" b="1" dirty="0"/>
          </a:p>
        </p:txBody>
      </p:sp>
      <p:sp>
        <p:nvSpPr>
          <p:cNvPr id="709636" name="TextBox 1"/>
          <p:cNvSpPr txBox="1">
            <a:spLocks noChangeArrowheads="1"/>
          </p:cNvSpPr>
          <p:nvPr/>
        </p:nvSpPr>
        <p:spPr bwMode="auto">
          <a:xfrm>
            <a:off x="990600" y="6003925"/>
            <a:ext cx="31956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cs typeface="Arial" pitchFamily="34" charset="0"/>
              </a:defRPr>
            </a:lvl1pPr>
            <a:lvl2pPr marL="742950" indent="-285750" eaLnBrk="0" hangingPunct="0">
              <a:spcBef>
                <a:spcPct val="20000"/>
              </a:spcBef>
              <a:buChar char="–"/>
              <a:defRPr sz="2800">
                <a:solidFill>
                  <a:schemeClr val="tx1"/>
                </a:solidFill>
                <a:latin typeface="Times New Roman" pitchFamily="18" charset="0"/>
                <a:cs typeface="Arial" pitchFamily="34" charset="0"/>
              </a:defRPr>
            </a:lvl2pPr>
            <a:lvl3pPr marL="1143000" indent="-228600" eaLnBrk="0" hangingPunct="0">
              <a:spcBef>
                <a:spcPct val="20000"/>
              </a:spcBef>
              <a:buChar char="•"/>
              <a:defRPr sz="2400">
                <a:solidFill>
                  <a:schemeClr val="tx1"/>
                </a:solidFill>
                <a:latin typeface="Times New Roman" pitchFamily="18" charset="0"/>
                <a:cs typeface="Arial" pitchFamily="34" charset="0"/>
              </a:defRPr>
            </a:lvl3pPr>
            <a:lvl4pPr marL="1600200" indent="-228600" eaLnBrk="0" hangingPunct="0">
              <a:spcBef>
                <a:spcPct val="20000"/>
              </a:spcBef>
              <a:buChar char="–"/>
              <a:defRPr sz="2000">
                <a:solidFill>
                  <a:schemeClr val="tx1"/>
                </a:solidFill>
                <a:latin typeface="Times New Roman" pitchFamily="18" charset="0"/>
                <a:cs typeface="Arial" pitchFamily="34" charset="0"/>
              </a:defRPr>
            </a:lvl4pPr>
            <a:lvl5pPr marL="2057400" indent="-228600" eaLnBrk="0" hangingPunct="0">
              <a:spcBef>
                <a:spcPct val="20000"/>
              </a:spcBef>
              <a:buChar char="»"/>
              <a:defRPr sz="2000">
                <a:solidFill>
                  <a:schemeClr val="tx1"/>
                </a:solidFill>
                <a:latin typeface="Times New Roman" pitchFamily="18"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t</a:t>
            </a:r>
            <a:r>
              <a:rPr kumimoji="0" lang="en-US" altLang="en-US" sz="2800" b="1" i="0" u="none" strike="noStrike" kern="1200" cap="none" spc="0" normalizeH="0" baseline="-25000" noProof="0" dirty="0">
                <a:ln>
                  <a:noFill/>
                </a:ln>
                <a:solidFill>
                  <a:srgbClr val="FFFF00"/>
                </a:solidFill>
                <a:effectLst/>
                <a:uLnTx/>
                <a:uFillTx/>
                <a:latin typeface="Times New Roman" pitchFamily="18" charset="0"/>
                <a:ea typeface="+mn-ea"/>
                <a:cs typeface="Arial" pitchFamily="34" charset="0"/>
              </a:rPr>
              <a:t>½</a:t>
            </a:r>
            <a:r>
              <a:rPr kumimoji="0" lang="en-US" altLang="en-US" sz="2800" b="1"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 = 60-120 minutes</a:t>
            </a:r>
          </a:p>
        </p:txBody>
      </p:sp>
      <p:sp>
        <p:nvSpPr>
          <p:cNvPr id="709637" name="TextBox 4"/>
          <p:cNvSpPr txBox="1">
            <a:spLocks noChangeArrowheads="1"/>
          </p:cNvSpPr>
          <p:nvPr/>
        </p:nvSpPr>
        <p:spPr bwMode="auto">
          <a:xfrm>
            <a:off x="5105400" y="6019800"/>
            <a:ext cx="25368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Char char="•"/>
              <a:defRPr sz="3200">
                <a:solidFill>
                  <a:schemeClr val="tx1"/>
                </a:solidFill>
                <a:latin typeface="Times New Roman" pitchFamily="18" charset="0"/>
                <a:cs typeface="Arial" pitchFamily="34" charset="0"/>
              </a:defRPr>
            </a:lvl1pPr>
            <a:lvl2pPr marL="742950" indent="-285750" eaLnBrk="0" hangingPunct="0">
              <a:spcBef>
                <a:spcPct val="20000"/>
              </a:spcBef>
              <a:buChar char="–"/>
              <a:defRPr sz="2800">
                <a:solidFill>
                  <a:schemeClr val="tx1"/>
                </a:solidFill>
                <a:latin typeface="Times New Roman" pitchFamily="18" charset="0"/>
                <a:cs typeface="Arial" pitchFamily="34" charset="0"/>
              </a:defRPr>
            </a:lvl2pPr>
            <a:lvl3pPr marL="1143000" indent="-228600" eaLnBrk="0" hangingPunct="0">
              <a:spcBef>
                <a:spcPct val="20000"/>
              </a:spcBef>
              <a:buChar char="•"/>
              <a:defRPr sz="2400">
                <a:solidFill>
                  <a:schemeClr val="tx1"/>
                </a:solidFill>
                <a:latin typeface="Times New Roman" pitchFamily="18" charset="0"/>
                <a:cs typeface="Arial" pitchFamily="34" charset="0"/>
              </a:defRPr>
            </a:lvl3pPr>
            <a:lvl4pPr marL="1600200" indent="-228600" eaLnBrk="0" hangingPunct="0">
              <a:spcBef>
                <a:spcPct val="20000"/>
              </a:spcBef>
              <a:buChar char="–"/>
              <a:defRPr sz="2000">
                <a:solidFill>
                  <a:schemeClr val="tx1"/>
                </a:solidFill>
                <a:latin typeface="Times New Roman" pitchFamily="18" charset="0"/>
                <a:cs typeface="Arial" pitchFamily="34" charset="0"/>
              </a:defRPr>
            </a:lvl4pPr>
            <a:lvl5pPr marL="2057400" indent="-228600" eaLnBrk="0" hangingPunct="0">
              <a:spcBef>
                <a:spcPct val="20000"/>
              </a:spcBef>
              <a:buChar char="»"/>
              <a:defRPr sz="2000">
                <a:solidFill>
                  <a:schemeClr val="tx1"/>
                </a:solidFill>
                <a:latin typeface="Times New Roman" pitchFamily="18" charset="0"/>
                <a:cs typeface="Arial" pitchFamily="34"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cs typeface="Arial" pitchFamily="34"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cs typeface="Arial" pitchFamily="34"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cs typeface="Arial" pitchFamily="34"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800" b="1"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t</a:t>
            </a:r>
            <a:r>
              <a:rPr kumimoji="0" lang="en-US" altLang="en-US" sz="2800" b="1" i="0" u="none" strike="noStrike" kern="1200" cap="none" spc="0" normalizeH="0" baseline="-25000" noProof="0" dirty="0">
                <a:ln>
                  <a:noFill/>
                </a:ln>
                <a:solidFill>
                  <a:srgbClr val="FFFF00"/>
                </a:solidFill>
                <a:effectLst/>
                <a:uLnTx/>
                <a:uFillTx/>
                <a:latin typeface="Times New Roman" pitchFamily="18" charset="0"/>
                <a:ea typeface="+mn-ea"/>
                <a:cs typeface="Arial" pitchFamily="34" charset="0"/>
              </a:rPr>
              <a:t>½</a:t>
            </a:r>
            <a:r>
              <a:rPr kumimoji="0" lang="en-US" altLang="en-US" sz="2800" b="1" i="0" u="none" strike="noStrike" kern="1200" cap="none" spc="0" normalizeH="0" baseline="0" noProof="0" dirty="0">
                <a:ln>
                  <a:noFill/>
                </a:ln>
                <a:solidFill>
                  <a:srgbClr val="FFFF00"/>
                </a:solidFill>
                <a:effectLst/>
                <a:uLnTx/>
                <a:uFillTx/>
                <a:latin typeface="Times New Roman" pitchFamily="18" charset="0"/>
                <a:ea typeface="+mn-ea"/>
                <a:cs typeface="Arial" pitchFamily="34" charset="0"/>
              </a:rPr>
              <a:t> = 18 minutes</a:t>
            </a:r>
          </a:p>
        </p:txBody>
      </p:sp>
      <p:pic>
        <p:nvPicPr>
          <p:cNvPr id="5" name="Content Placeholder 4">
            <a:extLst>
              <a:ext uri="{FF2B5EF4-FFF2-40B4-BE49-F238E27FC236}">
                <a16:creationId xmlns="" xmlns:a16="http://schemas.microsoft.com/office/drawing/2014/main" id="{57EAFCE3-088C-4619-8EE4-815328544660}"/>
              </a:ext>
            </a:extLst>
          </p:cNvPr>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803195" y="1668035"/>
            <a:ext cx="7537609" cy="4114800"/>
          </a:xfrm>
        </p:spPr>
      </p:pic>
    </p:spTree>
    <p:extLst>
      <p:ext uri="{BB962C8B-B14F-4D97-AF65-F5344CB8AC3E}">
        <p14:creationId xmlns:p14="http://schemas.microsoft.com/office/powerpoint/2010/main" val="6353946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 y="152400"/>
            <a:ext cx="9067800" cy="1562100"/>
          </a:xfrm>
        </p:spPr>
        <p:txBody>
          <a:bodyPr/>
          <a:lstStyle/>
          <a:p>
            <a:r>
              <a:rPr lang="en-US" sz="4000" b="1" dirty="0">
                <a:latin typeface="+mn-lt"/>
              </a:rPr>
              <a:t>NT-proBNP Strong Predictor of Heart Failure in Patients with Type 2 Diabetes</a:t>
            </a:r>
          </a:p>
        </p:txBody>
      </p:sp>
      <p:sp>
        <p:nvSpPr>
          <p:cNvPr id="7" name="Rectangle 6"/>
          <p:cNvSpPr/>
          <p:nvPr/>
        </p:nvSpPr>
        <p:spPr>
          <a:xfrm>
            <a:off x="194356" y="6420533"/>
            <a:ext cx="4876271" cy="338554"/>
          </a:xfrm>
          <a:prstGeom prst="rect">
            <a:avLst/>
          </a:prstGeom>
        </p:spPr>
        <p:txBody>
          <a:bodyPr wrap="none">
            <a:spAutoFit/>
          </a:bodyPr>
          <a:lstStyle/>
          <a:p>
            <a:pPr lvl="0">
              <a:defRPr/>
            </a:pPr>
            <a:r>
              <a:rPr lang="en-US" sz="1600" b="1" dirty="0">
                <a:solidFill>
                  <a:srgbClr val="FFFFFF"/>
                </a:solidFill>
                <a:latin typeface="Times New Roman"/>
              </a:rPr>
              <a:t>Diabetes Care 2017;40:1203–1209 ADVANCE </a:t>
            </a:r>
            <a:r>
              <a:rPr kumimoji="0" lang="en-US" sz="1600" b="1" i="0" u="none" strike="noStrike" kern="1200" cap="none" spc="0" normalizeH="0" baseline="0" noProof="0" dirty="0">
                <a:ln>
                  <a:noFill/>
                </a:ln>
                <a:solidFill>
                  <a:srgbClr val="FFFFFF"/>
                </a:solidFill>
                <a:effectLst/>
                <a:uLnTx/>
                <a:uFillTx/>
                <a:latin typeface="Times New Roman"/>
                <a:ea typeface="+mn-ea"/>
                <a:cs typeface="Arial"/>
              </a:rPr>
              <a:t>TRIAL</a:t>
            </a:r>
          </a:p>
        </p:txBody>
      </p:sp>
      <p:sp>
        <p:nvSpPr>
          <p:cNvPr id="6" name="Rectangle 5"/>
          <p:cNvSpPr/>
          <p:nvPr/>
        </p:nvSpPr>
        <p:spPr>
          <a:xfrm>
            <a:off x="1600200" y="5626269"/>
            <a:ext cx="7696200" cy="338554"/>
          </a:xfrm>
          <a:prstGeom prst="rect">
            <a:avLst/>
          </a:prstGeom>
        </p:spPr>
        <p:txBody>
          <a:bodyPr wrap="square">
            <a:sp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Times New Roman" pitchFamily="18" charset="0"/>
                <a:ea typeface="+mn-ea"/>
                <a:cs typeface="Arial"/>
              </a:rPr>
              <a:t>                2.5–24            25–59         60–116           117–255      256.0–35,000</a:t>
            </a:r>
          </a:p>
        </p:txBody>
      </p:sp>
      <p:sp>
        <p:nvSpPr>
          <p:cNvPr id="10" name="TextBox 9"/>
          <p:cNvSpPr txBox="1"/>
          <p:nvPr/>
        </p:nvSpPr>
        <p:spPr>
          <a:xfrm>
            <a:off x="2895600" y="5931068"/>
            <a:ext cx="4405308" cy="461665"/>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Times New Roman" pitchFamily="18" charset="0"/>
                <a:ea typeface="+mn-ea"/>
                <a:cs typeface="Arial"/>
              </a:rPr>
              <a:t>Fifths of NT-proBNP (pg/mL)</a:t>
            </a:r>
          </a:p>
        </p:txBody>
      </p:sp>
      <p:sp>
        <p:nvSpPr>
          <p:cNvPr id="3" name="TextBox 2"/>
          <p:cNvSpPr txBox="1"/>
          <p:nvPr/>
        </p:nvSpPr>
        <p:spPr>
          <a:xfrm rot="16200000">
            <a:off x="-1155719" y="3383374"/>
            <a:ext cx="4206258" cy="523220"/>
          </a:xfrm>
          <a:prstGeom prst="rect">
            <a:avLst/>
          </a:prstGeom>
          <a:noFill/>
        </p:spPr>
        <p:txBody>
          <a:bodyPr wrap="square" rtlCol="0">
            <a:spAutoFit/>
          </a:bodyPr>
          <a:lstStyle/>
          <a:p>
            <a:r>
              <a:rPr lang="en-US" sz="2800" b="1" dirty="0">
                <a:solidFill>
                  <a:srgbClr val="FFFFFF"/>
                </a:solidFill>
              </a:rPr>
              <a:t>Hazard Ratio (95% CI)</a:t>
            </a:r>
          </a:p>
        </p:txBody>
      </p:sp>
      <p:pic>
        <p:nvPicPr>
          <p:cNvPr id="5" name="Picture 4">
            <a:extLst>
              <a:ext uri="{FF2B5EF4-FFF2-40B4-BE49-F238E27FC236}">
                <a16:creationId xmlns="" xmlns:a16="http://schemas.microsoft.com/office/drawing/2014/main" id="{5E629900-BB45-47BB-A0EC-D22C5AAA3F2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409700" y="1705499"/>
            <a:ext cx="6324600" cy="3863662"/>
          </a:xfrm>
          <a:prstGeom prst="rect">
            <a:avLst/>
          </a:prstGeom>
        </p:spPr>
      </p:pic>
    </p:spTree>
    <p:extLst>
      <p:ext uri="{BB962C8B-B14F-4D97-AF65-F5344CB8AC3E}">
        <p14:creationId xmlns:p14="http://schemas.microsoft.com/office/powerpoint/2010/main" val="1657057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lide8 copy.jp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26105"/>
            <a:ext cx="9144000" cy="6902941"/>
          </a:xfrm>
          <a:prstGeom prst="rect">
            <a:avLst/>
          </a:prstGeom>
        </p:spPr>
      </p:pic>
    </p:spTree>
    <p:extLst>
      <p:ext uri="{BB962C8B-B14F-4D97-AF65-F5344CB8AC3E}">
        <p14:creationId xmlns:p14="http://schemas.microsoft.com/office/powerpoint/2010/main" val="4280699411"/>
      </p:ext>
    </p:extLst>
  </p:cSld>
  <p:clrMapOvr>
    <a:masterClrMapping/>
  </p:clrMapOvr>
  <p:transition xmlns:p14="http://schemas.microsoft.com/office/powerpoint/2010/mai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04800"/>
            <a:ext cx="8763000" cy="1143000"/>
          </a:xfrm>
        </p:spPr>
        <p:txBody>
          <a:bodyPr/>
          <a:lstStyle/>
          <a:p>
            <a:r>
              <a:rPr lang="en-US" sz="3800" b="1" dirty="0"/>
              <a:t>Neprilysin Inhibition Improves Glycemic Control by Multiple Mechanisms</a:t>
            </a:r>
          </a:p>
        </p:txBody>
      </p:sp>
      <p:sp>
        <p:nvSpPr>
          <p:cNvPr id="3" name="Rectangle 2"/>
          <p:cNvSpPr/>
          <p:nvPr/>
        </p:nvSpPr>
        <p:spPr>
          <a:xfrm>
            <a:off x="533398" y="6553200"/>
            <a:ext cx="4343401" cy="338554"/>
          </a:xfrm>
          <a:prstGeom prst="rect">
            <a:avLst/>
          </a:prstGeom>
        </p:spPr>
        <p:txBody>
          <a:bodyPr wrap="square">
            <a:spAutoFit/>
          </a:bodyPr>
          <a:lstStyle/>
          <a:p>
            <a:r>
              <a:rPr lang="en-US" sz="1600" b="1" dirty="0">
                <a:solidFill>
                  <a:srgbClr val="FFFFFF"/>
                </a:solidFill>
              </a:rPr>
              <a:t>Lancet Diabetes Endocrinol 2017;5:314-315</a:t>
            </a:r>
          </a:p>
        </p:txBody>
      </p:sp>
      <p:pic>
        <p:nvPicPr>
          <p:cNvPr id="5" name="Picture 4">
            <a:extLst>
              <a:ext uri="{FF2B5EF4-FFF2-40B4-BE49-F238E27FC236}">
                <a16:creationId xmlns="" xmlns:a16="http://schemas.microsoft.com/office/drawing/2014/main" id="{E96C055A-B70C-4C87-A631-ECF267A11D0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38150" y="1027090"/>
            <a:ext cx="8267700" cy="4803820"/>
          </a:xfrm>
          <a:prstGeom prst="rect">
            <a:avLst/>
          </a:prstGeom>
        </p:spPr>
      </p:pic>
    </p:spTree>
    <p:extLst>
      <p:ext uri="{BB962C8B-B14F-4D97-AF65-F5344CB8AC3E}">
        <p14:creationId xmlns:p14="http://schemas.microsoft.com/office/powerpoint/2010/main" val="1121121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 xmlns:a16="http://schemas.microsoft.com/office/drawing/2014/main" id="{39544503-2C78-4664-A18C-3876DC48CD8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32999" y="2423577"/>
            <a:ext cx="5510600" cy="3520023"/>
          </a:xfrm>
          <a:prstGeom prst="rect">
            <a:avLst/>
          </a:prstGeom>
        </p:spPr>
      </p:pic>
      <p:pic>
        <p:nvPicPr>
          <p:cNvPr id="12" name="Picture 11">
            <a:extLst>
              <a:ext uri="{FF2B5EF4-FFF2-40B4-BE49-F238E27FC236}">
                <a16:creationId xmlns="" xmlns:a16="http://schemas.microsoft.com/office/drawing/2014/main" id="{4F854850-AFF6-4D9E-8924-0D8588C48AFA}"/>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5689197" y="2420715"/>
            <a:ext cx="3302403" cy="3515447"/>
          </a:xfrm>
          <a:prstGeom prst="rect">
            <a:avLst/>
          </a:prstGeom>
        </p:spPr>
      </p:pic>
      <p:sp>
        <p:nvSpPr>
          <p:cNvPr id="2" name="Title 1"/>
          <p:cNvSpPr>
            <a:spLocks noGrp="1"/>
          </p:cNvSpPr>
          <p:nvPr>
            <p:ph type="ctrTitle"/>
          </p:nvPr>
        </p:nvSpPr>
        <p:spPr>
          <a:xfrm>
            <a:off x="381000" y="228600"/>
            <a:ext cx="8610600" cy="1981200"/>
          </a:xfrm>
        </p:spPr>
        <p:txBody>
          <a:bodyPr/>
          <a:lstStyle/>
          <a:p>
            <a:r>
              <a:rPr lang="en-US" b="1" dirty="0">
                <a:solidFill>
                  <a:srgbClr val="FFFF00"/>
                </a:solidFill>
              </a:rPr>
              <a:t>Empagliflozin ↓ Cytoplasmic Na</a:t>
            </a:r>
            <a:r>
              <a:rPr lang="en-US" b="1" baseline="30000" dirty="0">
                <a:solidFill>
                  <a:srgbClr val="FFFF00"/>
                </a:solidFill>
              </a:rPr>
              <a:t>+</a:t>
            </a:r>
            <a:r>
              <a:rPr lang="en-US" b="1" dirty="0">
                <a:solidFill>
                  <a:srgbClr val="FFFF00"/>
                </a:solidFill>
              </a:rPr>
              <a:t>, Diastolic and Systolic Ca</a:t>
            </a:r>
            <a:r>
              <a:rPr lang="en-US" b="1" baseline="30000" dirty="0">
                <a:solidFill>
                  <a:srgbClr val="FFFF00"/>
                </a:solidFill>
              </a:rPr>
              <a:t>++</a:t>
            </a:r>
            <a:r>
              <a:rPr lang="en-US" b="1" dirty="0">
                <a:solidFill>
                  <a:srgbClr val="FFFF00"/>
                </a:solidFill>
              </a:rPr>
              <a:t> and      ↑ Mitochondrial Ca</a:t>
            </a:r>
            <a:r>
              <a:rPr lang="en-US" b="1" baseline="30000" dirty="0">
                <a:solidFill>
                  <a:srgbClr val="FFFF00"/>
                </a:solidFill>
              </a:rPr>
              <a:t>++</a:t>
            </a:r>
          </a:p>
        </p:txBody>
      </p:sp>
      <p:sp>
        <p:nvSpPr>
          <p:cNvPr id="4" name="Rectangle 3"/>
          <p:cNvSpPr/>
          <p:nvPr/>
        </p:nvSpPr>
        <p:spPr>
          <a:xfrm>
            <a:off x="12866" y="6395998"/>
            <a:ext cx="3124200" cy="338554"/>
          </a:xfrm>
          <a:prstGeom prst="rect">
            <a:avLst/>
          </a:prstGeom>
        </p:spPr>
        <p:txBody>
          <a:bodyPr wrap="square">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Times New Roman" pitchFamily="18" charset="0"/>
                <a:ea typeface="+mn-ea"/>
                <a:cs typeface="+mn-cs"/>
              </a:rPr>
              <a:t>Diabetologia 2017;60:568–573</a:t>
            </a:r>
          </a:p>
        </p:txBody>
      </p:sp>
      <p:sp>
        <p:nvSpPr>
          <p:cNvPr id="5" name="TextBox 4"/>
          <p:cNvSpPr txBox="1"/>
          <p:nvPr/>
        </p:nvSpPr>
        <p:spPr>
          <a:xfrm>
            <a:off x="7010400" y="3121966"/>
            <a:ext cx="1107997" cy="830997"/>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Times New Roman" pitchFamily="18" charset="0"/>
                <a:ea typeface="+mn-ea"/>
                <a:cs typeface="+mn-cs"/>
              </a:rPr>
              <a:t>EMPA</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Times New Roman" pitchFamily="18" charset="0"/>
                <a:ea typeface="+mn-ea"/>
                <a:cs typeface="+mn-cs"/>
              </a:rPr>
              <a:t>(white)</a:t>
            </a:r>
          </a:p>
        </p:txBody>
      </p:sp>
      <p:sp>
        <p:nvSpPr>
          <p:cNvPr id="7" name="TextBox 6"/>
          <p:cNvSpPr txBox="1"/>
          <p:nvPr/>
        </p:nvSpPr>
        <p:spPr>
          <a:xfrm>
            <a:off x="1206611" y="2660301"/>
            <a:ext cx="1032654" cy="46166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Times New Roman" pitchFamily="18" charset="0"/>
                <a:ea typeface="+mn-ea"/>
                <a:cs typeface="+mn-cs"/>
              </a:rPr>
              <a:t>[Na+]</a:t>
            </a:r>
            <a:r>
              <a:rPr kumimoji="0" lang="en-US" sz="2400" b="1" i="0" u="none" strike="noStrike" kern="1200" cap="none" spc="0" normalizeH="0" baseline="-25000" noProof="0" dirty="0">
                <a:ln>
                  <a:noFill/>
                </a:ln>
                <a:solidFill>
                  <a:srgbClr val="000000"/>
                </a:solidFill>
                <a:effectLst/>
                <a:uLnTx/>
                <a:uFillTx/>
                <a:latin typeface="Times New Roman" pitchFamily="18" charset="0"/>
                <a:ea typeface="+mn-ea"/>
                <a:cs typeface="+mn-cs"/>
              </a:rPr>
              <a:t>c</a:t>
            </a:r>
          </a:p>
        </p:txBody>
      </p:sp>
      <p:sp>
        <p:nvSpPr>
          <p:cNvPr id="8" name="TextBox 7"/>
          <p:cNvSpPr txBox="1"/>
          <p:nvPr/>
        </p:nvSpPr>
        <p:spPr>
          <a:xfrm>
            <a:off x="3137066" y="2660301"/>
            <a:ext cx="1032655" cy="46166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Times New Roman" pitchFamily="18" charset="0"/>
                <a:ea typeface="+mn-ea"/>
                <a:cs typeface="+mn-cs"/>
              </a:rPr>
              <a:t>[Ca+]</a:t>
            </a:r>
            <a:r>
              <a:rPr kumimoji="0" lang="en-US" sz="2400" b="1" i="0" u="none" strike="noStrike" kern="1200" cap="none" spc="0" normalizeH="0" baseline="-25000" noProof="0" dirty="0">
                <a:ln>
                  <a:noFill/>
                </a:ln>
                <a:solidFill>
                  <a:srgbClr val="000000"/>
                </a:solidFill>
                <a:effectLst/>
                <a:uLnTx/>
                <a:uFillTx/>
                <a:latin typeface="Times New Roman" pitchFamily="18" charset="0"/>
                <a:ea typeface="+mn-ea"/>
                <a:cs typeface="+mn-cs"/>
              </a:rPr>
              <a:t>c</a:t>
            </a:r>
          </a:p>
        </p:txBody>
      </p:sp>
      <p:sp>
        <p:nvSpPr>
          <p:cNvPr id="9" name="TextBox 8"/>
          <p:cNvSpPr txBox="1"/>
          <p:nvPr/>
        </p:nvSpPr>
        <p:spPr>
          <a:xfrm>
            <a:off x="4910944" y="2839299"/>
            <a:ext cx="1032655" cy="46166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Times New Roman" pitchFamily="18" charset="0"/>
                <a:ea typeface="+mn-ea"/>
                <a:cs typeface="+mn-cs"/>
              </a:rPr>
              <a:t>[Ca+]</a:t>
            </a:r>
            <a:r>
              <a:rPr kumimoji="0" lang="en-US" sz="2400" b="1" i="0" u="none" strike="noStrike" kern="1200" cap="none" spc="0" normalizeH="0" baseline="-25000" noProof="0" dirty="0">
                <a:ln>
                  <a:noFill/>
                </a:ln>
                <a:solidFill>
                  <a:srgbClr val="000000"/>
                </a:solidFill>
                <a:effectLst/>
                <a:uLnTx/>
                <a:uFillTx/>
                <a:latin typeface="Times New Roman" pitchFamily="18" charset="0"/>
                <a:ea typeface="+mn-ea"/>
                <a:cs typeface="+mn-cs"/>
              </a:rPr>
              <a:t>c</a:t>
            </a:r>
          </a:p>
        </p:txBody>
      </p:sp>
      <p:sp>
        <p:nvSpPr>
          <p:cNvPr id="10" name="TextBox 9"/>
          <p:cNvSpPr txBox="1"/>
          <p:nvPr/>
        </p:nvSpPr>
        <p:spPr>
          <a:xfrm>
            <a:off x="7018683" y="2608466"/>
            <a:ext cx="1112805" cy="461665"/>
          </a:xfrm>
          <a:prstGeom prst="rect">
            <a:avLst/>
          </a:prstGeom>
          <a:noFill/>
        </p:spPr>
        <p:txBody>
          <a:bodyPr wrap="non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Times New Roman" pitchFamily="18" charset="0"/>
                <a:ea typeface="+mn-ea"/>
                <a:cs typeface="+mn-cs"/>
              </a:rPr>
              <a:t>[Ca+]</a:t>
            </a:r>
            <a:r>
              <a:rPr kumimoji="0" lang="en-US" sz="2400" b="1" i="0" u="none" strike="noStrike" kern="1200" cap="none" spc="0" normalizeH="0" baseline="-25000" noProof="0" dirty="0">
                <a:ln>
                  <a:noFill/>
                </a:ln>
                <a:solidFill>
                  <a:srgbClr val="000000"/>
                </a:solidFill>
                <a:effectLst/>
                <a:uLnTx/>
                <a:uFillTx/>
                <a:latin typeface="Times New Roman" pitchFamily="18" charset="0"/>
                <a:ea typeface="+mn-ea"/>
                <a:cs typeface="+mn-cs"/>
              </a:rPr>
              <a:t>m</a:t>
            </a:r>
          </a:p>
        </p:txBody>
      </p:sp>
      <p:sp>
        <p:nvSpPr>
          <p:cNvPr id="3" name="TextBox 2">
            <a:extLst>
              <a:ext uri="{FF2B5EF4-FFF2-40B4-BE49-F238E27FC236}">
                <a16:creationId xmlns="" xmlns:a16="http://schemas.microsoft.com/office/drawing/2014/main" id="{3FD6E420-9BCF-4CFF-A9B4-3C687E740D03}"/>
              </a:ext>
            </a:extLst>
          </p:cNvPr>
          <p:cNvSpPr txBox="1"/>
          <p:nvPr/>
        </p:nvSpPr>
        <p:spPr>
          <a:xfrm>
            <a:off x="3349346" y="6172200"/>
            <a:ext cx="547040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Times New Roman"/>
                <a:ea typeface="+mn-ea"/>
                <a:cs typeface="+mn-cs"/>
              </a:rPr>
              <a:t>Net impact: improved cardiac mitochondrial function</a:t>
            </a:r>
          </a:p>
        </p:txBody>
      </p:sp>
    </p:spTree>
    <p:extLst>
      <p:ext uri="{BB962C8B-B14F-4D97-AF65-F5344CB8AC3E}">
        <p14:creationId xmlns:p14="http://schemas.microsoft.com/office/powerpoint/2010/main" val="342797766"/>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rgbClr val="0000FF"/>
        </a:solidFill>
        <a:effectLst/>
      </p:bgPr>
    </p:bg>
    <p:spTree>
      <p:nvGrpSpPr>
        <p:cNvPr id="1" name=""/>
        <p:cNvGrpSpPr/>
        <p:nvPr/>
      </p:nvGrpSpPr>
      <p:grpSpPr>
        <a:xfrm>
          <a:off x="0" y="0"/>
          <a:ext cx="0" cy="0"/>
          <a:chOff x="0" y="0"/>
          <a:chExt cx="0" cy="0"/>
        </a:xfrm>
      </p:grpSpPr>
      <p:sp>
        <p:nvSpPr>
          <p:cNvPr id="711682" name="Title 1"/>
          <p:cNvSpPr>
            <a:spLocks noGrp="1"/>
          </p:cNvSpPr>
          <p:nvPr>
            <p:ph type="title"/>
          </p:nvPr>
        </p:nvSpPr>
        <p:spPr/>
        <p:txBody>
          <a:bodyPr/>
          <a:lstStyle/>
          <a:p>
            <a:r>
              <a:rPr lang="en-US" altLang="en-US" sz="6600" b="1" dirty="0">
                <a:solidFill>
                  <a:srgbClr val="FFFF00"/>
                </a:solidFill>
                <a:effectLst/>
                <a:latin typeface="Times New Roman" pitchFamily="18" charset="0"/>
                <a:cs typeface="Times New Roman" pitchFamily="18" charset="0"/>
              </a:rPr>
              <a:t>Happy Heart</a:t>
            </a:r>
          </a:p>
        </p:txBody>
      </p:sp>
      <p:sp>
        <p:nvSpPr>
          <p:cNvPr id="4" name="Title 1"/>
          <p:cNvSpPr txBox="1">
            <a:spLocks/>
          </p:cNvSpPr>
          <p:nvPr/>
        </p:nvSpPr>
        <p:spPr bwMode="auto">
          <a:xfrm>
            <a:off x="228600" y="5257800"/>
            <a:ext cx="8510588" cy="1325563"/>
          </a:xfrm>
          <a:prstGeom prst="rect">
            <a:avLst/>
          </a:prstGeom>
          <a:noFill/>
          <a:ln w="9525">
            <a:noFill/>
            <a:miter lim="800000"/>
            <a:headEnd/>
            <a:tailEnd/>
          </a:ln>
          <a:effectLst/>
        </p:spPr>
        <p:txBody>
          <a:bodyPr anchor="ctr"/>
          <a:lstStyle>
            <a:lvl1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2pPr>
            <a:lvl3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3pPr>
            <a:lvl4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4pPr>
            <a:lvl5pPr algn="ctr" rtl="0" eaLnBrk="0" fontAlgn="base" hangingPunct="0">
              <a:spcBef>
                <a:spcPct val="0"/>
              </a:spcBef>
              <a:spcAft>
                <a:spcPct val="0"/>
              </a:spcAft>
              <a:defRPr sz="4400">
                <a:solidFill>
                  <a:schemeClr val="tx2"/>
                </a:solidFill>
                <a:effectLst>
                  <a:outerShdw blurRad="38100" dist="38100" dir="2700000" algn="tl">
                    <a:srgbClr val="000000"/>
                  </a:outerShdw>
                </a:effectLst>
                <a:latin typeface="Arial" pitchFamily="34"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Arial"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4800" b="1" i="0" u="none" strike="noStrike" kern="0" cap="none" spc="0" normalizeH="0" baseline="0" noProof="0" dirty="0">
                <a:ln>
                  <a:noFill/>
                </a:ln>
                <a:solidFill>
                  <a:srgbClr val="92D050"/>
                </a:solidFill>
                <a:effectLst/>
                <a:uLnTx/>
                <a:uFillTx/>
                <a:latin typeface="Times New Roman" pitchFamily="18" charset="0"/>
                <a:ea typeface="+mj-ea"/>
                <a:cs typeface="Times New Roman" pitchFamily="18" charset="0"/>
              </a:rPr>
              <a:t>NT-proBNP &lt;125 pg/mL</a:t>
            </a:r>
          </a:p>
        </p:txBody>
      </p:sp>
      <p:pic>
        <p:nvPicPr>
          <p:cNvPr id="3" name="Picture 2">
            <a:extLst>
              <a:ext uri="{FF2B5EF4-FFF2-40B4-BE49-F238E27FC236}">
                <a16:creationId xmlns="" xmlns:a16="http://schemas.microsoft.com/office/drawing/2014/main" id="{FCD2A95F-9908-4FCD-95D1-8673E644AD1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552418" y="1599944"/>
            <a:ext cx="4039164" cy="3658111"/>
          </a:xfrm>
          <a:prstGeom prst="rect">
            <a:avLst/>
          </a:prstGeom>
        </p:spPr>
      </p:pic>
    </p:spTree>
    <p:extLst>
      <p:ext uri="{BB962C8B-B14F-4D97-AF65-F5344CB8AC3E}">
        <p14:creationId xmlns:p14="http://schemas.microsoft.com/office/powerpoint/2010/main" val="25557542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Default Design">
  <a:themeElements>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3_Blank Presentation">
  <a:themeElements>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3_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3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Blank Presentation">
  <a:themeElements>
    <a:clrScheme name="4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fontScheme name="4_Blank Presentatio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4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dcri_slides_template">
  <a:themeElements>
    <a:clrScheme name="">
      <a:dk1>
        <a:srgbClr val="000000"/>
      </a:dk1>
      <a:lt1>
        <a:srgbClr val="FFFFFF"/>
      </a:lt1>
      <a:dk2>
        <a:srgbClr val="00009C"/>
      </a:dk2>
      <a:lt2>
        <a:srgbClr val="FFBA3E"/>
      </a:lt2>
      <a:accent1>
        <a:srgbClr val="3365FB"/>
      </a:accent1>
      <a:accent2>
        <a:srgbClr val="6B6BCE"/>
      </a:accent2>
      <a:accent3>
        <a:srgbClr val="AAAACB"/>
      </a:accent3>
      <a:accent4>
        <a:srgbClr val="DADADA"/>
      </a:accent4>
      <a:accent5>
        <a:srgbClr val="ADB8FD"/>
      </a:accent5>
      <a:accent6>
        <a:srgbClr val="6060BA"/>
      </a:accent6>
      <a:hlink>
        <a:srgbClr val="00B7A5"/>
      </a:hlink>
      <a:folHlink>
        <a:srgbClr val="F8E6C6"/>
      </a:folHlink>
    </a:clrScheme>
    <a:fontScheme name="1_dcri_slides_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1_dcri_slides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dcri_slides_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dcri_slides_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dcri_slides_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dcri_slides_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dcri_slides_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dcri_slides_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dcri_slides_template">
  <a:themeElements>
    <a:clrScheme name="">
      <a:dk1>
        <a:srgbClr val="000000"/>
      </a:dk1>
      <a:lt1>
        <a:srgbClr val="FFFFFF"/>
      </a:lt1>
      <a:dk2>
        <a:srgbClr val="00009C"/>
      </a:dk2>
      <a:lt2>
        <a:srgbClr val="FFBA3E"/>
      </a:lt2>
      <a:accent1>
        <a:srgbClr val="3365FB"/>
      </a:accent1>
      <a:accent2>
        <a:srgbClr val="6B6BCE"/>
      </a:accent2>
      <a:accent3>
        <a:srgbClr val="AAAACB"/>
      </a:accent3>
      <a:accent4>
        <a:srgbClr val="DADADA"/>
      </a:accent4>
      <a:accent5>
        <a:srgbClr val="ADB8FD"/>
      </a:accent5>
      <a:accent6>
        <a:srgbClr val="6060BA"/>
      </a:accent6>
      <a:hlink>
        <a:srgbClr val="00B7A5"/>
      </a:hlink>
      <a:folHlink>
        <a:srgbClr val="F8E6C6"/>
      </a:folHlink>
    </a:clrScheme>
    <a:fontScheme name="2_dcri_slides_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2_dcri_slides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cri_slides_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cri_slides_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cri_slides_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cri_slides_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cri_slides_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cri_slides_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9_Default Design">
  <a:themeElements>
    <a:clrScheme name="">
      <a:dk1>
        <a:srgbClr val="F1F9FF"/>
      </a:dk1>
      <a:lt1>
        <a:srgbClr val="FFFFFF"/>
      </a:lt1>
      <a:dk2>
        <a:srgbClr val="FFFFFF"/>
      </a:dk2>
      <a:lt2>
        <a:srgbClr val="808080"/>
      </a:lt2>
      <a:accent1>
        <a:srgbClr val="F08821"/>
      </a:accent1>
      <a:accent2>
        <a:srgbClr val="7FA498"/>
      </a:accent2>
      <a:accent3>
        <a:srgbClr val="FFFFFF"/>
      </a:accent3>
      <a:accent4>
        <a:srgbClr val="CED5DA"/>
      </a:accent4>
      <a:accent5>
        <a:srgbClr val="F6C3AB"/>
      </a:accent5>
      <a:accent6>
        <a:srgbClr val="729489"/>
      </a:accent6>
      <a:hlink>
        <a:srgbClr val="143151"/>
      </a:hlink>
      <a:folHlink>
        <a:srgbClr val="A3A3A5"/>
      </a:folHlink>
    </a:clrScheme>
    <a:fontScheme name="9_Default Design">
      <a:majorFont>
        <a:latin typeface="Arial"/>
        <a:ea typeface="ＭＳ Ｐゴシック"/>
        <a:cs typeface="Arial"/>
      </a:majorFont>
      <a:minorFont>
        <a:latin typeface="Arial"/>
        <a:ea typeface="ＭＳ Ｐゴシック"/>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9_Default Design 1">
        <a:dk1>
          <a:srgbClr val="000000"/>
        </a:dk1>
        <a:lt1>
          <a:srgbClr val="FFFFFF"/>
        </a:lt1>
        <a:dk2>
          <a:srgbClr val="FFFFFF"/>
        </a:dk2>
        <a:lt2>
          <a:srgbClr val="808080"/>
        </a:lt2>
        <a:accent1>
          <a:srgbClr val="F08821"/>
        </a:accent1>
        <a:accent2>
          <a:srgbClr val="7FA498"/>
        </a:accent2>
        <a:accent3>
          <a:srgbClr val="FFFFFF"/>
        </a:accent3>
        <a:accent4>
          <a:srgbClr val="000000"/>
        </a:accent4>
        <a:accent5>
          <a:srgbClr val="F6C3AB"/>
        </a:accent5>
        <a:accent6>
          <a:srgbClr val="729489"/>
        </a:accent6>
        <a:hlink>
          <a:srgbClr val="143151"/>
        </a:hlink>
        <a:folHlink>
          <a:srgbClr val="A3A3A5"/>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3_dcri_slides_template">
  <a:themeElements>
    <a:clrScheme name="">
      <a:dk1>
        <a:srgbClr val="000000"/>
      </a:dk1>
      <a:lt1>
        <a:srgbClr val="FFFFFF"/>
      </a:lt1>
      <a:dk2>
        <a:srgbClr val="00009C"/>
      </a:dk2>
      <a:lt2>
        <a:srgbClr val="FFBA3E"/>
      </a:lt2>
      <a:accent1>
        <a:srgbClr val="3365FB"/>
      </a:accent1>
      <a:accent2>
        <a:srgbClr val="6B6BCE"/>
      </a:accent2>
      <a:accent3>
        <a:srgbClr val="AAAACB"/>
      </a:accent3>
      <a:accent4>
        <a:srgbClr val="DADADA"/>
      </a:accent4>
      <a:accent5>
        <a:srgbClr val="ADB8FD"/>
      </a:accent5>
      <a:accent6>
        <a:srgbClr val="6060BA"/>
      </a:accent6>
      <a:hlink>
        <a:srgbClr val="00B7A5"/>
      </a:hlink>
      <a:folHlink>
        <a:srgbClr val="F8E6C6"/>
      </a:folHlink>
    </a:clrScheme>
    <a:fontScheme name="2_dcri_slides_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1796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0" fontAlgn="base" latinLnBrk="0" hangingPunct="0">
          <a:lnSpc>
            <a:spcPct val="100000"/>
          </a:lnSpc>
          <a:spcBef>
            <a:spcPct val="50000"/>
          </a:spcBef>
          <a:spcAft>
            <a:spcPct val="0"/>
          </a:spcAft>
          <a:buClrTx/>
          <a:buSzTx/>
          <a:buFont typeface="Monotype Sorts" pitchFamily="-80" charset="2"/>
          <a:buChar char="4"/>
          <a:tabLst/>
          <a:defRPr kumimoji="1" lang="en-US" sz="2400" b="1" i="0" u="none" strike="noStrike" cap="none" normalizeH="0" baseline="0" smtClean="0">
            <a:ln>
              <a:noFill/>
            </a:ln>
            <a:solidFill>
              <a:schemeClr val="tx2"/>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1796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ctr" defTabSz="914400" rtl="0" eaLnBrk="0" fontAlgn="base" latinLnBrk="0" hangingPunct="0">
          <a:lnSpc>
            <a:spcPct val="100000"/>
          </a:lnSpc>
          <a:spcBef>
            <a:spcPct val="50000"/>
          </a:spcBef>
          <a:spcAft>
            <a:spcPct val="0"/>
          </a:spcAft>
          <a:buClrTx/>
          <a:buSzTx/>
          <a:buFont typeface="Monotype Sorts" pitchFamily="-80" charset="2"/>
          <a:buChar char="4"/>
          <a:tabLst/>
          <a:defRPr kumimoji="1" lang="en-US" sz="2400" b="1" i="0" u="none" strike="noStrike" cap="none" normalizeH="0" baseline="0" smtClean="0">
            <a:ln>
              <a:noFill/>
            </a:ln>
            <a:solidFill>
              <a:schemeClr val="tx2"/>
            </a:solidFill>
            <a:effectLst/>
            <a:latin typeface="Arial" pitchFamily="34" charset="0"/>
          </a:defRPr>
        </a:defPPr>
      </a:lstStyle>
    </a:lnDef>
  </a:objectDefaults>
  <a:extraClrSchemeLst>
    <a:extraClrScheme>
      <a:clrScheme name="2_dcri_slides_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cri_slides_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cri_slides_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cri_slides_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cri_slides_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cri_slides_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cri_slides_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6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8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80000"/>
          </a:lnSpc>
          <a:spcBef>
            <a:spcPct val="20000"/>
          </a:spcBef>
          <a:spcAft>
            <a:spcPct val="0"/>
          </a:spcAft>
          <a:buClrTx/>
          <a:buSzTx/>
          <a:buFont typeface="Wingdings" pitchFamily="2" charset="2"/>
          <a:buChar char="§"/>
          <a:tabLst/>
          <a:defRPr kumimoji="0" lang="en-US" sz="2000" b="1" i="0" u="none" strike="noStrike" cap="none" normalizeH="0" baseline="0" smtClean="0">
            <a:ln>
              <a:noFill/>
            </a:ln>
            <a:solidFill>
              <a:srgbClr val="FFFFFF"/>
            </a:solidFill>
            <a:effectLst/>
            <a:latin typeface="Times New Roman" pitchFamily="18" charset="0"/>
            <a:cs typeface="Arial"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80000"/>
          </a:lnSpc>
          <a:spcBef>
            <a:spcPct val="20000"/>
          </a:spcBef>
          <a:spcAft>
            <a:spcPct val="0"/>
          </a:spcAft>
          <a:buClrTx/>
          <a:buSzTx/>
          <a:buFont typeface="Wingdings" pitchFamily="2" charset="2"/>
          <a:buChar char="§"/>
          <a:tabLst/>
          <a:defRPr kumimoji="0" lang="en-US" sz="2000" b="1" i="0" u="none" strike="noStrike" cap="none" normalizeH="0" baseline="0" smtClean="0">
            <a:ln>
              <a:noFill/>
            </a:ln>
            <a:solidFill>
              <a:srgbClr val="FFFFFF"/>
            </a:solidFill>
            <a:effectLst/>
            <a:latin typeface="Times New Roman" pitchFamily="18" charset="0"/>
            <a:cs typeface="Arial" pitchFamily="34"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9_Clouds">
  <a:themeElements>
    <a:clrScheme name="Clouds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fontScheme name="Cloud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Clouds 1">
        <a:dk1>
          <a:srgbClr val="4D4D4D"/>
        </a:dk1>
        <a:lt1>
          <a:srgbClr val="FFFFFF"/>
        </a:lt1>
        <a:dk2>
          <a:srgbClr val="0000A4"/>
        </a:dk2>
        <a:lt2>
          <a:srgbClr val="B7E7FF"/>
        </a:lt2>
        <a:accent1>
          <a:srgbClr val="0099CC"/>
        </a:accent1>
        <a:accent2>
          <a:srgbClr val="00CC99"/>
        </a:accent2>
        <a:accent3>
          <a:srgbClr val="AAAACF"/>
        </a:accent3>
        <a:accent4>
          <a:srgbClr val="DADADA"/>
        </a:accent4>
        <a:accent5>
          <a:srgbClr val="AACAE2"/>
        </a:accent5>
        <a:accent6>
          <a:srgbClr val="00B98A"/>
        </a:accent6>
        <a:hlink>
          <a:srgbClr val="FFCC00"/>
        </a:hlink>
        <a:folHlink>
          <a:srgbClr val="EE941C"/>
        </a:folHlink>
      </a:clrScheme>
      <a:clrMap bg1="dk2" tx1="lt1" bg2="dk1" tx2="lt2" accent1="accent1" accent2="accent2" accent3="accent3" accent4="accent4" accent5="accent5" accent6="accent6" hlink="hlink" folHlink="folHlink"/>
    </a:extraClrScheme>
    <a:extraClrScheme>
      <a:clrScheme name="Clouds 2">
        <a:dk1>
          <a:srgbClr val="000066"/>
        </a:dk1>
        <a:lt1>
          <a:srgbClr val="FFFFFF"/>
        </a:lt1>
        <a:dk2>
          <a:srgbClr val="00A2DC"/>
        </a:dk2>
        <a:lt2>
          <a:srgbClr val="FFFFFF"/>
        </a:lt2>
        <a:accent1>
          <a:srgbClr val="0079A4"/>
        </a:accent1>
        <a:accent2>
          <a:srgbClr val="33CCCC"/>
        </a:accent2>
        <a:accent3>
          <a:srgbClr val="AACEEB"/>
        </a:accent3>
        <a:accent4>
          <a:srgbClr val="DADADA"/>
        </a:accent4>
        <a:accent5>
          <a:srgbClr val="AABECF"/>
        </a:accent5>
        <a:accent6>
          <a:srgbClr val="2DB9B9"/>
        </a:accent6>
        <a:hlink>
          <a:srgbClr val="FFFFCC"/>
        </a:hlink>
        <a:folHlink>
          <a:srgbClr val="FFCC00"/>
        </a:folHlink>
      </a:clrScheme>
      <a:clrMap bg1="dk2" tx1="lt1" bg2="dk1" tx2="lt2" accent1="accent1" accent2="accent2" accent3="accent3" accent4="accent4" accent5="accent5" accent6="accent6" hlink="hlink" folHlink="folHlink"/>
    </a:extraClrScheme>
    <a:extraClrScheme>
      <a:clrScheme name="Clouds 3">
        <a:dk1>
          <a:srgbClr val="010199"/>
        </a:dk1>
        <a:lt1>
          <a:srgbClr val="FFFFFF"/>
        </a:lt1>
        <a:dk2>
          <a:srgbClr val="000092"/>
        </a:dk2>
        <a:lt2>
          <a:srgbClr val="CCFFFF"/>
        </a:lt2>
        <a:accent1>
          <a:srgbClr val="66CCFF"/>
        </a:accent1>
        <a:accent2>
          <a:srgbClr val="2EBDBA"/>
        </a:accent2>
        <a:accent3>
          <a:srgbClr val="AAAAC7"/>
        </a:accent3>
        <a:accent4>
          <a:srgbClr val="DADADA"/>
        </a:accent4>
        <a:accent5>
          <a:srgbClr val="B8E2FF"/>
        </a:accent5>
        <a:accent6>
          <a:srgbClr val="29ABA8"/>
        </a:accent6>
        <a:hlink>
          <a:srgbClr val="66FFFF"/>
        </a:hlink>
        <a:folHlink>
          <a:srgbClr val="CC99FF"/>
        </a:folHlink>
      </a:clrScheme>
      <a:clrMap bg1="dk2" tx1="lt1" bg2="dk1" tx2="lt2" accent1="accent1" accent2="accent2" accent3="accent3" accent4="accent4" accent5="accent5" accent6="accent6" hlink="hlink" folHlink="folHlink"/>
    </a:extraClrScheme>
    <a:extraClrScheme>
      <a:clrScheme name="Clouds 4">
        <a:dk1>
          <a:srgbClr val="000000"/>
        </a:dk1>
        <a:lt1>
          <a:srgbClr val="FFFFFF"/>
        </a:lt1>
        <a:dk2>
          <a:srgbClr val="006A67"/>
        </a:dk2>
        <a:lt2>
          <a:srgbClr val="FFFFCC"/>
        </a:lt2>
        <a:accent1>
          <a:srgbClr val="33CCCC"/>
        </a:accent1>
        <a:accent2>
          <a:srgbClr val="6D6FC7"/>
        </a:accent2>
        <a:accent3>
          <a:srgbClr val="AAB9B8"/>
        </a:accent3>
        <a:accent4>
          <a:srgbClr val="DADADA"/>
        </a:accent4>
        <a:accent5>
          <a:srgbClr val="ADE2E2"/>
        </a:accent5>
        <a:accent6>
          <a:srgbClr val="6264B4"/>
        </a:accent6>
        <a:hlink>
          <a:srgbClr val="00FFFF"/>
        </a:hlink>
        <a:folHlink>
          <a:srgbClr val="00CC66"/>
        </a:folHlink>
      </a:clrScheme>
      <a:clrMap bg1="dk2" tx1="lt1" bg2="dk1" tx2="lt2" accent1="accent1" accent2="accent2" accent3="accent3" accent4="accent4" accent5="accent5" accent6="accent6" hlink="hlink" folHlink="folHlink"/>
    </a:extraClrScheme>
    <a:extraClrScheme>
      <a:clrScheme name="Clouds 5">
        <a:dk1>
          <a:srgbClr val="4D4D4D"/>
        </a:dk1>
        <a:lt1>
          <a:srgbClr val="FFFFFF"/>
        </a:lt1>
        <a:dk2>
          <a:srgbClr val="650BB7"/>
        </a:dk2>
        <a:lt2>
          <a:srgbClr val="FFFFFF"/>
        </a:lt2>
        <a:accent1>
          <a:srgbClr val="FF66FF"/>
        </a:accent1>
        <a:accent2>
          <a:srgbClr val="666699"/>
        </a:accent2>
        <a:accent3>
          <a:srgbClr val="B8AAD8"/>
        </a:accent3>
        <a:accent4>
          <a:srgbClr val="DADADA"/>
        </a:accent4>
        <a:accent5>
          <a:srgbClr val="FFB8FF"/>
        </a:accent5>
        <a:accent6>
          <a:srgbClr val="5C5C8A"/>
        </a:accent6>
        <a:hlink>
          <a:srgbClr val="E9E9FF"/>
        </a:hlink>
        <a:folHlink>
          <a:srgbClr val="CCECFF"/>
        </a:folHlink>
      </a:clrScheme>
      <a:clrMap bg1="dk2" tx1="lt1" bg2="dk1" tx2="lt2" accent1="accent1" accent2="accent2" accent3="accent3" accent4="accent4" accent5="accent5" accent6="accent6" hlink="hlink" folHlink="folHlink"/>
    </a:extraClrScheme>
    <a:extraClrScheme>
      <a:clrScheme name="Clouds 6">
        <a:dk1>
          <a:srgbClr val="FFFFFF"/>
        </a:dk1>
        <a:lt1>
          <a:srgbClr val="FFFFFF"/>
        </a:lt1>
        <a:dk2>
          <a:srgbClr val="005000"/>
        </a:dk2>
        <a:lt2>
          <a:srgbClr val="DCEAAE"/>
        </a:lt2>
        <a:accent1>
          <a:srgbClr val="99CC00"/>
        </a:accent1>
        <a:accent2>
          <a:srgbClr val="6F801A"/>
        </a:accent2>
        <a:accent3>
          <a:srgbClr val="AAB3AA"/>
        </a:accent3>
        <a:accent4>
          <a:srgbClr val="DADADA"/>
        </a:accent4>
        <a:accent5>
          <a:srgbClr val="CAE2AA"/>
        </a:accent5>
        <a:accent6>
          <a:srgbClr val="647316"/>
        </a:accent6>
        <a:hlink>
          <a:srgbClr val="FFFFCC"/>
        </a:hlink>
        <a:folHlink>
          <a:srgbClr val="CCCC00"/>
        </a:folHlink>
      </a:clrScheme>
      <a:clrMap bg1="dk2" tx1="lt1" bg2="dk1" tx2="lt2" accent1="accent1" accent2="accent2" accent3="accent3" accent4="accent4" accent5="accent5" accent6="accent6" hlink="hlink" folHlink="folHlink"/>
    </a:extraClrScheme>
    <a:extraClrScheme>
      <a:clrScheme name="Clouds 7">
        <a:dk1>
          <a:srgbClr val="4F4F77"/>
        </a:dk1>
        <a:lt1>
          <a:srgbClr val="FFFFFF"/>
        </a:lt1>
        <a:dk2>
          <a:srgbClr val="7979A5"/>
        </a:dk2>
        <a:lt2>
          <a:srgbClr val="F3F3FF"/>
        </a:lt2>
        <a:accent1>
          <a:srgbClr val="5D5D8B"/>
        </a:accent1>
        <a:accent2>
          <a:srgbClr val="66CCFF"/>
        </a:accent2>
        <a:accent3>
          <a:srgbClr val="BEBECF"/>
        </a:accent3>
        <a:accent4>
          <a:srgbClr val="DADADA"/>
        </a:accent4>
        <a:accent5>
          <a:srgbClr val="B6B6C4"/>
        </a:accent5>
        <a:accent6>
          <a:srgbClr val="5CB9E7"/>
        </a:accent6>
        <a:hlink>
          <a:srgbClr val="CCECFF"/>
        </a:hlink>
        <a:folHlink>
          <a:srgbClr val="FFFFCC"/>
        </a:folHlink>
      </a:clrScheme>
      <a:clrMap bg1="dk2" tx1="lt1" bg2="dk1" tx2="lt2" accent1="accent1" accent2="accent2" accent3="accent3" accent4="accent4" accent5="accent5" accent6="accent6" hlink="hlink" folHlink="folHlink"/>
    </a:extraClrScheme>
    <a:extraClrScheme>
      <a:clrScheme name="Clouds 8">
        <a:dk1>
          <a:srgbClr val="000000"/>
        </a:dk1>
        <a:lt1>
          <a:srgbClr val="B9B9B9"/>
        </a:lt1>
        <a:dk2>
          <a:srgbClr val="8A8472"/>
        </a:dk2>
        <a:lt2>
          <a:srgbClr val="4D4D4D"/>
        </a:lt2>
        <a:accent1>
          <a:srgbClr val="EDEEE2"/>
        </a:accent1>
        <a:accent2>
          <a:srgbClr val="7FAA7E"/>
        </a:accent2>
        <a:accent3>
          <a:srgbClr val="D9D9D9"/>
        </a:accent3>
        <a:accent4>
          <a:srgbClr val="000000"/>
        </a:accent4>
        <a:accent5>
          <a:srgbClr val="F4F5EE"/>
        </a:accent5>
        <a:accent6>
          <a:srgbClr val="729A72"/>
        </a:accent6>
        <a:hlink>
          <a:srgbClr val="008000"/>
        </a:hlink>
        <a:folHlink>
          <a:srgbClr val="989400"/>
        </a:folHlink>
      </a:clrScheme>
      <a:clrMap bg1="lt1" tx1="dk1" bg2="lt2" tx2="dk2" accent1="accent1" accent2="accent2" accent3="accent3" accent4="accent4" accent5="accent5" accent6="accent6" hlink="hlink" folHlink="folHlink"/>
    </a:extraClrScheme>
    <a:extraClrScheme>
      <a:clrScheme name="Clouds 9">
        <a:dk1>
          <a:srgbClr val="000000"/>
        </a:dk1>
        <a:lt1>
          <a:srgbClr val="FEA24E"/>
        </a:lt1>
        <a:dk2>
          <a:srgbClr val="CC6600"/>
        </a:dk2>
        <a:lt2>
          <a:srgbClr val="808080"/>
        </a:lt2>
        <a:accent1>
          <a:srgbClr val="FBEECD"/>
        </a:accent1>
        <a:accent2>
          <a:srgbClr val="ECD044"/>
        </a:accent2>
        <a:accent3>
          <a:srgbClr val="FECEB2"/>
        </a:accent3>
        <a:accent4>
          <a:srgbClr val="000000"/>
        </a:accent4>
        <a:accent5>
          <a:srgbClr val="FDF5E3"/>
        </a:accent5>
        <a:accent6>
          <a:srgbClr val="D6BC3D"/>
        </a:accent6>
        <a:hlink>
          <a:srgbClr val="E42B00"/>
        </a:hlink>
        <a:folHlink>
          <a:srgbClr val="996633"/>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7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2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2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80000"/>
          </a:lnSpc>
          <a:spcBef>
            <a:spcPct val="20000"/>
          </a:spcBef>
          <a:spcAft>
            <a:spcPct val="0"/>
          </a:spcAft>
          <a:buClrTx/>
          <a:buSzTx/>
          <a:buFont typeface="Wingdings" pitchFamily="2" charset="2"/>
          <a:buChar char="§"/>
          <a:tabLst/>
          <a:defRPr kumimoji="0" lang="en-US" sz="2000" b="1" i="0" u="none" strike="noStrike" cap="none" normalizeH="0" baseline="0" smtClean="0">
            <a:ln>
              <a:noFill/>
            </a:ln>
            <a:solidFill>
              <a:srgbClr val="FFFFFF"/>
            </a:solidFill>
            <a:effectLst/>
            <a:latin typeface="Times New Roman" pitchFamily="18" charset="0"/>
            <a:cs typeface="Arial"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80000"/>
          </a:lnSpc>
          <a:spcBef>
            <a:spcPct val="20000"/>
          </a:spcBef>
          <a:spcAft>
            <a:spcPct val="0"/>
          </a:spcAft>
          <a:buClrTx/>
          <a:buSzTx/>
          <a:buFont typeface="Wingdings" pitchFamily="2" charset="2"/>
          <a:buChar char="§"/>
          <a:tabLst/>
          <a:defRPr kumimoji="0" lang="en-US" sz="2000" b="1" i="0" u="none" strike="noStrike" cap="none" normalizeH="0" baseline="0" smtClean="0">
            <a:ln>
              <a:noFill/>
            </a:ln>
            <a:solidFill>
              <a:srgbClr val="FFFFFF"/>
            </a:solidFill>
            <a:effectLst/>
            <a:latin typeface="Times New Roman" pitchFamily="18" charset="0"/>
            <a:cs typeface="Arial" pitchFamily="34"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24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80000"/>
          </a:lnSpc>
          <a:spcBef>
            <a:spcPct val="20000"/>
          </a:spcBef>
          <a:spcAft>
            <a:spcPct val="0"/>
          </a:spcAft>
          <a:buClrTx/>
          <a:buSzTx/>
          <a:buFont typeface="Wingdings" pitchFamily="2" charset="2"/>
          <a:buChar char="§"/>
          <a:tabLst/>
          <a:defRPr kumimoji="0" lang="en-US" sz="2000" b="1" i="0" u="none" strike="noStrike" cap="none" normalizeH="0" baseline="0" smtClean="0">
            <a:ln>
              <a:noFill/>
            </a:ln>
            <a:solidFill>
              <a:srgbClr val="FFFFFF"/>
            </a:solidFill>
            <a:effectLst/>
            <a:latin typeface="Times New Roman" pitchFamily="18" charset="0"/>
            <a:cs typeface="Arial"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80000"/>
          </a:lnSpc>
          <a:spcBef>
            <a:spcPct val="20000"/>
          </a:spcBef>
          <a:spcAft>
            <a:spcPct val="0"/>
          </a:spcAft>
          <a:buClrTx/>
          <a:buSzTx/>
          <a:buFont typeface="Wingdings" pitchFamily="2" charset="2"/>
          <a:buChar char="§"/>
          <a:tabLst/>
          <a:defRPr kumimoji="0" lang="en-US" sz="2000" b="1" i="0" u="none" strike="noStrike" cap="none" normalizeH="0" baseline="0" smtClean="0">
            <a:ln>
              <a:noFill/>
            </a:ln>
            <a:solidFill>
              <a:srgbClr val="FFFFFF"/>
            </a:solidFill>
            <a:effectLst/>
            <a:latin typeface="Times New Roman" pitchFamily="18" charset="0"/>
            <a:cs typeface="Arial" pitchFamily="34"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12817</TotalTime>
  <Words>1662</Words>
  <Application>Microsoft Macintosh PowerPoint</Application>
  <PresentationFormat>On-screen Show (4:3)</PresentationFormat>
  <Paragraphs>75</Paragraphs>
  <Slides>11</Slides>
  <Notes>10</Notes>
  <HiddenSlides>0</HiddenSlides>
  <MMClips>0</MMClips>
  <ScaleCrop>false</ScaleCrop>
  <HeadingPairs>
    <vt:vector size="4" baseType="variant">
      <vt:variant>
        <vt:lpstr>Theme</vt:lpstr>
      </vt:variant>
      <vt:variant>
        <vt:i4>13</vt:i4>
      </vt:variant>
      <vt:variant>
        <vt:lpstr>Slide Titles</vt:lpstr>
      </vt:variant>
      <vt:variant>
        <vt:i4>11</vt:i4>
      </vt:variant>
    </vt:vector>
  </HeadingPairs>
  <TitlesOfParts>
    <vt:vector size="24" baseType="lpstr">
      <vt:lpstr>Default Design</vt:lpstr>
      <vt:lpstr>3_Blank Presentation</vt:lpstr>
      <vt:lpstr>4_Blank Presentation</vt:lpstr>
      <vt:lpstr>1_dcri_slides_template</vt:lpstr>
      <vt:lpstr>2_dcri_slides_template</vt:lpstr>
      <vt:lpstr>9_Default Design</vt:lpstr>
      <vt:lpstr>3_dcri_slides_template</vt:lpstr>
      <vt:lpstr>6_Blank Presentation</vt:lpstr>
      <vt:lpstr>18_Default Design</vt:lpstr>
      <vt:lpstr>19_Clouds</vt:lpstr>
      <vt:lpstr>17_Default Design</vt:lpstr>
      <vt:lpstr>22_Default Design</vt:lpstr>
      <vt:lpstr>24_Default Design</vt:lpstr>
      <vt:lpstr>Heart Failure</vt:lpstr>
      <vt:lpstr>Heart Failure Profiles Have Changed in Recent Decades: HFrEF -&gt; HFpEF</vt:lpstr>
      <vt:lpstr>Dilated Heart Failure HFrEF Phenotype</vt:lpstr>
      <vt:lpstr>Restrictive Heart Failure HFpEF Phenotype</vt:lpstr>
      <vt:lpstr>Myocardial Structure in Heart Failure with Dilated HFrEF and Restrictive HFpEF</vt:lpstr>
      <vt:lpstr>Pro-BNP Derived Peptides:            NT-proBNP and BNP</vt:lpstr>
      <vt:lpstr>NT-proBNP Strong Predictor of Heart Failure in Patients with Type 2 Diabetes</vt:lpstr>
      <vt:lpstr>PowerPoint Presentation</vt:lpstr>
      <vt:lpstr>Neprilysin Inhibition Improves Glycemic Control by Multiple Mechanisms</vt:lpstr>
      <vt:lpstr>Empagliflozin ↓ Cytoplasmic Na+, Diastolic and Systolic Ca++ and      ↑ Mitochondrial Ca++</vt:lpstr>
      <vt:lpstr>Happy Heart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Alyssa Ryan</dc:creator>
  <cp:lastModifiedBy>Monica Dennis</cp:lastModifiedBy>
  <cp:revision>2593</cp:revision>
  <cp:lastPrinted>2017-09-04T19:30:53Z</cp:lastPrinted>
  <dcterms:created xsi:type="dcterms:W3CDTF">1601-01-01T00:00:00Z</dcterms:created>
  <dcterms:modified xsi:type="dcterms:W3CDTF">2018-03-27T02:35:21Z</dcterms:modified>
</cp:coreProperties>
</file>