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0.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67" r:id="rId2"/>
    <p:sldMasterId id="2147483686" r:id="rId3"/>
    <p:sldMasterId id="2147483687" r:id="rId4"/>
    <p:sldMasterId id="2147483689" r:id="rId5"/>
    <p:sldMasterId id="2147497832" r:id="rId6"/>
    <p:sldMasterId id="2147499373" r:id="rId7"/>
    <p:sldMasterId id="2147507296" r:id="rId8"/>
    <p:sldMasterId id="2147507484" r:id="rId9"/>
    <p:sldMasterId id="2147507638" r:id="rId10"/>
    <p:sldMasterId id="2147507809" r:id="rId11"/>
  </p:sldMasterIdLst>
  <p:notesMasterIdLst>
    <p:notesMasterId r:id="rId18"/>
  </p:notesMasterIdLst>
  <p:handoutMasterIdLst>
    <p:handoutMasterId r:id="rId19"/>
  </p:handoutMasterIdLst>
  <p:sldIdLst>
    <p:sldId id="1509" r:id="rId12"/>
    <p:sldId id="1510" r:id="rId13"/>
    <p:sldId id="1673" r:id="rId14"/>
    <p:sldId id="1600" r:id="rId15"/>
    <p:sldId id="1674" r:id="rId16"/>
    <p:sldId id="1594" r:id="rId17"/>
  </p:sldIdLst>
  <p:sldSz cx="9144000" cy="6858000" type="screen4x3"/>
  <p:notesSz cx="7077075" cy="9363075"/>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49" userDrawn="1">
          <p15:clr>
            <a:srgbClr val="A4A3A4"/>
          </p15:clr>
        </p15:guide>
        <p15:guide id="2" pos="22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FFFF00"/>
    <a:srgbClr val="66FF99"/>
    <a:srgbClr val="000000"/>
    <a:srgbClr val="3333FF"/>
    <a:srgbClr val="3527E5"/>
    <a:srgbClr val="291BDF"/>
    <a:srgbClr val="2029DA"/>
    <a:srgbClr val="1D25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275" autoAdjust="0"/>
    <p:restoredTop sz="86429" autoAdjust="0"/>
  </p:normalViewPr>
  <p:slideViewPr>
    <p:cSldViewPr>
      <p:cViewPr varScale="1">
        <p:scale>
          <a:sx n="108" d="100"/>
          <a:sy n="108" d="100"/>
        </p:scale>
        <p:origin x="-96" y="-13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71" d="100"/>
          <a:sy n="71" d="100"/>
        </p:scale>
        <p:origin x="3544" y="16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9.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 Target="slides/slide1.xml"/><Relationship Id="rId13" Type="http://schemas.openxmlformats.org/officeDocument/2006/relationships/slide" Target="slides/slide2.xml"/><Relationship Id="rId14" Type="http://schemas.openxmlformats.org/officeDocument/2006/relationships/slide" Target="slides/slide3.xml"/><Relationship Id="rId15" Type="http://schemas.openxmlformats.org/officeDocument/2006/relationships/slide" Target="slides/slide4.xml"/><Relationship Id="rId16" Type="http://schemas.openxmlformats.org/officeDocument/2006/relationships/slide" Target="slides/slide5.xml"/><Relationship Id="rId17" Type="http://schemas.openxmlformats.org/officeDocument/2006/relationships/slide" Target="slides/slide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22883" name="Rectangle 3"/>
          <p:cNvSpPr>
            <a:spLocks noGrp="1" noChangeArrowheads="1"/>
          </p:cNvSpPr>
          <p:nvPr>
            <p:ph type="dt" sz="quarter"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22884" name="Rectangle 4"/>
          <p:cNvSpPr>
            <a:spLocks noGrp="1" noChangeArrowheads="1"/>
          </p:cNvSpPr>
          <p:nvPr>
            <p:ph type="ftr" sz="quarter" idx="2"/>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22885" name="Rectangle 5"/>
          <p:cNvSpPr>
            <a:spLocks noGrp="1" noChangeArrowheads="1"/>
          </p:cNvSpPr>
          <p:nvPr>
            <p:ph type="sldNum" sz="quarter" idx="3"/>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D1B249-5657-43AB-A9B2-EA63CE01E4BF}" type="slidenum">
              <a:rPr lang="en-US"/>
              <a:pPr>
                <a:defRPr/>
              </a:pPr>
              <a:t>‹#›</a:t>
            </a:fld>
            <a:endParaRPr lang="en-US" dirty="0"/>
          </a:p>
        </p:txBody>
      </p:sp>
    </p:spTree>
    <p:extLst>
      <p:ext uri="{BB962C8B-B14F-4D97-AF65-F5344CB8AC3E}">
        <p14:creationId xmlns:p14="http://schemas.microsoft.com/office/powerpoint/2010/main" val="185576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5363" name="Rectangle 3"/>
          <p:cNvSpPr>
            <a:spLocks noGrp="1" noChangeArrowheads="1"/>
          </p:cNvSpPr>
          <p:nvPr>
            <p:ph type="dt"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37220"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15366" name="Rectangle 6"/>
          <p:cNvSpPr>
            <a:spLocks noGrp="1" noChangeArrowheads="1"/>
          </p:cNvSpPr>
          <p:nvPr>
            <p:ph type="ftr" sz="quarter" idx="4"/>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5367" name="Rectangle 7"/>
          <p:cNvSpPr>
            <a:spLocks noGrp="1" noChangeArrowheads="1"/>
          </p:cNvSpPr>
          <p:nvPr>
            <p:ph type="sldNum" sz="quarter" idx="5"/>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9F5C42-C30F-4623-A341-3D3260D7753F}" type="slidenum">
              <a:rPr lang="en-US"/>
              <a:pPr>
                <a:defRPr/>
              </a:pPr>
              <a:t>‹#›</a:t>
            </a:fld>
            <a:endParaRPr lang="en-US" dirty="0"/>
          </a:p>
        </p:txBody>
      </p:sp>
      <p:sp>
        <p:nvSpPr>
          <p:cNvPr id="2" name="Notes Placeholder 1"/>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773573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86EBB071-CDD5-48AD-ADF6-9E99588CD90A}"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3287189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D41D4A07-021C-410D-9D60-712CF630CA6C}" type="slidenum">
              <a:rPr lang="en-US" altLang="en-US">
                <a:solidFill>
                  <a:prstClr val="black"/>
                </a:solidFill>
              </a:rPr>
              <a:pPr/>
              <a:t>2</a:t>
            </a:fld>
            <a:endParaRPr lang="en-US" altLang="en-US" dirty="0">
              <a:solidFill>
                <a:prstClr val="black"/>
              </a:solidFill>
            </a:endParaRPr>
          </a:p>
        </p:txBody>
      </p:sp>
    </p:spTree>
    <p:extLst>
      <p:ext uri="{BB962C8B-B14F-4D97-AF65-F5344CB8AC3E}">
        <p14:creationId xmlns:p14="http://schemas.microsoft.com/office/powerpoint/2010/main" val="4195506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39363">
              <a:defRPr/>
            </a:pPr>
            <a:fld id="{0A89D3D8-6CF3-42B6-B815-1273ED2463BC}" type="slidenum">
              <a:rPr lang="en-US">
                <a:solidFill>
                  <a:prstClr val="black"/>
                </a:solidFill>
                <a:latin typeface="Arial" pitchFamily="34" charset="0"/>
              </a:rPr>
              <a:pPr defTabSz="939363">
                <a:defRPr/>
              </a:pPr>
              <a:t>3</a:t>
            </a:fld>
            <a:endParaRPr lang="en-US" dirty="0">
              <a:solidFill>
                <a:prstClr val="black"/>
              </a:solidFill>
              <a:latin typeface="Arial" pitchFamily="34" charset="0"/>
            </a:endParaRPr>
          </a:p>
        </p:txBody>
      </p:sp>
      <p:sp>
        <p:nvSpPr>
          <p:cNvPr id="1720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2036" name="Rectangle 3"/>
          <p:cNvSpPr>
            <a:spLocks noGrp="1" noChangeArrowheads="1"/>
          </p:cNvSpPr>
          <p:nvPr>
            <p:ph type="body" idx="1"/>
          </p:nvPr>
        </p:nvSpPr>
        <p:spPr bwMode="auto">
          <a:xfrm>
            <a:off x="943610" y="4447461"/>
            <a:ext cx="5189855" cy="4213384"/>
          </a:xfrm>
          <a:prstGeom prst="rect">
            <a:avLst/>
          </a:prstGeom>
          <a:noFill/>
        </p:spPr>
        <p:txBody>
          <a:bodyPr wrap="square" numCol="1" anchor="t" anchorCtr="0" compatLnSpc="1">
            <a:prstTxWarp prst="textNoShape">
              <a:avLst/>
            </a:prstTxWarp>
          </a:bodyPr>
          <a:lstStyle/>
          <a:p>
            <a:pPr eaLnBrk="1" hangingPunct="1"/>
            <a:r>
              <a:rPr lang="en-US" b="1" dirty="0">
                <a:latin typeface="Arial" pitchFamily="34" charset="0"/>
              </a:rPr>
              <a:t>Hyperthyroidism (an overactive thyroid gland) is a condition in which excess thyroid hormone is produced. Patients with hyperthyroidism have increased risks of various cardiovascular problems, such as atrial fibrillation (an irregular heart rhythm), hypertension, coronary artery disease, stroke and heart failure. Although some studies have shown that treatment of hyperthyroidism with either antithyroid medications or radioactive iodine decreases these risks, the risks are still higher than average when compared to a person without hyperthyroidism. The aim of this study was to evaluate if these cardiovascular risks are also similarly elevated in patients who undergo thyroid surgery for the treatment of hyperthyroidism when compared to healthy individuals.</a:t>
            </a:r>
          </a:p>
          <a:p>
            <a:pPr eaLnBrk="1" hangingPunct="1"/>
            <a:endParaRPr lang="en-US" b="1" dirty="0">
              <a:latin typeface="Arial" pitchFamily="34" charset="0"/>
            </a:endParaRPr>
          </a:p>
          <a:p>
            <a:pPr eaLnBrk="1" hangingPunct="1"/>
            <a:r>
              <a:rPr lang="en-US" b="1" dirty="0">
                <a:latin typeface="Arial" pitchFamily="34" charset="0"/>
              </a:rPr>
              <a:t>Former US President George H. W. Bush was diagnosed with Graves’ disease in 1991 and was treated with radioactive iodine. His wife, Barbara, was also diagnosed with Graves’ disease and so was their dog Millie!</a:t>
            </a:r>
          </a:p>
        </p:txBody>
      </p:sp>
    </p:spTree>
    <p:extLst>
      <p:ext uri="{BB962C8B-B14F-4D97-AF65-F5344CB8AC3E}">
        <p14:creationId xmlns:p14="http://schemas.microsoft.com/office/powerpoint/2010/main" val="709122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39363">
              <a:defRPr/>
            </a:pPr>
            <a:fld id="{2D9DE69A-A63F-4423-BFCC-8E826E19427A}" type="slidenum">
              <a:rPr lang="en-US" altLang="en-US">
                <a:solidFill>
                  <a:srgbClr val="000000"/>
                </a:solidFill>
                <a:latin typeface="Arial" panose="020B0604020202020204" pitchFamily="34" charset="0"/>
              </a:rPr>
              <a:pPr defTabSz="939363">
                <a:defRPr/>
              </a:pPr>
              <a:t>4</a:t>
            </a:fld>
            <a:endParaRPr lang="en-US" altLang="en-US" dirty="0">
              <a:solidFill>
                <a:srgbClr val="000000"/>
              </a:solidFill>
              <a:latin typeface="Arial" panose="020B0604020202020204" pitchFamily="34" charset="0"/>
            </a:endParaRPr>
          </a:p>
        </p:txBody>
      </p:sp>
      <p:sp>
        <p:nvSpPr>
          <p:cNvPr id="752642" name="Rectangle 2"/>
          <p:cNvSpPr>
            <a:spLocks noGrp="1" noRot="1" noChangeAspect="1" noChangeArrowheads="1" noTextEdit="1"/>
          </p:cNvSpPr>
          <p:nvPr>
            <p:ph type="sldImg"/>
          </p:nvPr>
        </p:nvSpPr>
        <p:spPr>
          <a:ln/>
        </p:spPr>
      </p:sp>
      <p:sp>
        <p:nvSpPr>
          <p:cNvPr id="752643" name="Rectangle 3"/>
          <p:cNvSpPr>
            <a:spLocks noGrp="1" noChangeArrowheads="1"/>
          </p:cNvSpPr>
          <p:nvPr>
            <p:ph type="body" idx="1"/>
          </p:nvPr>
        </p:nvSpPr>
        <p:spPr>
          <a:xfrm>
            <a:off x="943610" y="4447461"/>
            <a:ext cx="5189855" cy="4213384"/>
          </a:xfrm>
          <a:prstGeom prst="rect">
            <a:avLst/>
          </a:prstGeom>
        </p:spPr>
        <p:txBody>
          <a:bodyPr/>
          <a:lstStyle/>
          <a:p>
            <a:r>
              <a:rPr lang="en-US" altLang="en-US" b="1" dirty="0"/>
              <a:t>Interrelation Between Atherosclerosis and Insulin Resistance</a:t>
            </a:r>
          </a:p>
          <a:p>
            <a:r>
              <a:rPr lang="en-US" altLang="en-US" b="1" dirty="0"/>
              <a:t>Insulin resistance is associated with a panoply of abnormalities, including hypertension, hyperinsulinemia, hypertriglyceridemia with small, dense low-density lipoprotein (LDL) and low high-density lipoprotein (HDL), and hypercoagulability.  Of course, insulin resistance is a major risk factor for the development of diabetes.  Obesity plays a role both in exacerbating insulin resistance and as an independent risk factor for atherosclerosis.  Therefore, any patient with insulin resistance has numerous reasons to be at very high risk for atherosclerosis.</a:t>
            </a:r>
          </a:p>
          <a:p>
            <a:endParaRPr lang="en-US" altLang="en-US" dirty="0"/>
          </a:p>
        </p:txBody>
      </p:sp>
    </p:spTree>
    <p:extLst>
      <p:ext uri="{BB962C8B-B14F-4D97-AF65-F5344CB8AC3E}">
        <p14:creationId xmlns:p14="http://schemas.microsoft.com/office/powerpoint/2010/main" val="392532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Slide Image Placeholder 1"/>
          <p:cNvSpPr>
            <a:spLocks noGrp="1" noRot="1" noChangeAspect="1" noTextEdit="1"/>
          </p:cNvSpPr>
          <p:nvPr>
            <p:ph type="sldImg"/>
          </p:nvPr>
        </p:nvSpPr>
        <p:spPr>
          <a:ln/>
        </p:spPr>
      </p:sp>
      <p:sp>
        <p:nvSpPr>
          <p:cNvPr id="571395" name="Notes Placeholder 2"/>
          <p:cNvSpPr>
            <a:spLocks noGrp="1"/>
          </p:cNvSpPr>
          <p:nvPr>
            <p:ph type="body" idx="1"/>
          </p:nvPr>
        </p:nvSpPr>
        <p:spPr>
          <a:xfrm>
            <a:off x="943610" y="4447461"/>
            <a:ext cx="5189855" cy="42133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panose="02020603050405020304" pitchFamily="18" charset="0"/>
            </a:endParaRPr>
          </a:p>
        </p:txBody>
      </p:sp>
      <p:sp>
        <p:nvSpPr>
          <p:cNvPr id="57139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79541" indent="-298444">
              <a:spcBef>
                <a:spcPct val="30000"/>
              </a:spcBef>
              <a:defRPr sz="1200">
                <a:solidFill>
                  <a:schemeClr val="tx1"/>
                </a:solidFill>
                <a:latin typeface="Times New Roman" panose="02020603050405020304" pitchFamily="18" charset="0"/>
              </a:defRPr>
            </a:lvl2pPr>
            <a:lvl3pPr marL="1201929" indent="-238102">
              <a:spcBef>
                <a:spcPct val="30000"/>
              </a:spcBef>
              <a:defRPr sz="1200">
                <a:solidFill>
                  <a:schemeClr val="tx1"/>
                </a:solidFill>
                <a:latin typeface="Times New Roman" panose="02020603050405020304" pitchFamily="18" charset="0"/>
              </a:defRPr>
            </a:lvl3pPr>
            <a:lvl4pPr marL="1684657" indent="-238102">
              <a:spcBef>
                <a:spcPct val="30000"/>
              </a:spcBef>
              <a:defRPr sz="1200">
                <a:solidFill>
                  <a:schemeClr val="tx1"/>
                </a:solidFill>
                <a:latin typeface="Times New Roman" panose="02020603050405020304" pitchFamily="18" charset="0"/>
              </a:defRPr>
            </a:lvl4pPr>
            <a:lvl5pPr marL="2167385" indent="-238102">
              <a:spcBef>
                <a:spcPct val="30000"/>
              </a:spcBef>
              <a:defRPr sz="1200">
                <a:solidFill>
                  <a:schemeClr val="tx1"/>
                </a:solidFill>
                <a:latin typeface="Times New Roman" panose="02020603050405020304" pitchFamily="18" charset="0"/>
              </a:defRPr>
            </a:lvl5pPr>
            <a:lvl6pPr marL="2637067" indent="-238102" eaLnBrk="0" fontAlgn="base" hangingPunct="0">
              <a:spcBef>
                <a:spcPct val="30000"/>
              </a:spcBef>
              <a:spcAft>
                <a:spcPct val="0"/>
              </a:spcAft>
              <a:defRPr sz="1200">
                <a:solidFill>
                  <a:schemeClr val="tx1"/>
                </a:solidFill>
                <a:latin typeface="Times New Roman" panose="02020603050405020304" pitchFamily="18" charset="0"/>
              </a:defRPr>
            </a:lvl6pPr>
            <a:lvl7pPr marL="3106748" indent="-238102" eaLnBrk="0" fontAlgn="base" hangingPunct="0">
              <a:spcBef>
                <a:spcPct val="30000"/>
              </a:spcBef>
              <a:spcAft>
                <a:spcPct val="0"/>
              </a:spcAft>
              <a:defRPr sz="1200">
                <a:solidFill>
                  <a:schemeClr val="tx1"/>
                </a:solidFill>
                <a:latin typeface="Times New Roman" panose="02020603050405020304" pitchFamily="18" charset="0"/>
              </a:defRPr>
            </a:lvl7pPr>
            <a:lvl8pPr marL="3576430" indent="-238102" eaLnBrk="0" fontAlgn="base" hangingPunct="0">
              <a:spcBef>
                <a:spcPct val="30000"/>
              </a:spcBef>
              <a:spcAft>
                <a:spcPct val="0"/>
              </a:spcAft>
              <a:defRPr sz="1200">
                <a:solidFill>
                  <a:schemeClr val="tx1"/>
                </a:solidFill>
                <a:latin typeface="Times New Roman" panose="02020603050405020304" pitchFamily="18" charset="0"/>
              </a:defRPr>
            </a:lvl8pPr>
            <a:lvl9pPr marL="4046111" indent="-238102" eaLnBrk="0" fontAlgn="base" hangingPunct="0">
              <a:spcBef>
                <a:spcPct val="30000"/>
              </a:spcBef>
              <a:spcAft>
                <a:spcPct val="0"/>
              </a:spcAft>
              <a:defRPr sz="1200">
                <a:solidFill>
                  <a:schemeClr val="tx1"/>
                </a:solidFill>
                <a:latin typeface="Times New Roman" panose="02020603050405020304" pitchFamily="18" charset="0"/>
              </a:defRPr>
            </a:lvl9pPr>
          </a:lstStyle>
          <a:p>
            <a:pPr defTabSz="939363">
              <a:spcBef>
                <a:spcPct val="0"/>
              </a:spcBef>
              <a:defRPr/>
            </a:pPr>
            <a:fld id="{EFC41180-357B-4A33-8231-D8FDEC850778}" type="slidenum">
              <a:rPr lang="en-US" altLang="en-US">
                <a:solidFill>
                  <a:srgbClr val="000000"/>
                </a:solidFill>
                <a:cs typeface="Arial" panose="020B0604020202020204" pitchFamily="34" charset="0"/>
              </a:rPr>
              <a:pPr defTabSz="939363">
                <a:spcBef>
                  <a:spcPct val="0"/>
                </a:spcBef>
                <a:defRPr/>
              </a:pPr>
              <a:t>5</a:t>
            </a:fld>
            <a:endParaRPr lang="en-US" altLang="en-US" dirty="0">
              <a:solidFill>
                <a:srgbClr val="000000"/>
              </a:solidFill>
              <a:cs typeface="Arial" panose="020B0604020202020204" pitchFamily="34" charset="0"/>
            </a:endParaRPr>
          </a:p>
        </p:txBody>
      </p:sp>
    </p:spTree>
    <p:extLst>
      <p:ext uri="{BB962C8B-B14F-4D97-AF65-F5344CB8AC3E}">
        <p14:creationId xmlns:p14="http://schemas.microsoft.com/office/powerpoint/2010/main" val="3755588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pPr eaLnBrk="1" hangingPunct="1"/>
            <a:endParaRPr lang="en-US" b="1" dirty="0"/>
          </a:p>
        </p:txBody>
      </p:sp>
      <p:sp>
        <p:nvSpPr>
          <p:cNvPr id="4" name="Slide Number Placeholder 3"/>
          <p:cNvSpPr>
            <a:spLocks noGrp="1"/>
          </p:cNvSpPr>
          <p:nvPr>
            <p:ph type="sldNum" sz="quarter" idx="10"/>
          </p:nvPr>
        </p:nvSpPr>
        <p:spPr/>
        <p:txBody>
          <a:bodyPr/>
          <a:lstStyle/>
          <a:p>
            <a:pPr defTabSz="939363">
              <a:defRPr/>
            </a:pPr>
            <a:fld id="{86EBB071-CDD5-48AD-ADF6-9E99588CD90A}" type="slidenum">
              <a:rPr lang="en-US">
                <a:solidFill>
                  <a:prstClr val="black"/>
                </a:solidFill>
              </a:rPr>
              <a:pPr defTabSz="939363">
                <a:defRPr/>
              </a:pPr>
              <a:t>6</a:t>
            </a:fld>
            <a:endParaRPr lang="en-US" dirty="0">
              <a:solidFill>
                <a:prstClr val="black"/>
              </a:solidFill>
            </a:endParaRPr>
          </a:p>
        </p:txBody>
      </p:sp>
    </p:spTree>
    <p:extLst>
      <p:ext uri="{BB962C8B-B14F-4D97-AF65-F5344CB8AC3E}">
        <p14:creationId xmlns:p14="http://schemas.microsoft.com/office/powerpoint/2010/main" val="3179489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6.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458179"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458180"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536003"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536004"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52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55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99300" y="304800"/>
            <a:ext cx="2044700" cy="32734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65200" y="304800"/>
            <a:ext cx="5981700" cy="32734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0"/>
            <a:ext cx="219075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0"/>
            <a:ext cx="641985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p:spPr>
        <p:txBody>
          <a:bodyPr wrap="none" anchor="ctr"/>
          <a:lstStyle/>
          <a:p>
            <a:endParaRPr lang="en-US" dirty="0"/>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Rectangle 4"/>
          <p:cNvSpPr>
            <a:spLocks noGrp="1" noChangeArrowheads="1"/>
          </p:cNvSpPr>
          <p:nvPr>
            <p:ph type="sldNum" sz="quarter" idx="10"/>
          </p:nvPr>
        </p:nvSpPr>
        <p:spPr>
          <a:xfrm>
            <a:off x="7848600" y="0"/>
            <a:ext cx="1295400" cy="304800"/>
          </a:xfrm>
        </p:spPr>
        <p:txBody>
          <a:bodyPr/>
          <a:lstStyle>
            <a:lvl1pPr algn="l">
              <a:defRPr>
                <a:cs typeface="Arial" pitchFamily="34" charset="0"/>
              </a:defRPr>
            </a:lvl1pPr>
          </a:lstStyle>
          <a:p>
            <a:pPr>
              <a:defRPr/>
            </a:pPr>
            <a:fld id="{AF04FD85-C3D5-4C01-83BA-A938443A84BD}" type="slidenum">
              <a:rPr lang="en-US"/>
              <a:pPr>
                <a:defRPr/>
              </a:pPr>
              <a:t>‹#›</a:t>
            </a:fld>
            <a:endParaRPr lang="en-US"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8D737DEF-6FF0-4821-9A3E-4696ED11E191}" type="slidenum">
              <a:rPr lang="en-US"/>
              <a:pPr>
                <a:defRPr/>
              </a:pPr>
              <a:t>‹#›</a:t>
            </a:fld>
            <a:endParaRPr lang="en-US"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BFA5DFE-F93E-4724-9970-0DBA6B69A74B}" type="slidenum">
              <a:rPr lang="en-US"/>
              <a:pPr>
                <a:defRPr/>
              </a:pPr>
              <a:t>‹#›</a:t>
            </a:fld>
            <a:endParaRPr lang="en-US"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8BF47276-88AC-4915-8DB2-487A5EEBBB6D}" type="slidenum">
              <a:rPr lang="en-US"/>
              <a:pPr>
                <a:defRPr/>
              </a:pPr>
              <a:t>‹#›</a:t>
            </a:fld>
            <a:endParaRPr lang="en-US"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p:txBody>
          <a:bodyPr/>
          <a:lstStyle>
            <a:lvl1pPr algn="l">
              <a:defRPr>
                <a:cs typeface="Arial" pitchFamily="34" charset="0"/>
              </a:defRPr>
            </a:lvl1pPr>
          </a:lstStyle>
          <a:p>
            <a:pPr>
              <a:defRPr/>
            </a:pPr>
            <a:fld id="{6FB33E68-0E06-4AD8-A16B-7B5AD3B8F470}" type="slidenum">
              <a:rPr lang="en-US"/>
              <a:pPr>
                <a:defRPr/>
              </a:pPr>
              <a:t>‹#›</a:t>
            </a:fld>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p:txBody>
          <a:bodyPr/>
          <a:lstStyle>
            <a:lvl1pPr algn="l">
              <a:defRPr>
                <a:cs typeface="Arial" pitchFamily="34" charset="0"/>
              </a:defRPr>
            </a:lvl1pPr>
          </a:lstStyle>
          <a:p>
            <a:pPr>
              <a:defRPr/>
            </a:pPr>
            <a:fld id="{CB25B781-BA15-4047-B3A9-FBD368CF8DA5}" type="slidenum">
              <a:rPr lang="en-US"/>
              <a:pPr>
                <a:defRPr/>
              </a:pPr>
              <a:t>‹#›</a:t>
            </a:fld>
            <a:endParaRPr lang="en-US"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p:txBody>
          <a:bodyPr/>
          <a:lstStyle>
            <a:lvl1pPr algn="l">
              <a:defRPr>
                <a:cs typeface="Arial" pitchFamily="34" charset="0"/>
              </a:defRPr>
            </a:lvl1pPr>
          </a:lstStyle>
          <a:p>
            <a:pPr>
              <a:defRPr/>
            </a:pPr>
            <a:fld id="{6537B679-CBF4-4758-B259-D7A5AEDCD5DD}" type="slidenum">
              <a:rPr lang="en-US"/>
              <a:pPr>
                <a:defRPr/>
              </a:pPr>
              <a:t>‹#›</a:t>
            </a:fld>
            <a:endParaRPr lang="en-US"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2FDDDE38-335F-480C-ADFE-D531930A1408}" type="slidenum">
              <a:rPr lang="en-US"/>
              <a:pPr>
                <a:defRPr/>
              </a:pPr>
              <a:t>‹#›</a:t>
            </a:fld>
            <a:endParaRPr lang="en-US"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B7DC592D-431E-46DF-B70F-802BE9C350CB}" type="slidenum">
              <a:rPr lang="en-US"/>
              <a:pPr>
                <a:defRPr/>
              </a:pPr>
              <a:t>‹#›</a:t>
            </a:fld>
            <a:endParaRPr lang="en-US"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AE2AC54-F43C-4F87-A08F-9364B94B2675}" type="slidenum">
              <a:rPr lang="en-US"/>
              <a:pPr>
                <a:defRPr/>
              </a:pPr>
              <a:t>‹#›</a:t>
            </a:fld>
            <a:endParaRPr lang="en-US"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C8513C48-A23C-48DE-9616-83F146A4D067}" type="slidenum">
              <a:rPr lang="en-US"/>
              <a:pPr>
                <a:defRPr/>
              </a:pPr>
              <a:t>‹#›</a:t>
            </a:fld>
            <a:endParaRPr lang="en-US"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D0FFF742-A6FF-4F11-9AC2-D06D3D28B029}"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12079343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17F09A5A-83AA-4A44-9535-B1AE2A8DDAB0}"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4004399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CF7CF814-FA5B-4B28-A0FB-0C945A675838}"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83935510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2616BD8D-2955-4F54-A954-9113FED3A158}"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40063328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CD4E0F70-A0A7-4478-A179-8BDAEAE331E4}"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33934488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2AAE0263-FF88-41AF-A2F1-101C8FCA7A46}"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4240597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C4B7FA4B-BF67-43E5-9612-33464FC91662}"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14469525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A49FD031-2F94-4414-A65D-AB2E2CE08E10}"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2931444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44B92BAD-9D88-4577-BD4F-BD2513481E64}"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40817643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BBBE2B9E-08CC-45DA-9A75-20353895A6D7}"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65775597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18A0932F-B4BB-4612-9B06-8CB3CC261CE6}"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39434362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FC5BB528-11E4-4268-B23D-36EBEA85BD4C}"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351173939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5" y="1600200"/>
            <a:ext cx="8540750" cy="2173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1625" y="3925888"/>
            <a:ext cx="8540750" cy="21732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29"/>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30"/>
          <p:cNvSpPr>
            <a:spLocks noGrp="1" noChangeArrowheads="1"/>
          </p:cNvSpPr>
          <p:nvPr>
            <p:ph type="sldNum" sz="quarter" idx="12"/>
          </p:nvPr>
        </p:nvSpPr>
        <p:spPr>
          <a:ln/>
        </p:spPr>
        <p:txBody>
          <a:bodyPr/>
          <a:lstStyle>
            <a:lvl1pPr>
              <a:defRPr/>
            </a:lvl1pPr>
          </a:lstStyle>
          <a:p>
            <a:pPr>
              <a:defRPr/>
            </a:pPr>
            <a:fld id="{832B23FF-7DC2-4E25-8BEF-3A46DD7AB49C}"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1352133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3951E5F-EBE5-4395-89B9-4F0EBC25D8EC}"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9103819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47EFC4D-9515-4A0F-B888-2924263AE0CC}"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53259272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AC8D63-7551-4285-BD0D-A3F120A28C56}"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5623859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869AE31-94FA-421C-82EC-1DCF741A4DA2}"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04265878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dirty="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113AB96-43A3-4E93-9E93-B59280A9A887}"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06191684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dirty="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3F60D00-DE51-4FA0-99BB-F78CF22DEF30}"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4567381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8460F48F-9462-4DAF-BF71-41D361859CA3}"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230998717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4E7BB3D-6831-461B-81BB-6EDC3A043BDF}"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21763023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C5A4755-C82E-4F5C-B68B-63F6A366F85E}"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34062340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FD778B9-F4FB-4F11-9DE7-F18BE5DDA6C6}"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75113476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dirty="0">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6C4F0ED-6F14-42CF-9368-40B2BA81650A}" type="slidenum">
              <a:rPr lang="en-US" altLang="en-US">
                <a:solidFill>
                  <a:srgbClr val="000000"/>
                </a:solidFill>
              </a:rPr>
              <a:pPr/>
              <a:t>‹#›</a:t>
            </a:fld>
            <a:endParaRPr lang="en-US" altLang="en-US" dirty="0">
              <a:solidFill>
                <a:srgbClr val="000000"/>
              </a:solidFill>
            </a:endParaRPr>
          </a:p>
        </p:txBody>
      </p:sp>
    </p:spTree>
    <p:extLst>
      <p:ext uri="{BB962C8B-B14F-4D97-AF65-F5344CB8AC3E}">
        <p14:creationId xmlns:p14="http://schemas.microsoft.com/office/powerpoint/2010/main" val="149764885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9140825" cy="6850063"/>
            <a:chOff x="0" y="0"/>
            <a:chExt cx="5758" cy="4315"/>
          </a:xfrm>
        </p:grpSpPr>
        <p:grpSp>
          <p:nvGrpSpPr>
            <p:cNvPr id="5123" name="Group 3"/>
            <p:cNvGrpSpPr>
              <a:grpSpLocks/>
            </p:cNvGrpSpPr>
            <p:nvPr userDrawn="1"/>
          </p:nvGrpSpPr>
          <p:grpSpPr bwMode="auto">
            <a:xfrm>
              <a:off x="1728" y="2230"/>
              <a:ext cx="4027" cy="2085"/>
              <a:chOff x="1728" y="2230"/>
              <a:chExt cx="4027" cy="2085"/>
            </a:xfrm>
          </p:grpSpPr>
          <p:sp>
            <p:nvSpPr>
              <p:cNvPr id="5124"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5"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6"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7"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28"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5129"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130" name="Freeform 10"/>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5131"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a:t>Click to edit Master title style</a:t>
            </a:r>
          </a:p>
        </p:txBody>
      </p:sp>
      <p:sp>
        <p:nvSpPr>
          <p:cNvPr id="513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5133" name="Rectangle 13"/>
          <p:cNvSpPr>
            <a:spLocks noGrp="1" noChangeArrowheads="1"/>
          </p:cNvSpPr>
          <p:nvPr>
            <p:ph type="dt" sz="quarter" idx="2"/>
          </p:nvPr>
        </p:nvSpPr>
        <p:spPr>
          <a:xfrm>
            <a:off x="457200" y="6248400"/>
            <a:ext cx="2133600" cy="476250"/>
          </a:xfrm>
        </p:spPr>
        <p:txBody>
          <a:bodyPr/>
          <a:lstStyle>
            <a:lvl1pPr>
              <a:defRPr/>
            </a:lvl1pPr>
          </a:lstStyle>
          <a:p>
            <a:endParaRPr lang="en-US" altLang="en-US" dirty="0"/>
          </a:p>
        </p:txBody>
      </p:sp>
      <p:sp>
        <p:nvSpPr>
          <p:cNvPr id="5134" name="Rectangle 14"/>
          <p:cNvSpPr>
            <a:spLocks noGrp="1" noChangeArrowheads="1"/>
          </p:cNvSpPr>
          <p:nvPr>
            <p:ph type="ftr" sz="quarter" idx="3"/>
          </p:nvPr>
        </p:nvSpPr>
        <p:spPr>
          <a:xfrm>
            <a:off x="3124200" y="6251575"/>
            <a:ext cx="2895600" cy="476250"/>
          </a:xfrm>
        </p:spPr>
        <p:txBody>
          <a:bodyPr/>
          <a:lstStyle>
            <a:lvl1pPr>
              <a:defRPr/>
            </a:lvl1pPr>
          </a:lstStyle>
          <a:p>
            <a:endParaRPr lang="en-US" altLang="en-US" dirty="0"/>
          </a:p>
        </p:txBody>
      </p:sp>
      <p:sp>
        <p:nvSpPr>
          <p:cNvPr id="5135" name="Rectangle 15"/>
          <p:cNvSpPr>
            <a:spLocks noGrp="1" noChangeArrowheads="1"/>
          </p:cNvSpPr>
          <p:nvPr>
            <p:ph type="sldNum" sz="quarter" idx="4"/>
          </p:nvPr>
        </p:nvSpPr>
        <p:spPr>
          <a:xfrm>
            <a:off x="6553200" y="6254750"/>
            <a:ext cx="2133600" cy="476250"/>
          </a:xfrm>
        </p:spPr>
        <p:txBody>
          <a:bodyPr/>
          <a:lstStyle>
            <a:lvl1pPr>
              <a:defRPr/>
            </a:lvl1pPr>
          </a:lstStyle>
          <a:p>
            <a:fld id="{DDF83689-1642-44C5-8AB5-C66BDCC79101}" type="slidenum">
              <a:rPr lang="en-US" altLang="en-US"/>
              <a:pPr/>
              <a:t>‹#›</a:t>
            </a:fld>
            <a:endParaRPr lang="en-US" altLang="en-US" dirty="0"/>
          </a:p>
        </p:txBody>
      </p:sp>
    </p:spTree>
    <p:extLst>
      <p:ext uri="{BB962C8B-B14F-4D97-AF65-F5344CB8AC3E}">
        <p14:creationId xmlns:p14="http://schemas.microsoft.com/office/powerpoint/2010/main" val="335812960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Slide Number Placeholder 4"/>
          <p:cNvSpPr>
            <a:spLocks noGrp="1"/>
          </p:cNvSpPr>
          <p:nvPr>
            <p:ph type="sldNum" sz="quarter" idx="11"/>
          </p:nvPr>
        </p:nvSpPr>
        <p:spPr/>
        <p:txBody>
          <a:bodyPr/>
          <a:lstStyle>
            <a:lvl1pPr>
              <a:defRPr/>
            </a:lvl1pPr>
          </a:lstStyle>
          <a:p>
            <a:fld id="{BBB0331E-1215-4C7C-BDB0-BFE4DB18B469}" type="slidenum">
              <a:rPr lang="en-US" altLang="en-US"/>
              <a:pPr/>
              <a:t>‹#›</a:t>
            </a:fld>
            <a:endParaRPr lang="en-US" altLang="en-US" dirty="0"/>
          </a:p>
        </p:txBody>
      </p:sp>
      <p:sp>
        <p:nvSpPr>
          <p:cNvPr id="6" name="Footer Placeholder 5"/>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31356015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Slide Number Placeholder 4"/>
          <p:cNvSpPr>
            <a:spLocks noGrp="1"/>
          </p:cNvSpPr>
          <p:nvPr>
            <p:ph type="sldNum" sz="quarter" idx="11"/>
          </p:nvPr>
        </p:nvSpPr>
        <p:spPr/>
        <p:txBody>
          <a:bodyPr/>
          <a:lstStyle>
            <a:lvl1pPr>
              <a:defRPr/>
            </a:lvl1pPr>
          </a:lstStyle>
          <a:p>
            <a:fld id="{BC80EA98-4F9E-4643-9DA3-D402830596A0}" type="slidenum">
              <a:rPr lang="en-US" altLang="en-US"/>
              <a:pPr/>
              <a:t>‹#›</a:t>
            </a:fld>
            <a:endParaRPr lang="en-US" altLang="en-US" dirty="0"/>
          </a:p>
        </p:txBody>
      </p:sp>
      <p:sp>
        <p:nvSpPr>
          <p:cNvPr id="6" name="Footer Placeholder 5"/>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33708508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Slide Number Placeholder 5"/>
          <p:cNvSpPr>
            <a:spLocks noGrp="1"/>
          </p:cNvSpPr>
          <p:nvPr>
            <p:ph type="sldNum" sz="quarter" idx="11"/>
          </p:nvPr>
        </p:nvSpPr>
        <p:spPr/>
        <p:txBody>
          <a:bodyPr/>
          <a:lstStyle>
            <a:lvl1pPr>
              <a:defRPr/>
            </a:lvl1pPr>
          </a:lstStyle>
          <a:p>
            <a:fld id="{E464AA4D-2EDD-4F63-B14A-72B4789122D7}" type="slidenum">
              <a:rPr lang="en-US" altLang="en-US"/>
              <a:pPr/>
              <a:t>‹#›</a:t>
            </a:fld>
            <a:endParaRPr lang="en-US" altLang="en-US" dirty="0"/>
          </a:p>
        </p:txBody>
      </p:sp>
      <p:sp>
        <p:nvSpPr>
          <p:cNvPr id="7" name="Footer Placeholder 6"/>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196159351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Slide Number Placeholder 7"/>
          <p:cNvSpPr>
            <a:spLocks noGrp="1"/>
          </p:cNvSpPr>
          <p:nvPr>
            <p:ph type="sldNum" sz="quarter" idx="11"/>
          </p:nvPr>
        </p:nvSpPr>
        <p:spPr/>
        <p:txBody>
          <a:bodyPr/>
          <a:lstStyle>
            <a:lvl1pPr>
              <a:defRPr/>
            </a:lvl1pPr>
          </a:lstStyle>
          <a:p>
            <a:fld id="{DEE53E3E-6D88-494A-9109-04D35E947DB8}" type="slidenum">
              <a:rPr lang="en-US" altLang="en-US"/>
              <a:pPr/>
              <a:t>‹#›</a:t>
            </a:fld>
            <a:endParaRPr lang="en-US" altLang="en-US" dirty="0"/>
          </a:p>
        </p:txBody>
      </p:sp>
      <p:sp>
        <p:nvSpPr>
          <p:cNvPr id="9" name="Footer Placeholder 8"/>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282806875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Slide Number Placeholder 3"/>
          <p:cNvSpPr>
            <a:spLocks noGrp="1"/>
          </p:cNvSpPr>
          <p:nvPr>
            <p:ph type="sldNum" sz="quarter" idx="11"/>
          </p:nvPr>
        </p:nvSpPr>
        <p:spPr/>
        <p:txBody>
          <a:bodyPr/>
          <a:lstStyle>
            <a:lvl1pPr>
              <a:defRPr/>
            </a:lvl1pPr>
          </a:lstStyle>
          <a:p>
            <a:fld id="{58D8F2C3-F184-4E90-87C4-FC4FBD7BCFB3}" type="slidenum">
              <a:rPr lang="en-US" altLang="en-US"/>
              <a:pPr/>
              <a:t>‹#›</a:t>
            </a:fld>
            <a:endParaRPr lang="en-US" altLang="en-US" dirty="0"/>
          </a:p>
        </p:txBody>
      </p:sp>
      <p:sp>
        <p:nvSpPr>
          <p:cNvPr id="5" name="Footer Placeholder 4"/>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81643836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Slide Number Placeholder 2"/>
          <p:cNvSpPr>
            <a:spLocks noGrp="1"/>
          </p:cNvSpPr>
          <p:nvPr>
            <p:ph type="sldNum" sz="quarter" idx="11"/>
          </p:nvPr>
        </p:nvSpPr>
        <p:spPr/>
        <p:txBody>
          <a:bodyPr/>
          <a:lstStyle>
            <a:lvl1pPr>
              <a:defRPr/>
            </a:lvl1pPr>
          </a:lstStyle>
          <a:p>
            <a:fld id="{6546F4C7-5145-480C-9D0C-1EBB5D44D844}" type="slidenum">
              <a:rPr lang="en-US" altLang="en-US"/>
              <a:pPr/>
              <a:t>‹#›</a:t>
            </a:fld>
            <a:endParaRPr lang="en-US" altLang="en-US" dirty="0"/>
          </a:p>
        </p:txBody>
      </p:sp>
      <p:sp>
        <p:nvSpPr>
          <p:cNvPr id="4" name="Footer Placeholder 3"/>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3812332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Slide Number Placeholder 5"/>
          <p:cNvSpPr>
            <a:spLocks noGrp="1"/>
          </p:cNvSpPr>
          <p:nvPr>
            <p:ph type="sldNum" sz="quarter" idx="11"/>
          </p:nvPr>
        </p:nvSpPr>
        <p:spPr/>
        <p:txBody>
          <a:bodyPr/>
          <a:lstStyle>
            <a:lvl1pPr>
              <a:defRPr/>
            </a:lvl1pPr>
          </a:lstStyle>
          <a:p>
            <a:fld id="{F2752806-5B8D-4B2F-9D43-E69372F3774B}" type="slidenum">
              <a:rPr lang="en-US" altLang="en-US"/>
              <a:pPr/>
              <a:t>‹#›</a:t>
            </a:fld>
            <a:endParaRPr lang="en-US" altLang="en-US" dirty="0"/>
          </a:p>
        </p:txBody>
      </p:sp>
      <p:sp>
        <p:nvSpPr>
          <p:cNvPr id="7" name="Footer Placeholder 6"/>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78591795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Slide Number Placeholder 5"/>
          <p:cNvSpPr>
            <a:spLocks noGrp="1"/>
          </p:cNvSpPr>
          <p:nvPr>
            <p:ph type="sldNum" sz="quarter" idx="11"/>
          </p:nvPr>
        </p:nvSpPr>
        <p:spPr/>
        <p:txBody>
          <a:bodyPr/>
          <a:lstStyle>
            <a:lvl1pPr>
              <a:defRPr/>
            </a:lvl1pPr>
          </a:lstStyle>
          <a:p>
            <a:fld id="{1D4B877A-32DE-4B3A-A7E4-9DC72E8CF6C5}" type="slidenum">
              <a:rPr lang="en-US" altLang="en-US"/>
              <a:pPr/>
              <a:t>‹#›</a:t>
            </a:fld>
            <a:endParaRPr lang="en-US" altLang="en-US" dirty="0"/>
          </a:p>
        </p:txBody>
      </p:sp>
      <p:sp>
        <p:nvSpPr>
          <p:cNvPr id="7" name="Footer Placeholder 6"/>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135761051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Slide Number Placeholder 4"/>
          <p:cNvSpPr>
            <a:spLocks noGrp="1"/>
          </p:cNvSpPr>
          <p:nvPr>
            <p:ph type="sldNum" sz="quarter" idx="11"/>
          </p:nvPr>
        </p:nvSpPr>
        <p:spPr/>
        <p:txBody>
          <a:bodyPr/>
          <a:lstStyle>
            <a:lvl1pPr>
              <a:defRPr/>
            </a:lvl1pPr>
          </a:lstStyle>
          <a:p>
            <a:fld id="{61BEDCB3-0BD5-48DB-9285-26D11317B348}" type="slidenum">
              <a:rPr lang="en-US" altLang="en-US"/>
              <a:pPr/>
              <a:t>‹#›</a:t>
            </a:fld>
            <a:endParaRPr lang="en-US" altLang="en-US" dirty="0"/>
          </a:p>
        </p:txBody>
      </p:sp>
      <p:sp>
        <p:nvSpPr>
          <p:cNvPr id="6" name="Footer Placeholder 5"/>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161388200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Slide Number Placeholder 4"/>
          <p:cNvSpPr>
            <a:spLocks noGrp="1"/>
          </p:cNvSpPr>
          <p:nvPr>
            <p:ph type="sldNum" sz="quarter" idx="11"/>
          </p:nvPr>
        </p:nvSpPr>
        <p:spPr/>
        <p:txBody>
          <a:bodyPr/>
          <a:lstStyle>
            <a:lvl1pPr>
              <a:defRPr/>
            </a:lvl1pPr>
          </a:lstStyle>
          <a:p>
            <a:fld id="{AB148A74-99BA-4AC5-A4D0-BCCEDE9106B9}" type="slidenum">
              <a:rPr lang="en-US" altLang="en-US"/>
              <a:pPr/>
              <a:t>‹#›</a:t>
            </a:fld>
            <a:endParaRPr lang="en-US" altLang="en-US" dirty="0"/>
          </a:p>
        </p:txBody>
      </p:sp>
      <p:sp>
        <p:nvSpPr>
          <p:cNvPr id="6" name="Footer Placeholder 5"/>
          <p:cNvSpPr>
            <a:spLocks noGrp="1"/>
          </p:cNvSpPr>
          <p:nvPr>
            <p:ph type="ftr" sz="quarter" idx="12"/>
          </p:nvPr>
        </p:nvSpPr>
        <p:spPr/>
        <p:txBody>
          <a:bodyPr/>
          <a:lstStyle>
            <a:lvl1pPr>
              <a:defRPr/>
            </a:lvl1pPr>
          </a:lstStyle>
          <a:p>
            <a:endParaRPr lang="en-US" altLang="en-US" dirty="0"/>
          </a:p>
        </p:txBody>
      </p:sp>
    </p:spTree>
    <p:extLst>
      <p:ext uri="{BB962C8B-B14F-4D97-AF65-F5344CB8AC3E}">
        <p14:creationId xmlns:p14="http://schemas.microsoft.com/office/powerpoint/2010/main" val="4523723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525963"/>
          </a:xfrm>
        </p:spPr>
        <p:txBody>
          <a:bodyPr/>
          <a:lstStyle/>
          <a:p>
            <a:endParaRPr lang="en-US" dirty="0"/>
          </a:p>
        </p:txBody>
      </p:sp>
      <p:sp>
        <p:nvSpPr>
          <p:cNvPr id="4" name="Date Placeholder 3"/>
          <p:cNvSpPr>
            <a:spLocks noGrp="1"/>
          </p:cNvSpPr>
          <p:nvPr>
            <p:ph type="dt" sz="half" idx="10"/>
          </p:nvPr>
        </p:nvSpPr>
        <p:spPr>
          <a:xfrm>
            <a:off x="457200" y="6251575"/>
            <a:ext cx="2133600" cy="476250"/>
          </a:xfrm>
        </p:spPr>
        <p:txBody>
          <a:bodyPr/>
          <a:lstStyle>
            <a:lvl1pPr>
              <a:defRPr/>
            </a:lvl1pPr>
          </a:lstStyle>
          <a:p>
            <a:endParaRPr lang="en-US" altLang="en-US" dirty="0"/>
          </a:p>
        </p:txBody>
      </p:sp>
      <p:sp>
        <p:nvSpPr>
          <p:cNvPr id="5" name="Slide Number Placeholder 4"/>
          <p:cNvSpPr>
            <a:spLocks noGrp="1"/>
          </p:cNvSpPr>
          <p:nvPr>
            <p:ph type="sldNum" sz="quarter" idx="11"/>
          </p:nvPr>
        </p:nvSpPr>
        <p:spPr>
          <a:xfrm>
            <a:off x="6553200" y="6248400"/>
            <a:ext cx="2133600" cy="476250"/>
          </a:xfrm>
        </p:spPr>
        <p:txBody>
          <a:bodyPr/>
          <a:lstStyle>
            <a:lvl1pPr>
              <a:defRPr/>
            </a:lvl1pPr>
          </a:lstStyle>
          <a:p>
            <a:fld id="{70255197-C6DC-49DE-9181-85C4C380B457}" type="slidenum">
              <a:rPr lang="en-US" altLang="en-US"/>
              <a:pPr/>
              <a:t>‹#›</a:t>
            </a:fld>
            <a:endParaRPr lang="en-US" altLang="en-US" dirty="0"/>
          </a:p>
        </p:txBody>
      </p:sp>
      <p:sp>
        <p:nvSpPr>
          <p:cNvPr id="6" name="Footer Placeholder 5"/>
          <p:cNvSpPr>
            <a:spLocks noGrp="1"/>
          </p:cNvSpPr>
          <p:nvPr>
            <p:ph type="ftr" sz="quarter" idx="12"/>
          </p:nvPr>
        </p:nvSpPr>
        <p:spPr>
          <a:xfrm>
            <a:off x="3124200" y="6248400"/>
            <a:ext cx="2895600" cy="476250"/>
          </a:xfrm>
        </p:spPr>
        <p:txBody>
          <a:bodyPr/>
          <a:lstStyle>
            <a:lvl1pPr>
              <a:defRPr/>
            </a:lvl1pPr>
          </a:lstStyle>
          <a:p>
            <a:endParaRPr lang="en-US" altLang="en-US" dirty="0"/>
          </a:p>
        </p:txBody>
      </p:sp>
    </p:spTree>
    <p:extLst>
      <p:ext uri="{BB962C8B-B14F-4D97-AF65-F5344CB8AC3E}">
        <p14:creationId xmlns:p14="http://schemas.microsoft.com/office/powerpoint/2010/main" val="295553999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57200" y="3938588"/>
            <a:ext cx="82296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51575"/>
            <a:ext cx="2133600" cy="476250"/>
          </a:xfrm>
        </p:spPr>
        <p:txBody>
          <a:bodyPr/>
          <a:lstStyle>
            <a:lvl1pPr>
              <a:defRPr/>
            </a:lvl1pPr>
          </a:lstStyle>
          <a:p>
            <a:endParaRPr lang="en-US" altLang="en-US" dirty="0"/>
          </a:p>
        </p:txBody>
      </p:sp>
      <p:sp>
        <p:nvSpPr>
          <p:cNvPr id="7" name="Slide Number Placeholder 6"/>
          <p:cNvSpPr>
            <a:spLocks noGrp="1"/>
          </p:cNvSpPr>
          <p:nvPr>
            <p:ph type="sldNum" sz="quarter" idx="11"/>
          </p:nvPr>
        </p:nvSpPr>
        <p:spPr>
          <a:xfrm>
            <a:off x="6553200" y="6248400"/>
            <a:ext cx="2133600" cy="476250"/>
          </a:xfrm>
        </p:spPr>
        <p:txBody>
          <a:bodyPr/>
          <a:lstStyle>
            <a:lvl1pPr>
              <a:defRPr/>
            </a:lvl1pPr>
          </a:lstStyle>
          <a:p>
            <a:fld id="{D049DAA7-60C5-4A6A-AAD1-E775412AEDB0}" type="slidenum">
              <a:rPr lang="en-US" altLang="en-US"/>
              <a:pPr/>
              <a:t>‹#›</a:t>
            </a:fld>
            <a:endParaRPr lang="en-US" altLang="en-US" dirty="0"/>
          </a:p>
        </p:txBody>
      </p:sp>
      <p:sp>
        <p:nvSpPr>
          <p:cNvPr id="8" name="Footer Placeholder 7"/>
          <p:cNvSpPr>
            <a:spLocks noGrp="1"/>
          </p:cNvSpPr>
          <p:nvPr>
            <p:ph type="ftr" sz="quarter" idx="12"/>
          </p:nvPr>
        </p:nvSpPr>
        <p:spPr>
          <a:xfrm>
            <a:off x="3124200" y="6248400"/>
            <a:ext cx="2895600" cy="476250"/>
          </a:xfrm>
        </p:spPr>
        <p:txBody>
          <a:bodyPr/>
          <a:lstStyle>
            <a:lvl1pPr>
              <a:defRPr/>
            </a:lvl1pPr>
          </a:lstStyle>
          <a:p>
            <a:endParaRPr lang="en-US" altLang="en-US" dirty="0"/>
          </a:p>
        </p:txBody>
      </p:sp>
    </p:spTree>
    <p:extLst>
      <p:ext uri="{BB962C8B-B14F-4D97-AF65-F5344CB8AC3E}">
        <p14:creationId xmlns:p14="http://schemas.microsoft.com/office/powerpoint/2010/main" val="245955272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51575"/>
            <a:ext cx="2133600" cy="476250"/>
          </a:xfrm>
        </p:spPr>
        <p:txBody>
          <a:bodyPr/>
          <a:lstStyle>
            <a:lvl1pPr>
              <a:defRPr/>
            </a:lvl1pPr>
          </a:lstStyle>
          <a:p>
            <a:endParaRPr lang="en-US" altLang="en-US" dirty="0"/>
          </a:p>
        </p:txBody>
      </p:sp>
      <p:sp>
        <p:nvSpPr>
          <p:cNvPr id="6" name="Slide Number Placeholder 5"/>
          <p:cNvSpPr>
            <a:spLocks noGrp="1"/>
          </p:cNvSpPr>
          <p:nvPr>
            <p:ph type="sldNum" sz="quarter" idx="11"/>
          </p:nvPr>
        </p:nvSpPr>
        <p:spPr>
          <a:xfrm>
            <a:off x="6553200" y="6248400"/>
            <a:ext cx="2133600" cy="476250"/>
          </a:xfrm>
        </p:spPr>
        <p:txBody>
          <a:bodyPr/>
          <a:lstStyle>
            <a:lvl1pPr>
              <a:defRPr/>
            </a:lvl1pPr>
          </a:lstStyle>
          <a:p>
            <a:fld id="{7B029937-52F4-4D6F-A3EF-B69472AD1F40}" type="slidenum">
              <a:rPr lang="en-US" altLang="en-US"/>
              <a:pPr/>
              <a:t>‹#›</a:t>
            </a:fld>
            <a:endParaRPr lang="en-US" altLang="en-US" dirty="0"/>
          </a:p>
        </p:txBody>
      </p:sp>
      <p:sp>
        <p:nvSpPr>
          <p:cNvPr id="7" name="Footer Placeholder 6"/>
          <p:cNvSpPr>
            <a:spLocks noGrp="1"/>
          </p:cNvSpPr>
          <p:nvPr>
            <p:ph type="ftr" sz="quarter" idx="12"/>
          </p:nvPr>
        </p:nvSpPr>
        <p:spPr>
          <a:xfrm>
            <a:off x="3124200" y="6248400"/>
            <a:ext cx="2895600" cy="476250"/>
          </a:xfrm>
        </p:spPr>
        <p:txBody>
          <a:bodyPr/>
          <a:lstStyle>
            <a:lvl1pPr>
              <a:defRPr/>
            </a:lvl1pPr>
          </a:lstStyle>
          <a:p>
            <a:endParaRPr lang="en-US" altLang="en-US" dirty="0"/>
          </a:p>
        </p:txBody>
      </p:sp>
    </p:spTree>
    <p:extLst>
      <p:ext uri="{BB962C8B-B14F-4D97-AF65-F5344CB8AC3E}">
        <p14:creationId xmlns:p14="http://schemas.microsoft.com/office/powerpoint/2010/main" val="17846273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24800" y="6424613"/>
            <a:ext cx="111125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6" name="Rectangle 2"/>
          <p:cNvSpPr>
            <a:spLocks noGrp="1" noRot="1" noChangeArrowheads="1"/>
          </p:cNvSpPr>
          <p:nvPr>
            <p:ph type="ctrTitle"/>
          </p:nvPr>
        </p:nvSpPr>
        <p:spPr>
          <a:xfrm>
            <a:off x="685800" y="1981200"/>
            <a:ext cx="7772400" cy="1600200"/>
          </a:xfrm>
        </p:spPr>
        <p:txBody>
          <a:bodyPr/>
          <a:lstStyle>
            <a:lvl1pPr>
              <a:defRPr/>
            </a:lvl1pPr>
          </a:lstStyle>
          <a:p>
            <a:r>
              <a:rPr lang="en-US"/>
              <a:t>Click to edit Master title style</a:t>
            </a:r>
          </a:p>
        </p:txBody>
      </p:sp>
      <p:sp>
        <p:nvSpPr>
          <p:cNvPr id="88067"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5" name="Rectangle 7"/>
          <p:cNvSpPr>
            <a:spLocks noGrp="1" noChangeArrowheads="1"/>
          </p:cNvSpPr>
          <p:nvPr>
            <p:ph type="dt" sz="quarter" idx="10"/>
          </p:nvPr>
        </p:nvSpPr>
        <p:spPr/>
        <p:txBody>
          <a:bodyPr/>
          <a:lstStyle>
            <a:lvl1pPr>
              <a:defRPr>
                <a:cs typeface="Arial" charset="0"/>
              </a:defRPr>
            </a:lvl1pPr>
          </a:lstStyle>
          <a:p>
            <a:pPr>
              <a:defRPr/>
            </a:pPr>
            <a:endParaRPr lang="en-US" dirty="0"/>
          </a:p>
        </p:txBody>
      </p:sp>
      <p:sp>
        <p:nvSpPr>
          <p:cNvPr id="6" name="Rectangle 8"/>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7" name="Rectangle 9"/>
          <p:cNvSpPr>
            <a:spLocks noGrp="1" noChangeArrowheads="1"/>
          </p:cNvSpPr>
          <p:nvPr>
            <p:ph type="sldNum" sz="quarter" idx="12"/>
          </p:nvPr>
        </p:nvSpPr>
        <p:spPr/>
        <p:txBody>
          <a:bodyPr/>
          <a:lstStyle>
            <a:lvl1pPr>
              <a:defRPr/>
            </a:lvl1pPr>
          </a:lstStyle>
          <a:p>
            <a:pPr>
              <a:defRPr/>
            </a:pPr>
            <a:fld id="{1A816001-4373-4CDF-B264-02EB7A8D682D}" type="slidenum">
              <a:rPr lang="en-US" altLang="en-US"/>
              <a:pPr>
                <a:defRPr/>
              </a:pPr>
              <a:t>‹#›</a:t>
            </a:fld>
            <a:endParaRPr lang="en-US" altLang="en-US" dirty="0"/>
          </a:p>
        </p:txBody>
      </p:sp>
    </p:spTree>
    <p:extLst>
      <p:ext uri="{BB962C8B-B14F-4D97-AF65-F5344CB8AC3E}">
        <p14:creationId xmlns:p14="http://schemas.microsoft.com/office/powerpoint/2010/main" val="25002303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5"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6" name="Rectangle 14"/>
          <p:cNvSpPr>
            <a:spLocks noGrp="1" noChangeArrowheads="1"/>
          </p:cNvSpPr>
          <p:nvPr>
            <p:ph type="sldNum" sz="quarter" idx="12"/>
          </p:nvPr>
        </p:nvSpPr>
        <p:spPr/>
        <p:txBody>
          <a:bodyPr/>
          <a:lstStyle>
            <a:lvl1pPr>
              <a:defRPr/>
            </a:lvl1pPr>
          </a:lstStyle>
          <a:p>
            <a:pPr>
              <a:defRPr/>
            </a:pPr>
            <a:fld id="{B31F56FF-8590-4FC7-A94A-E95E1E1CFCD8}" type="slidenum">
              <a:rPr lang="en-US" altLang="en-US"/>
              <a:pPr>
                <a:defRPr/>
              </a:pPr>
              <a:t>‹#›</a:t>
            </a:fld>
            <a:endParaRPr lang="en-US" altLang="en-US" dirty="0"/>
          </a:p>
        </p:txBody>
      </p:sp>
    </p:spTree>
    <p:extLst>
      <p:ext uri="{BB962C8B-B14F-4D97-AF65-F5344CB8AC3E}">
        <p14:creationId xmlns:p14="http://schemas.microsoft.com/office/powerpoint/2010/main" val="406745968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5"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6" name="Rectangle 14"/>
          <p:cNvSpPr>
            <a:spLocks noGrp="1" noChangeArrowheads="1"/>
          </p:cNvSpPr>
          <p:nvPr>
            <p:ph type="sldNum" sz="quarter" idx="12"/>
          </p:nvPr>
        </p:nvSpPr>
        <p:spPr/>
        <p:txBody>
          <a:bodyPr/>
          <a:lstStyle>
            <a:lvl1pPr>
              <a:defRPr/>
            </a:lvl1pPr>
          </a:lstStyle>
          <a:p>
            <a:pPr>
              <a:defRPr/>
            </a:pPr>
            <a:fld id="{9E7D6121-700B-40B6-8F38-EB4066CA7C9B}" type="slidenum">
              <a:rPr lang="en-US" altLang="en-US"/>
              <a:pPr>
                <a:defRPr/>
              </a:pPr>
              <a:t>‹#›</a:t>
            </a:fld>
            <a:endParaRPr lang="en-US" altLang="en-US" dirty="0"/>
          </a:p>
        </p:txBody>
      </p:sp>
    </p:spTree>
    <p:extLst>
      <p:ext uri="{BB962C8B-B14F-4D97-AF65-F5344CB8AC3E}">
        <p14:creationId xmlns:p14="http://schemas.microsoft.com/office/powerpoint/2010/main" val="7632455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6"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7" name="Rectangle 14"/>
          <p:cNvSpPr>
            <a:spLocks noGrp="1" noChangeArrowheads="1"/>
          </p:cNvSpPr>
          <p:nvPr>
            <p:ph type="sldNum" sz="quarter" idx="12"/>
          </p:nvPr>
        </p:nvSpPr>
        <p:spPr/>
        <p:txBody>
          <a:bodyPr/>
          <a:lstStyle>
            <a:lvl1pPr>
              <a:defRPr/>
            </a:lvl1pPr>
          </a:lstStyle>
          <a:p>
            <a:pPr>
              <a:defRPr/>
            </a:pPr>
            <a:fld id="{0769C1E3-DA48-4C20-A47D-E1D4A9A3AA52}" type="slidenum">
              <a:rPr lang="en-US" altLang="en-US"/>
              <a:pPr>
                <a:defRPr/>
              </a:pPr>
              <a:t>‹#›</a:t>
            </a:fld>
            <a:endParaRPr lang="en-US" altLang="en-US" dirty="0"/>
          </a:p>
        </p:txBody>
      </p:sp>
    </p:spTree>
    <p:extLst>
      <p:ext uri="{BB962C8B-B14F-4D97-AF65-F5344CB8AC3E}">
        <p14:creationId xmlns:p14="http://schemas.microsoft.com/office/powerpoint/2010/main" val="148650280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8"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9" name="Rectangle 14"/>
          <p:cNvSpPr>
            <a:spLocks noGrp="1" noChangeArrowheads="1"/>
          </p:cNvSpPr>
          <p:nvPr>
            <p:ph type="sldNum" sz="quarter" idx="12"/>
          </p:nvPr>
        </p:nvSpPr>
        <p:spPr/>
        <p:txBody>
          <a:bodyPr/>
          <a:lstStyle>
            <a:lvl1pPr>
              <a:defRPr/>
            </a:lvl1pPr>
          </a:lstStyle>
          <a:p>
            <a:pPr>
              <a:defRPr/>
            </a:pPr>
            <a:fld id="{5F2282FC-21B9-46E9-AD4D-C2B025F0EBDD}" type="slidenum">
              <a:rPr lang="en-US" altLang="en-US"/>
              <a:pPr>
                <a:defRPr/>
              </a:pPr>
              <a:t>‹#›</a:t>
            </a:fld>
            <a:endParaRPr lang="en-US" altLang="en-US" dirty="0"/>
          </a:p>
        </p:txBody>
      </p:sp>
    </p:spTree>
    <p:extLst>
      <p:ext uri="{BB962C8B-B14F-4D97-AF65-F5344CB8AC3E}">
        <p14:creationId xmlns:p14="http://schemas.microsoft.com/office/powerpoint/2010/main" val="21471817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4"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5" name="Rectangle 14"/>
          <p:cNvSpPr>
            <a:spLocks noGrp="1" noChangeArrowheads="1"/>
          </p:cNvSpPr>
          <p:nvPr>
            <p:ph type="sldNum" sz="quarter" idx="12"/>
          </p:nvPr>
        </p:nvSpPr>
        <p:spPr/>
        <p:txBody>
          <a:bodyPr/>
          <a:lstStyle>
            <a:lvl1pPr>
              <a:defRPr/>
            </a:lvl1pPr>
          </a:lstStyle>
          <a:p>
            <a:pPr>
              <a:defRPr/>
            </a:pPr>
            <a:fld id="{32373DE7-691F-4950-9D5C-BD55DF2A5884}" type="slidenum">
              <a:rPr lang="en-US" altLang="en-US"/>
              <a:pPr>
                <a:defRPr/>
              </a:pPr>
              <a:t>‹#›</a:t>
            </a:fld>
            <a:endParaRPr lang="en-US" altLang="en-US" dirty="0"/>
          </a:p>
        </p:txBody>
      </p:sp>
    </p:spTree>
    <p:extLst>
      <p:ext uri="{BB962C8B-B14F-4D97-AF65-F5344CB8AC3E}">
        <p14:creationId xmlns:p14="http://schemas.microsoft.com/office/powerpoint/2010/main" val="19460383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3"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4" name="Rectangle 14"/>
          <p:cNvSpPr>
            <a:spLocks noGrp="1" noChangeArrowheads="1"/>
          </p:cNvSpPr>
          <p:nvPr>
            <p:ph type="sldNum" sz="quarter" idx="12"/>
          </p:nvPr>
        </p:nvSpPr>
        <p:spPr/>
        <p:txBody>
          <a:bodyPr/>
          <a:lstStyle>
            <a:lvl1pPr>
              <a:defRPr/>
            </a:lvl1pPr>
          </a:lstStyle>
          <a:p>
            <a:pPr>
              <a:defRPr/>
            </a:pPr>
            <a:fld id="{50BC69E5-AEB8-4AF8-88BE-2E69715BE7DF}" type="slidenum">
              <a:rPr lang="en-US" altLang="en-US"/>
              <a:pPr>
                <a:defRPr/>
              </a:pPr>
              <a:t>‹#›</a:t>
            </a:fld>
            <a:endParaRPr lang="en-US" altLang="en-US" dirty="0"/>
          </a:p>
        </p:txBody>
      </p:sp>
    </p:spTree>
    <p:extLst>
      <p:ext uri="{BB962C8B-B14F-4D97-AF65-F5344CB8AC3E}">
        <p14:creationId xmlns:p14="http://schemas.microsoft.com/office/powerpoint/2010/main" val="396288335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6"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7" name="Rectangle 14"/>
          <p:cNvSpPr>
            <a:spLocks noGrp="1" noChangeArrowheads="1"/>
          </p:cNvSpPr>
          <p:nvPr>
            <p:ph type="sldNum" sz="quarter" idx="12"/>
          </p:nvPr>
        </p:nvSpPr>
        <p:spPr/>
        <p:txBody>
          <a:bodyPr/>
          <a:lstStyle>
            <a:lvl1pPr>
              <a:defRPr/>
            </a:lvl1pPr>
          </a:lstStyle>
          <a:p>
            <a:pPr>
              <a:defRPr/>
            </a:pPr>
            <a:fld id="{A7ED6AFB-0440-45A7-9805-12ADCF9B29CF}" type="slidenum">
              <a:rPr lang="en-US" altLang="en-US"/>
              <a:pPr>
                <a:defRPr/>
              </a:pPr>
              <a:t>‹#›</a:t>
            </a:fld>
            <a:endParaRPr lang="en-US" altLang="en-US" dirty="0"/>
          </a:p>
        </p:txBody>
      </p:sp>
    </p:spTree>
    <p:extLst>
      <p:ext uri="{BB962C8B-B14F-4D97-AF65-F5344CB8AC3E}">
        <p14:creationId xmlns:p14="http://schemas.microsoft.com/office/powerpoint/2010/main" val="27559193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6"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7" name="Rectangle 14"/>
          <p:cNvSpPr>
            <a:spLocks noGrp="1" noChangeArrowheads="1"/>
          </p:cNvSpPr>
          <p:nvPr>
            <p:ph type="sldNum" sz="quarter" idx="12"/>
          </p:nvPr>
        </p:nvSpPr>
        <p:spPr/>
        <p:txBody>
          <a:bodyPr/>
          <a:lstStyle>
            <a:lvl1pPr>
              <a:defRPr/>
            </a:lvl1pPr>
          </a:lstStyle>
          <a:p>
            <a:pPr>
              <a:defRPr/>
            </a:pPr>
            <a:fld id="{902D6DD1-A971-4AC1-9D47-AFCA8E457BA3}" type="slidenum">
              <a:rPr lang="en-US" altLang="en-US"/>
              <a:pPr>
                <a:defRPr/>
              </a:pPr>
              <a:t>‹#›</a:t>
            </a:fld>
            <a:endParaRPr lang="en-US" altLang="en-US" dirty="0"/>
          </a:p>
        </p:txBody>
      </p:sp>
    </p:spTree>
    <p:extLst>
      <p:ext uri="{BB962C8B-B14F-4D97-AF65-F5344CB8AC3E}">
        <p14:creationId xmlns:p14="http://schemas.microsoft.com/office/powerpoint/2010/main" val="193996009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5"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6" name="Rectangle 14"/>
          <p:cNvSpPr>
            <a:spLocks noGrp="1" noChangeArrowheads="1"/>
          </p:cNvSpPr>
          <p:nvPr>
            <p:ph type="sldNum" sz="quarter" idx="12"/>
          </p:nvPr>
        </p:nvSpPr>
        <p:spPr/>
        <p:txBody>
          <a:bodyPr/>
          <a:lstStyle>
            <a:lvl1pPr>
              <a:defRPr/>
            </a:lvl1pPr>
          </a:lstStyle>
          <a:p>
            <a:pPr>
              <a:defRPr/>
            </a:pPr>
            <a:fld id="{548A7932-95FC-452B-ACCB-A63D9BDBE7C3}" type="slidenum">
              <a:rPr lang="en-US" altLang="en-US"/>
              <a:pPr>
                <a:defRPr/>
              </a:pPr>
              <a:t>‹#›</a:t>
            </a:fld>
            <a:endParaRPr lang="en-US" altLang="en-US" dirty="0"/>
          </a:p>
        </p:txBody>
      </p:sp>
    </p:spTree>
    <p:extLst>
      <p:ext uri="{BB962C8B-B14F-4D97-AF65-F5344CB8AC3E}">
        <p14:creationId xmlns:p14="http://schemas.microsoft.com/office/powerpoint/2010/main" val="294252008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p:txBody>
          <a:bodyPr/>
          <a:lstStyle>
            <a:lvl1pPr>
              <a:defRPr>
                <a:cs typeface="Arial" charset="0"/>
              </a:defRPr>
            </a:lvl1pPr>
          </a:lstStyle>
          <a:p>
            <a:pPr>
              <a:defRPr/>
            </a:pPr>
            <a:endParaRPr lang="en-US" dirty="0"/>
          </a:p>
        </p:txBody>
      </p:sp>
      <p:sp>
        <p:nvSpPr>
          <p:cNvPr id="5" name="Rectangle 13"/>
          <p:cNvSpPr>
            <a:spLocks noGrp="1" noChangeArrowheads="1"/>
          </p:cNvSpPr>
          <p:nvPr>
            <p:ph type="ftr" sz="quarter" idx="11"/>
          </p:nvPr>
        </p:nvSpPr>
        <p:spPr/>
        <p:txBody>
          <a:bodyPr/>
          <a:lstStyle>
            <a:lvl1pPr>
              <a:defRPr>
                <a:cs typeface="Arial" charset="0"/>
              </a:defRPr>
            </a:lvl1pPr>
          </a:lstStyle>
          <a:p>
            <a:pPr>
              <a:defRPr/>
            </a:pPr>
            <a:r>
              <a:rPr lang="en-US" dirty="0"/>
              <a:t>Copyright Bale/Doneen Paradigm</a:t>
            </a:r>
          </a:p>
        </p:txBody>
      </p:sp>
      <p:sp>
        <p:nvSpPr>
          <p:cNvPr id="6" name="Rectangle 14"/>
          <p:cNvSpPr>
            <a:spLocks noGrp="1" noChangeArrowheads="1"/>
          </p:cNvSpPr>
          <p:nvPr>
            <p:ph type="sldNum" sz="quarter" idx="12"/>
          </p:nvPr>
        </p:nvSpPr>
        <p:spPr/>
        <p:txBody>
          <a:bodyPr/>
          <a:lstStyle>
            <a:lvl1pPr>
              <a:defRPr/>
            </a:lvl1pPr>
          </a:lstStyle>
          <a:p>
            <a:pPr>
              <a:defRPr/>
            </a:pPr>
            <a:fld id="{45DE4403-E52C-4409-A8F6-9F9B8EB9D498}" type="slidenum">
              <a:rPr lang="en-US" altLang="en-US"/>
              <a:pPr>
                <a:defRPr/>
              </a:pPr>
              <a:t>‹#›</a:t>
            </a:fld>
            <a:endParaRPr lang="en-US" altLang="en-US" dirty="0"/>
          </a:p>
        </p:txBody>
      </p:sp>
    </p:spTree>
    <p:extLst>
      <p:ext uri="{BB962C8B-B14F-4D97-AF65-F5344CB8AC3E}">
        <p14:creationId xmlns:p14="http://schemas.microsoft.com/office/powerpoint/2010/main" val="208344146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a:t>Click to edit Master title style</a:t>
            </a:r>
          </a:p>
        </p:txBody>
      </p:sp>
      <p:sp>
        <p:nvSpPr>
          <p:cNvPr id="3" name="Text Placeholder 2"/>
          <p:cNvSpPr>
            <a:spLocks noGrp="1"/>
          </p:cNvSpPr>
          <p:nvPr>
            <p:ph type="body" sz="half" idx="1"/>
          </p:nvPr>
        </p:nvSpPr>
        <p:spPr>
          <a:xfrm>
            <a:off x="301625" y="1676400"/>
            <a:ext cx="4194175" cy="4422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194175" cy="4422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1246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3.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slideLayout" Target="../slideLayouts/slideLayout45.xml"/><Relationship Id="rId13" Type="http://schemas.openxmlformats.org/officeDocument/2006/relationships/theme" Target="../theme/theme4.xml"/><Relationship Id="rId14" Type="http://schemas.openxmlformats.org/officeDocument/2006/relationships/image" Target="../media/image3.jpe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5.xml"/><Relationship Id="rId13" Type="http://schemas.openxmlformats.org/officeDocument/2006/relationships/image" Target="../media/image4.jpe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slideLayout" Target="../slideLayouts/slideLayout68.xml"/><Relationship Id="rId13" Type="http://schemas.openxmlformats.org/officeDocument/2006/relationships/theme" Target="../theme/theme6.xml"/><Relationship Id="rId14" Type="http://schemas.openxmlformats.org/officeDocument/2006/relationships/image" Target="../media/image3.jpe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9.xml"/><Relationship Id="rId12" Type="http://schemas.openxmlformats.org/officeDocument/2006/relationships/theme" Target="../theme/theme7.xml"/><Relationship Id="rId1" Type="http://schemas.openxmlformats.org/officeDocument/2006/relationships/slideLayout" Target="../slideLayouts/slideLayout69.xml"/><Relationship Id="rId2" Type="http://schemas.openxmlformats.org/officeDocument/2006/relationships/slideLayout" Target="../slideLayouts/slideLayout70.xml"/><Relationship Id="rId3" Type="http://schemas.openxmlformats.org/officeDocument/2006/relationships/slideLayout" Target="../slideLayouts/slideLayout71.xml"/><Relationship Id="rId4" Type="http://schemas.openxmlformats.org/officeDocument/2006/relationships/slideLayout" Target="../slideLayouts/slideLayout72.xml"/><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 Id="rId9" Type="http://schemas.openxmlformats.org/officeDocument/2006/relationships/slideLayout" Target="../slideLayouts/slideLayout77.xml"/><Relationship Id="rId10"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0.xml"/><Relationship Id="rId12" Type="http://schemas.openxmlformats.org/officeDocument/2006/relationships/slideLayout" Target="../slideLayouts/slideLayout91.xml"/><Relationship Id="rId13" Type="http://schemas.openxmlformats.org/officeDocument/2006/relationships/slideLayout" Target="../slideLayouts/slideLayout92.xml"/><Relationship Id="rId14" Type="http://schemas.openxmlformats.org/officeDocument/2006/relationships/theme" Target="../theme/theme8.xml"/><Relationship Id="rId1" Type="http://schemas.openxmlformats.org/officeDocument/2006/relationships/slideLayout" Target="../slideLayouts/slideLayout80.xml"/><Relationship Id="rId2" Type="http://schemas.openxmlformats.org/officeDocument/2006/relationships/slideLayout" Target="../slideLayouts/slideLayout81.xml"/><Relationship Id="rId3" Type="http://schemas.openxmlformats.org/officeDocument/2006/relationships/slideLayout" Target="../slideLayouts/slideLayout82.xml"/><Relationship Id="rId4" Type="http://schemas.openxmlformats.org/officeDocument/2006/relationships/slideLayout" Target="../slideLayouts/slideLayout83.xml"/><Relationship Id="rId5" Type="http://schemas.openxmlformats.org/officeDocument/2006/relationships/slideLayout" Target="../slideLayouts/slideLayout84.xml"/><Relationship Id="rId6" Type="http://schemas.openxmlformats.org/officeDocument/2006/relationships/slideLayout" Target="../slideLayouts/slideLayout85.xml"/><Relationship Id="rId7" Type="http://schemas.openxmlformats.org/officeDocument/2006/relationships/slideLayout" Target="../slideLayouts/slideLayout86.xml"/><Relationship Id="rId8" Type="http://schemas.openxmlformats.org/officeDocument/2006/relationships/slideLayout" Target="../slideLayouts/slideLayout87.xml"/><Relationship Id="rId9" Type="http://schemas.openxmlformats.org/officeDocument/2006/relationships/slideLayout" Target="../slideLayouts/slideLayout88.xml"/><Relationship Id="rId10"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03.xml"/><Relationship Id="rId12" Type="http://schemas.openxmlformats.org/officeDocument/2006/relationships/theme" Target="../theme/theme9.xml"/><Relationship Id="rId1" Type="http://schemas.openxmlformats.org/officeDocument/2006/relationships/slideLayout" Target="../slideLayouts/slideLayout93.xml"/><Relationship Id="rId2" Type="http://schemas.openxmlformats.org/officeDocument/2006/relationships/slideLayout" Target="../slideLayouts/slideLayout94.xml"/><Relationship Id="rId3" Type="http://schemas.openxmlformats.org/officeDocument/2006/relationships/slideLayout" Target="../slideLayouts/slideLayout95.xml"/><Relationship Id="rId4" Type="http://schemas.openxmlformats.org/officeDocument/2006/relationships/slideLayout" Target="../slideLayouts/slideLayout96.xml"/><Relationship Id="rId5" Type="http://schemas.openxmlformats.org/officeDocument/2006/relationships/slideLayout" Target="../slideLayouts/slideLayout97.xml"/><Relationship Id="rId6" Type="http://schemas.openxmlformats.org/officeDocument/2006/relationships/slideLayout" Target="../slideLayouts/slideLayout98.xml"/><Relationship Id="rId7" Type="http://schemas.openxmlformats.org/officeDocument/2006/relationships/slideLayout" Target="../slideLayouts/slideLayout99.xml"/><Relationship Id="rId8" Type="http://schemas.openxmlformats.org/officeDocument/2006/relationships/slideLayout" Target="../slideLayouts/slideLayout100.xml"/><Relationship Id="rId9" Type="http://schemas.openxmlformats.org/officeDocument/2006/relationships/slideLayout" Target="../slideLayouts/slideLayout101.xml"/><Relationship Id="rId10" Type="http://schemas.openxmlformats.org/officeDocument/2006/relationships/slideLayout" Target="../slideLayouts/slideLayout102.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slideLayout" Target="../slideLayouts/slideLayout115.xml"/><Relationship Id="rId13" Type="http://schemas.openxmlformats.org/officeDocument/2006/relationships/slideLayout" Target="../slideLayouts/slideLayout116.xml"/><Relationship Id="rId14" Type="http://schemas.openxmlformats.org/officeDocument/2006/relationships/slideLayout" Target="../slideLayouts/slideLayout117.xml"/><Relationship Id="rId15" Type="http://schemas.openxmlformats.org/officeDocument/2006/relationships/theme" Target="../theme/theme10.xml"/><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8.xml"/><Relationship Id="rId12" Type="http://schemas.openxmlformats.org/officeDocument/2006/relationships/slideLayout" Target="../slideLayouts/slideLayout129.xml"/><Relationship Id="rId13" Type="http://schemas.openxmlformats.org/officeDocument/2006/relationships/theme" Target="../theme/theme11.xml"/><Relationship Id="rId14" Type="http://schemas.openxmlformats.org/officeDocument/2006/relationships/image" Target="../media/image5.png"/><Relationship Id="rId1" Type="http://schemas.openxmlformats.org/officeDocument/2006/relationships/slideLayout" Target="../slideLayouts/slideLayout118.xml"/><Relationship Id="rId2" Type="http://schemas.openxmlformats.org/officeDocument/2006/relationships/slideLayout" Target="../slideLayouts/slideLayout119.xml"/><Relationship Id="rId3" Type="http://schemas.openxmlformats.org/officeDocument/2006/relationships/slideLayout" Target="../slideLayouts/slideLayout120.xml"/><Relationship Id="rId4" Type="http://schemas.openxmlformats.org/officeDocument/2006/relationships/slideLayout" Target="../slideLayouts/slideLayout121.xml"/><Relationship Id="rId5" Type="http://schemas.openxmlformats.org/officeDocument/2006/relationships/slideLayout" Target="../slideLayouts/slideLayout122.xml"/><Relationship Id="rId6" Type="http://schemas.openxmlformats.org/officeDocument/2006/relationships/slideLayout" Target="../slideLayouts/slideLayout123.xml"/><Relationship Id="rId7" Type="http://schemas.openxmlformats.org/officeDocument/2006/relationships/slideLayout" Target="../slideLayouts/slideLayout124.xml"/><Relationship Id="rId8" Type="http://schemas.openxmlformats.org/officeDocument/2006/relationships/slideLayout" Target="../slideLayouts/slideLayout125.xml"/><Relationship Id="rId9" Type="http://schemas.openxmlformats.org/officeDocument/2006/relationships/slideLayout" Target="../slideLayouts/slideLayout126.xml"/><Relationship Id="rId10" Type="http://schemas.openxmlformats.org/officeDocument/2006/relationships/slideLayout" Target="../slideLayouts/slideLayout1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9218" name="Picture 2" descr="slide_content_v03b"/>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457155"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20"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1"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61C5AB27-C06E-476B-A5A8-DE33BABBE4CB}"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3" r:id="rId1"/>
    <p:sldLayoutId id="2147507002" r:id="rId2"/>
    <p:sldLayoutId id="2147507003" r:id="rId3"/>
    <p:sldLayoutId id="2147507004" r:id="rId4"/>
    <p:sldLayoutId id="2147507005" r:id="rId5"/>
    <p:sldLayoutId id="2147507006" r:id="rId6"/>
    <p:sldLayoutId id="2147507007" r:id="rId7"/>
    <p:sldLayoutId id="2147507008" r:id="rId8"/>
    <p:sldLayoutId id="2147507009" r:id="rId9"/>
    <p:sldLayoutId id="2147507010" r:id="rId10"/>
    <p:sldLayoutId id="2147507011" r:id="rId11"/>
  </p:sldLayoutIdLst>
  <p:transition xmlns:p14="http://schemas.microsoft.com/office/powerpoint/2010/mai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11266" name="Picture 2" descr="slide_content_v03b"/>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534979"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8"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9"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AB8075A8-D3C3-43C7-A4D9-6D8A75534FF5}"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4" r:id="rId1"/>
    <p:sldLayoutId id="2147507023" r:id="rId2"/>
    <p:sldLayoutId id="2147507024" r:id="rId3"/>
    <p:sldLayoutId id="2147507025" r:id="rId4"/>
    <p:sldLayoutId id="2147507026" r:id="rId5"/>
    <p:sldLayoutId id="2147507027" r:id="rId6"/>
    <p:sldLayoutId id="2147507028" r:id="rId7"/>
    <p:sldLayoutId id="2147507029" r:id="rId8"/>
    <p:sldLayoutId id="2147507030" r:id="rId9"/>
    <p:sldLayoutId id="2147507031" r:id="rId10"/>
    <p:sldLayoutId id="2147507032" r:id="rId11"/>
  </p:sldLayoutIdLst>
  <p:transition xmlns:p14="http://schemas.microsoft.com/office/powerpoint/2010/mai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19458" name="Group 2"/>
          <p:cNvGrpSpPr>
            <a:grpSpLocks/>
          </p:cNvGrpSpPr>
          <p:nvPr userDrawn="1"/>
        </p:nvGrpSpPr>
        <p:grpSpPr bwMode="auto">
          <a:xfrm>
            <a:off x="0" y="0"/>
            <a:ext cx="9140825" cy="6850063"/>
            <a:chOff x="0" y="0"/>
            <a:chExt cx="5758" cy="4315"/>
          </a:xfrm>
        </p:grpSpPr>
        <p:grpSp>
          <p:nvGrpSpPr>
            <p:cNvPr id="19466" name="Group 3"/>
            <p:cNvGrpSpPr>
              <a:grpSpLocks/>
            </p:cNvGrpSpPr>
            <p:nvPr userDrawn="1"/>
          </p:nvGrpSpPr>
          <p:grpSpPr bwMode="auto">
            <a:xfrm>
              <a:off x="1728" y="2230"/>
              <a:ext cx="4027" cy="2085"/>
              <a:chOff x="1728" y="2230"/>
              <a:chExt cx="4027" cy="2085"/>
            </a:xfrm>
          </p:grpSpPr>
          <p:sp>
            <p:nvSpPr>
              <p:cNvPr id="19469"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19470"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19471"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19472"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19473"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19467"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19468"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1985547" name="Rectangle 11"/>
          <p:cNvSpPr>
            <a:spLocks noGrp="1" noChangeArrowheads="1"/>
          </p:cNvSpPr>
          <p:nvPr>
            <p:ph type="body" idx="1"/>
          </p:nvPr>
        </p:nvSpPr>
        <p:spPr bwMode="auto">
          <a:xfrm>
            <a:off x="965200" y="14478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85548"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19463" name="Picture 13"/>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50800" y="635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1985550" name="Rectangle 14"/>
          <p:cNvSpPr>
            <a:spLocks noGrp="1" noChangeArrowheads="1"/>
          </p:cNvSpPr>
          <p:nvPr>
            <p:ph type="title"/>
          </p:nvPr>
        </p:nvSpPr>
        <p:spPr bwMode="auto">
          <a:xfrm>
            <a:off x="1371600" y="304800"/>
            <a:ext cx="7772400" cy="40640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19465" name="Line 15"/>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10" r:id="rId1"/>
    <p:sldLayoutId id="2147507111" r:id="rId2"/>
    <p:sldLayoutId id="2147507112" r:id="rId3"/>
    <p:sldLayoutId id="2147507113" r:id="rId4"/>
    <p:sldLayoutId id="2147507114" r:id="rId5"/>
    <p:sldLayoutId id="2147507115" r:id="rId6"/>
    <p:sldLayoutId id="2147507116" r:id="rId7"/>
    <p:sldLayoutId id="2147507117" r:id="rId8"/>
    <p:sldLayoutId id="2147507118" r:id="rId9"/>
    <p:sldLayoutId id="2147507119" r:id="rId10"/>
    <p:sldLayoutId id="2147507120" r:id="rId11"/>
  </p:sldLayoutIdLst>
  <p:txStyles>
    <p:titleStyle>
      <a:lvl1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Black" pitchFamily="34"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Times" pitchFamily="18"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20482" name="Group 2"/>
          <p:cNvGrpSpPr>
            <a:grpSpLocks/>
          </p:cNvGrpSpPr>
          <p:nvPr userDrawn="1"/>
        </p:nvGrpSpPr>
        <p:grpSpPr bwMode="auto">
          <a:xfrm>
            <a:off x="0" y="0"/>
            <a:ext cx="9140825" cy="6850063"/>
            <a:chOff x="0" y="0"/>
            <a:chExt cx="5758" cy="4315"/>
          </a:xfrm>
        </p:grpSpPr>
        <p:grpSp>
          <p:nvGrpSpPr>
            <p:cNvPr id="20491" name="Group 3"/>
            <p:cNvGrpSpPr>
              <a:grpSpLocks/>
            </p:cNvGrpSpPr>
            <p:nvPr userDrawn="1"/>
          </p:nvGrpSpPr>
          <p:grpSpPr bwMode="auto">
            <a:xfrm>
              <a:off x="1728" y="2230"/>
              <a:ext cx="4027" cy="2085"/>
              <a:chOff x="1728" y="2230"/>
              <a:chExt cx="4027" cy="2085"/>
            </a:xfrm>
          </p:grpSpPr>
          <p:sp>
            <p:nvSpPr>
              <p:cNvPr id="20494"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20495"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20496"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20497"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20498"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20492"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20493"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2008075" name="Rectangle 11"/>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08076"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20487" name="Picture 13"/>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20488" name="Line 14"/>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2008079" name="Rectangle 15"/>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20490" name="Line 16"/>
          <p:cNvSpPr>
            <a:spLocks noChangeShapeType="1"/>
          </p:cNvSpPr>
          <p:nvPr userDrawn="1"/>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21" r:id="rId1"/>
    <p:sldLayoutId id="2147507122" r:id="rId2"/>
    <p:sldLayoutId id="2147507123" r:id="rId3"/>
    <p:sldLayoutId id="2147507124" r:id="rId4"/>
    <p:sldLayoutId id="2147507125" r:id="rId5"/>
    <p:sldLayoutId id="2147507126" r:id="rId6"/>
    <p:sldLayoutId id="2147507127" r:id="rId7"/>
    <p:sldLayoutId id="2147507128" r:id="rId8"/>
    <p:sldLayoutId id="2147507129" r:id="rId9"/>
    <p:sldLayoutId id="2147507130" r:id="rId10"/>
    <p:sldLayoutId id="2147507131" r:id="rId11"/>
    <p:sldLayoutId id="2147507132"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6858000"/>
          </a:xfrm>
          <a:prstGeom prst="rect">
            <a:avLst/>
          </a:prstGeom>
          <a:solidFill>
            <a:schemeClr val="hlink"/>
          </a:solidFill>
          <a:ln w="9525">
            <a:solidFill>
              <a:schemeClr val="tx1"/>
            </a:solidFill>
            <a:miter lim="800000"/>
            <a:headEnd/>
            <a:tailEnd/>
          </a:ln>
        </p:spPr>
        <p:txBody>
          <a:bodyPr wrap="none" anchor="ctr"/>
          <a:lstStyle/>
          <a:p>
            <a:pPr algn="l"/>
            <a:endParaRPr lang="en-US" sz="1400" b="1" dirty="0">
              <a:solidFill>
                <a:schemeClr val="bg1"/>
              </a:solidFill>
              <a:latin typeface="Arial" charset="0"/>
            </a:endParaRPr>
          </a:p>
        </p:txBody>
      </p:sp>
      <p:sp>
        <p:nvSpPr>
          <p:cNvPr id="21507" name="Rectangle 3"/>
          <p:cNvSpPr>
            <a:spLocks noGrp="1" noChangeArrowheads="1"/>
          </p:cNvSpPr>
          <p:nvPr>
            <p:ph type="title"/>
          </p:nvPr>
        </p:nvSpPr>
        <p:spPr bwMode="auto">
          <a:xfrm>
            <a:off x="152400" y="0"/>
            <a:ext cx="8763000" cy="11715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1508" name="Freeform 4"/>
          <p:cNvSpPr>
            <a:spLocks/>
          </p:cNvSpPr>
          <p:nvPr/>
        </p:nvSpPr>
        <p:spPr bwMode="auto">
          <a:xfrm>
            <a:off x="0" y="2895600"/>
            <a:ext cx="9144000" cy="708025"/>
          </a:xfrm>
          <a:custGeom>
            <a:avLst/>
            <a:gdLst>
              <a:gd name="T0" fmla="*/ 0 w 5760"/>
              <a:gd name="T1" fmla="*/ 2147483647 h 446"/>
              <a:gd name="T2" fmla="*/ 2147483647 w 5760"/>
              <a:gd name="T3" fmla="*/ 2147483647 h 446"/>
              <a:gd name="T4" fmla="*/ 2147483647 w 5760"/>
              <a:gd name="T5" fmla="*/ 2147483647 h 446"/>
              <a:gd name="T6" fmla="*/ 2147483647 w 5760"/>
              <a:gd name="T7" fmla="*/ 2147483647 h 446"/>
              <a:gd name="T8" fmla="*/ 2147483647 w 5760"/>
              <a:gd name="T9" fmla="*/ 2147483647 h 446"/>
              <a:gd name="T10" fmla="*/ 2147483647 w 5760"/>
              <a:gd name="T11" fmla="*/ 2147483647 h 446"/>
              <a:gd name="T12" fmla="*/ 2147483647 w 5760"/>
              <a:gd name="T13" fmla="*/ 2147483647 h 446"/>
              <a:gd name="T14" fmla="*/ 2147483647 w 5760"/>
              <a:gd name="T15" fmla="*/ 2147483647 h 446"/>
              <a:gd name="T16" fmla="*/ 2147483647 w 5760"/>
              <a:gd name="T17" fmla="*/ 2147483647 h 446"/>
              <a:gd name="T18" fmla="*/ 2147483647 w 5760"/>
              <a:gd name="T19" fmla="*/ 2147483647 h 446"/>
              <a:gd name="T20" fmla="*/ 2147483647 w 5760"/>
              <a:gd name="T21" fmla="*/ 2147483647 h 446"/>
              <a:gd name="T22" fmla="*/ 2147483647 w 5760"/>
              <a:gd name="T23" fmla="*/ 2147483647 h 446"/>
              <a:gd name="T24" fmla="*/ 2147483647 w 5760"/>
              <a:gd name="T25" fmla="*/ 2147483647 h 446"/>
              <a:gd name="T26" fmla="*/ 2147483647 w 5760"/>
              <a:gd name="T27" fmla="*/ 2147483647 h 446"/>
              <a:gd name="T28" fmla="*/ 2147483647 w 5760"/>
              <a:gd name="T29" fmla="*/ 2147483647 h 446"/>
              <a:gd name="T30" fmla="*/ 2147483647 w 5760"/>
              <a:gd name="T31" fmla="*/ 2147483647 h 446"/>
              <a:gd name="T32" fmla="*/ 2147483647 w 5760"/>
              <a:gd name="T33" fmla="*/ 2147483647 h 446"/>
              <a:gd name="T34" fmla="*/ 2147483647 w 5760"/>
              <a:gd name="T35" fmla="*/ 2147483647 h 446"/>
              <a:gd name="T36" fmla="*/ 2147483647 w 5760"/>
              <a:gd name="T37" fmla="*/ 2147483647 h 446"/>
              <a:gd name="T38" fmla="*/ 2147483647 w 5760"/>
              <a:gd name="T39" fmla="*/ 2147483647 h 446"/>
              <a:gd name="T40" fmla="*/ 2147483647 w 5760"/>
              <a:gd name="T41" fmla="*/ 2147483647 h 446"/>
              <a:gd name="T42" fmla="*/ 2147483647 w 5760"/>
              <a:gd name="T43" fmla="*/ 0 h 446"/>
              <a:gd name="T44" fmla="*/ 2147483647 w 5760"/>
              <a:gd name="T45" fmla="*/ 0 h 446"/>
              <a:gd name="T46" fmla="*/ 2147483647 w 5760"/>
              <a:gd name="T47" fmla="*/ 0 h 446"/>
              <a:gd name="T48" fmla="*/ 2147483647 w 5760"/>
              <a:gd name="T49" fmla="*/ 0 h 446"/>
              <a:gd name="T50" fmla="*/ 2147483647 w 5760"/>
              <a:gd name="T51" fmla="*/ 2147483647 h 446"/>
              <a:gd name="T52" fmla="*/ 2147483647 w 5760"/>
              <a:gd name="T53" fmla="*/ 2147483647 h 446"/>
              <a:gd name="T54" fmla="*/ 2147483647 w 5760"/>
              <a:gd name="T55" fmla="*/ 2147483647 h 446"/>
              <a:gd name="T56" fmla="*/ 2147483647 w 5760"/>
              <a:gd name="T57" fmla="*/ 2147483647 h 446"/>
              <a:gd name="T58" fmla="*/ 2147483647 w 5760"/>
              <a:gd name="T59" fmla="*/ 2147483647 h 446"/>
              <a:gd name="T60" fmla="*/ 2147483647 w 5760"/>
              <a:gd name="T61" fmla="*/ 2147483647 h 446"/>
              <a:gd name="T62" fmla="*/ 2147483647 w 5760"/>
              <a:gd name="T63" fmla="*/ 2147483647 h 446"/>
              <a:gd name="T64" fmla="*/ 2147483647 w 5760"/>
              <a:gd name="T65" fmla="*/ 2147483647 h 446"/>
              <a:gd name="T66" fmla="*/ 2147483647 w 5760"/>
              <a:gd name="T67" fmla="*/ 2147483647 h 446"/>
              <a:gd name="T68" fmla="*/ 2147483647 w 5760"/>
              <a:gd name="T69" fmla="*/ 2147483647 h 446"/>
              <a:gd name="T70" fmla="*/ 2147483647 w 5760"/>
              <a:gd name="T71" fmla="*/ 2147483647 h 446"/>
              <a:gd name="T72" fmla="*/ 2147483647 w 5760"/>
              <a:gd name="T73" fmla="*/ 2147483647 h 446"/>
              <a:gd name="T74" fmla="*/ 2147483647 w 5760"/>
              <a:gd name="T75" fmla="*/ 2147483647 h 446"/>
              <a:gd name="T76" fmla="*/ 2147483647 w 5760"/>
              <a:gd name="T77" fmla="*/ 2147483647 h 446"/>
              <a:gd name="T78" fmla="*/ 2147483647 w 5760"/>
              <a:gd name="T79" fmla="*/ 2147483647 h 446"/>
              <a:gd name="T80" fmla="*/ 2147483647 w 5760"/>
              <a:gd name="T81" fmla="*/ 2147483647 h 446"/>
              <a:gd name="T82" fmla="*/ 2147483647 w 5760"/>
              <a:gd name="T83" fmla="*/ 2147483647 h 446"/>
              <a:gd name="T84" fmla="*/ 0 w 5760"/>
              <a:gd name="T85" fmla="*/ 2147483647 h 44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0" h="446">
                <a:moveTo>
                  <a:pt x="0" y="446"/>
                </a:moveTo>
                <a:lnTo>
                  <a:pt x="5760" y="446"/>
                </a:lnTo>
                <a:lnTo>
                  <a:pt x="5760" y="332"/>
                </a:lnTo>
                <a:lnTo>
                  <a:pt x="5716" y="314"/>
                </a:lnTo>
                <a:lnTo>
                  <a:pt x="5668" y="296"/>
                </a:lnTo>
                <a:lnTo>
                  <a:pt x="5616" y="278"/>
                </a:lnTo>
                <a:lnTo>
                  <a:pt x="5562" y="262"/>
                </a:lnTo>
                <a:lnTo>
                  <a:pt x="5502" y="246"/>
                </a:lnTo>
                <a:lnTo>
                  <a:pt x="5440" y="228"/>
                </a:lnTo>
                <a:lnTo>
                  <a:pt x="5304" y="198"/>
                </a:lnTo>
                <a:lnTo>
                  <a:pt x="5158" y="168"/>
                </a:lnTo>
                <a:lnTo>
                  <a:pt x="4998" y="142"/>
                </a:lnTo>
                <a:lnTo>
                  <a:pt x="4826" y="116"/>
                </a:lnTo>
                <a:lnTo>
                  <a:pt x="4644" y="92"/>
                </a:lnTo>
                <a:lnTo>
                  <a:pt x="4450" y="72"/>
                </a:lnTo>
                <a:lnTo>
                  <a:pt x="4248" y="54"/>
                </a:lnTo>
                <a:lnTo>
                  <a:pt x="4038" y="38"/>
                </a:lnTo>
                <a:lnTo>
                  <a:pt x="3820" y="24"/>
                </a:lnTo>
                <a:lnTo>
                  <a:pt x="3594" y="14"/>
                </a:lnTo>
                <a:lnTo>
                  <a:pt x="3362" y="6"/>
                </a:lnTo>
                <a:lnTo>
                  <a:pt x="3124" y="0"/>
                </a:lnTo>
                <a:lnTo>
                  <a:pt x="2880" y="0"/>
                </a:lnTo>
                <a:lnTo>
                  <a:pt x="2636" y="0"/>
                </a:lnTo>
                <a:lnTo>
                  <a:pt x="2398" y="6"/>
                </a:lnTo>
                <a:lnTo>
                  <a:pt x="2166" y="14"/>
                </a:lnTo>
                <a:lnTo>
                  <a:pt x="1940" y="24"/>
                </a:lnTo>
                <a:lnTo>
                  <a:pt x="1722" y="38"/>
                </a:lnTo>
                <a:lnTo>
                  <a:pt x="1512" y="54"/>
                </a:lnTo>
                <a:lnTo>
                  <a:pt x="1310" y="72"/>
                </a:lnTo>
                <a:lnTo>
                  <a:pt x="1116" y="92"/>
                </a:lnTo>
                <a:lnTo>
                  <a:pt x="934" y="116"/>
                </a:lnTo>
                <a:lnTo>
                  <a:pt x="762" y="142"/>
                </a:lnTo>
                <a:lnTo>
                  <a:pt x="602" y="168"/>
                </a:lnTo>
                <a:lnTo>
                  <a:pt x="456" y="198"/>
                </a:lnTo>
                <a:lnTo>
                  <a:pt x="320" y="228"/>
                </a:lnTo>
                <a:lnTo>
                  <a:pt x="258" y="246"/>
                </a:lnTo>
                <a:lnTo>
                  <a:pt x="198" y="262"/>
                </a:lnTo>
                <a:lnTo>
                  <a:pt x="144" y="278"/>
                </a:lnTo>
                <a:lnTo>
                  <a:pt x="92" y="296"/>
                </a:lnTo>
                <a:lnTo>
                  <a:pt x="44" y="314"/>
                </a:lnTo>
                <a:lnTo>
                  <a:pt x="0" y="332"/>
                </a:lnTo>
              </a:path>
            </a:pathLst>
          </a:custGeom>
          <a:noFill/>
          <a:ln w="9525">
            <a:noFill/>
            <a:round/>
            <a:headEnd/>
            <a:tailEnd/>
          </a:ln>
        </p:spPr>
        <p:txBody>
          <a:bodyPr/>
          <a:lstStyle/>
          <a:p>
            <a:endParaRPr lang="en-US" dirty="0"/>
          </a:p>
        </p:txBody>
      </p:sp>
      <p:sp>
        <p:nvSpPr>
          <p:cNvPr id="21509" name="Rectangle 6"/>
          <p:cNvSpPr>
            <a:spLocks noGrp="1" noChangeArrowheads="1"/>
          </p:cNvSpPr>
          <p:nvPr>
            <p:ph type="body" idx="1"/>
          </p:nvPr>
        </p:nvSpPr>
        <p:spPr bwMode="auto">
          <a:xfrm>
            <a:off x="457200" y="1563688"/>
            <a:ext cx="8229600" cy="4760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510" name="Picture 7" descr="primed_logo_wt"/>
          <p:cNvPicPr>
            <a:picLocks noChangeAspect="1" noChangeArrowheads="1"/>
          </p:cNvPicPr>
          <p:nvPr/>
        </p:nvPicPr>
        <p:blipFill>
          <a:blip r:embed="rId13" cstate="screen">
            <a:clrChange>
              <a:clrFrom>
                <a:srgbClr val="002A5C"/>
              </a:clrFrom>
              <a:clrTo>
                <a:srgbClr val="002A5C">
                  <a:alpha val="0"/>
                </a:srgbClr>
              </a:clrTo>
            </a:clrChange>
            <a:extLst>
              <a:ext uri="{28A0092B-C50C-407E-A947-70E740481C1C}">
                <a14:useLocalDpi xmlns:a14="http://schemas.microsoft.com/office/drawing/2010/main"/>
              </a:ext>
            </a:extLst>
          </a:blip>
          <a:srcRect/>
          <a:stretch>
            <a:fillRect/>
          </a:stretch>
        </p:blipFill>
        <p:spPr bwMode="auto">
          <a:xfrm>
            <a:off x="8162925" y="6588125"/>
            <a:ext cx="838200" cy="155575"/>
          </a:xfrm>
          <a:prstGeom prst="rect">
            <a:avLst/>
          </a:prstGeom>
          <a:noFill/>
          <a:ln w="9525">
            <a:noFill/>
            <a:miter lim="800000"/>
            <a:headEnd/>
            <a:tailEnd/>
          </a:ln>
        </p:spPr>
      </p:pic>
      <p:sp>
        <p:nvSpPr>
          <p:cNvPr id="21511" name="Line 8"/>
          <p:cNvSpPr>
            <a:spLocks noChangeShapeType="1"/>
          </p:cNvSpPr>
          <p:nvPr/>
        </p:nvSpPr>
        <p:spPr bwMode="auto">
          <a:xfrm>
            <a:off x="0" y="1206500"/>
            <a:ext cx="9144000" cy="0"/>
          </a:xfrm>
          <a:prstGeom prst="line">
            <a:avLst/>
          </a:prstGeom>
          <a:noFill/>
          <a:ln w="38100">
            <a:solidFill>
              <a:srgbClr val="7FA498"/>
            </a:solidFill>
            <a:round/>
            <a:headEnd/>
            <a:tailEnd/>
          </a:ln>
        </p:spPr>
        <p:txBody>
          <a:bodyPr/>
          <a:lstStyle/>
          <a:p>
            <a:endParaRPr lang="en-US" dirty="0"/>
          </a:p>
        </p:txBody>
      </p:sp>
    </p:spTree>
  </p:cSld>
  <p:clrMap bg1="lt1" tx1="dk1" bg2="lt2" tx2="dk2" accent1="accent1" accent2="accent2" accent3="accent3" accent4="accent4" accent5="accent5" accent6="accent6" hlink="hlink" folHlink="folHlink"/>
  <p:sldLayoutIdLst>
    <p:sldLayoutId id="2147507133" r:id="rId1"/>
    <p:sldLayoutId id="2147507134" r:id="rId2"/>
    <p:sldLayoutId id="2147507135" r:id="rId3"/>
    <p:sldLayoutId id="2147507136" r:id="rId4"/>
    <p:sldLayoutId id="2147507137" r:id="rId5"/>
    <p:sldLayoutId id="2147507138" r:id="rId6"/>
    <p:sldLayoutId id="2147507139" r:id="rId7"/>
    <p:sldLayoutId id="2147507140" r:id="rId8"/>
    <p:sldLayoutId id="2147507141" r:id="rId9"/>
    <p:sldLayoutId id="2147507142" r:id="rId10"/>
    <p:sldLayoutId id="2147507143" r:id="rId11"/>
  </p:sldLayoutIdLst>
  <p:txStyles>
    <p:titleStyle>
      <a:lvl1pPr algn="l" rtl="0" eaLnBrk="0" fontAlgn="base" hangingPunct="0">
        <a:spcBef>
          <a:spcPct val="0"/>
        </a:spcBef>
        <a:spcAft>
          <a:spcPct val="0"/>
        </a:spcAft>
        <a:defRPr sz="2800">
          <a:solidFill>
            <a:schemeClr val="bg1"/>
          </a:solidFill>
          <a:latin typeface="+mj-lt"/>
          <a:ea typeface="MS PGothic" pitchFamily="34" charset="-128"/>
          <a:cs typeface="+mj-cs"/>
        </a:defRPr>
      </a:lvl1pPr>
      <a:lvl2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2pPr>
      <a:lvl3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3pPr>
      <a:lvl4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4pPr>
      <a:lvl5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5pPr>
      <a:lvl6pPr marL="4572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6pPr>
      <a:lvl7pPr marL="9144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7pPr>
      <a:lvl8pPr marL="13716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8pPr>
      <a:lvl9pPr marL="18288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bg1"/>
          </a:solidFill>
          <a:latin typeface="+mn-lt"/>
          <a:ea typeface="MS PGothic" pitchFamily="34" charset="-128"/>
          <a:cs typeface="+mn-cs"/>
        </a:defRPr>
      </a:lvl2pPr>
      <a:lvl3pPr marL="1143000" indent="-228600" algn="l" rtl="0" eaLnBrk="0" fontAlgn="base" hangingPunct="0">
        <a:spcBef>
          <a:spcPct val="20000"/>
        </a:spcBef>
        <a:spcAft>
          <a:spcPct val="0"/>
        </a:spcAft>
        <a:buChar char="•"/>
        <a:defRPr>
          <a:solidFill>
            <a:schemeClr val="bg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5pPr>
      <a:lvl6pPr marL="2514600" indent="-228600" algn="l" rtl="0" fontAlgn="base">
        <a:spcBef>
          <a:spcPct val="20000"/>
        </a:spcBef>
        <a:spcAft>
          <a:spcPct val="0"/>
        </a:spcAft>
        <a:buChar char="»"/>
        <a:defRPr sz="1600">
          <a:solidFill>
            <a:schemeClr val="bg1"/>
          </a:solidFill>
          <a:latin typeface="+mn-lt"/>
          <a:ea typeface="+mn-ea"/>
          <a:cs typeface="+mn-cs"/>
        </a:defRPr>
      </a:lvl6pPr>
      <a:lvl7pPr marL="2971800" indent="-228600" algn="l" rtl="0" fontAlgn="base">
        <a:spcBef>
          <a:spcPct val="20000"/>
        </a:spcBef>
        <a:spcAft>
          <a:spcPct val="0"/>
        </a:spcAft>
        <a:buChar char="»"/>
        <a:defRPr sz="1600">
          <a:solidFill>
            <a:schemeClr val="bg1"/>
          </a:solidFill>
          <a:latin typeface="+mn-lt"/>
          <a:ea typeface="+mn-ea"/>
          <a:cs typeface="+mn-cs"/>
        </a:defRPr>
      </a:lvl7pPr>
      <a:lvl8pPr marL="3429000" indent="-228600" algn="l" rtl="0" fontAlgn="base">
        <a:spcBef>
          <a:spcPct val="20000"/>
        </a:spcBef>
        <a:spcAft>
          <a:spcPct val="0"/>
        </a:spcAft>
        <a:buChar char="»"/>
        <a:defRPr sz="1600">
          <a:solidFill>
            <a:schemeClr val="bg1"/>
          </a:solidFill>
          <a:latin typeface="+mn-lt"/>
          <a:ea typeface="+mn-ea"/>
          <a:cs typeface="+mn-cs"/>
        </a:defRPr>
      </a:lvl8pPr>
      <a:lvl9pPr marL="3886200" indent="-228600" algn="l" rtl="0" fontAlgn="base">
        <a:spcBef>
          <a:spcPct val="20000"/>
        </a:spcBef>
        <a:spcAft>
          <a:spcPct val="0"/>
        </a:spcAft>
        <a:buChar char="»"/>
        <a:defRPr sz="16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31746" name="Group 27"/>
          <p:cNvGrpSpPr>
            <a:grpSpLocks/>
          </p:cNvGrpSpPr>
          <p:nvPr/>
        </p:nvGrpSpPr>
        <p:grpSpPr bwMode="auto">
          <a:xfrm>
            <a:off x="0" y="0"/>
            <a:ext cx="9140825" cy="6850063"/>
            <a:chOff x="0" y="0"/>
            <a:chExt cx="5758" cy="4315"/>
          </a:xfrm>
        </p:grpSpPr>
        <p:grpSp>
          <p:nvGrpSpPr>
            <p:cNvPr id="31755" name="Group 28"/>
            <p:cNvGrpSpPr>
              <a:grpSpLocks/>
            </p:cNvGrpSpPr>
            <p:nvPr userDrawn="1"/>
          </p:nvGrpSpPr>
          <p:grpSpPr bwMode="auto">
            <a:xfrm>
              <a:off x="1728" y="2230"/>
              <a:ext cx="4027" cy="2085"/>
              <a:chOff x="1728" y="2230"/>
              <a:chExt cx="4027" cy="2085"/>
            </a:xfrm>
          </p:grpSpPr>
          <p:sp>
            <p:nvSpPr>
              <p:cNvPr id="31758" name="Freeform 29"/>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31759" name="Freeform 30"/>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31760" name="Freeform 31"/>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31761" name="Freeform 32"/>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31762" name="Freeform 33"/>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31756" name="Freeform 34"/>
            <p:cNvSpPr>
              <a:spLocks/>
            </p:cNvSpPr>
            <p:nvPr/>
          </p:nvSpPr>
          <p:spPr bwMode="hidden">
            <a:xfrm>
              <a:off x="3322" y="1341"/>
              <a:ext cx="1825" cy="1537"/>
            </a:xfrm>
            <a:custGeom>
              <a:avLst/>
              <a:gdLst>
                <a:gd name="T0" fmla="*/ 25 w 2296"/>
                <a:gd name="T1" fmla="*/ 2186 h 1469"/>
                <a:gd name="T2" fmla="*/ 35 w 2296"/>
                <a:gd name="T3" fmla="*/ 2086 h 1469"/>
                <a:gd name="T4" fmla="*/ 43 w 2296"/>
                <a:gd name="T5" fmla="*/ 1975 h 1469"/>
                <a:gd name="T6" fmla="*/ 48 w 2296"/>
                <a:gd name="T7" fmla="*/ 1849 h 1469"/>
                <a:gd name="T8" fmla="*/ 54 w 2296"/>
                <a:gd name="T9" fmla="*/ 1716 h 1469"/>
                <a:gd name="T10" fmla="*/ 56 w 2296"/>
                <a:gd name="T11" fmla="*/ 1560 h 1469"/>
                <a:gd name="T12" fmla="*/ 57 w 2296"/>
                <a:gd name="T13" fmla="*/ 1378 h 1469"/>
                <a:gd name="T14" fmla="*/ 58 w 2296"/>
                <a:gd name="T15" fmla="*/ 1156 h 1469"/>
                <a:gd name="T16" fmla="*/ 57 w 2296"/>
                <a:gd name="T17" fmla="*/ 941 h 1469"/>
                <a:gd name="T18" fmla="*/ 55 w 2296"/>
                <a:gd name="T19" fmla="*/ 749 h 1469"/>
                <a:gd name="T20" fmla="*/ 51 w 2296"/>
                <a:gd name="T21" fmla="*/ 570 h 1469"/>
                <a:gd name="T22" fmla="*/ 45 w 2296"/>
                <a:gd name="T23" fmla="*/ 323 h 1469"/>
                <a:gd name="T24" fmla="*/ 41 w 2296"/>
                <a:gd name="T25" fmla="*/ 189 h 1469"/>
                <a:gd name="T26" fmla="*/ 38 w 2296"/>
                <a:gd name="T27" fmla="*/ 88 h 1469"/>
                <a:gd name="T28" fmla="*/ 35 w 2296"/>
                <a:gd name="T29" fmla="*/ 10 h 1469"/>
                <a:gd name="T30" fmla="*/ 34 w 2296"/>
                <a:gd name="T31" fmla="*/ 0 h 1469"/>
                <a:gd name="T32" fmla="*/ 41 w 2296"/>
                <a:gd name="T33" fmla="*/ 247 h 1469"/>
                <a:gd name="T34" fmla="*/ 50 w 2296"/>
                <a:gd name="T35" fmla="*/ 526 h 1469"/>
                <a:gd name="T36" fmla="*/ 52 w 2296"/>
                <a:gd name="T37" fmla="*/ 675 h 1469"/>
                <a:gd name="T38" fmla="*/ 55 w 2296"/>
                <a:gd name="T39" fmla="*/ 827 h 1469"/>
                <a:gd name="T40" fmla="*/ 57 w 2296"/>
                <a:gd name="T41" fmla="*/ 985 h 1469"/>
                <a:gd name="T42" fmla="*/ 57 w 2296"/>
                <a:gd name="T43" fmla="*/ 1156 h 1469"/>
                <a:gd name="T44" fmla="*/ 57 w 2296"/>
                <a:gd name="T45" fmla="*/ 1310 h 1469"/>
                <a:gd name="T46" fmla="*/ 55 w 2296"/>
                <a:gd name="T47" fmla="*/ 1450 h 1469"/>
                <a:gd name="T48" fmla="*/ 52 w 2296"/>
                <a:gd name="T49" fmla="*/ 1560 h 1469"/>
                <a:gd name="T50" fmla="*/ 48 w 2296"/>
                <a:gd name="T51" fmla="*/ 1651 h 1469"/>
                <a:gd name="T52" fmla="*/ 45 w 2296"/>
                <a:gd name="T53" fmla="*/ 1740 h 1469"/>
                <a:gd name="T54" fmla="*/ 34 w 2296"/>
                <a:gd name="T55" fmla="*/ 1872 h 1469"/>
                <a:gd name="T56" fmla="*/ 23 w 2296"/>
                <a:gd name="T57" fmla="*/ 1996 h 1469"/>
                <a:gd name="T58" fmla="*/ 14 w 2296"/>
                <a:gd name="T59" fmla="*/ 2122 h 1469"/>
                <a:gd name="T60" fmla="*/ 9 w 2296"/>
                <a:gd name="T61" fmla="*/ 2200 h 1469"/>
                <a:gd name="T62" fmla="*/ 6 w 2296"/>
                <a:gd name="T63" fmla="*/ 2276 h 1469"/>
                <a:gd name="T64" fmla="*/ 2 w 2296"/>
                <a:gd name="T65" fmla="*/ 2370 h 1469"/>
                <a:gd name="T66" fmla="*/ 2 w 2296"/>
                <a:gd name="T67" fmla="*/ 2482 h 1469"/>
                <a:gd name="T68" fmla="*/ 0 w 2296"/>
                <a:gd name="T69" fmla="*/ 2603 h 1469"/>
                <a:gd name="T70" fmla="*/ 2 w 2296"/>
                <a:gd name="T71" fmla="*/ 2737 h 1469"/>
                <a:gd name="T72" fmla="*/ 2 w 2296"/>
                <a:gd name="T73" fmla="*/ 2851 h 1469"/>
                <a:gd name="T74" fmla="*/ 5 w 2296"/>
                <a:gd name="T75" fmla="*/ 2942 h 1469"/>
                <a:gd name="T76" fmla="*/ 9 w 2296"/>
                <a:gd name="T77" fmla="*/ 3028 h 1469"/>
                <a:gd name="T78" fmla="*/ 6 w 2296"/>
                <a:gd name="T79" fmla="*/ 2916 h 1469"/>
                <a:gd name="T80" fmla="*/ 4 w 2296"/>
                <a:gd name="T81" fmla="*/ 2805 h 1469"/>
                <a:gd name="T82" fmla="*/ 3 w 2296"/>
                <a:gd name="T83" fmla="*/ 2692 h 1469"/>
                <a:gd name="T84" fmla="*/ 4 w 2296"/>
                <a:gd name="T85" fmla="*/ 2595 h 1469"/>
                <a:gd name="T86" fmla="*/ 6 w 2296"/>
                <a:gd name="T87" fmla="*/ 2491 h 1469"/>
                <a:gd name="T88" fmla="*/ 9 w 2296"/>
                <a:gd name="T89" fmla="*/ 2403 h 1469"/>
                <a:gd name="T90" fmla="*/ 14 w 2296"/>
                <a:gd name="T91" fmla="*/ 2310 h 1469"/>
                <a:gd name="T92" fmla="*/ 20 w 2296"/>
                <a:gd name="T93" fmla="*/ 2244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31757" name="Freeform 35"/>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4133893" name="Rectangle 5"/>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33924" name="Rectangle 36"/>
          <p:cNvSpPr>
            <a:spLocks noChangeArrowheads="1"/>
          </p:cNvSpPr>
          <p:nvPr/>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eaLnBrk="0" hangingPunct="0">
              <a:spcBef>
                <a:spcPct val="50000"/>
              </a:spcBef>
              <a:buFont typeface="Monotype Sorts" pitchFamily="-80" charset="2"/>
              <a:buChar char="4"/>
              <a:defRPr/>
            </a:pPr>
            <a:endParaRPr kumimoji="1" lang="en-US" b="1" dirty="0">
              <a:solidFill>
                <a:srgbClr val="FFBA3E"/>
              </a:solidFill>
              <a:latin typeface="Arial" pitchFamily="34" charset="0"/>
            </a:endParaRPr>
          </a:p>
        </p:txBody>
      </p:sp>
      <p:pic>
        <p:nvPicPr>
          <p:cNvPr id="31751" name="Picture 37"/>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31752" name="Line 38"/>
          <p:cNvSpPr>
            <a:spLocks noChangeShapeType="1"/>
          </p:cNvSpPr>
          <p:nvPr/>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4133894" name="Rectangle 6"/>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31754" name="Line 39"/>
          <p:cNvSpPr>
            <a:spLocks noChangeShapeType="1"/>
          </p:cNvSpPr>
          <p:nvPr/>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230" r:id="rId1"/>
    <p:sldLayoutId id="2147507231" r:id="rId2"/>
    <p:sldLayoutId id="2147507232" r:id="rId3"/>
    <p:sldLayoutId id="2147507233" r:id="rId4"/>
    <p:sldLayoutId id="2147507234" r:id="rId5"/>
    <p:sldLayoutId id="2147507235" r:id="rId6"/>
    <p:sldLayoutId id="2147507236" r:id="rId7"/>
    <p:sldLayoutId id="2147507237" r:id="rId8"/>
    <p:sldLayoutId id="2147507238" r:id="rId9"/>
    <p:sldLayoutId id="2147507239" r:id="rId10"/>
    <p:sldLayoutId id="2147507240" r:id="rId11"/>
    <p:sldLayoutId id="2147507241"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5pPr>
      <a:lvl6pPr marL="4572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6pPr>
      <a:lvl7pPr marL="9144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7pPr>
      <a:lvl8pPr marL="13716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8pPr>
      <a:lvl9pPr marL="18288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4574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6pPr>
      <a:lvl7pPr marL="29146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7pPr>
      <a:lvl8pPr marL="33718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8pPr>
      <a:lvl9pPr marL="38290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352425" y="0"/>
            <a:ext cx="8458200" cy="13398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2771" name="Rectangle 3"/>
          <p:cNvSpPr>
            <a:spLocks noGrp="1" noChangeArrowheads="1"/>
          </p:cNvSpPr>
          <p:nvPr>
            <p:ph type="body" idx="1"/>
          </p:nvPr>
        </p:nvSpPr>
        <p:spPr bwMode="auto">
          <a:xfrm>
            <a:off x="381000" y="1524000"/>
            <a:ext cx="83820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charset="0"/>
                <a:ea typeface="+mn-ea"/>
                <a:cs typeface="Arial"/>
              </a:defRPr>
            </a:lvl1pPr>
          </a:lstStyle>
          <a:p>
            <a:pPr>
              <a:defRPr/>
            </a:pPr>
            <a:fld id="{3B925A68-BE7D-422F-B826-C963A49D4B7A}" type="slidenum">
              <a:rPr lang="en-US"/>
              <a:pPr>
                <a:defRPr/>
              </a:pPr>
              <a:t>‹#›</a:t>
            </a:fld>
            <a:endParaRPr lang="en-US" dirty="0"/>
          </a:p>
        </p:txBody>
      </p:sp>
      <p:sp>
        <p:nvSpPr>
          <p:cNvPr id="32773" name="Line 5"/>
          <p:cNvSpPr>
            <a:spLocks noChangeShapeType="1"/>
          </p:cNvSpPr>
          <p:nvPr userDrawn="1"/>
        </p:nvSpPr>
        <p:spPr bwMode="auto">
          <a:xfrm>
            <a:off x="0" y="1371600"/>
            <a:ext cx="9144000" cy="0"/>
          </a:xfrm>
          <a:prstGeom prst="line">
            <a:avLst/>
          </a:prstGeom>
          <a:noFill/>
          <a:ln w="38100">
            <a:solidFill>
              <a:schemeClr val="accent2"/>
            </a:solidFill>
            <a:round/>
            <a:headEnd/>
            <a:tailEnd/>
          </a:ln>
        </p:spPr>
        <p:txBody>
          <a:bodyPr wrap="none" anchor="ctr"/>
          <a:lstStyle/>
          <a:p>
            <a:endParaRPr lang="en-US" dirty="0"/>
          </a:p>
        </p:txBody>
      </p:sp>
    </p:spTree>
  </p:cSld>
  <p:clrMap bg1="dk2" tx1="lt1" bg2="dk1" tx2="lt2" accent1="accent1" accent2="accent2" accent3="accent3" accent4="accent4" accent5="accent5" accent6="accent6" hlink="hlink" folHlink="folHlink"/>
  <p:sldLayoutIdLst>
    <p:sldLayoutId id="2147507259" r:id="rId1"/>
    <p:sldLayoutId id="2147507260" r:id="rId2"/>
    <p:sldLayoutId id="2147507261" r:id="rId3"/>
    <p:sldLayoutId id="2147507262" r:id="rId4"/>
    <p:sldLayoutId id="2147507263" r:id="rId5"/>
    <p:sldLayoutId id="2147507264" r:id="rId6"/>
    <p:sldLayoutId id="2147507265" r:id="rId7"/>
    <p:sldLayoutId id="2147507266" r:id="rId8"/>
    <p:sldLayoutId id="2147507267" r:id="rId9"/>
    <p:sldLayoutId id="2147507268" r:id="rId10"/>
    <p:sldLayoutId id="214750726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2296835"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nSpc>
                <a:spcPct val="100000"/>
              </a:lnSpc>
              <a:spcBef>
                <a:spcPct val="0"/>
              </a:spcBef>
              <a:buFontTx/>
              <a:buNone/>
              <a:defRPr sz="1400" b="0">
                <a:solidFill>
                  <a:schemeClr val="tx1"/>
                </a:solidFill>
                <a:cs typeface="Arial" pitchFamily="34" charset="0"/>
              </a:defRPr>
            </a:lvl1pPr>
          </a:lstStyle>
          <a:p>
            <a:pPr algn="l">
              <a:defRPr/>
            </a:pPr>
            <a:endParaRPr lang="en-US" dirty="0">
              <a:solidFill>
                <a:srgbClr val="FFFF00"/>
              </a:solidFill>
              <a:latin typeface="Times New Roman"/>
            </a:endParaRPr>
          </a:p>
        </p:txBody>
      </p:sp>
      <p:sp>
        <p:nvSpPr>
          <p:cNvPr id="2296836"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a:lnSpc>
                <a:spcPct val="100000"/>
              </a:lnSpc>
              <a:spcBef>
                <a:spcPct val="0"/>
              </a:spcBef>
              <a:buFontTx/>
              <a:buNone/>
              <a:defRPr sz="1400" b="0">
                <a:solidFill>
                  <a:schemeClr val="tx1"/>
                </a:solidFill>
                <a:cs typeface="Arial" pitchFamily="34" charset="0"/>
              </a:defRPr>
            </a:lvl1pPr>
          </a:lstStyle>
          <a:p>
            <a:pPr>
              <a:defRPr/>
            </a:pPr>
            <a:endParaRPr lang="en-US" dirty="0">
              <a:solidFill>
                <a:srgbClr val="FFFF00"/>
              </a:solidFill>
              <a:latin typeface="Times New Roman"/>
            </a:endParaRPr>
          </a:p>
        </p:txBody>
      </p:sp>
      <p:sp>
        <p:nvSpPr>
          <p:cNvPr id="2296837"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a:lnSpc>
                <a:spcPct val="100000"/>
              </a:lnSpc>
              <a:spcBef>
                <a:spcPct val="0"/>
              </a:spcBef>
              <a:buFontTx/>
              <a:buNone/>
              <a:defRPr sz="1400" b="0">
                <a:solidFill>
                  <a:schemeClr val="tx1"/>
                </a:solidFill>
                <a:cs typeface="Arial" pitchFamily="34" charset="0"/>
              </a:defRPr>
            </a:lvl1pPr>
          </a:lstStyle>
          <a:p>
            <a:pPr>
              <a:defRPr/>
            </a:pPr>
            <a:fld id="{405B0E29-03C9-4604-B175-81520244469B}" type="slidenum">
              <a:rPr lang="en-US">
                <a:solidFill>
                  <a:srgbClr val="FFFF00"/>
                </a:solidFill>
                <a:latin typeface="Times New Roman"/>
              </a:rPr>
              <a:pPr>
                <a:defRPr/>
              </a:pPr>
              <a:t>‹#›</a:t>
            </a:fld>
            <a:endParaRPr lang="en-US" dirty="0">
              <a:solidFill>
                <a:srgbClr val="FFFF00"/>
              </a:solidFill>
              <a:latin typeface="Times New Roman"/>
            </a:endParaRPr>
          </a:p>
        </p:txBody>
      </p:sp>
    </p:spTree>
    <p:extLst>
      <p:ext uri="{BB962C8B-B14F-4D97-AF65-F5344CB8AC3E}">
        <p14:creationId xmlns:p14="http://schemas.microsoft.com/office/powerpoint/2010/main" val="4165716835"/>
      </p:ext>
    </p:extLst>
  </p:cSld>
  <p:clrMap bg1="dk2" tx1="lt1" bg2="dk1" tx2="lt2" accent1="accent1" accent2="accent2" accent3="accent3" accent4="accent4" accent5="accent5" accent6="accent6" hlink="hlink" folHlink="folHlink"/>
  <p:sldLayoutIdLst>
    <p:sldLayoutId id="2147507297" r:id="rId1"/>
    <p:sldLayoutId id="2147507298" r:id="rId2"/>
    <p:sldLayoutId id="2147507299" r:id="rId3"/>
    <p:sldLayoutId id="2147507300" r:id="rId4"/>
    <p:sldLayoutId id="2147507301" r:id="rId5"/>
    <p:sldLayoutId id="2147507302" r:id="rId6"/>
    <p:sldLayoutId id="2147507303" r:id="rId7"/>
    <p:sldLayoutId id="2147507304" r:id="rId8"/>
    <p:sldLayoutId id="2147507305" r:id="rId9"/>
    <p:sldLayoutId id="2147507306" r:id="rId10"/>
    <p:sldLayoutId id="2147507307" r:id="rId11"/>
    <p:sldLayoutId id="2147507308" r:id="rId12"/>
    <p:sldLayoutId id="2147507309"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eaLnBrk="0" hangingPunct="0"/>
            <a:endParaRPr lang="en-US" altLang="en-US" dirty="0">
              <a:solidFill>
                <a:srgbClr val="000000"/>
              </a:solidFill>
              <a:latin typeface="Times New Roman"/>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eaLnBrk="0" hangingPunct="0"/>
            <a:endParaRPr lang="en-US" altLang="en-US" dirty="0">
              <a:solidFill>
                <a:srgbClr val="000000"/>
              </a:solidFill>
              <a:latin typeface="Times New Roman"/>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eaLnBrk="0" hangingPunct="0"/>
            <a:fld id="{F64A2EB6-D573-42A6-8502-B33B2AB1EF39}" type="slidenum">
              <a:rPr lang="en-US" altLang="en-US" smtClean="0">
                <a:solidFill>
                  <a:srgbClr val="000000"/>
                </a:solidFill>
                <a:latin typeface="Times New Roman"/>
              </a:rPr>
              <a:pPr eaLnBrk="0" hangingPunct="0"/>
              <a:t>‹#›</a:t>
            </a:fld>
            <a:endParaRPr lang="en-US" altLang="en-US" dirty="0">
              <a:solidFill>
                <a:srgbClr val="000000"/>
              </a:solidFill>
              <a:latin typeface="Times New Roman"/>
            </a:endParaRPr>
          </a:p>
        </p:txBody>
      </p:sp>
    </p:spTree>
    <p:extLst>
      <p:ext uri="{BB962C8B-B14F-4D97-AF65-F5344CB8AC3E}">
        <p14:creationId xmlns:p14="http://schemas.microsoft.com/office/powerpoint/2010/main" val="2360144133"/>
      </p:ext>
    </p:extLst>
  </p:cSld>
  <p:clrMap bg1="lt1" tx1="dk1" bg2="lt2" tx2="dk2" accent1="accent1" accent2="accent2" accent3="accent3" accent4="accent4" accent5="accent5" accent6="accent6" hlink="hlink" folHlink="folHlink"/>
  <p:sldLayoutIdLst>
    <p:sldLayoutId id="2147507485" r:id="rId1"/>
    <p:sldLayoutId id="2147507486" r:id="rId2"/>
    <p:sldLayoutId id="2147507487" r:id="rId3"/>
    <p:sldLayoutId id="2147507488" r:id="rId4"/>
    <p:sldLayoutId id="2147507489" r:id="rId5"/>
    <p:sldLayoutId id="2147507490" r:id="rId6"/>
    <p:sldLayoutId id="2147507491" r:id="rId7"/>
    <p:sldLayoutId id="2147507492" r:id="rId8"/>
    <p:sldLayoutId id="2147507493" r:id="rId9"/>
    <p:sldLayoutId id="2147507494" r:id="rId10"/>
    <p:sldLayoutId id="21475074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effectLst/>
                <a:latin typeface="+mn-lt"/>
              </a:defRPr>
            </a:lvl1pPr>
          </a:lstStyle>
          <a:p>
            <a:endParaRPr lang="en-US" altLang="en-US" dirty="0"/>
          </a:p>
        </p:txBody>
      </p:sp>
      <p:sp>
        <p:nvSpPr>
          <p:cNvPr id="4099"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effectLst/>
                <a:latin typeface="+mn-lt"/>
              </a:defRPr>
            </a:lvl1pPr>
          </a:lstStyle>
          <a:p>
            <a:fld id="{6FFCE594-CFCD-449F-9A92-2A22C88863C4}" type="slidenum">
              <a:rPr lang="en-US" altLang="en-US"/>
              <a:pPr/>
              <a:t>‹#›</a:t>
            </a:fld>
            <a:endParaRPr lang="en-US" altLang="en-US" dirty="0"/>
          </a:p>
        </p:txBody>
      </p:sp>
      <p:grpSp>
        <p:nvGrpSpPr>
          <p:cNvPr id="4100" name="Group 4"/>
          <p:cNvGrpSpPr>
            <a:grpSpLocks/>
          </p:cNvGrpSpPr>
          <p:nvPr/>
        </p:nvGrpSpPr>
        <p:grpSpPr bwMode="auto">
          <a:xfrm>
            <a:off x="0" y="0"/>
            <a:ext cx="9140825" cy="6850063"/>
            <a:chOff x="0" y="0"/>
            <a:chExt cx="5758" cy="4315"/>
          </a:xfrm>
        </p:grpSpPr>
        <p:grpSp>
          <p:nvGrpSpPr>
            <p:cNvPr id="4101" name="Group 5"/>
            <p:cNvGrpSpPr>
              <a:grpSpLocks/>
            </p:cNvGrpSpPr>
            <p:nvPr userDrawn="1"/>
          </p:nvGrpSpPr>
          <p:grpSpPr bwMode="auto">
            <a:xfrm>
              <a:off x="1728" y="2230"/>
              <a:ext cx="4027" cy="2085"/>
              <a:chOff x="1728" y="2230"/>
              <a:chExt cx="4027" cy="2085"/>
            </a:xfrm>
          </p:grpSpPr>
          <p:sp>
            <p:nvSpPr>
              <p:cNvPr id="4102"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103"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104"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105"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106"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4107"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4108"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4109"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10"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effectLst/>
                <a:latin typeface="+mn-lt"/>
              </a:defRPr>
            </a:lvl1pPr>
          </a:lstStyle>
          <a:p>
            <a:endParaRPr lang="en-US" altLang="en-US" dirty="0"/>
          </a:p>
        </p:txBody>
      </p:sp>
      <p:sp>
        <p:nvSpPr>
          <p:cNvPr id="4111"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610566280"/>
      </p:ext>
    </p:extLst>
  </p:cSld>
  <p:clrMap bg1="dk2" tx1="lt1" bg2="dk1" tx2="lt2" accent1="accent1" accent2="accent2" accent3="accent3" accent4="accent4" accent5="accent5" accent6="accent6" hlink="hlink" folHlink="folHlink"/>
  <p:sldLayoutIdLst>
    <p:sldLayoutId id="2147507639" r:id="rId1"/>
    <p:sldLayoutId id="2147507640" r:id="rId2"/>
    <p:sldLayoutId id="2147507641" r:id="rId3"/>
    <p:sldLayoutId id="2147507642" r:id="rId4"/>
    <p:sldLayoutId id="2147507643" r:id="rId5"/>
    <p:sldLayoutId id="2147507644" r:id="rId6"/>
    <p:sldLayoutId id="2147507645" r:id="rId7"/>
    <p:sldLayoutId id="2147507646" r:id="rId8"/>
    <p:sldLayoutId id="2147507647" r:id="rId9"/>
    <p:sldLayoutId id="2147507648" r:id="rId10"/>
    <p:sldLayoutId id="2147507649" r:id="rId11"/>
    <p:sldLayoutId id="2147507650" r:id="rId12"/>
    <p:sldLayoutId id="2147507651" r:id="rId13"/>
    <p:sldLayoutId id="2147507652" r:id="rId14"/>
  </p:sldLayoutIdLst>
  <p:txStyles>
    <p:titleStyle>
      <a:lvl1pPr algn="ctr" rtl="0" fontAlgn="base">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fontAlgn="base">
        <a:spcBef>
          <a:spcPct val="20000"/>
        </a:spcBef>
        <a:spcAft>
          <a:spcPct val="0"/>
        </a:spcAft>
        <a:buClr>
          <a:schemeClr val="hlink"/>
        </a:buClr>
        <a:buSzPct val="7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fontAlgn="base">
        <a:spcBef>
          <a:spcPct val="20000"/>
        </a:spcBef>
        <a:spcAft>
          <a:spcPct val="0"/>
        </a:spcAft>
        <a:buClr>
          <a:schemeClr val="tx2"/>
        </a:buClr>
        <a:buSzPct val="70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fontAlgn="base">
        <a:spcBef>
          <a:spcPct val="20000"/>
        </a:spcBef>
        <a:spcAft>
          <a:spcPct val="0"/>
        </a:spcAft>
        <a:buClr>
          <a:schemeClr val="accent2"/>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fontAlgn="base">
        <a:spcBef>
          <a:spcPct val="20000"/>
        </a:spcBef>
        <a:spcAft>
          <a:spcPct val="0"/>
        </a:spcAft>
        <a:buClr>
          <a:schemeClr val="hlink"/>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7043"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7052" name="Rectangle 12"/>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solidFill>
                  <a:srgbClr val="FFFFFF"/>
                </a:solidFill>
                <a:effectLst>
                  <a:outerShdw blurRad="38100" dist="38100" dir="2700000" algn="tl">
                    <a:srgbClr val="000000"/>
                  </a:outerShdw>
                </a:effectLst>
                <a:latin typeface="Arial" charset="0"/>
                <a:cs typeface="+mn-cs"/>
              </a:defRPr>
            </a:lvl1pPr>
          </a:lstStyle>
          <a:p>
            <a:pPr>
              <a:defRPr/>
            </a:pPr>
            <a:endParaRPr lang="en-US" dirty="0"/>
          </a:p>
        </p:txBody>
      </p:sp>
      <p:sp>
        <p:nvSpPr>
          <p:cNvPr id="87053" name="Rectangle 13"/>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solidFill>
                  <a:srgbClr val="FFFFFF"/>
                </a:solidFill>
                <a:effectLst>
                  <a:outerShdw blurRad="38100" dist="38100" dir="2700000" algn="tl">
                    <a:srgbClr val="000000"/>
                  </a:outerShdw>
                </a:effectLst>
                <a:latin typeface="Arial" charset="0"/>
                <a:cs typeface="+mn-cs"/>
              </a:defRPr>
            </a:lvl1pPr>
          </a:lstStyle>
          <a:p>
            <a:pPr>
              <a:defRPr/>
            </a:pPr>
            <a:r>
              <a:rPr lang="en-US" dirty="0"/>
              <a:t>Copyright Bale/Doneen Paradigm</a:t>
            </a:r>
          </a:p>
        </p:txBody>
      </p:sp>
      <p:sp>
        <p:nvSpPr>
          <p:cNvPr id="87054" name="Rectangle 14"/>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solidFill>
                  <a:srgbClr val="FFFFFF"/>
                </a:solidFill>
                <a:effectLst>
                  <a:outerShdw blurRad="38100" dist="38100" dir="2700000" algn="tl">
                    <a:srgbClr val="000000"/>
                  </a:outerShdw>
                </a:effectLst>
                <a:latin typeface="Arial" panose="020B0604020202020204" pitchFamily="34" charset="0"/>
              </a:defRPr>
            </a:lvl1pPr>
          </a:lstStyle>
          <a:p>
            <a:pPr>
              <a:defRPr/>
            </a:pPr>
            <a:fld id="{176AF4B0-DEB8-4A04-A2DB-8C8D523FC0EA}" type="slidenum">
              <a:rPr lang="en-US" altLang="en-US"/>
              <a:pPr>
                <a:defRPr/>
              </a:pPr>
              <a:t>‹#›</a:t>
            </a:fld>
            <a:endParaRPr lang="en-US" altLang="en-US" dirty="0"/>
          </a:p>
        </p:txBody>
      </p:sp>
      <p:pic>
        <p:nvPicPr>
          <p:cNvPr id="75783" name="Picture 18"/>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7848600" y="6324600"/>
            <a:ext cx="114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23172"/>
      </p:ext>
    </p:extLst>
  </p:cSld>
  <p:clrMap bg1="dk2" tx1="lt1" bg2="dk1" tx2="lt2" accent1="accent1" accent2="accent2" accent3="accent3" accent4="accent4" accent5="accent5" accent6="accent6" hlink="hlink" folHlink="folHlink"/>
  <p:sldLayoutIdLst>
    <p:sldLayoutId id="2147507810" r:id="rId1"/>
    <p:sldLayoutId id="2147507811" r:id="rId2"/>
    <p:sldLayoutId id="2147507812" r:id="rId3"/>
    <p:sldLayoutId id="2147507813" r:id="rId4"/>
    <p:sldLayoutId id="2147507814" r:id="rId5"/>
    <p:sldLayoutId id="2147507815" r:id="rId6"/>
    <p:sldLayoutId id="2147507816" r:id="rId7"/>
    <p:sldLayoutId id="2147507817" r:id="rId8"/>
    <p:sldLayoutId id="2147507818" r:id="rId9"/>
    <p:sldLayoutId id="2147507819" r:id="rId10"/>
    <p:sldLayoutId id="2147507820" r:id="rId11"/>
    <p:sldLayoutId id="2147507821" r:id="rId12"/>
  </p:sldLayoutIdLst>
  <p:hf sldNum="0" hd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8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8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6050" y="293470"/>
            <a:ext cx="4267200" cy="2057399"/>
          </a:xfrm>
        </p:spPr>
        <p:txBody>
          <a:bodyPr/>
          <a:lstStyle/>
          <a:p>
            <a:r>
              <a:rPr lang="en-US" sz="3600" b="1" dirty="0"/>
              <a:t>Case #2 BP 160/80</a:t>
            </a:r>
            <a:br>
              <a:rPr lang="en-US" sz="3600" b="1" dirty="0"/>
            </a:br>
            <a:r>
              <a:rPr lang="en-US" sz="3600" b="1" dirty="0"/>
              <a:t>What is the cause of </a:t>
            </a:r>
            <a:br>
              <a:rPr lang="en-US" sz="3600" b="1" dirty="0"/>
            </a:br>
            <a:r>
              <a:rPr lang="en-US" sz="3600" b="1" dirty="0"/>
              <a:t>this persons hypertension?</a:t>
            </a:r>
          </a:p>
        </p:txBody>
      </p:sp>
      <p:sp>
        <p:nvSpPr>
          <p:cNvPr id="3" name="Subtitle 2"/>
          <p:cNvSpPr>
            <a:spLocks noGrp="1"/>
          </p:cNvSpPr>
          <p:nvPr>
            <p:ph type="subTitle" idx="1"/>
          </p:nvPr>
        </p:nvSpPr>
        <p:spPr>
          <a:xfrm>
            <a:off x="685800" y="2743200"/>
            <a:ext cx="7696200" cy="3276600"/>
          </a:xfrm>
        </p:spPr>
        <p:txBody>
          <a:bodyPr/>
          <a:lstStyle/>
          <a:p>
            <a:pPr marL="509588" indent="-509588" algn="l">
              <a:buClr>
                <a:schemeClr val="tx1"/>
              </a:buClr>
              <a:buSzPct val="100000"/>
              <a:buFont typeface="+mj-lt"/>
              <a:buAutoNum type="alphaLcParenR"/>
            </a:pPr>
            <a:r>
              <a:rPr lang="en-US" b="1" dirty="0">
                <a:solidFill>
                  <a:srgbClr val="FFFFFF"/>
                </a:solidFill>
              </a:rPr>
              <a:t>Pheochromocytoma</a:t>
            </a:r>
          </a:p>
          <a:p>
            <a:pPr marL="509588" indent="-509588" algn="l">
              <a:buClr>
                <a:schemeClr val="tx1"/>
              </a:buClr>
              <a:buSzPct val="100000"/>
              <a:buFont typeface="+mj-lt"/>
              <a:buAutoNum type="alphaLcParenR"/>
            </a:pPr>
            <a:r>
              <a:rPr lang="en-US" b="1" dirty="0">
                <a:solidFill>
                  <a:srgbClr val="FFFFFF"/>
                </a:solidFill>
              </a:rPr>
              <a:t>Primary hyperaldosteronism 2</a:t>
            </a:r>
            <a:r>
              <a:rPr lang="en-US" b="1" baseline="30000" dirty="0">
                <a:solidFill>
                  <a:srgbClr val="FFFFFF"/>
                </a:solidFill>
              </a:rPr>
              <a:t>nd</a:t>
            </a:r>
            <a:r>
              <a:rPr lang="en-US" b="1" dirty="0">
                <a:solidFill>
                  <a:srgbClr val="FFFFFF"/>
                </a:solidFill>
              </a:rPr>
              <a:t> to an aldosterone producing adenoma</a:t>
            </a:r>
          </a:p>
          <a:p>
            <a:pPr marL="509588" indent="-509588" algn="l">
              <a:buClr>
                <a:schemeClr val="tx1"/>
              </a:buClr>
              <a:buSzPct val="100000"/>
              <a:buFont typeface="+mj-lt"/>
              <a:buAutoNum type="alphaLcParenR"/>
            </a:pPr>
            <a:r>
              <a:rPr lang="en-US" b="1" dirty="0">
                <a:solidFill>
                  <a:srgbClr val="FFFFFF"/>
                </a:solidFill>
              </a:rPr>
              <a:t>Cushing’s syndrome</a:t>
            </a:r>
          </a:p>
          <a:p>
            <a:pPr marL="509588" indent="-509588" algn="l">
              <a:buClr>
                <a:schemeClr val="tx1"/>
              </a:buClr>
              <a:buSzPct val="100000"/>
              <a:buFont typeface="+mj-lt"/>
              <a:buAutoNum type="alphaLcParenR"/>
            </a:pPr>
            <a:r>
              <a:rPr lang="en-US" b="1" dirty="0">
                <a:solidFill>
                  <a:srgbClr val="FFFFFF"/>
                </a:solidFill>
              </a:rPr>
              <a:t>Hyperthyroidism (thyrotoxicosis)</a:t>
            </a:r>
          </a:p>
          <a:p>
            <a:endParaRPr lang="en-US" dirty="0"/>
          </a:p>
        </p:txBody>
      </p:sp>
      <p:sp>
        <p:nvSpPr>
          <p:cNvPr id="6" name="TextBox 5"/>
          <p:cNvSpPr txBox="1"/>
          <p:nvPr/>
        </p:nvSpPr>
        <p:spPr>
          <a:xfrm>
            <a:off x="0" y="5791200"/>
            <a:ext cx="9144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r>
              <a:rPr lang="en-US" sz="3600" b="1" dirty="0">
                <a:solidFill>
                  <a:srgbClr val="66FF99"/>
                </a:solidFill>
              </a:rPr>
              <a:t>Please select your answer now!</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0" y="228600"/>
            <a:ext cx="1762125"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38650" y="228600"/>
            <a:ext cx="219075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30696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1447800"/>
            <a:ext cx="9144000" cy="2286000"/>
          </a:xfrm>
        </p:spPr>
        <p:txBody>
          <a:bodyPr/>
          <a:lstStyle/>
          <a:p>
            <a:r>
              <a:rPr lang="en-US" altLang="en-US" sz="7200" b="1" dirty="0">
                <a:solidFill>
                  <a:srgbClr val="FFFF00"/>
                </a:solidFill>
              </a:rPr>
              <a:t>What is Thyrotoxicosis 2</a:t>
            </a:r>
            <a:r>
              <a:rPr lang="en-US" altLang="en-US" sz="7200" b="1" baseline="30000" dirty="0">
                <a:solidFill>
                  <a:srgbClr val="FFFF00"/>
                </a:solidFill>
              </a:rPr>
              <a:t>nd</a:t>
            </a:r>
            <a:r>
              <a:rPr lang="en-US" altLang="en-US" sz="7200" b="1" dirty="0">
                <a:solidFill>
                  <a:srgbClr val="FFFF00"/>
                </a:solidFill>
              </a:rPr>
              <a:t> to Graves Disease (Hyperthyroidism)?</a:t>
            </a:r>
          </a:p>
        </p:txBody>
      </p:sp>
      <p:sp>
        <p:nvSpPr>
          <p:cNvPr id="2" name="TextBox 1"/>
          <p:cNvSpPr txBox="1"/>
          <p:nvPr/>
        </p:nvSpPr>
        <p:spPr>
          <a:xfrm>
            <a:off x="0" y="5065931"/>
            <a:ext cx="9144000" cy="646331"/>
          </a:xfrm>
          <a:prstGeom prst="rect">
            <a:avLst/>
          </a:prstGeom>
          <a:noFill/>
        </p:spPr>
        <p:txBody>
          <a:bodyPr wrap="square" rtlCol="0">
            <a:spAutoFit/>
          </a:bodyPr>
          <a:lstStyle/>
          <a:p>
            <a:pPr fontAlgn="auto">
              <a:spcBef>
                <a:spcPts val="0"/>
              </a:spcBef>
              <a:spcAft>
                <a:spcPts val="0"/>
              </a:spcAft>
            </a:pPr>
            <a:r>
              <a:rPr lang="en-US" sz="3600" b="1" dirty="0">
                <a:solidFill>
                  <a:srgbClr val="92D050"/>
                </a:solidFill>
                <a:latin typeface="Times New Roman"/>
              </a:rPr>
              <a:t>Correct answer is D</a:t>
            </a:r>
          </a:p>
        </p:txBody>
      </p:sp>
    </p:spTree>
    <p:extLst>
      <p:ext uri="{BB962C8B-B14F-4D97-AF65-F5344CB8AC3E}">
        <p14:creationId xmlns:p14="http://schemas.microsoft.com/office/powerpoint/2010/main" val="7335055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xfrm>
            <a:off x="254000" y="0"/>
            <a:ext cx="8606888" cy="1447800"/>
          </a:xfrm>
        </p:spPr>
        <p:txBody>
          <a:bodyPr>
            <a:noAutofit/>
          </a:bodyPr>
          <a:lstStyle/>
          <a:p>
            <a:pPr eaLnBrk="1" hangingPunct="1"/>
            <a:r>
              <a:rPr lang="en-US" sz="4800" b="1" dirty="0"/>
              <a:t>Graves Disease- Classic Triad</a:t>
            </a:r>
            <a:r>
              <a:rPr lang="en-US" sz="4800" b="1" baseline="30000" dirty="0"/>
              <a:t>*</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53307" y="1218084"/>
            <a:ext cx="3281094" cy="3013511"/>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53200" y="4443242"/>
            <a:ext cx="1981201" cy="2262358"/>
          </a:xfrm>
          <a:prstGeom prst="rect">
            <a:avLst/>
          </a:prstGeom>
        </p:spPr>
      </p:pic>
      <p:sp>
        <p:nvSpPr>
          <p:cNvPr id="8" name="Text Box 4"/>
          <p:cNvSpPr txBox="1">
            <a:spLocks noChangeArrowheads="1"/>
          </p:cNvSpPr>
          <p:nvPr/>
        </p:nvSpPr>
        <p:spPr bwMode="auto">
          <a:xfrm>
            <a:off x="79912" y="5997714"/>
            <a:ext cx="60198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30000" noProof="0" dirty="0">
                <a:ln>
                  <a:noFill/>
                </a:ln>
                <a:solidFill>
                  <a:srgbClr val="FFFFFF"/>
                </a:solidFill>
                <a:effectLst/>
                <a:uLnTx/>
                <a:uFillTx/>
                <a:latin typeface="+mn-lt"/>
                <a:ea typeface="+mn-ea"/>
                <a:cs typeface="+mn-cs"/>
              </a:rPr>
              <a:t>*</a:t>
            </a:r>
            <a:r>
              <a:rPr kumimoji="0" lang="en-US" altLang="en-US" sz="2000" b="1" i="0" u="none" strike="noStrike" kern="1200" cap="none" spc="0" normalizeH="0" baseline="0" noProof="0" dirty="0">
                <a:ln>
                  <a:noFill/>
                </a:ln>
                <a:solidFill>
                  <a:srgbClr val="FFFFFF"/>
                </a:solidFill>
                <a:effectLst/>
                <a:uLnTx/>
                <a:uFillTx/>
                <a:latin typeface="+mn-lt"/>
                <a:ea typeface="+mn-ea"/>
                <a:cs typeface="+mn-cs"/>
              </a:rPr>
              <a:t>There is also an association with other autoimmunity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mn-lt"/>
                <a:ea typeface="+mn-ea"/>
                <a:cs typeface="+mn-cs"/>
              </a:rPr>
              <a:t>(vitiligo, pernicious anemia, type 1 DM,  ITP</a:t>
            </a:r>
            <a:r>
              <a:rPr kumimoji="0" lang="en-US" altLang="en-US" sz="2000" b="1" i="0" u="none" strike="noStrike" kern="1200" cap="none" spc="0" normalizeH="0" noProof="0" dirty="0">
                <a:ln>
                  <a:noFill/>
                </a:ln>
                <a:solidFill>
                  <a:srgbClr val="FFFFFF"/>
                </a:solidFill>
                <a:effectLst/>
                <a:uLnTx/>
                <a:uFillTx/>
                <a:latin typeface="+mn-lt"/>
                <a:ea typeface="+mn-ea"/>
                <a:cs typeface="+mn-cs"/>
              </a:rPr>
              <a:t> </a:t>
            </a:r>
            <a:r>
              <a:rPr kumimoji="0" lang="en-US" altLang="en-US" sz="2000" b="1" i="0" u="none" strike="noStrike" kern="1200" cap="none" spc="0" normalizeH="0" baseline="0" noProof="0" dirty="0">
                <a:ln>
                  <a:noFill/>
                </a:ln>
                <a:solidFill>
                  <a:srgbClr val="FFFFFF"/>
                </a:solidFill>
                <a:effectLst/>
                <a:uLnTx/>
                <a:uFillTx/>
                <a:latin typeface="+mn-lt"/>
                <a:ea typeface="+mn-ea"/>
                <a:cs typeface="+mn-cs"/>
              </a:rPr>
              <a:t>)</a:t>
            </a:r>
          </a:p>
        </p:txBody>
      </p:sp>
      <p:sp>
        <p:nvSpPr>
          <p:cNvPr id="10" name="Rectangle 3"/>
          <p:cNvSpPr txBox="1">
            <a:spLocks noRot="1" noChangeArrowheads="1"/>
          </p:cNvSpPr>
          <p:nvPr/>
        </p:nvSpPr>
        <p:spPr>
          <a:xfrm>
            <a:off x="79912" y="1764421"/>
            <a:ext cx="6299200" cy="38100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eaLnBrk="1" hangingPunct="1">
              <a:buClr>
                <a:schemeClr val="tx1"/>
              </a:buClr>
              <a:buSzPct val="65000"/>
              <a:buFont typeface="Arial" panose="020B0604020202020204" pitchFamily="34" charset="0"/>
              <a:buChar char="•"/>
            </a:pPr>
            <a:r>
              <a:rPr lang="en-US" altLang="en-US" sz="3000" b="1" kern="1200" dirty="0">
                <a:solidFill>
                  <a:srgbClr val="FFFFFF"/>
                </a:solidFill>
                <a:latin typeface="Times New Roman" panose="02020603050405020304" pitchFamily="18" charset="0"/>
                <a:cs typeface="Times New Roman" panose="02020603050405020304" pitchFamily="18" charset="0"/>
              </a:rPr>
              <a:t>Hyperthyroidism (90%)</a:t>
            </a:r>
          </a:p>
          <a:p>
            <a:pPr eaLnBrk="1" hangingPunct="1">
              <a:buClr>
                <a:schemeClr val="tx1"/>
              </a:buClr>
              <a:buSzPct val="65000"/>
              <a:buFont typeface="Arial" panose="020B0604020202020204" pitchFamily="34" charset="0"/>
              <a:buChar char="•"/>
            </a:pPr>
            <a:r>
              <a:rPr lang="en-US" altLang="en-US" sz="3000" b="1" kern="1200" dirty="0">
                <a:solidFill>
                  <a:srgbClr val="FFFFFF"/>
                </a:solidFill>
                <a:latin typeface="Times New Roman" panose="02020603050405020304" pitchFamily="18" charset="0"/>
                <a:cs typeface="Times New Roman" panose="02020603050405020304" pitchFamily="18" charset="0"/>
              </a:rPr>
              <a:t>Ophthalmopathy (20-40%)</a:t>
            </a:r>
          </a:p>
          <a:p>
            <a:pPr marL="801687" lvl="1" indent="-457200" eaLnBrk="1" hangingPunct="1">
              <a:buClr>
                <a:schemeClr val="tx1"/>
              </a:buClr>
              <a:buSzPct val="60000"/>
              <a:buFont typeface="Arial" panose="020B0604020202020204" pitchFamily="34" charset="0"/>
              <a:buChar char="•"/>
            </a:pPr>
            <a:r>
              <a:rPr lang="en-US" altLang="en-US" sz="2600" b="1" kern="1200" dirty="0">
                <a:solidFill>
                  <a:srgbClr val="FFFFFF"/>
                </a:solidFill>
                <a:latin typeface="Times New Roman" panose="02020603050405020304" pitchFamily="18" charset="0"/>
                <a:ea typeface="+mn-ea"/>
                <a:cs typeface="Times New Roman" panose="02020603050405020304" pitchFamily="18" charset="0"/>
              </a:rPr>
              <a:t>proptosis, ophthalmoplegia,</a:t>
            </a:r>
          </a:p>
          <a:p>
            <a:pPr marL="344487" lvl="1" indent="0" eaLnBrk="1" hangingPunct="1">
              <a:buClr>
                <a:schemeClr val="tx1"/>
              </a:buClr>
              <a:buSzPct val="60000"/>
              <a:buNone/>
            </a:pPr>
            <a:r>
              <a:rPr lang="en-US" altLang="en-US" sz="2600" b="1" dirty="0">
                <a:solidFill>
                  <a:srgbClr val="FFFFFF"/>
                </a:solidFill>
                <a:latin typeface="Times New Roman" panose="02020603050405020304" pitchFamily="18" charset="0"/>
                <a:cs typeface="Times New Roman" panose="02020603050405020304" pitchFamily="18" charset="0"/>
              </a:rPr>
              <a:t>     conjunctival irritation</a:t>
            </a:r>
            <a:endParaRPr lang="en-US" altLang="en-US" sz="2600" b="1" kern="1200" dirty="0">
              <a:solidFill>
                <a:srgbClr val="FFFFFF"/>
              </a:solidFill>
              <a:latin typeface="Times New Roman" panose="02020603050405020304" pitchFamily="18" charset="0"/>
              <a:ea typeface="+mn-ea"/>
              <a:cs typeface="Times New Roman" panose="02020603050405020304" pitchFamily="18" charset="0"/>
            </a:endParaRPr>
          </a:p>
          <a:p>
            <a:pPr eaLnBrk="1" hangingPunct="1">
              <a:buClr>
                <a:schemeClr val="tx1"/>
              </a:buClr>
              <a:buSzPct val="65000"/>
              <a:buFont typeface="Arial" panose="020B0604020202020204" pitchFamily="34" charset="0"/>
              <a:buChar char="•"/>
            </a:pPr>
            <a:r>
              <a:rPr lang="en-US" altLang="en-US" sz="3000" b="1" kern="1200" dirty="0">
                <a:solidFill>
                  <a:srgbClr val="FFFFFF"/>
                </a:solidFill>
                <a:latin typeface="Times New Roman" panose="02020603050405020304" pitchFamily="18" charset="0"/>
                <a:cs typeface="Times New Roman" panose="02020603050405020304" pitchFamily="18" charset="0"/>
              </a:rPr>
              <a:t>Dermopathy (0.5-4.3%)</a:t>
            </a:r>
          </a:p>
          <a:p>
            <a:pPr marL="801687" lvl="1" indent="-457200" eaLnBrk="1" hangingPunct="1">
              <a:buClr>
                <a:schemeClr val="tx1"/>
              </a:buClr>
              <a:buSzPct val="60000"/>
              <a:buFont typeface="Arial" panose="020B0604020202020204" pitchFamily="34" charset="0"/>
              <a:buChar char="•"/>
            </a:pPr>
            <a:r>
              <a:rPr lang="en-US" altLang="en-US" sz="2600" b="1" kern="1200" dirty="0">
                <a:solidFill>
                  <a:srgbClr val="FFFFFF"/>
                </a:solidFill>
                <a:latin typeface="Times New Roman" panose="02020603050405020304" pitchFamily="18" charset="0"/>
                <a:ea typeface="+mn-ea"/>
                <a:cs typeface="Times New Roman" panose="02020603050405020304" pitchFamily="18" charset="0"/>
              </a:rPr>
              <a:t>localized myxedema, usually pretibial</a:t>
            </a:r>
          </a:p>
          <a:p>
            <a:pPr marL="801687" lvl="1" indent="-457200" eaLnBrk="1" hangingPunct="1">
              <a:buClr>
                <a:schemeClr val="tx1"/>
              </a:buClr>
              <a:buSzPct val="60000"/>
              <a:buFont typeface="Arial" panose="020B0604020202020204" pitchFamily="34" charset="0"/>
              <a:buChar char="•"/>
            </a:pPr>
            <a:r>
              <a:rPr lang="en-US" altLang="en-US" sz="2600" b="1" kern="1200" dirty="0">
                <a:solidFill>
                  <a:srgbClr val="FFFFFF"/>
                </a:solidFill>
                <a:latin typeface="Times New Roman" panose="02020603050405020304" pitchFamily="18" charset="0"/>
                <a:ea typeface="+mn-ea"/>
                <a:cs typeface="Times New Roman" panose="02020603050405020304" pitchFamily="18" charset="0"/>
              </a:rPr>
              <a:t>common with severe ophthalmopathy</a:t>
            </a:r>
          </a:p>
          <a:p>
            <a:pPr eaLnBrk="1" hangingPunct="1">
              <a:buClr>
                <a:schemeClr val="tx1"/>
              </a:buClr>
              <a:buSzPct val="75000"/>
              <a:buFont typeface="Arial" pitchFamily="34" charset="0"/>
              <a:buChar char="•"/>
            </a:pPr>
            <a:endParaRPr lang="en-US" sz="3600" b="1" kern="0" dirty="0">
              <a:solidFill>
                <a:srgbClr val="FFFFFF"/>
              </a:solidFill>
            </a:endParaRPr>
          </a:p>
        </p:txBody>
      </p:sp>
    </p:spTree>
    <p:extLst>
      <p:ext uri="{BB962C8B-B14F-4D97-AF65-F5344CB8AC3E}">
        <p14:creationId xmlns:p14="http://schemas.microsoft.com/office/powerpoint/2010/main" val="3861397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000FF"/>
        </a:solidFill>
        <a:effectLst/>
      </p:bgPr>
    </p:bg>
    <p:spTree>
      <p:nvGrpSpPr>
        <p:cNvPr id="1" name=""/>
        <p:cNvGrpSpPr/>
        <p:nvPr/>
      </p:nvGrpSpPr>
      <p:grpSpPr>
        <a:xfrm>
          <a:off x="0" y="0"/>
          <a:ext cx="0" cy="0"/>
          <a:chOff x="0" y="0"/>
          <a:chExt cx="0" cy="0"/>
        </a:xfrm>
      </p:grpSpPr>
      <p:sp>
        <p:nvSpPr>
          <p:cNvPr id="751618" name="AutoShape 2"/>
          <p:cNvSpPr>
            <a:spLocks noChangeArrowheads="1"/>
          </p:cNvSpPr>
          <p:nvPr/>
        </p:nvSpPr>
        <p:spPr bwMode="auto">
          <a:xfrm>
            <a:off x="3009900" y="1500188"/>
            <a:ext cx="3135313" cy="4835525"/>
          </a:xfrm>
          <a:prstGeom prst="roundRect">
            <a:avLst>
              <a:gd name="adj" fmla="val 16667"/>
            </a:avLst>
          </a:prstGeom>
          <a:solidFill>
            <a:srgbClr val="0000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grpSp>
        <p:nvGrpSpPr>
          <p:cNvPr id="751619" name="Group 3"/>
          <p:cNvGrpSpPr>
            <a:grpSpLocks/>
          </p:cNvGrpSpPr>
          <p:nvPr/>
        </p:nvGrpSpPr>
        <p:grpSpPr bwMode="auto">
          <a:xfrm>
            <a:off x="2278063" y="2011363"/>
            <a:ext cx="4595812" cy="3757612"/>
            <a:chOff x="1644" y="1236"/>
            <a:chExt cx="3257" cy="2367"/>
          </a:xfrm>
        </p:grpSpPr>
        <p:sp>
          <p:nvSpPr>
            <p:cNvPr id="751620" name="Oval 4"/>
            <p:cNvSpPr>
              <a:spLocks noChangeArrowheads="1"/>
            </p:cNvSpPr>
            <p:nvPr/>
          </p:nvSpPr>
          <p:spPr bwMode="auto">
            <a:xfrm>
              <a:off x="1644" y="1592"/>
              <a:ext cx="3257" cy="1665"/>
            </a:xfrm>
            <a:prstGeom prst="ellipse">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21" name="Oval 5"/>
            <p:cNvSpPr>
              <a:spLocks noChangeArrowheads="1"/>
            </p:cNvSpPr>
            <p:nvPr/>
          </p:nvSpPr>
          <p:spPr bwMode="auto">
            <a:xfrm>
              <a:off x="1644" y="1931"/>
              <a:ext cx="3257" cy="1026"/>
            </a:xfrm>
            <a:prstGeom prst="ellipse">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22" name="Oval 6"/>
            <p:cNvSpPr>
              <a:spLocks noChangeArrowheads="1"/>
            </p:cNvSpPr>
            <p:nvPr/>
          </p:nvSpPr>
          <p:spPr bwMode="auto">
            <a:xfrm>
              <a:off x="1644" y="1236"/>
              <a:ext cx="3257" cy="2367"/>
            </a:xfrm>
            <a:prstGeom prst="ellipse">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23" name="Oval 7"/>
            <p:cNvSpPr>
              <a:spLocks noChangeArrowheads="1"/>
            </p:cNvSpPr>
            <p:nvPr/>
          </p:nvSpPr>
          <p:spPr bwMode="auto">
            <a:xfrm>
              <a:off x="1644" y="2245"/>
              <a:ext cx="3257" cy="387"/>
            </a:xfrm>
            <a:prstGeom prst="ellipse">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grpSp>
      <p:grpSp>
        <p:nvGrpSpPr>
          <p:cNvPr id="751624" name="Group 8"/>
          <p:cNvGrpSpPr>
            <a:grpSpLocks/>
          </p:cNvGrpSpPr>
          <p:nvPr/>
        </p:nvGrpSpPr>
        <p:grpSpPr bwMode="auto">
          <a:xfrm>
            <a:off x="2278063" y="1643063"/>
            <a:ext cx="4595812" cy="4489450"/>
            <a:chOff x="1644" y="1236"/>
            <a:chExt cx="3257" cy="2367"/>
          </a:xfrm>
        </p:grpSpPr>
        <p:sp>
          <p:nvSpPr>
            <p:cNvPr id="751625" name="Oval 9"/>
            <p:cNvSpPr>
              <a:spLocks noChangeArrowheads="1"/>
            </p:cNvSpPr>
            <p:nvPr/>
          </p:nvSpPr>
          <p:spPr bwMode="auto">
            <a:xfrm>
              <a:off x="1644" y="1592"/>
              <a:ext cx="3257" cy="1665"/>
            </a:xfrm>
            <a:prstGeom prst="ellipse">
              <a:avLst/>
            </a:prstGeom>
            <a:noFill/>
            <a:ln w="38100">
              <a:solidFill>
                <a:srgbClr val="66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26" name="Oval 10"/>
            <p:cNvSpPr>
              <a:spLocks noChangeArrowheads="1"/>
            </p:cNvSpPr>
            <p:nvPr/>
          </p:nvSpPr>
          <p:spPr bwMode="auto">
            <a:xfrm>
              <a:off x="1644" y="1931"/>
              <a:ext cx="3257" cy="1026"/>
            </a:xfrm>
            <a:prstGeom prst="ellipse">
              <a:avLst/>
            </a:prstGeom>
            <a:noFill/>
            <a:ln w="38100">
              <a:solidFill>
                <a:srgbClr val="66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27" name="Oval 11"/>
            <p:cNvSpPr>
              <a:spLocks noChangeArrowheads="1"/>
            </p:cNvSpPr>
            <p:nvPr/>
          </p:nvSpPr>
          <p:spPr bwMode="auto">
            <a:xfrm>
              <a:off x="1644" y="1236"/>
              <a:ext cx="3257" cy="2367"/>
            </a:xfrm>
            <a:prstGeom prst="ellipse">
              <a:avLst/>
            </a:prstGeom>
            <a:noFill/>
            <a:ln w="38100">
              <a:solidFill>
                <a:srgbClr val="66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28" name="Oval 12"/>
            <p:cNvSpPr>
              <a:spLocks noChangeArrowheads="1"/>
            </p:cNvSpPr>
            <p:nvPr/>
          </p:nvSpPr>
          <p:spPr bwMode="auto">
            <a:xfrm>
              <a:off x="1644" y="2245"/>
              <a:ext cx="3257" cy="387"/>
            </a:xfrm>
            <a:prstGeom prst="ellipse">
              <a:avLst/>
            </a:prstGeom>
            <a:noFill/>
            <a:ln w="38100">
              <a:solidFill>
                <a:srgbClr val="6699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grpSp>
      <p:sp>
        <p:nvSpPr>
          <p:cNvPr id="751629" name="Rectangle 13"/>
          <p:cNvSpPr>
            <a:spLocks noGrp="1" noChangeArrowheads="1"/>
          </p:cNvSpPr>
          <p:nvPr>
            <p:ph type="title"/>
          </p:nvPr>
        </p:nvSpPr>
        <p:spPr>
          <a:xfrm>
            <a:off x="152401" y="261229"/>
            <a:ext cx="8915400" cy="1098549"/>
          </a:xfrm>
          <a:noFill/>
          <a:ln/>
        </p:spPr>
        <p:txBody>
          <a:bodyPr lIns="0" tIns="0" rIns="0" bIns="0" anchor="b"/>
          <a:lstStyle/>
          <a:p>
            <a:r>
              <a:rPr lang="en-US" altLang="en-US" sz="3600" dirty="0">
                <a:solidFill>
                  <a:srgbClr val="FFFF00"/>
                </a:solidFill>
                <a:effectLst/>
                <a:latin typeface="Times New Roman" panose="02020603050405020304" pitchFamily="18" charset="0"/>
                <a:cs typeface="Times New Roman" panose="02020603050405020304" pitchFamily="18" charset="0"/>
              </a:rPr>
              <a:t>Interrelation Between Insulin Resistance, Hypertension and Atherosclerosis</a:t>
            </a:r>
          </a:p>
        </p:txBody>
      </p:sp>
      <p:sp>
        <p:nvSpPr>
          <p:cNvPr id="751630" name="AutoShape 14"/>
          <p:cNvSpPr>
            <a:spLocks noChangeArrowheads="1"/>
          </p:cNvSpPr>
          <p:nvPr/>
        </p:nvSpPr>
        <p:spPr bwMode="auto">
          <a:xfrm>
            <a:off x="3114675" y="1614488"/>
            <a:ext cx="2925763" cy="4568825"/>
          </a:xfrm>
          <a:prstGeom prst="roundRect">
            <a:avLst>
              <a:gd name="adj" fmla="val 16667"/>
            </a:avLst>
          </a:prstGeom>
          <a:solidFill>
            <a:srgbClr val="82002B"/>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31" name="Text Box 15"/>
          <p:cNvSpPr txBox="1">
            <a:spLocks noChangeArrowheads="1"/>
          </p:cNvSpPr>
          <p:nvPr/>
        </p:nvSpPr>
        <p:spPr bwMode="auto">
          <a:xfrm>
            <a:off x="3096418" y="1703388"/>
            <a:ext cx="3090863" cy="454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60000"/>
              </a:spcBef>
              <a:spcAft>
                <a:spcPct val="0"/>
              </a:spcAft>
              <a:buClrTx/>
              <a:buSzTx/>
              <a:buFontTx/>
              <a:buNone/>
              <a:tabLst/>
              <a:defRPr/>
            </a:pPr>
            <a:r>
              <a:rPr kumimoji="0" lang="en-US" altLang="en-US" sz="24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Arial" panose="020B0604020202020204" pitchFamily="34" charset="0"/>
                <a:ea typeface="+mn-ea"/>
                <a:cs typeface="+mn-cs"/>
              </a:rPr>
              <a:t>Hypertension</a:t>
            </a:r>
          </a:p>
          <a:p>
            <a:pPr marL="0" marR="0" lvl="0" indent="0" algn="ctr" defTabSz="914400" rtl="0" eaLnBrk="0" fontAlgn="base" latinLnBrk="0" hangingPunct="0">
              <a:lnSpc>
                <a:spcPct val="100000"/>
              </a:lnSpc>
              <a:spcBef>
                <a:spcPct val="60000"/>
              </a:spcBef>
              <a:spcAft>
                <a:spcPct val="0"/>
              </a:spcAft>
              <a:buClrTx/>
              <a:buSzTx/>
              <a:buFontTx/>
              <a:buNone/>
              <a:tabLst/>
              <a:defRPr/>
            </a:pPr>
            <a:r>
              <a:rPr kumimoji="0" lang="en-US" altLang="en-US" sz="24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Arial" panose="020B0604020202020204" pitchFamily="34" charset="0"/>
                <a:ea typeface="+mn-ea"/>
                <a:cs typeface="+mn-cs"/>
              </a:rPr>
              <a:t>Obesity</a:t>
            </a:r>
          </a:p>
          <a:p>
            <a:pPr marL="0" marR="0" lvl="0" indent="0" algn="ctr" defTabSz="914400" rtl="0" eaLnBrk="0" fontAlgn="base" latinLnBrk="0" hangingPunct="0">
              <a:lnSpc>
                <a:spcPct val="100000"/>
              </a:lnSpc>
              <a:spcBef>
                <a:spcPct val="60000"/>
              </a:spcBef>
              <a:spcAft>
                <a:spcPct val="0"/>
              </a:spcAft>
              <a:buClrTx/>
              <a:buSzTx/>
              <a:buFontTx/>
              <a:buNone/>
              <a:tabLst/>
              <a:defRPr/>
            </a:pPr>
            <a:r>
              <a:rPr kumimoji="0" lang="en-US" altLang="en-US" sz="24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Arial" panose="020B0604020202020204" pitchFamily="34" charset="0"/>
                <a:ea typeface="+mn-ea"/>
                <a:cs typeface="+mn-cs"/>
              </a:rPr>
              <a:t>Hyperinsulinemia</a:t>
            </a:r>
          </a:p>
          <a:p>
            <a:pPr marL="0" marR="0" lvl="0" indent="0" algn="ctr" defTabSz="914400" rtl="0" eaLnBrk="0" fontAlgn="base" latinLnBrk="0" hangingPunct="0">
              <a:lnSpc>
                <a:spcPct val="100000"/>
              </a:lnSpc>
              <a:spcBef>
                <a:spcPct val="60000"/>
              </a:spcBef>
              <a:spcAft>
                <a:spcPct val="0"/>
              </a:spcAft>
              <a:buClrTx/>
              <a:buSzTx/>
              <a:buFontTx/>
              <a:buNone/>
              <a:tabLst/>
              <a:defRPr/>
            </a:pPr>
            <a:r>
              <a:rPr kumimoji="0" lang="en-US" altLang="en-US" sz="24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Arial" panose="020B0604020202020204" pitchFamily="34" charset="0"/>
                <a:ea typeface="+mn-ea"/>
                <a:cs typeface="+mn-cs"/>
              </a:rPr>
              <a:t>Diabetes</a:t>
            </a:r>
          </a:p>
          <a:p>
            <a:pPr marL="0" marR="0" lvl="0" indent="0" algn="ctr" defTabSz="914400" rtl="0" eaLnBrk="0" fontAlgn="base" latinLnBrk="0" hangingPunct="0">
              <a:lnSpc>
                <a:spcPct val="100000"/>
              </a:lnSpc>
              <a:spcBef>
                <a:spcPct val="60000"/>
              </a:spcBef>
              <a:spcAft>
                <a:spcPct val="0"/>
              </a:spcAft>
              <a:buClrTx/>
              <a:buSzTx/>
              <a:buFontTx/>
              <a:buNone/>
              <a:tabLst/>
              <a:defRPr/>
            </a:pPr>
            <a:r>
              <a:rPr kumimoji="0" lang="en-US" altLang="en-US" sz="24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Arial" panose="020B0604020202020204" pitchFamily="34" charset="0"/>
                <a:ea typeface="+mn-ea"/>
                <a:cs typeface="+mn-cs"/>
              </a:rPr>
              <a:t>Hypertriglyceridemia</a:t>
            </a:r>
          </a:p>
          <a:p>
            <a:pPr marL="0" marR="0" lvl="0" indent="0" algn="ctr" defTabSz="914400" rtl="0" eaLnBrk="0" fontAlgn="base" latinLnBrk="0" hangingPunct="0">
              <a:lnSpc>
                <a:spcPct val="100000"/>
              </a:lnSpc>
              <a:spcBef>
                <a:spcPct val="60000"/>
              </a:spcBef>
              <a:spcAft>
                <a:spcPct val="0"/>
              </a:spcAft>
              <a:buClrTx/>
              <a:buSzTx/>
              <a:buFontTx/>
              <a:buNone/>
              <a:tabLst/>
              <a:defRPr/>
            </a:pPr>
            <a:r>
              <a:rPr kumimoji="0" lang="en-US" altLang="en-US" sz="24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Arial" panose="020B0604020202020204" pitchFamily="34" charset="0"/>
                <a:ea typeface="+mn-ea"/>
                <a:cs typeface="+mn-cs"/>
              </a:rPr>
              <a:t>Small, dense LDL</a:t>
            </a:r>
          </a:p>
          <a:p>
            <a:pPr marL="0" marR="0" lvl="0" indent="0" algn="ctr" defTabSz="914400" rtl="0" eaLnBrk="0" fontAlgn="base" latinLnBrk="0" hangingPunct="0">
              <a:lnSpc>
                <a:spcPct val="100000"/>
              </a:lnSpc>
              <a:spcBef>
                <a:spcPct val="60000"/>
              </a:spcBef>
              <a:spcAft>
                <a:spcPct val="0"/>
              </a:spcAft>
              <a:buClrTx/>
              <a:buSzTx/>
              <a:buFontTx/>
              <a:buNone/>
              <a:tabLst/>
              <a:defRPr/>
            </a:pPr>
            <a:r>
              <a:rPr kumimoji="0" lang="en-US" altLang="en-US" sz="24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Arial" panose="020B0604020202020204" pitchFamily="34" charset="0"/>
                <a:ea typeface="+mn-ea"/>
                <a:cs typeface="+mn-cs"/>
              </a:rPr>
              <a:t>Low HDL</a:t>
            </a:r>
          </a:p>
          <a:p>
            <a:pPr marL="0" marR="0" lvl="0" indent="0" algn="ctr" defTabSz="914400" rtl="0" eaLnBrk="0" fontAlgn="base" latinLnBrk="0" hangingPunct="0">
              <a:lnSpc>
                <a:spcPct val="100000"/>
              </a:lnSpc>
              <a:spcBef>
                <a:spcPct val="60000"/>
              </a:spcBef>
              <a:spcAft>
                <a:spcPct val="0"/>
              </a:spcAft>
              <a:buClrTx/>
              <a:buSzTx/>
              <a:buFontTx/>
              <a:buNone/>
              <a:tabLst/>
              <a:defRPr/>
            </a:pPr>
            <a:r>
              <a:rPr kumimoji="0" lang="en-US" altLang="en-US" sz="24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Arial" panose="020B0604020202020204" pitchFamily="34" charset="0"/>
                <a:ea typeface="+mn-ea"/>
                <a:cs typeface="+mn-cs"/>
              </a:rPr>
              <a:t>Hypercoagulability</a:t>
            </a:r>
          </a:p>
        </p:txBody>
      </p:sp>
      <p:grpSp>
        <p:nvGrpSpPr>
          <p:cNvPr id="751632" name="Group 16"/>
          <p:cNvGrpSpPr>
            <a:grpSpLocks/>
          </p:cNvGrpSpPr>
          <p:nvPr/>
        </p:nvGrpSpPr>
        <p:grpSpPr bwMode="auto">
          <a:xfrm>
            <a:off x="3260725" y="2278063"/>
            <a:ext cx="2632075" cy="3490912"/>
            <a:chOff x="2311" y="1435"/>
            <a:chExt cx="1865" cy="2022"/>
          </a:xfrm>
        </p:grpSpPr>
        <p:sp>
          <p:nvSpPr>
            <p:cNvPr id="751633" name="Line 17"/>
            <p:cNvSpPr>
              <a:spLocks noChangeShapeType="1"/>
            </p:cNvSpPr>
            <p:nvPr/>
          </p:nvSpPr>
          <p:spPr bwMode="auto">
            <a:xfrm>
              <a:off x="2311" y="1435"/>
              <a:ext cx="1865" cy="0"/>
            </a:xfrm>
            <a:prstGeom prst="line">
              <a:avLst/>
            </a:prstGeom>
            <a:noFill/>
            <a:ln w="9525">
              <a:solidFill>
                <a:srgbClr val="D600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34" name="Line 18"/>
            <p:cNvSpPr>
              <a:spLocks noChangeShapeType="1"/>
            </p:cNvSpPr>
            <p:nvPr/>
          </p:nvSpPr>
          <p:spPr bwMode="auto">
            <a:xfrm>
              <a:off x="2311" y="1781"/>
              <a:ext cx="1865" cy="0"/>
            </a:xfrm>
            <a:prstGeom prst="line">
              <a:avLst/>
            </a:prstGeom>
            <a:noFill/>
            <a:ln w="9525">
              <a:solidFill>
                <a:srgbClr val="D600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35" name="Line 19"/>
            <p:cNvSpPr>
              <a:spLocks noChangeShapeType="1"/>
            </p:cNvSpPr>
            <p:nvPr/>
          </p:nvSpPr>
          <p:spPr bwMode="auto">
            <a:xfrm>
              <a:off x="2311" y="2106"/>
              <a:ext cx="1865" cy="0"/>
            </a:xfrm>
            <a:prstGeom prst="line">
              <a:avLst/>
            </a:prstGeom>
            <a:noFill/>
            <a:ln w="9525">
              <a:solidFill>
                <a:srgbClr val="D600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36" name="Line 20"/>
            <p:cNvSpPr>
              <a:spLocks noChangeShapeType="1"/>
            </p:cNvSpPr>
            <p:nvPr/>
          </p:nvSpPr>
          <p:spPr bwMode="auto">
            <a:xfrm>
              <a:off x="2311" y="2431"/>
              <a:ext cx="1865" cy="0"/>
            </a:xfrm>
            <a:prstGeom prst="line">
              <a:avLst/>
            </a:prstGeom>
            <a:noFill/>
            <a:ln w="9525">
              <a:solidFill>
                <a:srgbClr val="D600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37" name="Line 21"/>
            <p:cNvSpPr>
              <a:spLocks noChangeShapeType="1"/>
            </p:cNvSpPr>
            <p:nvPr/>
          </p:nvSpPr>
          <p:spPr bwMode="auto">
            <a:xfrm>
              <a:off x="2311" y="2797"/>
              <a:ext cx="1865" cy="0"/>
            </a:xfrm>
            <a:prstGeom prst="line">
              <a:avLst/>
            </a:prstGeom>
            <a:noFill/>
            <a:ln w="9525">
              <a:solidFill>
                <a:srgbClr val="D600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38" name="Line 22"/>
            <p:cNvSpPr>
              <a:spLocks noChangeShapeType="1"/>
            </p:cNvSpPr>
            <p:nvPr/>
          </p:nvSpPr>
          <p:spPr bwMode="auto">
            <a:xfrm>
              <a:off x="2311" y="3122"/>
              <a:ext cx="1865" cy="0"/>
            </a:xfrm>
            <a:prstGeom prst="line">
              <a:avLst/>
            </a:prstGeom>
            <a:noFill/>
            <a:ln w="9525">
              <a:solidFill>
                <a:srgbClr val="D600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sp>
          <p:nvSpPr>
            <p:cNvPr id="751639" name="Line 23"/>
            <p:cNvSpPr>
              <a:spLocks noChangeShapeType="1"/>
            </p:cNvSpPr>
            <p:nvPr/>
          </p:nvSpPr>
          <p:spPr bwMode="auto">
            <a:xfrm>
              <a:off x="2311" y="3457"/>
              <a:ext cx="1865" cy="0"/>
            </a:xfrm>
            <a:prstGeom prst="line">
              <a:avLst/>
            </a:prstGeom>
            <a:noFill/>
            <a:ln w="9525">
              <a:solidFill>
                <a:srgbClr val="D6009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Narrow" panose="020B0606020202030204" pitchFamily="34" charset="0"/>
                <a:ea typeface="+mn-ea"/>
                <a:cs typeface="+mn-cs"/>
              </a:endParaRPr>
            </a:p>
          </p:txBody>
        </p:sp>
      </p:grpSp>
      <p:sp>
        <p:nvSpPr>
          <p:cNvPr id="751640" name="AutoShape 24"/>
          <p:cNvSpPr>
            <a:spLocks noChangeArrowheads="1"/>
          </p:cNvSpPr>
          <p:nvPr/>
        </p:nvSpPr>
        <p:spPr bwMode="auto">
          <a:xfrm>
            <a:off x="398463" y="3208338"/>
            <a:ext cx="2363787" cy="1196975"/>
          </a:xfrm>
          <a:prstGeom prst="bevel">
            <a:avLst>
              <a:gd name="adj" fmla="val 6898"/>
            </a:avLst>
          </a:prstGeom>
          <a:solidFill>
            <a:srgbClr val="339933"/>
          </a:solidFill>
          <a:ln>
            <a:noFill/>
          </a:ln>
          <a:effectLst>
            <a:outerShdw dist="71842" dir="2700000" algn="ctr" rotWithShape="0">
              <a:srgbClr val="000099"/>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Verdana" panose="020B0604030504040204" pitchFamily="34" charset="0"/>
                <a:ea typeface="+mn-ea"/>
                <a:cs typeface="+mn-cs"/>
              </a:rPr>
              <a:t>Insulin</a:t>
            </a:r>
            <a:br>
              <a:rPr kumimoji="0" lang="en-US" altLang="en-US" sz="28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Verdana" panose="020B0604030504040204" pitchFamily="34" charset="0"/>
                <a:ea typeface="+mn-ea"/>
                <a:cs typeface="+mn-cs"/>
              </a:rPr>
            </a:br>
            <a:r>
              <a:rPr kumimoji="0" lang="en-US" altLang="en-US" sz="28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Verdana" panose="020B0604030504040204" pitchFamily="34" charset="0"/>
                <a:ea typeface="+mn-ea"/>
                <a:cs typeface="+mn-cs"/>
              </a:rPr>
              <a:t>Resistance</a:t>
            </a:r>
          </a:p>
        </p:txBody>
      </p:sp>
      <p:sp>
        <p:nvSpPr>
          <p:cNvPr id="751641" name="AutoShape 25"/>
          <p:cNvSpPr>
            <a:spLocks noChangeArrowheads="1"/>
          </p:cNvSpPr>
          <p:nvPr/>
        </p:nvSpPr>
        <p:spPr bwMode="auto">
          <a:xfrm>
            <a:off x="6399213" y="3208338"/>
            <a:ext cx="2365375" cy="1196975"/>
          </a:xfrm>
          <a:prstGeom prst="bevel">
            <a:avLst>
              <a:gd name="adj" fmla="val 6898"/>
            </a:avLst>
          </a:prstGeom>
          <a:solidFill>
            <a:srgbClr val="339933"/>
          </a:solidFill>
          <a:ln>
            <a:noFill/>
          </a:ln>
          <a:effectLst>
            <a:outerShdw dist="71842" dir="2700000" algn="ctr" rotWithShape="0">
              <a:srgbClr val="000099"/>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8F8F8"/>
                </a:solidFill>
                <a:effectLst>
                  <a:outerShdw blurRad="38100" dist="38100" dir="2700000" algn="tl">
                    <a:srgbClr val="000000"/>
                  </a:outerShdw>
                </a:effectLst>
                <a:uLnTx/>
                <a:uFillTx/>
                <a:latin typeface="Verdana" panose="020B0604030504040204" pitchFamily="34" charset="0"/>
                <a:ea typeface="+mn-ea"/>
                <a:cs typeface="+mn-cs"/>
              </a:rPr>
              <a:t>Atherosclerosis</a:t>
            </a:r>
          </a:p>
        </p:txBody>
      </p:sp>
    </p:spTree>
    <p:extLst>
      <p:ext uri="{BB962C8B-B14F-4D97-AF65-F5344CB8AC3E}">
        <p14:creationId xmlns:p14="http://schemas.microsoft.com/office/powerpoint/2010/main" val="55447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0370" name="Title 1"/>
          <p:cNvSpPr>
            <a:spLocks noGrp="1"/>
          </p:cNvSpPr>
          <p:nvPr>
            <p:ph type="title"/>
          </p:nvPr>
        </p:nvSpPr>
        <p:spPr>
          <a:xfrm>
            <a:off x="-19878" y="228600"/>
            <a:ext cx="9144000" cy="1066800"/>
          </a:xfrm>
        </p:spPr>
        <p:txBody>
          <a:bodyPr/>
          <a:lstStyle/>
          <a:p>
            <a:r>
              <a:rPr lang="en-US" altLang="en-US" b="1" dirty="0">
                <a:solidFill>
                  <a:srgbClr val="FFFF00"/>
                </a:solidFill>
                <a:effectLst/>
                <a:latin typeface="Times New Roman" panose="02020603050405020304" pitchFamily="18" charset="0"/>
                <a:cs typeface="Times New Roman" panose="02020603050405020304" pitchFamily="18" charset="0"/>
              </a:rPr>
              <a:t>Insulin Resistance </a:t>
            </a:r>
            <a:r>
              <a:rPr lang="en-US" altLang="en-US" b="1" dirty="0">
                <a:solidFill>
                  <a:srgbClr val="FF0000"/>
                </a:solidFill>
                <a:effectLst/>
                <a:latin typeface="Times New Roman" panose="02020603050405020304" pitchFamily="18" charset="0"/>
                <a:cs typeface="Times New Roman" panose="02020603050405020304" pitchFamily="18" charset="0"/>
              </a:rPr>
              <a:t>(IR) </a:t>
            </a:r>
          </a:p>
        </p:txBody>
      </p:sp>
      <p:sp>
        <p:nvSpPr>
          <p:cNvPr id="3" name="Content Placeholder 2"/>
          <p:cNvSpPr>
            <a:spLocks noGrp="1"/>
          </p:cNvSpPr>
          <p:nvPr>
            <p:ph idx="1"/>
          </p:nvPr>
        </p:nvSpPr>
        <p:spPr>
          <a:xfrm>
            <a:off x="190500" y="1400175"/>
            <a:ext cx="8763000" cy="4695825"/>
          </a:xfrm>
        </p:spPr>
        <p:txBody>
          <a:bodyPr/>
          <a:lstStyle/>
          <a:p>
            <a:pPr>
              <a:buClr>
                <a:srgbClr val="FFFF00"/>
              </a:buClr>
              <a:buFont typeface="Arial" panose="020B0604020202020204" pitchFamily="34" charset="0"/>
              <a:buChar char="•"/>
              <a:defRPr/>
            </a:pPr>
            <a:r>
              <a:rPr lang="en-US" sz="2800" b="1" dirty="0">
                <a:solidFill>
                  <a:srgbClr val="FF0000"/>
                </a:solidFill>
                <a:effectLst/>
                <a:latin typeface="Times New Roman" panose="02020603050405020304" pitchFamily="18" charset="0"/>
                <a:cs typeface="Times New Roman" panose="02020603050405020304" pitchFamily="18" charset="0"/>
              </a:rPr>
              <a:t>IR</a:t>
            </a:r>
            <a:r>
              <a:rPr lang="en-US" sz="2800" b="1" dirty="0">
                <a:effectLst/>
                <a:latin typeface="Times New Roman" panose="02020603050405020304" pitchFamily="18" charset="0"/>
                <a:cs typeface="Times New Roman" panose="02020603050405020304" pitchFamily="18" charset="0"/>
              </a:rPr>
              <a:t> is a key player in promoting hypertension</a:t>
            </a:r>
          </a:p>
          <a:p>
            <a:pPr>
              <a:buClr>
                <a:srgbClr val="FFFF00"/>
              </a:buClr>
              <a:buFont typeface="Arial" panose="020B0604020202020204" pitchFamily="34" charset="0"/>
              <a:buChar char="•"/>
              <a:defRPr/>
            </a:pPr>
            <a:r>
              <a:rPr lang="en-US" sz="2800" b="1" dirty="0">
                <a:solidFill>
                  <a:srgbClr val="FF0000"/>
                </a:solidFill>
                <a:effectLst/>
                <a:latin typeface="Times New Roman" panose="02020603050405020304" pitchFamily="18" charset="0"/>
                <a:cs typeface="Times New Roman" panose="02020603050405020304" pitchFamily="18" charset="0"/>
              </a:rPr>
              <a:t>IR</a:t>
            </a:r>
            <a:r>
              <a:rPr lang="en-US" sz="2800" b="1" dirty="0">
                <a:effectLst/>
                <a:latin typeface="Times New Roman" panose="02020603050405020304" pitchFamily="18" charset="0"/>
                <a:cs typeface="Times New Roman" panose="02020603050405020304" pitchFamily="18" charset="0"/>
              </a:rPr>
              <a:t> is one of the cardinal features of type 2 diabetes</a:t>
            </a:r>
          </a:p>
          <a:p>
            <a:pPr>
              <a:buClr>
                <a:srgbClr val="FFFF00"/>
              </a:buClr>
              <a:buFont typeface="Arial" panose="020B0604020202020204" pitchFamily="34" charset="0"/>
              <a:buChar char="•"/>
              <a:defRPr/>
            </a:pPr>
            <a:r>
              <a:rPr lang="en-US" sz="2800" b="1" dirty="0">
                <a:effectLst/>
                <a:latin typeface="Times New Roman" panose="02020603050405020304" pitchFamily="18" charset="0"/>
                <a:cs typeface="Times New Roman" panose="02020603050405020304" pitchFamily="18" charset="0"/>
              </a:rPr>
              <a:t>Components of metabolic syndrome, TG/HDL-C ratio, A1c, HOMA-IR, fasting glucose, fasting triglycerides and adiponectin may confirm </a:t>
            </a:r>
            <a:r>
              <a:rPr lang="en-US" sz="2800" b="1" dirty="0">
                <a:solidFill>
                  <a:srgbClr val="FF0000"/>
                </a:solidFill>
                <a:effectLst/>
                <a:latin typeface="Times New Roman" panose="02020603050405020304" pitchFamily="18" charset="0"/>
                <a:cs typeface="Times New Roman" panose="02020603050405020304" pitchFamily="18" charset="0"/>
              </a:rPr>
              <a:t>IR</a:t>
            </a:r>
            <a:r>
              <a:rPr lang="en-US" sz="2800" b="1" dirty="0">
                <a:effectLst/>
                <a:latin typeface="Times New Roman" panose="02020603050405020304" pitchFamily="18" charset="0"/>
                <a:cs typeface="Times New Roman" panose="02020603050405020304" pitchFamily="18" charset="0"/>
              </a:rPr>
              <a:t>, but have limitations</a:t>
            </a:r>
          </a:p>
          <a:p>
            <a:pPr>
              <a:buClr>
                <a:srgbClr val="FFFF00"/>
              </a:buClr>
              <a:buFont typeface="Arial" panose="020B0604020202020204" pitchFamily="34" charset="0"/>
              <a:buChar char="•"/>
              <a:defRPr/>
            </a:pPr>
            <a:r>
              <a:rPr lang="en-US" sz="2800" b="1" u="sng" dirty="0">
                <a:solidFill>
                  <a:srgbClr val="808000"/>
                </a:solidFill>
                <a:effectLst/>
                <a:latin typeface="Times New Roman" panose="02020603050405020304" pitchFamily="18" charset="0"/>
                <a:cs typeface="Times New Roman" panose="02020603050405020304" pitchFamily="18" charset="0"/>
              </a:rPr>
              <a:t>Gold Standard</a:t>
            </a:r>
            <a:r>
              <a:rPr lang="en-US" sz="2800" b="1" dirty="0">
                <a:effectLst/>
                <a:latin typeface="Times New Roman" panose="02020603050405020304" pitchFamily="18" charset="0"/>
                <a:cs typeface="Times New Roman" panose="02020603050405020304" pitchFamily="18" charset="0"/>
              </a:rPr>
              <a:t> OGTT (75 grams): one hour </a:t>
            </a:r>
            <a:r>
              <a:rPr lang="en-US" sz="2800" b="1" u="sng" dirty="0">
                <a:effectLst/>
                <a:latin typeface="Times New Roman" panose="02020603050405020304" pitchFamily="18" charset="0"/>
                <a:cs typeface="Times New Roman" panose="02020603050405020304" pitchFamily="18" charset="0"/>
              </a:rPr>
              <a:t>&gt;</a:t>
            </a:r>
            <a:r>
              <a:rPr lang="en-US" sz="2800" b="1" dirty="0">
                <a:effectLst/>
                <a:latin typeface="Times New Roman" panose="02020603050405020304" pitchFamily="18" charset="0"/>
                <a:cs typeface="Times New Roman" panose="02020603050405020304" pitchFamily="18" charset="0"/>
              </a:rPr>
              <a:t> 125 mg/dL or two hour </a:t>
            </a:r>
            <a:r>
              <a:rPr lang="en-US" sz="2800" b="1" u="sng" dirty="0">
                <a:effectLst/>
                <a:latin typeface="Times New Roman" panose="02020603050405020304" pitchFamily="18" charset="0"/>
                <a:cs typeface="Times New Roman" panose="02020603050405020304" pitchFamily="18" charset="0"/>
              </a:rPr>
              <a:t>&gt;</a:t>
            </a:r>
            <a:r>
              <a:rPr lang="en-US" sz="2800" b="1" dirty="0">
                <a:effectLst/>
                <a:latin typeface="Times New Roman" panose="02020603050405020304" pitchFamily="18" charset="0"/>
                <a:cs typeface="Times New Roman" panose="02020603050405020304" pitchFamily="18" charset="0"/>
              </a:rPr>
              <a:t> 120 mg/dL </a:t>
            </a:r>
            <a:r>
              <a:rPr lang="en-US" sz="2800" b="1" dirty="0">
                <a:solidFill>
                  <a:srgbClr val="FFFFFF"/>
                </a:solidFill>
                <a:effectLst/>
                <a:latin typeface="Times New Roman" panose="02020603050405020304" pitchFamily="18" charset="0"/>
                <a:cs typeface="Times New Roman" panose="02020603050405020304" pitchFamily="18" charset="0"/>
              </a:rPr>
              <a:t>confirms</a:t>
            </a:r>
            <a:r>
              <a:rPr lang="en-US" sz="2800" b="1" dirty="0">
                <a:effectLst/>
                <a:latin typeface="Times New Roman" panose="02020603050405020304" pitchFamily="18" charset="0"/>
                <a:cs typeface="Times New Roman" panose="02020603050405020304" pitchFamily="18" charset="0"/>
              </a:rPr>
              <a:t> </a:t>
            </a:r>
            <a:r>
              <a:rPr lang="en-US" sz="2800" b="1" dirty="0">
                <a:solidFill>
                  <a:srgbClr val="FF0000"/>
                </a:solidFill>
                <a:effectLst/>
                <a:latin typeface="Times New Roman" panose="02020603050405020304" pitchFamily="18" charset="0"/>
                <a:cs typeface="Times New Roman" panose="02020603050405020304" pitchFamily="18" charset="0"/>
              </a:rPr>
              <a:t>IR</a:t>
            </a:r>
          </a:p>
          <a:p>
            <a:pPr>
              <a:buClr>
                <a:srgbClr val="FFFF00"/>
              </a:buClr>
              <a:buFont typeface="Arial" panose="020B0604020202020204" pitchFamily="34" charset="0"/>
              <a:buChar char="•"/>
              <a:defRPr/>
            </a:pPr>
            <a:r>
              <a:rPr lang="en-US" sz="2800" b="1" dirty="0">
                <a:effectLst/>
                <a:latin typeface="Times New Roman" panose="02020603050405020304" pitchFamily="18" charset="0"/>
                <a:cs typeface="Times New Roman" panose="02020603050405020304" pitchFamily="18" charset="0"/>
              </a:rPr>
              <a:t>Every person should be evaluated for </a:t>
            </a:r>
            <a:r>
              <a:rPr lang="en-US" sz="2800" b="1" dirty="0">
                <a:solidFill>
                  <a:srgbClr val="FF0000"/>
                </a:solidFill>
                <a:effectLst/>
                <a:latin typeface="Times New Roman" panose="02020603050405020304" pitchFamily="18" charset="0"/>
                <a:cs typeface="Times New Roman" panose="02020603050405020304" pitchFamily="18" charset="0"/>
              </a:rPr>
              <a:t>IR!!</a:t>
            </a:r>
            <a:endParaRPr lang="en-US" b="1" dirty="0">
              <a:solidFill>
                <a:srgbClr val="FF0000"/>
              </a:solidFill>
              <a:effectLst/>
              <a:latin typeface="Times New Roman" panose="02020603050405020304" pitchFamily="18" charset="0"/>
              <a:cs typeface="Times New Roman" panose="02020603050405020304" pitchFamily="18" charset="0"/>
            </a:endParaRPr>
          </a:p>
          <a:p>
            <a:pPr>
              <a:buFont typeface="Wingdings" panose="05000000000000000000" pitchFamily="2" charset="2"/>
              <a:buChar char="Ø"/>
              <a:defRPr/>
            </a:pPr>
            <a:endParaRPr lang="en-US" b="1" dirty="0">
              <a:effectLst/>
              <a:latin typeface="Times New Roman" panose="02020603050405020304" pitchFamily="18" charset="0"/>
              <a:cs typeface="Times New Roman" panose="02020603050405020304" pitchFamily="18" charset="0"/>
            </a:endParaRPr>
          </a:p>
          <a:p>
            <a:pPr marL="0" indent="0">
              <a:buFont typeface="Wingdings" panose="05000000000000000000" pitchFamily="2" charset="2"/>
              <a:buNone/>
              <a:defRPr/>
            </a:pPr>
            <a:endParaRPr lang="en-US" sz="3600" b="1"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844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4800" b="1" dirty="0"/>
              <a:t>Hypertension</a:t>
            </a:r>
          </a:p>
        </p:txBody>
      </p:sp>
      <p:sp>
        <p:nvSpPr>
          <p:cNvPr id="3" name="Content Placeholder 2"/>
          <p:cNvSpPr>
            <a:spLocks noGrp="1"/>
          </p:cNvSpPr>
          <p:nvPr>
            <p:ph idx="1"/>
          </p:nvPr>
        </p:nvSpPr>
        <p:spPr>
          <a:xfrm>
            <a:off x="495300" y="990600"/>
            <a:ext cx="8153400" cy="5638800"/>
          </a:xfrm>
        </p:spPr>
        <p:txBody>
          <a:bodyPr/>
          <a:lstStyle/>
          <a:p>
            <a:pPr>
              <a:buClr>
                <a:schemeClr val="tx1"/>
              </a:buClr>
              <a:buSzPct val="75000"/>
              <a:defRPr/>
            </a:pPr>
            <a:r>
              <a:rPr lang="en-US" sz="4000" b="1" dirty="0">
                <a:solidFill>
                  <a:srgbClr val="FFFFFF"/>
                </a:solidFill>
              </a:rPr>
              <a:t>Increase risk of:</a:t>
            </a:r>
          </a:p>
          <a:p>
            <a:pPr lvl="1">
              <a:buClr>
                <a:schemeClr val="tx1"/>
              </a:buClr>
              <a:buSzPct val="75000"/>
              <a:buFont typeface="Courier New" pitchFamily="49" charset="0"/>
              <a:buChar char="o"/>
              <a:defRPr/>
            </a:pPr>
            <a:r>
              <a:rPr lang="en-US" sz="3400" b="1" dirty="0">
                <a:solidFill>
                  <a:srgbClr val="FFFFFF"/>
                </a:solidFill>
              </a:rPr>
              <a:t>Cardiovascular disease</a:t>
            </a:r>
          </a:p>
          <a:p>
            <a:pPr lvl="1">
              <a:buClr>
                <a:schemeClr val="tx1"/>
              </a:buClr>
              <a:buSzPct val="75000"/>
              <a:buFont typeface="Courier New" pitchFamily="49" charset="0"/>
              <a:buChar char="o"/>
              <a:defRPr/>
            </a:pPr>
            <a:r>
              <a:rPr lang="en-US" sz="3400" b="1" dirty="0">
                <a:solidFill>
                  <a:srgbClr val="FFFFFF"/>
                </a:solidFill>
              </a:rPr>
              <a:t>Stroke</a:t>
            </a:r>
          </a:p>
          <a:p>
            <a:pPr lvl="1">
              <a:buClr>
                <a:schemeClr val="tx1"/>
              </a:buClr>
              <a:buSzPct val="75000"/>
              <a:buFont typeface="Courier New" pitchFamily="49" charset="0"/>
              <a:buChar char="o"/>
              <a:defRPr/>
            </a:pPr>
            <a:r>
              <a:rPr lang="en-US" sz="3400" b="1" dirty="0">
                <a:solidFill>
                  <a:srgbClr val="FFFFFF"/>
                </a:solidFill>
              </a:rPr>
              <a:t>Congestive heart failure</a:t>
            </a:r>
          </a:p>
          <a:p>
            <a:pPr lvl="1">
              <a:buClr>
                <a:schemeClr val="tx1"/>
              </a:buClr>
              <a:buSzPct val="75000"/>
              <a:buFont typeface="Courier New" pitchFamily="49" charset="0"/>
              <a:buChar char="o"/>
              <a:defRPr/>
            </a:pPr>
            <a:r>
              <a:rPr lang="en-US" sz="3400" b="1" dirty="0">
                <a:solidFill>
                  <a:srgbClr val="FFFFFF"/>
                </a:solidFill>
              </a:rPr>
              <a:t>Chronic kidney disease-hyperfiltration and albuminuria</a:t>
            </a:r>
          </a:p>
          <a:p>
            <a:pPr lvl="1">
              <a:buClr>
                <a:schemeClr val="tx1"/>
              </a:buClr>
              <a:buSzPct val="75000"/>
              <a:buFont typeface="Courier New" pitchFamily="49" charset="0"/>
              <a:buChar char="o"/>
              <a:defRPr/>
            </a:pPr>
            <a:r>
              <a:rPr lang="en-US" sz="3400" b="1" dirty="0">
                <a:solidFill>
                  <a:srgbClr val="FFFFFF"/>
                </a:solidFill>
              </a:rPr>
              <a:t>Dementia</a:t>
            </a:r>
          </a:p>
          <a:p>
            <a:pPr lvl="1">
              <a:buClr>
                <a:schemeClr val="tx1"/>
              </a:buClr>
              <a:buSzPct val="75000"/>
              <a:buFont typeface="Courier New" pitchFamily="49" charset="0"/>
              <a:buChar char="o"/>
              <a:defRPr/>
            </a:pPr>
            <a:r>
              <a:rPr lang="en-US" sz="3400" b="1" dirty="0">
                <a:solidFill>
                  <a:srgbClr val="FFFFFF"/>
                </a:solidFill>
              </a:rPr>
              <a:t>Retinopathy</a:t>
            </a:r>
          </a:p>
          <a:p>
            <a:pPr lvl="1">
              <a:buClr>
                <a:schemeClr val="tx1"/>
              </a:buClr>
              <a:buSzPct val="75000"/>
              <a:buFont typeface="Courier New" pitchFamily="49" charset="0"/>
              <a:buChar char="o"/>
              <a:defRPr/>
            </a:pPr>
            <a:r>
              <a:rPr lang="en-US" sz="3400" b="1" dirty="0">
                <a:solidFill>
                  <a:srgbClr val="FFFFFF"/>
                </a:solidFill>
              </a:rPr>
              <a:t>Erectile dysfunction</a:t>
            </a:r>
          </a:p>
        </p:txBody>
      </p:sp>
    </p:spTree>
    <p:extLst>
      <p:ext uri="{BB962C8B-B14F-4D97-AF65-F5344CB8AC3E}">
        <p14:creationId xmlns:p14="http://schemas.microsoft.com/office/powerpoint/2010/main" val="1573969874"/>
      </p:ext>
    </p:extLst>
  </p:cSld>
  <p:clrMapOvr>
    <a:masterClrMapping/>
  </p:clrMapOvr>
</p:sld>
</file>

<file path=ppt/theme/theme1.xml><?xml version="1.0" encoding="utf-8"?>
<a:theme xmlns:a="http://schemas.openxmlformats.org/drawingml/2006/main" name="3_Blank Presentation">
  <a:themeElements>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3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Blank Presentation">
  <a:themeElements>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4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1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Default Design">
  <a:themeElements>
    <a:clrScheme name="">
      <a:dk1>
        <a:srgbClr val="F1F9FF"/>
      </a:dk1>
      <a:lt1>
        <a:srgbClr val="FFFFFF"/>
      </a:lt1>
      <a:dk2>
        <a:srgbClr val="FFFFFF"/>
      </a:dk2>
      <a:lt2>
        <a:srgbClr val="808080"/>
      </a:lt2>
      <a:accent1>
        <a:srgbClr val="F08821"/>
      </a:accent1>
      <a:accent2>
        <a:srgbClr val="7FA498"/>
      </a:accent2>
      <a:accent3>
        <a:srgbClr val="FFFFFF"/>
      </a:accent3>
      <a:accent4>
        <a:srgbClr val="CED5DA"/>
      </a:accent4>
      <a:accent5>
        <a:srgbClr val="F6C3AB"/>
      </a:accent5>
      <a:accent6>
        <a:srgbClr val="729489"/>
      </a:accent6>
      <a:hlink>
        <a:srgbClr val="143151"/>
      </a:hlink>
      <a:folHlink>
        <a:srgbClr val="A3A3A5"/>
      </a:folHlink>
    </a:clrScheme>
    <a:fontScheme name="9_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9_Default Design 1">
        <a:dk1>
          <a:srgbClr val="000000"/>
        </a:dk1>
        <a:lt1>
          <a:srgbClr val="FFFFFF"/>
        </a:lt1>
        <a:dk2>
          <a:srgbClr val="FFFFFF"/>
        </a:dk2>
        <a:lt2>
          <a:srgbClr val="808080"/>
        </a:lt2>
        <a:accent1>
          <a:srgbClr val="F08821"/>
        </a:accent1>
        <a:accent2>
          <a:srgbClr val="7FA498"/>
        </a:accent2>
        <a:accent3>
          <a:srgbClr val="FFFFFF"/>
        </a:accent3>
        <a:accent4>
          <a:srgbClr val="000000"/>
        </a:accent4>
        <a:accent5>
          <a:srgbClr val="F6C3AB"/>
        </a:accent5>
        <a:accent6>
          <a:srgbClr val="729489"/>
        </a:accent6>
        <a:hlink>
          <a:srgbClr val="143151"/>
        </a:hlink>
        <a:folHlink>
          <a:srgbClr val="A3A3A5"/>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8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Answer">
  <a:themeElements>
    <a:clrScheme name="Answ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nsw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nsw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nsw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nsw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nsw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nsw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nsw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nsw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Stream">
  <a:themeElements>
    <a:clrScheme name="Stream 13">
      <a:dk1>
        <a:srgbClr val="000514"/>
      </a:dk1>
      <a:lt1>
        <a:srgbClr val="F8F8F8"/>
      </a:lt1>
      <a:dk2>
        <a:srgbClr val="003399"/>
      </a:dk2>
      <a:lt2>
        <a:srgbClr val="F8F8F8"/>
      </a:lt2>
      <a:accent1>
        <a:srgbClr val="336699"/>
      </a:accent1>
      <a:accent2>
        <a:srgbClr val="66CCFF"/>
      </a:accent2>
      <a:accent3>
        <a:srgbClr val="AAADCA"/>
      </a:accent3>
      <a:accent4>
        <a:srgbClr val="D4D4D4"/>
      </a:accent4>
      <a:accent5>
        <a:srgbClr val="ADB8CA"/>
      </a:accent5>
      <a:accent6>
        <a:srgbClr val="5CB9E7"/>
      </a:accent6>
      <a:hlink>
        <a:srgbClr val="3366FF"/>
      </a:hlink>
      <a:folHlink>
        <a:srgbClr val="FFFFCC"/>
      </a:folHlink>
    </a:clrScheme>
    <a:fontScheme name="Str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993366"/>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anose="020B0606020202030204" pitchFamily="34" charset="0"/>
          </a:defRPr>
        </a:defPPr>
      </a:lstStyle>
    </a:spDef>
    <a:lnDef>
      <a:spPr bwMode="auto">
        <a:xfrm>
          <a:off x="0" y="0"/>
          <a:ext cx="1" cy="1"/>
        </a:xfrm>
        <a:custGeom>
          <a:avLst/>
          <a:gdLst/>
          <a:ahLst/>
          <a:cxnLst/>
          <a:rect l="0" t="0" r="0" b="0"/>
          <a:pathLst/>
        </a:custGeom>
        <a:solidFill>
          <a:srgbClr val="993366"/>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anose="020B0606020202030204" pitchFamily="34"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000514"/>
        </a:dk1>
        <a:lt1>
          <a:srgbClr val="FFFFFF"/>
        </a:lt1>
        <a:dk2>
          <a:srgbClr val="003399"/>
        </a:dk2>
        <a:lt2>
          <a:srgbClr val="FBFB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11">
        <a:dk1>
          <a:srgbClr val="000514"/>
        </a:dk1>
        <a:lt1>
          <a:srgbClr val="FFFFFF"/>
        </a:lt1>
        <a:dk2>
          <a:srgbClr val="003399"/>
        </a:dk2>
        <a:lt2>
          <a:srgbClr val="FBFBFF"/>
        </a:lt2>
        <a:accent1>
          <a:srgbClr val="0099CC"/>
        </a:accent1>
        <a:accent2>
          <a:srgbClr val="CCECFF"/>
        </a:accent2>
        <a:accent3>
          <a:srgbClr val="AAADCA"/>
        </a:accent3>
        <a:accent4>
          <a:srgbClr val="DADADA"/>
        </a:accent4>
        <a:accent5>
          <a:srgbClr val="AACAE2"/>
        </a:accent5>
        <a:accent6>
          <a:srgbClr val="B9D6E7"/>
        </a:accent6>
        <a:hlink>
          <a:srgbClr val="6699FF"/>
        </a:hlink>
        <a:folHlink>
          <a:srgbClr val="FFFFCC"/>
        </a:folHlink>
      </a:clrScheme>
      <a:clrMap bg1="dk2" tx1="lt1" bg2="dk1" tx2="lt2" accent1="accent1" accent2="accent2" accent3="accent3" accent4="accent4" accent5="accent5" accent6="accent6" hlink="hlink" folHlink="folHlink"/>
    </a:extraClrScheme>
    <a:extraClrScheme>
      <a:clrScheme name="Stream 12">
        <a:dk1>
          <a:srgbClr val="000514"/>
        </a:dk1>
        <a:lt1>
          <a:srgbClr val="FFFFFF"/>
        </a:lt1>
        <a:dk2>
          <a:srgbClr val="003399"/>
        </a:dk2>
        <a:lt2>
          <a:srgbClr val="FBFBFF"/>
        </a:lt2>
        <a:accent1>
          <a:srgbClr val="336699"/>
        </a:accent1>
        <a:accent2>
          <a:srgbClr val="66CCFF"/>
        </a:accent2>
        <a:accent3>
          <a:srgbClr val="AAADCA"/>
        </a:accent3>
        <a:accent4>
          <a:srgbClr val="DADADA"/>
        </a:accent4>
        <a:accent5>
          <a:srgbClr val="ADB8CA"/>
        </a:accent5>
        <a:accent6>
          <a:srgbClr val="5CB9E7"/>
        </a:accent6>
        <a:hlink>
          <a:srgbClr val="3366FF"/>
        </a:hlink>
        <a:folHlink>
          <a:srgbClr val="FFFFCC"/>
        </a:folHlink>
      </a:clrScheme>
      <a:clrMap bg1="dk2" tx1="lt1" bg2="dk1" tx2="lt2" accent1="accent1" accent2="accent2" accent3="accent3" accent4="accent4" accent5="accent5" accent6="accent6" hlink="hlink" folHlink="folHlink"/>
    </a:extraClrScheme>
    <a:extraClrScheme>
      <a:clrScheme name="Stream 13">
        <a:dk1>
          <a:srgbClr val="000514"/>
        </a:dk1>
        <a:lt1>
          <a:srgbClr val="F8F8F8"/>
        </a:lt1>
        <a:dk2>
          <a:srgbClr val="003399"/>
        </a:dk2>
        <a:lt2>
          <a:srgbClr val="F8F8F8"/>
        </a:lt2>
        <a:accent1>
          <a:srgbClr val="336699"/>
        </a:accent1>
        <a:accent2>
          <a:srgbClr val="66CCFF"/>
        </a:accent2>
        <a:accent3>
          <a:srgbClr val="AAADCA"/>
        </a:accent3>
        <a:accent4>
          <a:srgbClr val="D4D4D4"/>
        </a:accent4>
        <a:accent5>
          <a:srgbClr val="ADB8CA"/>
        </a:accent5>
        <a:accent6>
          <a:srgbClr val="5CB9E7"/>
        </a:accent6>
        <a:hlink>
          <a:srgbClr val="3366FF"/>
        </a:hlink>
        <a:folHlink>
          <a:srgbClr val="FFFFCC"/>
        </a:folHlink>
      </a:clrScheme>
      <a:clrMap bg1="dk2" tx1="lt1" bg2="dk1" tx2="lt2" accent1="accent1" accent2="accent2" accent3="accent3" accent4="accent4" accent5="accent5" accent6="accent6" hlink="hlink" folHlink="folHlink"/>
    </a:extraClrScheme>
    <a:extraClrScheme>
      <a:clrScheme name="Stream 14">
        <a:dk1>
          <a:srgbClr val="000514"/>
        </a:dk1>
        <a:lt1>
          <a:srgbClr val="FFFFFF"/>
        </a:lt1>
        <a:dk2>
          <a:srgbClr val="003399"/>
        </a:dk2>
        <a:lt2>
          <a:srgbClr val="FFFFFF"/>
        </a:lt2>
        <a:accent1>
          <a:srgbClr val="0099CC"/>
        </a:accent1>
        <a:accent2>
          <a:srgbClr val="CCECFF"/>
        </a:accent2>
        <a:accent3>
          <a:srgbClr val="AAADCA"/>
        </a:accent3>
        <a:accent4>
          <a:srgbClr val="DADADA"/>
        </a:accent4>
        <a:accent5>
          <a:srgbClr val="AACAE2"/>
        </a:accent5>
        <a:accent6>
          <a:srgbClr val="B9D6E7"/>
        </a:accent6>
        <a:hlink>
          <a:srgbClr val="6699FF"/>
        </a:hlink>
        <a:folHlink>
          <a:srgbClr val="FFFFC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7_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12800</TotalTime>
  <Words>506</Words>
  <Application>Microsoft Macintosh PowerPoint</Application>
  <PresentationFormat>On-screen Show (4:3)</PresentationFormat>
  <Paragraphs>55</Paragraphs>
  <Slides>6</Slides>
  <Notes>6</Notes>
  <HiddenSlides>0</HiddenSlides>
  <MMClips>0</MMClips>
  <ScaleCrop>false</ScaleCrop>
  <HeadingPairs>
    <vt:vector size="4" baseType="variant">
      <vt:variant>
        <vt:lpstr>Theme</vt:lpstr>
      </vt:variant>
      <vt:variant>
        <vt:i4>11</vt:i4>
      </vt:variant>
      <vt:variant>
        <vt:lpstr>Slide Titles</vt:lpstr>
      </vt:variant>
      <vt:variant>
        <vt:i4>6</vt:i4>
      </vt:variant>
    </vt:vector>
  </HeadingPairs>
  <TitlesOfParts>
    <vt:vector size="17" baseType="lpstr">
      <vt:lpstr>3_Blank Presentation</vt:lpstr>
      <vt:lpstr>4_Blank Presentation</vt:lpstr>
      <vt:lpstr>1_dcri_slides_template</vt:lpstr>
      <vt:lpstr>2_dcri_slides_template</vt:lpstr>
      <vt:lpstr>9_Default Design</vt:lpstr>
      <vt:lpstr>3_dcri_slides_template</vt:lpstr>
      <vt:lpstr>6_Blank Presentation</vt:lpstr>
      <vt:lpstr>18_Default Design</vt:lpstr>
      <vt:lpstr>1_Answer</vt:lpstr>
      <vt:lpstr>Stream</vt:lpstr>
      <vt:lpstr>17_Clouds</vt:lpstr>
      <vt:lpstr>Case #2 BP 160/80 What is the cause of  this persons hypertension?</vt:lpstr>
      <vt:lpstr>What is Thyrotoxicosis 2nd to Graves Disease (Hyperthyroidism)?</vt:lpstr>
      <vt:lpstr>Graves Disease- Classic Triad*</vt:lpstr>
      <vt:lpstr>Interrelation Between Insulin Resistance, Hypertension and Atherosclerosis</vt:lpstr>
      <vt:lpstr>Insulin Resistance (IR) </vt:lpstr>
      <vt:lpstr>Hypertension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Alyssa Ryan</dc:creator>
  <cp:lastModifiedBy>Monica Dennis</cp:lastModifiedBy>
  <cp:revision>2586</cp:revision>
  <cp:lastPrinted>2017-09-04T19:30:53Z</cp:lastPrinted>
  <dcterms:created xsi:type="dcterms:W3CDTF">1601-01-01T00:00:00Z</dcterms:created>
  <dcterms:modified xsi:type="dcterms:W3CDTF">2018-03-18T22:15:01Z</dcterms:modified>
</cp:coreProperties>
</file>