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8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9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667" r:id="rId2"/>
    <p:sldMasterId id="2147483686" r:id="rId3"/>
    <p:sldMasterId id="2147483687" r:id="rId4"/>
    <p:sldMasterId id="2147483689" r:id="rId5"/>
    <p:sldMasterId id="2147497832" r:id="rId6"/>
    <p:sldMasterId id="2147499373" r:id="rId7"/>
    <p:sldMasterId id="2147507296" r:id="rId8"/>
    <p:sldMasterId id="2147507422" r:id="rId9"/>
    <p:sldMasterId id="2147507484" r:id="rId10"/>
  </p:sldMasterIdLst>
  <p:notesMasterIdLst>
    <p:notesMasterId r:id="rId18"/>
  </p:notesMasterIdLst>
  <p:handoutMasterIdLst>
    <p:handoutMasterId r:id="rId19"/>
  </p:handoutMasterIdLst>
  <p:sldIdLst>
    <p:sldId id="1490" r:id="rId11"/>
    <p:sldId id="1491" r:id="rId12"/>
    <p:sldId id="1497" r:id="rId13"/>
    <p:sldId id="1500" r:id="rId14"/>
    <p:sldId id="1501" r:id="rId15"/>
    <p:sldId id="1502" r:id="rId16"/>
    <p:sldId id="1671" r:id="rId17"/>
  </p:sldIdLst>
  <p:sldSz cx="9144000" cy="6858000" type="screen4x3"/>
  <p:notesSz cx="7077075" cy="93630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49" userDrawn="1">
          <p15:clr>
            <a:srgbClr val="A4A3A4"/>
          </p15:clr>
        </p15:guide>
        <p15:guide id="2" pos="22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FFFF00"/>
    <a:srgbClr val="66FF99"/>
    <a:srgbClr val="000000"/>
    <a:srgbClr val="3333FF"/>
    <a:srgbClr val="3527E5"/>
    <a:srgbClr val="291BDF"/>
    <a:srgbClr val="2029DA"/>
    <a:srgbClr val="1D25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275" autoAdjust="0"/>
    <p:restoredTop sz="86429" autoAdjust="0"/>
  </p:normalViewPr>
  <p:slideViewPr>
    <p:cSldViewPr>
      <p:cViewPr varScale="1">
        <p:scale>
          <a:sx n="108" d="100"/>
          <a:sy n="108" d="100"/>
        </p:scale>
        <p:origin x="-96" y="-1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3544" y="168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9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slide" Target="slides/slide5.xml"/><Relationship Id="rId16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0342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0342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BD1B249-5657-43AB-A9B2-EA63CE01E4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768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0342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7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1675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0342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B9F5C42-C30F-4623-A341-3D3260D775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Notes Placeholder 1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573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" charset="0"/>
              </a:defRPr>
            </a:lvl1pPr>
            <a:lvl2pPr marL="763233" indent="-293551">
              <a:defRPr>
                <a:solidFill>
                  <a:schemeClr val="tx1"/>
                </a:solidFill>
                <a:latin typeface="Garamond" pitchFamily="1" charset="0"/>
              </a:defRPr>
            </a:lvl2pPr>
            <a:lvl3pPr marL="1174204" indent="-234841">
              <a:defRPr>
                <a:solidFill>
                  <a:schemeClr val="tx1"/>
                </a:solidFill>
                <a:latin typeface="Garamond" pitchFamily="1" charset="0"/>
              </a:defRPr>
            </a:lvl3pPr>
            <a:lvl4pPr marL="1643885" indent="-234841">
              <a:defRPr>
                <a:solidFill>
                  <a:schemeClr val="tx1"/>
                </a:solidFill>
                <a:latin typeface="Garamond" pitchFamily="1" charset="0"/>
              </a:defRPr>
            </a:lvl4pPr>
            <a:lvl5pPr marL="2113567" indent="-234841">
              <a:defRPr>
                <a:solidFill>
                  <a:schemeClr val="tx1"/>
                </a:solidFill>
                <a:latin typeface="Garamond" pitchFamily="1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" charset="0"/>
              </a:defRPr>
            </a:lvl9pPr>
          </a:lstStyle>
          <a:p>
            <a:fld id="{5D242917-05C5-416F-80C9-EB3DE33CA413}" type="slidenum">
              <a:rPr lang="en-US" altLang="en-US">
                <a:latin typeface="Arial" charset="0"/>
              </a:rPr>
              <a:pPr/>
              <a:t>1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7780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" charset="0"/>
              </a:defRPr>
            </a:lvl1pPr>
            <a:lvl2pPr marL="763233" indent="-293551">
              <a:defRPr>
                <a:solidFill>
                  <a:schemeClr val="tx1"/>
                </a:solidFill>
                <a:latin typeface="Garamond" pitchFamily="1" charset="0"/>
              </a:defRPr>
            </a:lvl2pPr>
            <a:lvl3pPr marL="1174204" indent="-234841">
              <a:defRPr>
                <a:solidFill>
                  <a:schemeClr val="tx1"/>
                </a:solidFill>
                <a:latin typeface="Garamond" pitchFamily="1" charset="0"/>
              </a:defRPr>
            </a:lvl3pPr>
            <a:lvl4pPr marL="1643885" indent="-234841">
              <a:defRPr>
                <a:solidFill>
                  <a:schemeClr val="tx1"/>
                </a:solidFill>
                <a:latin typeface="Garamond" pitchFamily="1" charset="0"/>
              </a:defRPr>
            </a:lvl4pPr>
            <a:lvl5pPr marL="2113567" indent="-234841">
              <a:defRPr>
                <a:solidFill>
                  <a:schemeClr val="tx1"/>
                </a:solidFill>
                <a:latin typeface="Garamond" pitchFamily="1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" charset="0"/>
              </a:defRPr>
            </a:lvl9pPr>
          </a:lstStyle>
          <a:p>
            <a:fld id="{8EF43827-C0C1-46A3-BEA4-27FB923E722A}" type="slidenum">
              <a:rPr lang="en-US" altLang="en-US">
                <a:latin typeface="Arial" charset="0"/>
              </a:rPr>
              <a:pPr/>
              <a:t>2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76485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" charset="0"/>
              </a:defRPr>
            </a:lvl1pPr>
            <a:lvl2pPr marL="763233" indent="-293551">
              <a:defRPr>
                <a:solidFill>
                  <a:schemeClr val="tx1"/>
                </a:solidFill>
                <a:latin typeface="Garamond" pitchFamily="1" charset="0"/>
              </a:defRPr>
            </a:lvl2pPr>
            <a:lvl3pPr marL="1174204" indent="-234841">
              <a:defRPr>
                <a:solidFill>
                  <a:schemeClr val="tx1"/>
                </a:solidFill>
                <a:latin typeface="Garamond" pitchFamily="1" charset="0"/>
              </a:defRPr>
            </a:lvl3pPr>
            <a:lvl4pPr marL="1643885" indent="-234841">
              <a:defRPr>
                <a:solidFill>
                  <a:schemeClr val="tx1"/>
                </a:solidFill>
                <a:latin typeface="Garamond" pitchFamily="1" charset="0"/>
              </a:defRPr>
            </a:lvl4pPr>
            <a:lvl5pPr marL="2113567" indent="-234841">
              <a:defRPr>
                <a:solidFill>
                  <a:schemeClr val="tx1"/>
                </a:solidFill>
                <a:latin typeface="Garamond" pitchFamily="1" charset="0"/>
              </a:defRPr>
            </a:lvl5pPr>
            <a:lvl6pPr marL="2583249" indent="-2348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" charset="0"/>
              </a:defRPr>
            </a:lvl6pPr>
            <a:lvl7pPr marL="3052930" indent="-2348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" charset="0"/>
              </a:defRPr>
            </a:lvl7pPr>
            <a:lvl8pPr marL="3522612" indent="-2348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" charset="0"/>
              </a:defRPr>
            </a:lvl8pPr>
            <a:lvl9pPr marL="3992293" indent="-23484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" charset="0"/>
              </a:defRPr>
            </a:lvl9pPr>
          </a:lstStyle>
          <a:p>
            <a:fld id="{33648DCD-D02A-4E67-8E59-CF9A1FA7981C}" type="slidenum">
              <a:rPr lang="en-US" altLang="en-US">
                <a:latin typeface="Arial" charset="0"/>
              </a:rPr>
              <a:pPr/>
              <a:t>3</a:t>
            </a:fld>
            <a:endParaRPr lang="en-US" altLang="en-US" dirty="0">
              <a:latin typeface="Arial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69459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EBB071-CDD5-48AD-ADF6-9E99588CD90A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189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1D4A07-021C-410D-9D60-712CF630CA6C}" type="slidenum">
              <a:rPr lang="en-US" altLang="en-US">
                <a:solidFill>
                  <a:prstClr val="black"/>
                </a:solidFill>
              </a:rPr>
              <a:pPr/>
              <a:t>5</a:t>
            </a:fld>
            <a:endParaRPr lang="en-US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506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17C9A43-BB7B-4E90-B76C-4A31BEEF221B}" type="slidenum">
              <a:rPr lang="en-US" smtClean="0">
                <a:solidFill>
                  <a:prstClr val="black"/>
                </a:solidFill>
                <a:latin typeface="Arial" pitchFamily="34" charset="0"/>
              </a:rPr>
              <a:pPr/>
              <a:t>6</a:t>
            </a:fld>
            <a:endParaRPr lang="en-U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3610" y="4447461"/>
            <a:ext cx="5189855" cy="4213384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b="1" dirty="0">
                <a:latin typeface="Arial" pitchFamily="34" charset="0"/>
              </a:rPr>
              <a:t>Skinfold thickness is conveniently</a:t>
            </a:r>
            <a:r>
              <a:rPr lang="en-US" b="1" baseline="0" dirty="0">
                <a:latin typeface="Arial" pitchFamily="34" charset="0"/>
              </a:rPr>
              <a:t> </a:t>
            </a:r>
            <a:r>
              <a:rPr lang="en-US" b="1" dirty="0">
                <a:latin typeface="Arial" pitchFamily="34" charset="0"/>
              </a:rPr>
              <a:t>measured with an electrocardiographic</a:t>
            </a:r>
            <a:r>
              <a:rPr lang="en-US" b="1" baseline="0" dirty="0">
                <a:latin typeface="Arial" pitchFamily="34" charset="0"/>
              </a:rPr>
              <a:t> </a:t>
            </a:r>
            <a:r>
              <a:rPr lang="en-US" b="1" dirty="0">
                <a:latin typeface="Arial" pitchFamily="34" charset="0"/>
              </a:rPr>
              <a:t>caliper that has the points dulled with a sharpening</a:t>
            </a:r>
            <a:r>
              <a:rPr lang="en-US" b="1" baseline="0" dirty="0">
                <a:latin typeface="Arial" pitchFamily="34" charset="0"/>
              </a:rPr>
              <a:t> </a:t>
            </a:r>
            <a:r>
              <a:rPr lang="en-US" b="1" dirty="0">
                <a:latin typeface="Arial" pitchFamily="34" charset="0"/>
              </a:rPr>
              <a:t>stone and the screws tightened so that the</a:t>
            </a:r>
            <a:r>
              <a:rPr lang="en-US" b="1" baseline="0" dirty="0">
                <a:latin typeface="Arial" pitchFamily="34" charset="0"/>
              </a:rPr>
              <a:t> </a:t>
            </a:r>
            <a:r>
              <a:rPr lang="en-US" b="1" dirty="0">
                <a:latin typeface="Arial" pitchFamily="34" charset="0"/>
              </a:rPr>
              <a:t>gap is maintained when the caliper is removed from the skinfold. The skin over the proximal</a:t>
            </a:r>
            <a:r>
              <a:rPr lang="en-US" b="1" baseline="0" dirty="0">
                <a:latin typeface="Arial" pitchFamily="34" charset="0"/>
              </a:rPr>
              <a:t> </a:t>
            </a:r>
            <a:r>
              <a:rPr lang="en-US" b="1" dirty="0">
                <a:latin typeface="Arial" pitchFamily="34" charset="0"/>
              </a:rPr>
              <a:t>phalanx of the middle finger of the nondominant</a:t>
            </a:r>
            <a:r>
              <a:rPr lang="en-US" b="1" baseline="0" dirty="0">
                <a:latin typeface="Arial" pitchFamily="34" charset="0"/>
              </a:rPr>
              <a:t> </a:t>
            </a:r>
            <a:r>
              <a:rPr lang="en-US" b="1" dirty="0">
                <a:latin typeface="Arial" pitchFamily="34" charset="0"/>
              </a:rPr>
              <a:t>hand is commonly used for this measurement</a:t>
            </a:r>
          </a:p>
          <a:p>
            <a:pPr eaLnBrk="1" hangingPunct="1"/>
            <a:r>
              <a:rPr lang="en-US" b="1" dirty="0">
                <a:latin typeface="Arial" pitchFamily="34" charset="0"/>
              </a:rPr>
              <a:t>(Fig. 1). A thickness of less than 2 mm is considered</a:t>
            </a:r>
            <a:r>
              <a:rPr lang="en-US" b="1" baseline="0" dirty="0">
                <a:latin typeface="Arial" pitchFamily="34" charset="0"/>
              </a:rPr>
              <a:t> </a:t>
            </a:r>
            <a:r>
              <a:rPr lang="en-US" b="1" dirty="0">
                <a:latin typeface="Arial" pitchFamily="34" charset="0"/>
              </a:rPr>
              <a:t>to be thin skin. Patients who have thin</a:t>
            </a:r>
            <a:r>
              <a:rPr lang="en-US" b="1" baseline="0" dirty="0">
                <a:latin typeface="Arial" pitchFamily="34" charset="0"/>
              </a:rPr>
              <a:t> </a:t>
            </a:r>
            <a:r>
              <a:rPr lang="en-US" b="1" dirty="0">
                <a:latin typeface="Arial" pitchFamily="34" charset="0"/>
              </a:rPr>
              <a:t>skin are more likely to have Cushing’s syndrome,</a:t>
            </a:r>
            <a:r>
              <a:rPr lang="en-US" b="1" baseline="0" dirty="0">
                <a:latin typeface="Arial" pitchFamily="34" charset="0"/>
              </a:rPr>
              <a:t> </a:t>
            </a:r>
            <a:r>
              <a:rPr lang="en-US" b="1" dirty="0">
                <a:latin typeface="Arial" pitchFamily="34" charset="0"/>
              </a:rPr>
              <a:t>with a positive likelihood ratio of 116 </a:t>
            </a:r>
          </a:p>
        </p:txBody>
      </p:sp>
    </p:spTree>
    <p:extLst>
      <p:ext uri="{BB962C8B-B14F-4D97-AF65-F5344CB8AC3E}">
        <p14:creationId xmlns:p14="http://schemas.microsoft.com/office/powerpoint/2010/main" val="427202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39363">
              <a:defRPr/>
            </a:pPr>
            <a:fld id="{017C9A43-BB7B-4E90-B76C-4A31BEEF221B}" type="slidenum">
              <a:rPr lang="en-US">
                <a:solidFill>
                  <a:prstClr val="black"/>
                </a:solidFill>
                <a:latin typeface="Arial" pitchFamily="34" charset="0"/>
              </a:rPr>
              <a:pPr defTabSz="939363">
                <a:defRPr/>
              </a:pPr>
              <a:t>7</a:t>
            </a:fld>
            <a:endParaRPr lang="en-U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3610" y="4447461"/>
            <a:ext cx="5189855" cy="4213384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b="1" dirty="0">
                <a:latin typeface="Arial" pitchFamily="34" charset="0"/>
              </a:rPr>
              <a:t>Skinfold thickness is conveniently</a:t>
            </a:r>
            <a:r>
              <a:rPr lang="en-US" b="1" baseline="0" dirty="0">
                <a:latin typeface="Arial" pitchFamily="34" charset="0"/>
              </a:rPr>
              <a:t> </a:t>
            </a:r>
            <a:r>
              <a:rPr lang="en-US" b="1" dirty="0">
                <a:latin typeface="Arial" pitchFamily="34" charset="0"/>
              </a:rPr>
              <a:t>measured with an electrocardiographic</a:t>
            </a:r>
            <a:r>
              <a:rPr lang="en-US" b="1" baseline="0" dirty="0">
                <a:latin typeface="Arial" pitchFamily="34" charset="0"/>
              </a:rPr>
              <a:t> </a:t>
            </a:r>
            <a:r>
              <a:rPr lang="en-US" b="1" dirty="0">
                <a:latin typeface="Arial" pitchFamily="34" charset="0"/>
              </a:rPr>
              <a:t>caliper that has the points dulled with a sharpening</a:t>
            </a:r>
            <a:r>
              <a:rPr lang="en-US" b="1" baseline="0" dirty="0">
                <a:latin typeface="Arial" pitchFamily="34" charset="0"/>
              </a:rPr>
              <a:t> </a:t>
            </a:r>
            <a:r>
              <a:rPr lang="en-US" b="1" dirty="0">
                <a:latin typeface="Arial" pitchFamily="34" charset="0"/>
              </a:rPr>
              <a:t>stone and the screws tightened so that the</a:t>
            </a:r>
            <a:r>
              <a:rPr lang="en-US" b="1" baseline="0" dirty="0">
                <a:latin typeface="Arial" pitchFamily="34" charset="0"/>
              </a:rPr>
              <a:t> </a:t>
            </a:r>
            <a:r>
              <a:rPr lang="en-US" b="1" dirty="0">
                <a:latin typeface="Arial" pitchFamily="34" charset="0"/>
              </a:rPr>
              <a:t>gap is maintained when the caliper is removed from the skinfold. The skin over the proximal</a:t>
            </a:r>
            <a:r>
              <a:rPr lang="en-US" b="1" baseline="0" dirty="0">
                <a:latin typeface="Arial" pitchFamily="34" charset="0"/>
              </a:rPr>
              <a:t> </a:t>
            </a:r>
            <a:r>
              <a:rPr lang="en-US" b="1" dirty="0">
                <a:latin typeface="Arial" pitchFamily="34" charset="0"/>
              </a:rPr>
              <a:t>phalanx of the middle finger of the nondominant</a:t>
            </a:r>
            <a:r>
              <a:rPr lang="en-US" b="1" baseline="0" dirty="0">
                <a:latin typeface="Arial" pitchFamily="34" charset="0"/>
              </a:rPr>
              <a:t> </a:t>
            </a:r>
            <a:r>
              <a:rPr lang="en-US" b="1" dirty="0">
                <a:latin typeface="Arial" pitchFamily="34" charset="0"/>
              </a:rPr>
              <a:t>hand is commonly used for this measurement</a:t>
            </a:r>
          </a:p>
          <a:p>
            <a:pPr eaLnBrk="1" hangingPunct="1"/>
            <a:r>
              <a:rPr lang="en-US" b="1" dirty="0">
                <a:latin typeface="Arial" pitchFamily="34" charset="0"/>
              </a:rPr>
              <a:t>(Fig. 1). A thickness of less than 2 mm is considered</a:t>
            </a:r>
            <a:r>
              <a:rPr lang="en-US" b="1" baseline="0" dirty="0">
                <a:latin typeface="Arial" pitchFamily="34" charset="0"/>
              </a:rPr>
              <a:t> </a:t>
            </a:r>
            <a:r>
              <a:rPr lang="en-US" b="1" dirty="0">
                <a:latin typeface="Arial" pitchFamily="34" charset="0"/>
              </a:rPr>
              <a:t>to be thin skin. Patients who have thin</a:t>
            </a:r>
            <a:r>
              <a:rPr lang="en-US" b="1" baseline="0" dirty="0">
                <a:latin typeface="Arial" pitchFamily="34" charset="0"/>
              </a:rPr>
              <a:t> </a:t>
            </a:r>
            <a:r>
              <a:rPr lang="en-US" b="1" dirty="0">
                <a:latin typeface="Arial" pitchFamily="34" charset="0"/>
              </a:rPr>
              <a:t>skin are more likely to have Cushing’s syndrome,</a:t>
            </a:r>
            <a:r>
              <a:rPr lang="en-US" b="1" baseline="0" dirty="0">
                <a:latin typeface="Arial" pitchFamily="34" charset="0"/>
              </a:rPr>
              <a:t> </a:t>
            </a:r>
            <a:r>
              <a:rPr lang="en-US" b="1" dirty="0">
                <a:latin typeface="Arial" pitchFamily="34" charset="0"/>
              </a:rPr>
              <a:t>with a positive likelihood ratio of 116 </a:t>
            </a:r>
          </a:p>
          <a:p>
            <a:pPr eaLnBrk="1" hangingPunct="1"/>
            <a:endParaRPr lang="en-US" b="1" dirty="0">
              <a:latin typeface="Arial" pitchFamily="34" charset="0"/>
            </a:endParaRPr>
          </a:p>
          <a:p>
            <a:r>
              <a:rPr lang="en-US" b="1" dirty="0"/>
              <a:t>Comparison of Skinfold Thickness in Patients with Cushing’s Syndrome and Those with Other Conditions Related to Insulin Resistance. HAIR-AN denotes hyperandrogenism, insulin resistance, and acanthosis nigricans. Vertical bars indicate means ±2 SD.</a:t>
            </a:r>
            <a:endParaRPr lang="en-US" b="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248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ide_title_v0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5"/>
          <p:cNvSpPr>
            <a:spLocks noChangeArrowheads="1"/>
          </p:cNvSpPr>
          <p:nvPr userDrawn="1"/>
        </p:nvSpPr>
        <p:spPr bwMode="auto">
          <a:xfrm>
            <a:off x="620713" y="518160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" name="AutoShape 6"/>
          <p:cNvSpPr>
            <a:spLocks noChangeArrowheads="1"/>
          </p:cNvSpPr>
          <p:nvPr userDrawn="1"/>
        </p:nvSpPr>
        <p:spPr bwMode="auto">
          <a:xfrm flipH="1" flipV="1">
            <a:off x="8077200" y="140335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" name="AutoShape 7"/>
          <p:cNvSpPr>
            <a:spLocks noChangeArrowheads="1"/>
          </p:cNvSpPr>
          <p:nvPr userDrawn="1"/>
        </p:nvSpPr>
        <p:spPr bwMode="auto">
          <a:xfrm flipH="1">
            <a:off x="8077200" y="518160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" name="AutoShape 8"/>
          <p:cNvSpPr>
            <a:spLocks noChangeArrowheads="1"/>
          </p:cNvSpPr>
          <p:nvPr userDrawn="1"/>
        </p:nvSpPr>
        <p:spPr bwMode="auto">
          <a:xfrm flipV="1">
            <a:off x="620713" y="140335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58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1143000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458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4038600"/>
            <a:ext cx="7620000" cy="1314450"/>
          </a:xfrm>
        </p:spPr>
        <p:txBody>
          <a:bodyPr/>
          <a:lstStyle>
            <a:lvl1pPr marL="0" indent="0" algn="ctr">
              <a:buFontTx/>
              <a:buNone/>
              <a:defRPr sz="3600">
                <a:solidFill>
                  <a:srgbClr val="FF0066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447800"/>
            <a:ext cx="3810000" cy="4465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447800"/>
            <a:ext cx="3810000" cy="4465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2288" y="0"/>
            <a:ext cx="2286000" cy="59134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8" y="0"/>
            <a:ext cx="6705600" cy="59134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ide_title_v0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5"/>
          <p:cNvSpPr>
            <a:spLocks noChangeArrowheads="1"/>
          </p:cNvSpPr>
          <p:nvPr userDrawn="1"/>
        </p:nvSpPr>
        <p:spPr bwMode="auto">
          <a:xfrm>
            <a:off x="620713" y="518160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" name="AutoShape 6"/>
          <p:cNvSpPr>
            <a:spLocks noChangeArrowheads="1"/>
          </p:cNvSpPr>
          <p:nvPr userDrawn="1"/>
        </p:nvSpPr>
        <p:spPr bwMode="auto">
          <a:xfrm flipH="1" flipV="1">
            <a:off x="8077200" y="140335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" name="AutoShape 7"/>
          <p:cNvSpPr>
            <a:spLocks noChangeArrowheads="1"/>
          </p:cNvSpPr>
          <p:nvPr userDrawn="1"/>
        </p:nvSpPr>
        <p:spPr bwMode="auto">
          <a:xfrm flipH="1">
            <a:off x="8077200" y="518160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" name="AutoShape 8"/>
          <p:cNvSpPr>
            <a:spLocks noChangeArrowheads="1"/>
          </p:cNvSpPr>
          <p:nvPr userDrawn="1"/>
        </p:nvSpPr>
        <p:spPr bwMode="auto">
          <a:xfrm flipV="1">
            <a:off x="620713" y="140335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0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1143000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5360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4038600"/>
            <a:ext cx="7620000" cy="1314450"/>
          </a:xfrm>
        </p:spPr>
        <p:txBody>
          <a:bodyPr/>
          <a:lstStyle>
            <a:lvl1pPr marL="0" indent="0" algn="ctr">
              <a:buFontTx/>
              <a:buNone/>
              <a:defRPr sz="3600">
                <a:solidFill>
                  <a:srgbClr val="FF0066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447800"/>
            <a:ext cx="3810000" cy="4465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447800"/>
            <a:ext cx="3810000" cy="4465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2288" y="0"/>
            <a:ext cx="2286000" cy="59134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8" y="0"/>
            <a:ext cx="6705600" cy="59134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00" y="14478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14478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99300" y="304800"/>
            <a:ext cx="2044700" cy="32734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5200" y="304800"/>
            <a:ext cx="5981700" cy="32734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2425" y="15494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2725" y="15494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64400" y="438150"/>
            <a:ext cx="1879600" cy="3241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2425" y="438150"/>
            <a:ext cx="5489575" cy="3241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2425" y="438150"/>
            <a:ext cx="7521575" cy="4635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22425" y="1549400"/>
            <a:ext cx="7188200" cy="2130425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63688"/>
            <a:ext cx="4038600" cy="47609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63688"/>
            <a:ext cx="4038600" cy="47609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0"/>
            <a:ext cx="2190750" cy="6324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0"/>
            <a:ext cx="6419850" cy="6324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2425" y="15494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2725" y="15494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64400" y="438150"/>
            <a:ext cx="1879600" cy="3241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2425" y="438150"/>
            <a:ext cx="5489575" cy="3241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2425" y="438150"/>
            <a:ext cx="7521575" cy="4635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22425" y="1549400"/>
            <a:ext cx="7188200" cy="2130425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0" y="3429000"/>
            <a:ext cx="9144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131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762000"/>
            <a:ext cx="8458200" cy="259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319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581400"/>
            <a:ext cx="8458200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848600" y="0"/>
            <a:ext cx="1295400" cy="304800"/>
          </a:xfrm>
        </p:spPr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AF04FD85-C3D5-4C01-83BA-A938443A84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D737DEF-6FF0-4821-9A3E-4696ED11E1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0BFA5DFE-F93E-4724-9970-0DBA6B69A7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24000"/>
            <a:ext cx="41148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1148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BF47276-88AC-4915-8DB2-487A5EEBBB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FB33E68-0E06-4AD8-A16B-7B5AD3B8F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B25B781-BA15-4047-B3A9-FBD368CF8D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537B679-CBF4-4758-B259-D7A5AEDCD5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FDDDE38-335F-480C-ADFE-D531930A1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7DC592D-431E-46DF-B70F-802BE9C350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0AE2AC54-F43C-4F87-A08F-9364B94B26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075" y="0"/>
            <a:ext cx="2114550" cy="6553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425" y="0"/>
            <a:ext cx="6191250" cy="6553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8513C48-A23C-48DE-9616-83F146A4D0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FF742-A6FF-4F11-9AC2-D06D3D28B029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93437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09A5A-83AA-4A44-9535-B1AE2A8DDAB0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43994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CF814-FA5B-4B28-A0FB-0C945A675838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35510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6BD8D-2955-4F54-A954-9113FED3A158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33282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E0F70-A0A7-4478-A179-8BDAEAE331E4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44883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E0263-FF88-41AF-A2F1-101C8FCA7A46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05970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7FA4B-BF67-43E5-9612-33464FC91662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95253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FD031-2F94-4414-A65D-AB2E2CE08E10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14442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92BAD-9D88-4577-BD4F-BD2513481E64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76435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E2B9E-08CC-45DA-9A75-20353895A6D7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75597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5165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A0932F-B4BB-4612-9B06-8CB3CC261CE6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43620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BB528-11E4-4268-B23D-36EBEA85BD4C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73939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8540750" cy="2173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625" y="3925888"/>
            <a:ext cx="8540750" cy="21732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B23FF-7DC2-4E25-8BEF-3A46DD7AB49C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1331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194175" cy="44989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249F5-7577-406F-9C41-57E691334133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26730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5778" indent="0" algn="ctr">
              <a:buNone/>
              <a:defRPr/>
            </a:lvl2pPr>
            <a:lvl3pPr marL="911560" indent="0" algn="ctr">
              <a:buNone/>
              <a:defRPr/>
            </a:lvl3pPr>
            <a:lvl4pPr marL="1367343" indent="0" algn="ctr">
              <a:buNone/>
              <a:defRPr/>
            </a:lvl4pPr>
            <a:lvl5pPr marL="1823121" indent="0" algn="ctr">
              <a:buNone/>
              <a:defRPr/>
            </a:lvl5pPr>
            <a:lvl6pPr marL="2278904" indent="0" algn="ctr">
              <a:buNone/>
              <a:defRPr/>
            </a:lvl6pPr>
            <a:lvl7pPr marL="2734682" indent="0" algn="ctr">
              <a:buNone/>
              <a:defRPr/>
            </a:lvl7pPr>
            <a:lvl8pPr marL="3190454" indent="0" algn="ctr">
              <a:buNone/>
              <a:defRPr/>
            </a:lvl8pPr>
            <a:lvl9pPr marL="364624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BCC1A5-BDBA-4F85-949A-B4B600577E2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63857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E4D0CD-3E92-4C6D-8586-A30FA12F9ED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982879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5778" indent="0">
              <a:buNone/>
              <a:defRPr sz="1800"/>
            </a:lvl2pPr>
            <a:lvl3pPr marL="911560" indent="0">
              <a:buNone/>
              <a:defRPr sz="1600"/>
            </a:lvl3pPr>
            <a:lvl4pPr marL="1367343" indent="0">
              <a:buNone/>
              <a:defRPr sz="1400"/>
            </a:lvl4pPr>
            <a:lvl5pPr marL="1823121" indent="0">
              <a:buNone/>
              <a:defRPr sz="1400"/>
            </a:lvl5pPr>
            <a:lvl6pPr marL="2278904" indent="0">
              <a:buNone/>
              <a:defRPr sz="1400"/>
            </a:lvl6pPr>
            <a:lvl7pPr marL="2734682" indent="0">
              <a:buNone/>
              <a:defRPr sz="1400"/>
            </a:lvl7pPr>
            <a:lvl8pPr marL="3190454" indent="0">
              <a:buNone/>
              <a:defRPr sz="1400"/>
            </a:lvl8pPr>
            <a:lvl9pPr marL="36462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737426-01F3-4BF3-A6BA-28CD5437BAD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220358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D89673-0532-420A-977D-A66CB266729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9714736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778" indent="0">
              <a:buNone/>
              <a:defRPr sz="2000" b="1"/>
            </a:lvl2pPr>
            <a:lvl3pPr marL="911560" indent="0">
              <a:buNone/>
              <a:defRPr sz="1800" b="1"/>
            </a:lvl3pPr>
            <a:lvl4pPr marL="1367343" indent="0">
              <a:buNone/>
              <a:defRPr sz="1600" b="1"/>
            </a:lvl4pPr>
            <a:lvl5pPr marL="1823121" indent="0">
              <a:buNone/>
              <a:defRPr sz="1600" b="1"/>
            </a:lvl5pPr>
            <a:lvl6pPr marL="2278904" indent="0">
              <a:buNone/>
              <a:defRPr sz="1600" b="1"/>
            </a:lvl6pPr>
            <a:lvl7pPr marL="2734682" indent="0">
              <a:buNone/>
              <a:defRPr sz="1600" b="1"/>
            </a:lvl7pPr>
            <a:lvl8pPr marL="3190454" indent="0">
              <a:buNone/>
              <a:defRPr sz="1600" b="1"/>
            </a:lvl8pPr>
            <a:lvl9pPr marL="364624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5778" indent="0">
              <a:buNone/>
              <a:defRPr sz="2000" b="1"/>
            </a:lvl2pPr>
            <a:lvl3pPr marL="911560" indent="0">
              <a:buNone/>
              <a:defRPr sz="1800" b="1"/>
            </a:lvl3pPr>
            <a:lvl4pPr marL="1367343" indent="0">
              <a:buNone/>
              <a:defRPr sz="1600" b="1"/>
            </a:lvl4pPr>
            <a:lvl5pPr marL="1823121" indent="0">
              <a:buNone/>
              <a:defRPr sz="1600" b="1"/>
            </a:lvl5pPr>
            <a:lvl6pPr marL="2278904" indent="0">
              <a:buNone/>
              <a:defRPr sz="1600" b="1"/>
            </a:lvl6pPr>
            <a:lvl7pPr marL="2734682" indent="0">
              <a:buNone/>
              <a:defRPr sz="1600" b="1"/>
            </a:lvl7pPr>
            <a:lvl8pPr marL="3190454" indent="0">
              <a:buNone/>
              <a:defRPr sz="1600" b="1"/>
            </a:lvl8pPr>
            <a:lvl9pPr marL="364624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B5DDF7-D40C-49C2-B27C-2E4C29CE629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5539268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F12809-F42F-49D8-AC03-E4F11F3D520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618889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8F38BC-01D3-48B9-A19D-AEBA356BD11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2393914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5778" indent="0">
              <a:buNone/>
              <a:defRPr sz="1200"/>
            </a:lvl2pPr>
            <a:lvl3pPr marL="911560" indent="0">
              <a:buNone/>
              <a:defRPr sz="1000"/>
            </a:lvl3pPr>
            <a:lvl4pPr marL="1367343" indent="0">
              <a:buNone/>
              <a:defRPr sz="900"/>
            </a:lvl4pPr>
            <a:lvl5pPr marL="1823121" indent="0">
              <a:buNone/>
              <a:defRPr sz="900"/>
            </a:lvl5pPr>
            <a:lvl6pPr marL="2278904" indent="0">
              <a:buNone/>
              <a:defRPr sz="900"/>
            </a:lvl6pPr>
            <a:lvl7pPr marL="2734682" indent="0">
              <a:buNone/>
              <a:defRPr sz="900"/>
            </a:lvl7pPr>
            <a:lvl8pPr marL="3190454" indent="0">
              <a:buNone/>
              <a:defRPr sz="900"/>
            </a:lvl8pPr>
            <a:lvl9pPr marL="36462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49134E-FFB4-47DA-91D3-F9E254A70F7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753640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5778" indent="0">
              <a:buNone/>
              <a:defRPr sz="2800"/>
            </a:lvl2pPr>
            <a:lvl3pPr marL="911560" indent="0">
              <a:buNone/>
              <a:defRPr sz="2400"/>
            </a:lvl3pPr>
            <a:lvl4pPr marL="1367343" indent="0">
              <a:buNone/>
              <a:defRPr sz="2000"/>
            </a:lvl4pPr>
            <a:lvl5pPr marL="1823121" indent="0">
              <a:buNone/>
              <a:defRPr sz="2000"/>
            </a:lvl5pPr>
            <a:lvl6pPr marL="2278904" indent="0">
              <a:buNone/>
              <a:defRPr sz="2000"/>
            </a:lvl6pPr>
            <a:lvl7pPr marL="2734682" indent="0">
              <a:buNone/>
              <a:defRPr sz="2000"/>
            </a:lvl7pPr>
            <a:lvl8pPr marL="3190454" indent="0">
              <a:buNone/>
              <a:defRPr sz="2000"/>
            </a:lvl8pPr>
            <a:lvl9pPr marL="364624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5778" indent="0">
              <a:buNone/>
              <a:defRPr sz="1200"/>
            </a:lvl2pPr>
            <a:lvl3pPr marL="911560" indent="0">
              <a:buNone/>
              <a:defRPr sz="1000"/>
            </a:lvl3pPr>
            <a:lvl4pPr marL="1367343" indent="0">
              <a:buNone/>
              <a:defRPr sz="900"/>
            </a:lvl4pPr>
            <a:lvl5pPr marL="1823121" indent="0">
              <a:buNone/>
              <a:defRPr sz="900"/>
            </a:lvl5pPr>
            <a:lvl6pPr marL="2278904" indent="0">
              <a:buNone/>
              <a:defRPr sz="900"/>
            </a:lvl6pPr>
            <a:lvl7pPr marL="2734682" indent="0">
              <a:buNone/>
              <a:defRPr sz="900"/>
            </a:lvl7pPr>
            <a:lvl8pPr marL="3190454" indent="0">
              <a:buNone/>
              <a:defRPr sz="900"/>
            </a:lvl8pPr>
            <a:lvl9pPr marL="36462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3FDF3B-B260-48C8-B85D-FA1F4B538F6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127177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6C29A6-8C9E-4C92-81A7-338703DBF50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580267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25EE7D-6DD9-4B34-A687-AF2952FD7CC6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937782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51E5F-EBE5-4395-89B9-4F0EBC25D8E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38192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7EFC4D-9515-4A0F-B888-2924263AE0C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59272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AC8D63-7551-4285-BD0D-A3F120A28C5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38597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69AE31-94FA-421C-82EC-1DCF741A4DA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65878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13AB96-43A3-4E93-9E93-B59280A9A8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91684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60D00-DE51-4FA0-99BB-F78CF22DEF3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73817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60F48F-9462-4DAF-BF71-41D361859CA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98717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E7BB3D-6831-461B-81BB-6EDC3A043BD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023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A4755-C82E-4F5C-B68B-63F6A366F85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23403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D778B9-F4FB-4F11-9DE7-F18BE5DDA6C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13476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C4F0ED-6F14-42CF-9368-40B2BA81650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648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3" Type="http://schemas.openxmlformats.org/officeDocument/2006/relationships/image" Target="../media/image3.jpe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14" Type="http://schemas.openxmlformats.org/officeDocument/2006/relationships/image" Target="../media/image3.jpeg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13" Type="http://schemas.openxmlformats.org/officeDocument/2006/relationships/image" Target="../media/image4.jpeg"/><Relationship Id="rId1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14" Type="http://schemas.openxmlformats.org/officeDocument/2006/relationships/image" Target="../media/image3.jpeg"/><Relationship Id="rId1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9.xml"/><Relationship Id="rId4" Type="http://schemas.openxmlformats.org/officeDocument/2006/relationships/slideLayout" Target="../slideLayouts/slideLayout60.xml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9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69.xml"/><Relationship Id="rId2" Type="http://schemas.openxmlformats.org/officeDocument/2006/relationships/slideLayout" Target="../slideLayouts/slideLayout70.xml"/><Relationship Id="rId3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5.xml"/><Relationship Id="rId8" Type="http://schemas.openxmlformats.org/officeDocument/2006/relationships/slideLayout" Target="../slideLayouts/slideLayout76.xml"/><Relationship Id="rId9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3.xml"/><Relationship Id="rId15" Type="http://schemas.openxmlformats.org/officeDocument/2006/relationships/theme" Target="../theme/theme8.xml"/><Relationship Id="rId1" Type="http://schemas.openxmlformats.org/officeDocument/2006/relationships/slideLayout" Target="../slideLayouts/slideLayout80.xml"/><Relationship Id="rId2" Type="http://schemas.openxmlformats.org/officeDocument/2006/relationships/slideLayout" Target="../slideLayouts/slideLayout81.xml"/><Relationship Id="rId3" Type="http://schemas.openxmlformats.org/officeDocument/2006/relationships/slideLayout" Target="../slideLayouts/slideLayout82.xml"/><Relationship Id="rId4" Type="http://schemas.openxmlformats.org/officeDocument/2006/relationships/slideLayout" Target="../slideLayouts/slideLayout83.xml"/><Relationship Id="rId5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6.xml"/><Relationship Id="rId8" Type="http://schemas.openxmlformats.org/officeDocument/2006/relationships/slideLayout" Target="../slideLayouts/slideLayout87.xml"/><Relationship Id="rId9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89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4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94.xml"/><Relationship Id="rId2" Type="http://schemas.openxmlformats.org/officeDocument/2006/relationships/slideLayout" Target="../slideLayouts/slideLayout95.xml"/><Relationship Id="rId3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8.xml"/><Relationship Id="rId6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0.xml"/><Relationship Id="rId8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3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5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1.xml"/><Relationship Id="rId8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lide_content_v03b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715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288" y="0"/>
            <a:ext cx="91440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3900" y="1447800"/>
            <a:ext cx="7772400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8610600" y="6491288"/>
            <a:ext cx="533400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61C5AB27-C06E-476B-A5A8-DE33BABBE4CB}" type="slidenum">
              <a:rPr lang="en-US" sz="1800" b="1" smtClean="0">
                <a:latin typeface="Arial" charset="0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sz="1800" b="1" dirty="0">
              <a:latin typeface="Arial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243" r:id="rId1"/>
    <p:sldLayoutId id="2147507002" r:id="rId2"/>
    <p:sldLayoutId id="2147507003" r:id="rId3"/>
    <p:sldLayoutId id="2147507004" r:id="rId4"/>
    <p:sldLayoutId id="2147507005" r:id="rId5"/>
    <p:sldLayoutId id="2147507006" r:id="rId6"/>
    <p:sldLayoutId id="2147507007" r:id="rId7"/>
    <p:sldLayoutId id="2147507008" r:id="rId8"/>
    <p:sldLayoutId id="2147507009" r:id="rId9"/>
    <p:sldLayoutId id="2147507010" r:id="rId10"/>
    <p:sldLayoutId id="2147507011" r:id="rId11"/>
  </p:sldLayoutIdLst>
  <p:transition xmlns:p14="http://schemas.microsoft.com/office/powerpoint/2010/main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lide_content_v03b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49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288" y="0"/>
            <a:ext cx="91440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3900" y="1447800"/>
            <a:ext cx="7772400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8610600" y="6491288"/>
            <a:ext cx="533400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AB8075A8-D3C3-43C7-A4D9-6D8A75534FF5}" type="slidenum">
              <a:rPr lang="en-US" sz="1800" b="1" smtClean="0">
                <a:latin typeface="Arial" charset="0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sz="1800" b="1" dirty="0">
              <a:latin typeface="Arial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244" r:id="rId1"/>
    <p:sldLayoutId id="2147507023" r:id="rId2"/>
    <p:sldLayoutId id="2147507024" r:id="rId3"/>
    <p:sldLayoutId id="2147507025" r:id="rId4"/>
    <p:sldLayoutId id="2147507026" r:id="rId5"/>
    <p:sldLayoutId id="2147507027" r:id="rId6"/>
    <p:sldLayoutId id="2147507028" r:id="rId7"/>
    <p:sldLayoutId id="2147507029" r:id="rId8"/>
    <p:sldLayoutId id="2147507030" r:id="rId9"/>
    <p:sldLayoutId id="2147507031" r:id="rId10"/>
    <p:sldLayoutId id="2147507032" r:id="rId11"/>
  </p:sldLayoutIdLst>
  <p:transition xmlns:p14="http://schemas.microsoft.com/office/powerpoint/2010/main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 userDrawn="1"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9466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9469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70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71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72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rgbClr val="00008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73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9467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2 w 2296"/>
                <a:gd name="T1" fmla="*/ 8118 h 1469"/>
                <a:gd name="T2" fmla="*/ 2 w 2296"/>
                <a:gd name="T3" fmla="*/ 7750 h 1469"/>
                <a:gd name="T4" fmla="*/ 2 w 2296"/>
                <a:gd name="T5" fmla="*/ 7334 h 1469"/>
                <a:gd name="T6" fmla="*/ 2 w 2296"/>
                <a:gd name="T7" fmla="*/ 6872 h 1469"/>
                <a:gd name="T8" fmla="*/ 2 w 2296"/>
                <a:gd name="T9" fmla="*/ 6374 h 1469"/>
                <a:gd name="T10" fmla="*/ 2 w 2296"/>
                <a:gd name="T11" fmla="*/ 5800 h 1469"/>
                <a:gd name="T12" fmla="*/ 2 w 2296"/>
                <a:gd name="T13" fmla="*/ 5124 h 1469"/>
                <a:gd name="T14" fmla="*/ 2 w 2296"/>
                <a:gd name="T15" fmla="*/ 4289 h 1469"/>
                <a:gd name="T16" fmla="*/ 2 w 2296"/>
                <a:gd name="T17" fmla="*/ 3503 h 1469"/>
                <a:gd name="T18" fmla="*/ 2 w 2296"/>
                <a:gd name="T19" fmla="*/ 2793 h 1469"/>
                <a:gd name="T20" fmla="*/ 2 w 2296"/>
                <a:gd name="T21" fmla="*/ 2119 h 1469"/>
                <a:gd name="T22" fmla="*/ 2 w 2296"/>
                <a:gd name="T23" fmla="*/ 1208 h 1469"/>
                <a:gd name="T24" fmla="*/ 2 w 2296"/>
                <a:gd name="T25" fmla="*/ 707 h 1469"/>
                <a:gd name="T26" fmla="*/ 2 w 2296"/>
                <a:gd name="T27" fmla="*/ 327 h 1469"/>
                <a:gd name="T28" fmla="*/ 2 w 2296"/>
                <a:gd name="T29" fmla="*/ 10 h 1469"/>
                <a:gd name="T30" fmla="*/ 2 w 2296"/>
                <a:gd name="T31" fmla="*/ 0 h 1469"/>
                <a:gd name="T32" fmla="*/ 2 w 2296"/>
                <a:gd name="T33" fmla="*/ 920 h 1469"/>
                <a:gd name="T34" fmla="*/ 2 w 2296"/>
                <a:gd name="T35" fmla="*/ 1954 h 1469"/>
                <a:gd name="T36" fmla="*/ 2 w 2296"/>
                <a:gd name="T37" fmla="*/ 2504 h 1469"/>
                <a:gd name="T38" fmla="*/ 2 w 2296"/>
                <a:gd name="T39" fmla="*/ 3072 h 1469"/>
                <a:gd name="T40" fmla="*/ 2 w 2296"/>
                <a:gd name="T41" fmla="*/ 3665 h 1469"/>
                <a:gd name="T42" fmla="*/ 2 w 2296"/>
                <a:gd name="T43" fmla="*/ 4289 h 1469"/>
                <a:gd name="T44" fmla="*/ 2 w 2296"/>
                <a:gd name="T45" fmla="*/ 4865 h 1469"/>
                <a:gd name="T46" fmla="*/ 2 w 2296"/>
                <a:gd name="T47" fmla="*/ 5378 h 1469"/>
                <a:gd name="T48" fmla="*/ 2 w 2296"/>
                <a:gd name="T49" fmla="*/ 5800 h 1469"/>
                <a:gd name="T50" fmla="*/ 2 w 2296"/>
                <a:gd name="T51" fmla="*/ 6140 h 1469"/>
                <a:gd name="T52" fmla="*/ 2 w 2296"/>
                <a:gd name="T53" fmla="*/ 6466 h 1469"/>
                <a:gd name="T54" fmla="*/ 2 w 2296"/>
                <a:gd name="T55" fmla="*/ 6957 h 1469"/>
                <a:gd name="T56" fmla="*/ 2 w 2296"/>
                <a:gd name="T57" fmla="*/ 7415 h 1469"/>
                <a:gd name="T58" fmla="*/ 2 w 2296"/>
                <a:gd name="T59" fmla="*/ 7888 h 1469"/>
                <a:gd name="T60" fmla="*/ 2 w 2296"/>
                <a:gd name="T61" fmla="*/ 8179 h 1469"/>
                <a:gd name="T62" fmla="*/ 2 w 2296"/>
                <a:gd name="T63" fmla="*/ 8449 h 1469"/>
                <a:gd name="T64" fmla="*/ 2 w 2296"/>
                <a:gd name="T65" fmla="*/ 8809 h 1469"/>
                <a:gd name="T66" fmla="*/ 2 w 2296"/>
                <a:gd name="T67" fmla="*/ 9226 h 1469"/>
                <a:gd name="T68" fmla="*/ 0 w 2296"/>
                <a:gd name="T69" fmla="*/ 9664 h 1469"/>
                <a:gd name="T70" fmla="*/ 2 w 2296"/>
                <a:gd name="T71" fmla="*/ 10167 h 1469"/>
                <a:gd name="T72" fmla="*/ 2 w 2296"/>
                <a:gd name="T73" fmla="*/ 10587 h 1469"/>
                <a:gd name="T74" fmla="*/ 2 w 2296"/>
                <a:gd name="T75" fmla="*/ 10931 h 1469"/>
                <a:gd name="T76" fmla="*/ 2 w 2296"/>
                <a:gd name="T77" fmla="*/ 11242 h 1469"/>
                <a:gd name="T78" fmla="*/ 2 w 2296"/>
                <a:gd name="T79" fmla="*/ 10830 h 1469"/>
                <a:gd name="T80" fmla="*/ 2 w 2296"/>
                <a:gd name="T81" fmla="*/ 10423 h 1469"/>
                <a:gd name="T82" fmla="*/ 2 w 2296"/>
                <a:gd name="T83" fmla="*/ 9996 h 1469"/>
                <a:gd name="T84" fmla="*/ 2 w 2296"/>
                <a:gd name="T85" fmla="*/ 9644 h 1469"/>
                <a:gd name="T86" fmla="*/ 2 w 2296"/>
                <a:gd name="T87" fmla="*/ 9249 h 1469"/>
                <a:gd name="T88" fmla="*/ 2 w 2296"/>
                <a:gd name="T89" fmla="*/ 8924 h 1469"/>
                <a:gd name="T90" fmla="*/ 2 w 2296"/>
                <a:gd name="T91" fmla="*/ 8585 h 1469"/>
                <a:gd name="T92" fmla="*/ 2 w 2296"/>
                <a:gd name="T93" fmla="*/ 8338 h 14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close/>
                </a:path>
              </a:pathLst>
            </a:custGeom>
            <a:solidFill>
              <a:srgbClr val="00007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8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78 h 1906"/>
                <a:gd name="T4" fmla="*/ 6608 w 5740"/>
                <a:gd name="T5" fmla="*/ 78 h 1906"/>
                <a:gd name="T6" fmla="*/ 660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0084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98554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5200" y="1447800"/>
            <a:ext cx="7188200" cy="2130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9144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85548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1020763"/>
          </a:xfrm>
          <a:prstGeom prst="rect">
            <a:avLst/>
          </a:pr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50000">
                <a:srgbClr val="FF6600">
                  <a:alpha val="81000"/>
                </a:srgbClr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lin ang="5400000" scaled="1"/>
          </a:gradFill>
          <a:ln w="31750">
            <a:solidFill>
              <a:srgbClr val="D7300A"/>
            </a:solidFill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pic>
        <p:nvPicPr>
          <p:cNvPr id="19463" name="Picture 13"/>
          <p:cNvPicPr>
            <a:picLocks noChangeAspect="1" noChangeArrowheads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0" y="63500"/>
            <a:ext cx="1311275" cy="854075"/>
          </a:xfrm>
          <a:prstGeom prst="rect">
            <a:avLst/>
          </a:prstGeom>
          <a:noFill/>
          <a:ln w="12700">
            <a:solidFill>
              <a:srgbClr val="99CC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1985550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04800"/>
            <a:ext cx="7772400" cy="406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9465" name="Line 15"/>
          <p:cNvSpPr>
            <a:spLocks noChangeShapeType="1"/>
          </p:cNvSpPr>
          <p:nvPr userDrawn="1"/>
        </p:nvSpPr>
        <p:spPr bwMode="auto">
          <a:xfrm>
            <a:off x="0" y="1038225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110" r:id="rId1"/>
    <p:sldLayoutId id="2147507111" r:id="rId2"/>
    <p:sldLayoutId id="2147507112" r:id="rId3"/>
    <p:sldLayoutId id="2147507113" r:id="rId4"/>
    <p:sldLayoutId id="2147507114" r:id="rId5"/>
    <p:sldLayoutId id="2147507115" r:id="rId6"/>
    <p:sldLayoutId id="2147507116" r:id="rId7"/>
    <p:sldLayoutId id="2147507117" r:id="rId8"/>
    <p:sldLayoutId id="2147507118" r:id="rId9"/>
    <p:sldLayoutId id="2147507119" r:id="rId10"/>
    <p:sldLayoutId id="2147507120" r:id="rId11"/>
  </p:sldLayoutIdLst>
  <p:txStyles>
    <p:titleStyle>
      <a:lvl1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2pPr>
      <a:lvl3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3pPr>
      <a:lvl4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4pPr>
      <a:lvl5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5pPr>
      <a:lvl6pPr marL="457200" algn="ctr" rtl="0" fontAlgn="base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6pPr>
      <a:lvl7pPr marL="914400" algn="ctr" rtl="0" fontAlgn="base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7pPr>
      <a:lvl8pPr marL="1371600" algn="ctr" rtl="0" fontAlgn="base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8pPr>
      <a:lvl9pPr marL="1828800" algn="ctr" rtl="0" fontAlgn="base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9pPr>
    </p:titleStyle>
    <p:bodyStyle>
      <a:lvl1pPr marL="341313" indent="-341313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CC0000"/>
        </a:buClr>
        <a:buSzPct val="68000"/>
        <a:buFont typeface="Arial Black" pitchFamily="34" charset="0"/>
        <a:buChar char="►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01688" indent="-346075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chemeClr val="accent2"/>
        </a:buClr>
        <a:buSzPct val="68000"/>
        <a:buFont typeface="Arial" charset="0"/>
        <a:buChar char="●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7763" indent="-231775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lr>
          <a:schemeClr val="tx2"/>
        </a:buClr>
        <a:buFont typeface="Times" pitchFamily="18" charset="0"/>
        <a:buChar char="•"/>
        <a:defRPr sz="2600" b="1" i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711325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002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4574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146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3718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290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/>
          <p:cNvGrpSpPr>
            <a:grpSpLocks/>
          </p:cNvGrpSpPr>
          <p:nvPr userDrawn="1"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20491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0494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95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96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97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rgbClr val="00008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98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0492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2 w 2296"/>
                <a:gd name="T1" fmla="*/ 8118 h 1469"/>
                <a:gd name="T2" fmla="*/ 2 w 2296"/>
                <a:gd name="T3" fmla="*/ 7750 h 1469"/>
                <a:gd name="T4" fmla="*/ 2 w 2296"/>
                <a:gd name="T5" fmla="*/ 7334 h 1469"/>
                <a:gd name="T6" fmla="*/ 2 w 2296"/>
                <a:gd name="T7" fmla="*/ 6872 h 1469"/>
                <a:gd name="T8" fmla="*/ 2 w 2296"/>
                <a:gd name="T9" fmla="*/ 6374 h 1469"/>
                <a:gd name="T10" fmla="*/ 2 w 2296"/>
                <a:gd name="T11" fmla="*/ 5800 h 1469"/>
                <a:gd name="T12" fmla="*/ 2 w 2296"/>
                <a:gd name="T13" fmla="*/ 5124 h 1469"/>
                <a:gd name="T14" fmla="*/ 2 w 2296"/>
                <a:gd name="T15" fmla="*/ 4289 h 1469"/>
                <a:gd name="T16" fmla="*/ 2 w 2296"/>
                <a:gd name="T17" fmla="*/ 3503 h 1469"/>
                <a:gd name="T18" fmla="*/ 2 w 2296"/>
                <a:gd name="T19" fmla="*/ 2793 h 1469"/>
                <a:gd name="T20" fmla="*/ 2 w 2296"/>
                <a:gd name="T21" fmla="*/ 2119 h 1469"/>
                <a:gd name="T22" fmla="*/ 2 w 2296"/>
                <a:gd name="T23" fmla="*/ 1208 h 1469"/>
                <a:gd name="T24" fmla="*/ 2 w 2296"/>
                <a:gd name="T25" fmla="*/ 707 h 1469"/>
                <a:gd name="T26" fmla="*/ 2 w 2296"/>
                <a:gd name="T27" fmla="*/ 327 h 1469"/>
                <a:gd name="T28" fmla="*/ 2 w 2296"/>
                <a:gd name="T29" fmla="*/ 10 h 1469"/>
                <a:gd name="T30" fmla="*/ 2 w 2296"/>
                <a:gd name="T31" fmla="*/ 0 h 1469"/>
                <a:gd name="T32" fmla="*/ 2 w 2296"/>
                <a:gd name="T33" fmla="*/ 920 h 1469"/>
                <a:gd name="T34" fmla="*/ 2 w 2296"/>
                <a:gd name="T35" fmla="*/ 1954 h 1469"/>
                <a:gd name="T36" fmla="*/ 2 w 2296"/>
                <a:gd name="T37" fmla="*/ 2504 h 1469"/>
                <a:gd name="T38" fmla="*/ 2 w 2296"/>
                <a:gd name="T39" fmla="*/ 3072 h 1469"/>
                <a:gd name="T40" fmla="*/ 2 w 2296"/>
                <a:gd name="T41" fmla="*/ 3665 h 1469"/>
                <a:gd name="T42" fmla="*/ 2 w 2296"/>
                <a:gd name="T43" fmla="*/ 4289 h 1469"/>
                <a:gd name="T44" fmla="*/ 2 w 2296"/>
                <a:gd name="T45" fmla="*/ 4865 h 1469"/>
                <a:gd name="T46" fmla="*/ 2 w 2296"/>
                <a:gd name="T47" fmla="*/ 5378 h 1469"/>
                <a:gd name="T48" fmla="*/ 2 w 2296"/>
                <a:gd name="T49" fmla="*/ 5800 h 1469"/>
                <a:gd name="T50" fmla="*/ 2 w 2296"/>
                <a:gd name="T51" fmla="*/ 6140 h 1469"/>
                <a:gd name="T52" fmla="*/ 2 w 2296"/>
                <a:gd name="T53" fmla="*/ 6466 h 1469"/>
                <a:gd name="T54" fmla="*/ 2 w 2296"/>
                <a:gd name="T55" fmla="*/ 6957 h 1469"/>
                <a:gd name="T56" fmla="*/ 2 w 2296"/>
                <a:gd name="T57" fmla="*/ 7415 h 1469"/>
                <a:gd name="T58" fmla="*/ 2 w 2296"/>
                <a:gd name="T59" fmla="*/ 7888 h 1469"/>
                <a:gd name="T60" fmla="*/ 2 w 2296"/>
                <a:gd name="T61" fmla="*/ 8179 h 1469"/>
                <a:gd name="T62" fmla="*/ 2 w 2296"/>
                <a:gd name="T63" fmla="*/ 8449 h 1469"/>
                <a:gd name="T64" fmla="*/ 2 w 2296"/>
                <a:gd name="T65" fmla="*/ 8809 h 1469"/>
                <a:gd name="T66" fmla="*/ 2 w 2296"/>
                <a:gd name="T67" fmla="*/ 9226 h 1469"/>
                <a:gd name="T68" fmla="*/ 0 w 2296"/>
                <a:gd name="T69" fmla="*/ 9664 h 1469"/>
                <a:gd name="T70" fmla="*/ 2 w 2296"/>
                <a:gd name="T71" fmla="*/ 10167 h 1469"/>
                <a:gd name="T72" fmla="*/ 2 w 2296"/>
                <a:gd name="T73" fmla="*/ 10587 h 1469"/>
                <a:gd name="T74" fmla="*/ 2 w 2296"/>
                <a:gd name="T75" fmla="*/ 10931 h 1469"/>
                <a:gd name="T76" fmla="*/ 2 w 2296"/>
                <a:gd name="T77" fmla="*/ 11242 h 1469"/>
                <a:gd name="T78" fmla="*/ 2 w 2296"/>
                <a:gd name="T79" fmla="*/ 10830 h 1469"/>
                <a:gd name="T80" fmla="*/ 2 w 2296"/>
                <a:gd name="T81" fmla="*/ 10423 h 1469"/>
                <a:gd name="T82" fmla="*/ 2 w 2296"/>
                <a:gd name="T83" fmla="*/ 9996 h 1469"/>
                <a:gd name="T84" fmla="*/ 2 w 2296"/>
                <a:gd name="T85" fmla="*/ 9644 h 1469"/>
                <a:gd name="T86" fmla="*/ 2 w 2296"/>
                <a:gd name="T87" fmla="*/ 9249 h 1469"/>
                <a:gd name="T88" fmla="*/ 2 w 2296"/>
                <a:gd name="T89" fmla="*/ 8924 h 1469"/>
                <a:gd name="T90" fmla="*/ 2 w 2296"/>
                <a:gd name="T91" fmla="*/ 8585 h 1469"/>
                <a:gd name="T92" fmla="*/ 2 w 2296"/>
                <a:gd name="T93" fmla="*/ 8338 h 14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close/>
                </a:path>
              </a:pathLst>
            </a:custGeom>
            <a:solidFill>
              <a:srgbClr val="00007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3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78 h 1906"/>
                <a:gd name="T4" fmla="*/ 6608 w 5740"/>
                <a:gd name="T5" fmla="*/ 78 h 1906"/>
                <a:gd name="T6" fmla="*/ 660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0084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0807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22425" y="1549400"/>
            <a:ext cx="7188200" cy="2130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9144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0807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1020763"/>
          </a:xfrm>
          <a:prstGeom prst="rect">
            <a:avLst/>
          </a:pr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50000">
                <a:srgbClr val="FF6600">
                  <a:alpha val="81000"/>
                </a:srgbClr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lin ang="5400000" scaled="1"/>
          </a:gradFill>
          <a:ln w="31750">
            <a:solidFill>
              <a:srgbClr val="D7300A"/>
            </a:solidFill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pic>
        <p:nvPicPr>
          <p:cNvPr id="20487" name="Picture 13"/>
          <p:cNvPicPr>
            <a:picLocks noChangeAspect="1" noChangeArrowheads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0" y="76200"/>
            <a:ext cx="1311275" cy="854075"/>
          </a:xfrm>
          <a:prstGeom prst="rect">
            <a:avLst/>
          </a:prstGeom>
          <a:noFill/>
          <a:ln w="12700">
            <a:solidFill>
              <a:srgbClr val="99CC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20488" name="Line 14"/>
          <p:cNvSpPr>
            <a:spLocks noChangeShapeType="1"/>
          </p:cNvSpPr>
          <p:nvPr userDrawn="1"/>
        </p:nvSpPr>
        <p:spPr bwMode="auto">
          <a:xfrm>
            <a:off x="0" y="1038225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2008079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622425" y="438150"/>
            <a:ext cx="7521575" cy="4635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490" name="Line 16"/>
          <p:cNvSpPr>
            <a:spLocks noChangeShapeType="1"/>
          </p:cNvSpPr>
          <p:nvPr userDrawn="1"/>
        </p:nvSpPr>
        <p:spPr bwMode="auto">
          <a:xfrm>
            <a:off x="-25400" y="1038225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121" r:id="rId1"/>
    <p:sldLayoutId id="2147507122" r:id="rId2"/>
    <p:sldLayoutId id="2147507123" r:id="rId3"/>
    <p:sldLayoutId id="2147507124" r:id="rId4"/>
    <p:sldLayoutId id="2147507125" r:id="rId5"/>
    <p:sldLayoutId id="2147507126" r:id="rId6"/>
    <p:sldLayoutId id="2147507127" r:id="rId7"/>
    <p:sldLayoutId id="2147507128" r:id="rId8"/>
    <p:sldLayoutId id="2147507129" r:id="rId9"/>
    <p:sldLayoutId id="2147507130" r:id="rId10"/>
    <p:sldLayoutId id="2147507131" r:id="rId11"/>
    <p:sldLayoutId id="2147507132" r:id="rId12"/>
  </p:sldLayoutIdLst>
  <p:txStyles>
    <p:titleStyle>
      <a:lvl1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2pPr>
      <a:lvl3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3pPr>
      <a:lvl4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4pPr>
      <a:lvl5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5pPr>
      <a:lvl6pPr marL="457200" algn="ctr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6pPr>
      <a:lvl7pPr marL="914400" algn="ctr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7pPr>
      <a:lvl8pPr marL="1371600" algn="ctr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8pPr>
      <a:lvl9pPr marL="1828800" algn="ctr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9pPr>
    </p:titleStyle>
    <p:bodyStyle>
      <a:lvl1pPr marL="341313" indent="-341313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CC0000"/>
        </a:buClr>
        <a:buSzPct val="68000"/>
        <a:buFont typeface="Arial" charset="0"/>
        <a:buChar char="►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01688" indent="-346075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chemeClr val="accent2"/>
        </a:buClr>
        <a:buSzPct val="68000"/>
        <a:buFont typeface="Arial" charset="0"/>
        <a:buChar char="●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7763" indent="-231775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lr>
          <a:schemeClr val="tx2"/>
        </a:buClr>
        <a:buFont typeface="Arial" charset="0"/>
        <a:buChar char="•"/>
        <a:defRPr sz="2600" b="1" i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711325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002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4574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146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3718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290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 sz="14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0"/>
            <a:ext cx="87630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1508" name="Freeform 4"/>
          <p:cNvSpPr>
            <a:spLocks/>
          </p:cNvSpPr>
          <p:nvPr/>
        </p:nvSpPr>
        <p:spPr bwMode="auto">
          <a:xfrm>
            <a:off x="0" y="2895600"/>
            <a:ext cx="9144000" cy="708025"/>
          </a:xfrm>
          <a:custGeom>
            <a:avLst/>
            <a:gdLst>
              <a:gd name="T0" fmla="*/ 0 w 5760"/>
              <a:gd name="T1" fmla="*/ 2147483647 h 446"/>
              <a:gd name="T2" fmla="*/ 2147483647 w 5760"/>
              <a:gd name="T3" fmla="*/ 2147483647 h 446"/>
              <a:gd name="T4" fmla="*/ 2147483647 w 5760"/>
              <a:gd name="T5" fmla="*/ 2147483647 h 446"/>
              <a:gd name="T6" fmla="*/ 2147483647 w 5760"/>
              <a:gd name="T7" fmla="*/ 2147483647 h 446"/>
              <a:gd name="T8" fmla="*/ 2147483647 w 5760"/>
              <a:gd name="T9" fmla="*/ 2147483647 h 446"/>
              <a:gd name="T10" fmla="*/ 2147483647 w 5760"/>
              <a:gd name="T11" fmla="*/ 2147483647 h 446"/>
              <a:gd name="T12" fmla="*/ 2147483647 w 5760"/>
              <a:gd name="T13" fmla="*/ 2147483647 h 446"/>
              <a:gd name="T14" fmla="*/ 2147483647 w 5760"/>
              <a:gd name="T15" fmla="*/ 2147483647 h 446"/>
              <a:gd name="T16" fmla="*/ 2147483647 w 5760"/>
              <a:gd name="T17" fmla="*/ 2147483647 h 446"/>
              <a:gd name="T18" fmla="*/ 2147483647 w 5760"/>
              <a:gd name="T19" fmla="*/ 2147483647 h 446"/>
              <a:gd name="T20" fmla="*/ 2147483647 w 5760"/>
              <a:gd name="T21" fmla="*/ 2147483647 h 446"/>
              <a:gd name="T22" fmla="*/ 2147483647 w 5760"/>
              <a:gd name="T23" fmla="*/ 2147483647 h 446"/>
              <a:gd name="T24" fmla="*/ 2147483647 w 5760"/>
              <a:gd name="T25" fmla="*/ 2147483647 h 446"/>
              <a:gd name="T26" fmla="*/ 2147483647 w 5760"/>
              <a:gd name="T27" fmla="*/ 2147483647 h 446"/>
              <a:gd name="T28" fmla="*/ 2147483647 w 5760"/>
              <a:gd name="T29" fmla="*/ 2147483647 h 446"/>
              <a:gd name="T30" fmla="*/ 2147483647 w 5760"/>
              <a:gd name="T31" fmla="*/ 2147483647 h 446"/>
              <a:gd name="T32" fmla="*/ 2147483647 w 5760"/>
              <a:gd name="T33" fmla="*/ 2147483647 h 446"/>
              <a:gd name="T34" fmla="*/ 2147483647 w 5760"/>
              <a:gd name="T35" fmla="*/ 2147483647 h 446"/>
              <a:gd name="T36" fmla="*/ 2147483647 w 5760"/>
              <a:gd name="T37" fmla="*/ 2147483647 h 446"/>
              <a:gd name="T38" fmla="*/ 2147483647 w 5760"/>
              <a:gd name="T39" fmla="*/ 2147483647 h 446"/>
              <a:gd name="T40" fmla="*/ 2147483647 w 5760"/>
              <a:gd name="T41" fmla="*/ 2147483647 h 446"/>
              <a:gd name="T42" fmla="*/ 2147483647 w 5760"/>
              <a:gd name="T43" fmla="*/ 0 h 446"/>
              <a:gd name="T44" fmla="*/ 2147483647 w 5760"/>
              <a:gd name="T45" fmla="*/ 0 h 446"/>
              <a:gd name="T46" fmla="*/ 2147483647 w 5760"/>
              <a:gd name="T47" fmla="*/ 0 h 446"/>
              <a:gd name="T48" fmla="*/ 2147483647 w 5760"/>
              <a:gd name="T49" fmla="*/ 0 h 446"/>
              <a:gd name="T50" fmla="*/ 2147483647 w 5760"/>
              <a:gd name="T51" fmla="*/ 2147483647 h 446"/>
              <a:gd name="T52" fmla="*/ 2147483647 w 5760"/>
              <a:gd name="T53" fmla="*/ 2147483647 h 446"/>
              <a:gd name="T54" fmla="*/ 2147483647 w 5760"/>
              <a:gd name="T55" fmla="*/ 2147483647 h 446"/>
              <a:gd name="T56" fmla="*/ 2147483647 w 5760"/>
              <a:gd name="T57" fmla="*/ 2147483647 h 446"/>
              <a:gd name="T58" fmla="*/ 2147483647 w 5760"/>
              <a:gd name="T59" fmla="*/ 2147483647 h 446"/>
              <a:gd name="T60" fmla="*/ 2147483647 w 5760"/>
              <a:gd name="T61" fmla="*/ 2147483647 h 446"/>
              <a:gd name="T62" fmla="*/ 2147483647 w 5760"/>
              <a:gd name="T63" fmla="*/ 2147483647 h 446"/>
              <a:gd name="T64" fmla="*/ 2147483647 w 5760"/>
              <a:gd name="T65" fmla="*/ 2147483647 h 446"/>
              <a:gd name="T66" fmla="*/ 2147483647 w 5760"/>
              <a:gd name="T67" fmla="*/ 2147483647 h 446"/>
              <a:gd name="T68" fmla="*/ 2147483647 w 5760"/>
              <a:gd name="T69" fmla="*/ 2147483647 h 446"/>
              <a:gd name="T70" fmla="*/ 2147483647 w 5760"/>
              <a:gd name="T71" fmla="*/ 2147483647 h 446"/>
              <a:gd name="T72" fmla="*/ 2147483647 w 5760"/>
              <a:gd name="T73" fmla="*/ 2147483647 h 446"/>
              <a:gd name="T74" fmla="*/ 2147483647 w 5760"/>
              <a:gd name="T75" fmla="*/ 2147483647 h 446"/>
              <a:gd name="T76" fmla="*/ 2147483647 w 5760"/>
              <a:gd name="T77" fmla="*/ 2147483647 h 446"/>
              <a:gd name="T78" fmla="*/ 2147483647 w 5760"/>
              <a:gd name="T79" fmla="*/ 2147483647 h 446"/>
              <a:gd name="T80" fmla="*/ 2147483647 w 5760"/>
              <a:gd name="T81" fmla="*/ 2147483647 h 446"/>
              <a:gd name="T82" fmla="*/ 2147483647 w 5760"/>
              <a:gd name="T83" fmla="*/ 2147483647 h 446"/>
              <a:gd name="T84" fmla="*/ 0 w 5760"/>
              <a:gd name="T85" fmla="*/ 2147483647 h 44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5760" h="446">
                <a:moveTo>
                  <a:pt x="0" y="446"/>
                </a:moveTo>
                <a:lnTo>
                  <a:pt x="5760" y="446"/>
                </a:lnTo>
                <a:lnTo>
                  <a:pt x="5760" y="332"/>
                </a:lnTo>
                <a:lnTo>
                  <a:pt x="5716" y="314"/>
                </a:lnTo>
                <a:lnTo>
                  <a:pt x="5668" y="296"/>
                </a:lnTo>
                <a:lnTo>
                  <a:pt x="5616" y="278"/>
                </a:lnTo>
                <a:lnTo>
                  <a:pt x="5562" y="262"/>
                </a:lnTo>
                <a:lnTo>
                  <a:pt x="5502" y="246"/>
                </a:lnTo>
                <a:lnTo>
                  <a:pt x="5440" y="228"/>
                </a:lnTo>
                <a:lnTo>
                  <a:pt x="5304" y="198"/>
                </a:lnTo>
                <a:lnTo>
                  <a:pt x="5158" y="168"/>
                </a:lnTo>
                <a:lnTo>
                  <a:pt x="4998" y="142"/>
                </a:lnTo>
                <a:lnTo>
                  <a:pt x="4826" y="116"/>
                </a:lnTo>
                <a:lnTo>
                  <a:pt x="4644" y="92"/>
                </a:lnTo>
                <a:lnTo>
                  <a:pt x="4450" y="72"/>
                </a:lnTo>
                <a:lnTo>
                  <a:pt x="4248" y="54"/>
                </a:lnTo>
                <a:lnTo>
                  <a:pt x="4038" y="38"/>
                </a:lnTo>
                <a:lnTo>
                  <a:pt x="3820" y="24"/>
                </a:lnTo>
                <a:lnTo>
                  <a:pt x="3594" y="14"/>
                </a:lnTo>
                <a:lnTo>
                  <a:pt x="3362" y="6"/>
                </a:lnTo>
                <a:lnTo>
                  <a:pt x="3124" y="0"/>
                </a:lnTo>
                <a:lnTo>
                  <a:pt x="2880" y="0"/>
                </a:lnTo>
                <a:lnTo>
                  <a:pt x="2636" y="0"/>
                </a:lnTo>
                <a:lnTo>
                  <a:pt x="2398" y="6"/>
                </a:lnTo>
                <a:lnTo>
                  <a:pt x="2166" y="14"/>
                </a:lnTo>
                <a:lnTo>
                  <a:pt x="1940" y="24"/>
                </a:lnTo>
                <a:lnTo>
                  <a:pt x="1722" y="38"/>
                </a:lnTo>
                <a:lnTo>
                  <a:pt x="1512" y="54"/>
                </a:lnTo>
                <a:lnTo>
                  <a:pt x="1310" y="72"/>
                </a:lnTo>
                <a:lnTo>
                  <a:pt x="1116" y="92"/>
                </a:lnTo>
                <a:lnTo>
                  <a:pt x="934" y="116"/>
                </a:lnTo>
                <a:lnTo>
                  <a:pt x="762" y="142"/>
                </a:lnTo>
                <a:lnTo>
                  <a:pt x="602" y="168"/>
                </a:lnTo>
                <a:lnTo>
                  <a:pt x="456" y="198"/>
                </a:lnTo>
                <a:lnTo>
                  <a:pt x="320" y="228"/>
                </a:lnTo>
                <a:lnTo>
                  <a:pt x="258" y="246"/>
                </a:lnTo>
                <a:lnTo>
                  <a:pt x="198" y="262"/>
                </a:lnTo>
                <a:lnTo>
                  <a:pt x="144" y="278"/>
                </a:lnTo>
                <a:lnTo>
                  <a:pt x="92" y="296"/>
                </a:lnTo>
                <a:lnTo>
                  <a:pt x="44" y="314"/>
                </a:lnTo>
                <a:lnTo>
                  <a:pt x="0" y="33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63688"/>
            <a:ext cx="8229600" cy="476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1510" name="Picture 7" descr="primed_logo_wt"/>
          <p:cNvPicPr>
            <a:picLocks noChangeAspect="1" noChangeArrowheads="1"/>
          </p:cNvPicPr>
          <p:nvPr/>
        </p:nvPicPr>
        <p:blipFill>
          <a:blip r:embed="rId13" cstate="screen">
            <a:clrChange>
              <a:clrFrom>
                <a:srgbClr val="002A5C"/>
              </a:clrFrom>
              <a:clrTo>
                <a:srgbClr val="002A5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2925" y="6588125"/>
            <a:ext cx="838200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Line 8"/>
          <p:cNvSpPr>
            <a:spLocks noChangeShapeType="1"/>
          </p:cNvSpPr>
          <p:nvPr/>
        </p:nvSpPr>
        <p:spPr bwMode="auto">
          <a:xfrm>
            <a:off x="0" y="1206500"/>
            <a:ext cx="9144000" cy="0"/>
          </a:xfrm>
          <a:prstGeom prst="line">
            <a:avLst/>
          </a:prstGeom>
          <a:noFill/>
          <a:ln w="38100">
            <a:solidFill>
              <a:srgbClr val="7FA498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7133" r:id="rId1"/>
    <p:sldLayoutId id="2147507134" r:id="rId2"/>
    <p:sldLayoutId id="2147507135" r:id="rId3"/>
    <p:sldLayoutId id="2147507136" r:id="rId4"/>
    <p:sldLayoutId id="2147507137" r:id="rId5"/>
    <p:sldLayoutId id="2147507138" r:id="rId6"/>
    <p:sldLayoutId id="2147507139" r:id="rId7"/>
    <p:sldLayoutId id="2147507140" r:id="rId8"/>
    <p:sldLayoutId id="2147507141" r:id="rId9"/>
    <p:sldLayoutId id="2147507142" r:id="rId10"/>
    <p:sldLayoutId id="21475071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MS PGothic" pitchFamily="34" charset="-128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MS PGothic" pitchFamily="34" charset="-128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MS PGothic" pitchFamily="34" charset="-128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MS PGothic" pitchFamily="34" charset="-128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bg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MS PGothic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7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1755" name="Group 28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1758" name="Freeform 29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759" name="Freeform 30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760" name="Freeform 31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761" name="Freeform 32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rgbClr val="00008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762" name="Freeform 33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31756" name="Freeform 34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25 w 2296"/>
                <a:gd name="T1" fmla="*/ 2186 h 1469"/>
                <a:gd name="T2" fmla="*/ 35 w 2296"/>
                <a:gd name="T3" fmla="*/ 2086 h 1469"/>
                <a:gd name="T4" fmla="*/ 43 w 2296"/>
                <a:gd name="T5" fmla="*/ 1975 h 1469"/>
                <a:gd name="T6" fmla="*/ 48 w 2296"/>
                <a:gd name="T7" fmla="*/ 1849 h 1469"/>
                <a:gd name="T8" fmla="*/ 54 w 2296"/>
                <a:gd name="T9" fmla="*/ 1716 h 1469"/>
                <a:gd name="T10" fmla="*/ 56 w 2296"/>
                <a:gd name="T11" fmla="*/ 1560 h 1469"/>
                <a:gd name="T12" fmla="*/ 57 w 2296"/>
                <a:gd name="T13" fmla="*/ 1378 h 1469"/>
                <a:gd name="T14" fmla="*/ 58 w 2296"/>
                <a:gd name="T15" fmla="*/ 1156 h 1469"/>
                <a:gd name="T16" fmla="*/ 57 w 2296"/>
                <a:gd name="T17" fmla="*/ 941 h 1469"/>
                <a:gd name="T18" fmla="*/ 55 w 2296"/>
                <a:gd name="T19" fmla="*/ 749 h 1469"/>
                <a:gd name="T20" fmla="*/ 51 w 2296"/>
                <a:gd name="T21" fmla="*/ 570 h 1469"/>
                <a:gd name="T22" fmla="*/ 45 w 2296"/>
                <a:gd name="T23" fmla="*/ 323 h 1469"/>
                <a:gd name="T24" fmla="*/ 41 w 2296"/>
                <a:gd name="T25" fmla="*/ 189 h 1469"/>
                <a:gd name="T26" fmla="*/ 38 w 2296"/>
                <a:gd name="T27" fmla="*/ 88 h 1469"/>
                <a:gd name="T28" fmla="*/ 35 w 2296"/>
                <a:gd name="T29" fmla="*/ 10 h 1469"/>
                <a:gd name="T30" fmla="*/ 34 w 2296"/>
                <a:gd name="T31" fmla="*/ 0 h 1469"/>
                <a:gd name="T32" fmla="*/ 41 w 2296"/>
                <a:gd name="T33" fmla="*/ 247 h 1469"/>
                <a:gd name="T34" fmla="*/ 50 w 2296"/>
                <a:gd name="T35" fmla="*/ 526 h 1469"/>
                <a:gd name="T36" fmla="*/ 52 w 2296"/>
                <a:gd name="T37" fmla="*/ 675 h 1469"/>
                <a:gd name="T38" fmla="*/ 55 w 2296"/>
                <a:gd name="T39" fmla="*/ 827 h 1469"/>
                <a:gd name="T40" fmla="*/ 57 w 2296"/>
                <a:gd name="T41" fmla="*/ 985 h 1469"/>
                <a:gd name="T42" fmla="*/ 57 w 2296"/>
                <a:gd name="T43" fmla="*/ 1156 h 1469"/>
                <a:gd name="T44" fmla="*/ 57 w 2296"/>
                <a:gd name="T45" fmla="*/ 1310 h 1469"/>
                <a:gd name="T46" fmla="*/ 55 w 2296"/>
                <a:gd name="T47" fmla="*/ 1450 h 1469"/>
                <a:gd name="T48" fmla="*/ 52 w 2296"/>
                <a:gd name="T49" fmla="*/ 1560 h 1469"/>
                <a:gd name="T50" fmla="*/ 48 w 2296"/>
                <a:gd name="T51" fmla="*/ 1651 h 1469"/>
                <a:gd name="T52" fmla="*/ 45 w 2296"/>
                <a:gd name="T53" fmla="*/ 1740 h 1469"/>
                <a:gd name="T54" fmla="*/ 34 w 2296"/>
                <a:gd name="T55" fmla="*/ 1872 h 1469"/>
                <a:gd name="T56" fmla="*/ 23 w 2296"/>
                <a:gd name="T57" fmla="*/ 1996 h 1469"/>
                <a:gd name="T58" fmla="*/ 14 w 2296"/>
                <a:gd name="T59" fmla="*/ 2122 h 1469"/>
                <a:gd name="T60" fmla="*/ 9 w 2296"/>
                <a:gd name="T61" fmla="*/ 2200 h 1469"/>
                <a:gd name="T62" fmla="*/ 6 w 2296"/>
                <a:gd name="T63" fmla="*/ 2276 h 1469"/>
                <a:gd name="T64" fmla="*/ 2 w 2296"/>
                <a:gd name="T65" fmla="*/ 2370 h 1469"/>
                <a:gd name="T66" fmla="*/ 2 w 2296"/>
                <a:gd name="T67" fmla="*/ 2482 h 1469"/>
                <a:gd name="T68" fmla="*/ 0 w 2296"/>
                <a:gd name="T69" fmla="*/ 2603 h 1469"/>
                <a:gd name="T70" fmla="*/ 2 w 2296"/>
                <a:gd name="T71" fmla="*/ 2737 h 1469"/>
                <a:gd name="T72" fmla="*/ 2 w 2296"/>
                <a:gd name="T73" fmla="*/ 2851 h 1469"/>
                <a:gd name="T74" fmla="*/ 5 w 2296"/>
                <a:gd name="T75" fmla="*/ 2942 h 1469"/>
                <a:gd name="T76" fmla="*/ 9 w 2296"/>
                <a:gd name="T77" fmla="*/ 3028 h 1469"/>
                <a:gd name="T78" fmla="*/ 6 w 2296"/>
                <a:gd name="T79" fmla="*/ 2916 h 1469"/>
                <a:gd name="T80" fmla="*/ 4 w 2296"/>
                <a:gd name="T81" fmla="*/ 2805 h 1469"/>
                <a:gd name="T82" fmla="*/ 3 w 2296"/>
                <a:gd name="T83" fmla="*/ 2692 h 1469"/>
                <a:gd name="T84" fmla="*/ 4 w 2296"/>
                <a:gd name="T85" fmla="*/ 2595 h 1469"/>
                <a:gd name="T86" fmla="*/ 6 w 2296"/>
                <a:gd name="T87" fmla="*/ 2491 h 1469"/>
                <a:gd name="T88" fmla="*/ 9 w 2296"/>
                <a:gd name="T89" fmla="*/ 2403 h 1469"/>
                <a:gd name="T90" fmla="*/ 14 w 2296"/>
                <a:gd name="T91" fmla="*/ 2310 h 1469"/>
                <a:gd name="T92" fmla="*/ 20 w 2296"/>
                <a:gd name="T93" fmla="*/ 2244 h 14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close/>
                </a:path>
              </a:pathLst>
            </a:custGeom>
            <a:solidFill>
              <a:srgbClr val="00007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57" name="Freeform 35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616 h 1906"/>
                <a:gd name="T4" fmla="*/ 6035 w 5740"/>
                <a:gd name="T5" fmla="*/ 616 h 1906"/>
                <a:gd name="T6" fmla="*/ 6035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0084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13389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22425" y="1549400"/>
            <a:ext cx="7188200" cy="2130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9144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33924" name="Rectangle 36"/>
          <p:cNvSpPr>
            <a:spLocks noChangeArrowheads="1"/>
          </p:cNvSpPr>
          <p:nvPr/>
        </p:nvSpPr>
        <p:spPr bwMode="auto">
          <a:xfrm>
            <a:off x="0" y="0"/>
            <a:ext cx="9144000" cy="1020763"/>
          </a:xfrm>
          <a:prstGeom prst="rect">
            <a:avLst/>
          </a:pr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50000">
                <a:srgbClr val="FF6600">
                  <a:alpha val="81000"/>
                </a:srgbClr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lin ang="5400000" scaled="1"/>
          </a:gradFill>
          <a:ln w="31750">
            <a:solidFill>
              <a:srgbClr val="D7300A"/>
            </a:solidFill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  <a:buFont typeface="Monotype Sorts" pitchFamily="-80" charset="2"/>
              <a:buChar char="4"/>
              <a:defRPr/>
            </a:pPr>
            <a:endParaRPr kumimoji="1" lang="en-US" b="1" dirty="0">
              <a:solidFill>
                <a:srgbClr val="FFBA3E"/>
              </a:solidFill>
              <a:latin typeface="Arial" pitchFamily="34" charset="0"/>
            </a:endParaRPr>
          </a:p>
        </p:txBody>
      </p:sp>
      <p:pic>
        <p:nvPicPr>
          <p:cNvPr id="31751" name="Picture 37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0" y="76200"/>
            <a:ext cx="1311275" cy="854075"/>
          </a:xfrm>
          <a:prstGeom prst="rect">
            <a:avLst/>
          </a:prstGeom>
          <a:noFill/>
          <a:ln w="12700">
            <a:solidFill>
              <a:srgbClr val="99CC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31752" name="Line 38"/>
          <p:cNvSpPr>
            <a:spLocks noChangeShapeType="1"/>
          </p:cNvSpPr>
          <p:nvPr/>
        </p:nvSpPr>
        <p:spPr bwMode="auto">
          <a:xfrm>
            <a:off x="0" y="1038225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41338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622425" y="438150"/>
            <a:ext cx="7521575" cy="4635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1754" name="Line 39"/>
          <p:cNvSpPr>
            <a:spLocks noChangeShapeType="1"/>
          </p:cNvSpPr>
          <p:nvPr/>
        </p:nvSpPr>
        <p:spPr bwMode="auto">
          <a:xfrm>
            <a:off x="-25400" y="1038225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230" r:id="rId1"/>
    <p:sldLayoutId id="2147507231" r:id="rId2"/>
    <p:sldLayoutId id="2147507232" r:id="rId3"/>
    <p:sldLayoutId id="2147507233" r:id="rId4"/>
    <p:sldLayoutId id="2147507234" r:id="rId5"/>
    <p:sldLayoutId id="2147507235" r:id="rId6"/>
    <p:sldLayoutId id="2147507236" r:id="rId7"/>
    <p:sldLayoutId id="2147507237" r:id="rId8"/>
    <p:sldLayoutId id="2147507238" r:id="rId9"/>
    <p:sldLayoutId id="2147507239" r:id="rId10"/>
    <p:sldLayoutId id="2147507240" r:id="rId11"/>
    <p:sldLayoutId id="2147507241" r:id="rId12"/>
  </p:sldLayoutIdLst>
  <p:txStyles>
    <p:titleStyle>
      <a:lvl1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1313" indent="-341313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CC0000"/>
        </a:buClr>
        <a:buSzPct val="68000"/>
        <a:buFont typeface="Arial" charset="0"/>
        <a:buChar char="►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01688" indent="-346075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chemeClr val="accent2"/>
        </a:buClr>
        <a:buSzPct val="68000"/>
        <a:buFont typeface="Arial" charset="0"/>
        <a:buChar char="●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7763" indent="-231775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lr>
          <a:schemeClr val="tx2"/>
        </a:buClr>
        <a:buFont typeface="Arial" charset="0"/>
        <a:buChar char="•"/>
        <a:defRPr sz="2600" b="1" i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711325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002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4574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146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3718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290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2425" y="0"/>
            <a:ext cx="8458200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524000"/>
            <a:ext cx="8382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3094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rgbClr val="FFCF02"/>
                </a:solidFill>
                <a:latin typeface="Arial" charset="0"/>
                <a:ea typeface="+mn-ea"/>
                <a:cs typeface="Arial"/>
              </a:defRPr>
            </a:lvl1pPr>
          </a:lstStyle>
          <a:p>
            <a:pPr>
              <a:defRPr/>
            </a:pPr>
            <a:fld id="{3B925A68-BE7D-422F-B826-C963A49D4B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2773" name="Line 5"/>
          <p:cNvSpPr>
            <a:spLocks noChangeShapeType="1"/>
          </p:cNvSpPr>
          <p:nvPr userDrawn="1"/>
        </p:nvSpPr>
        <p:spPr bwMode="auto">
          <a:xfrm>
            <a:off x="0" y="1371600"/>
            <a:ext cx="9144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259" r:id="rId1"/>
    <p:sldLayoutId id="2147507260" r:id="rId2"/>
    <p:sldLayoutId id="2147507261" r:id="rId3"/>
    <p:sldLayoutId id="2147507262" r:id="rId4"/>
    <p:sldLayoutId id="2147507263" r:id="rId5"/>
    <p:sldLayoutId id="2147507264" r:id="rId6"/>
    <p:sldLayoutId id="2147507265" r:id="rId7"/>
    <p:sldLayoutId id="2147507266" r:id="rId8"/>
    <p:sldLayoutId id="2147507267" r:id="rId9"/>
    <p:sldLayoutId id="2147507268" r:id="rId10"/>
    <p:sldLayoutId id="214750726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9pPr>
    </p:titleStyle>
    <p:bodyStyle>
      <a:lvl1pPr marL="228600" indent="-22860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•"/>
        <a:defRPr sz="3200" b="1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628650" indent="-28575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sz="2800" b="1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71550" indent="-22860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•"/>
        <a:defRPr sz="2400" b="1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14450" indent="-22860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sz="2000" b="1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657350" indent="-22860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•"/>
        <a:defRPr sz="2000" b="1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114550" indent="-228600" algn="l" rtl="0" fontAlgn="base">
        <a:spcBef>
          <a:spcPct val="30000"/>
        </a:spcBef>
        <a:spcAft>
          <a:spcPct val="0"/>
        </a:spcAft>
        <a:buClr>
          <a:schemeClr val="tx2"/>
        </a:buClr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6pPr>
      <a:lvl7pPr marL="2571750" indent="-228600" algn="l" rtl="0" fontAlgn="base">
        <a:spcBef>
          <a:spcPct val="30000"/>
        </a:spcBef>
        <a:spcAft>
          <a:spcPct val="0"/>
        </a:spcAft>
        <a:buClr>
          <a:schemeClr val="tx2"/>
        </a:buClr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7pPr>
      <a:lvl8pPr marL="3028950" indent="-228600" algn="l" rtl="0" fontAlgn="base">
        <a:spcBef>
          <a:spcPct val="30000"/>
        </a:spcBef>
        <a:spcAft>
          <a:spcPct val="0"/>
        </a:spcAft>
        <a:buClr>
          <a:schemeClr val="tx2"/>
        </a:buClr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8pPr>
      <a:lvl9pPr marL="3486150" indent="-228600" algn="l" rtl="0" fontAlgn="base">
        <a:spcBef>
          <a:spcPct val="30000"/>
        </a:spcBef>
        <a:spcAft>
          <a:spcPct val="0"/>
        </a:spcAft>
        <a:buClr>
          <a:schemeClr val="tx2"/>
        </a:buClr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96835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  <a:cs typeface="Arial" pitchFamily="34" charset="0"/>
              </a:defRPr>
            </a:lvl1pPr>
          </a:lstStyle>
          <a:p>
            <a:pPr algn="l">
              <a:defRPr/>
            </a:pPr>
            <a:endParaRPr lang="en-US" dirty="0">
              <a:solidFill>
                <a:srgbClr val="FFFF00"/>
              </a:solidFill>
              <a:latin typeface="Times New Roman"/>
            </a:endParaRPr>
          </a:p>
        </p:txBody>
      </p:sp>
      <p:sp>
        <p:nvSpPr>
          <p:cNvPr id="229683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  <a:latin typeface="Times New Roman"/>
            </a:endParaRPr>
          </a:p>
        </p:txBody>
      </p:sp>
      <p:sp>
        <p:nvSpPr>
          <p:cNvPr id="229683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405B0E29-03C9-4604-B175-81520244469B}" type="slidenum">
              <a:rPr lang="en-US">
                <a:solidFill>
                  <a:srgbClr val="FFFF00"/>
                </a:solidFill>
                <a:latin typeface="Times New Roman"/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6571683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507297" r:id="rId1"/>
    <p:sldLayoutId id="2147507298" r:id="rId2"/>
    <p:sldLayoutId id="2147507299" r:id="rId3"/>
    <p:sldLayoutId id="2147507300" r:id="rId4"/>
    <p:sldLayoutId id="2147507301" r:id="rId5"/>
    <p:sldLayoutId id="2147507302" r:id="rId6"/>
    <p:sldLayoutId id="2147507303" r:id="rId7"/>
    <p:sldLayoutId id="2147507304" r:id="rId8"/>
    <p:sldLayoutId id="2147507305" r:id="rId9"/>
    <p:sldLayoutId id="2147507306" r:id="rId10"/>
    <p:sldLayoutId id="2147507307" r:id="rId11"/>
    <p:sldLayoutId id="2147507308" r:id="rId12"/>
    <p:sldLayoutId id="2147507309" r:id="rId13"/>
    <p:sldLayoutId id="2147507310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35" tIns="45570" rIns="91135" bIns="4557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135" tIns="45570" rIns="91135" bIns="455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247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35" tIns="45570" rIns="91135" bIns="4557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47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35" tIns="45570" rIns="91135" bIns="4557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47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35" tIns="45570" rIns="91135" bIns="4557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00"/>
                </a:solidFill>
                <a:latin typeface="Times New Roman" panose="02020603050405020304" pitchFamily="18" charset="0"/>
              </a:defRPr>
            </a:lvl1pPr>
          </a:lstStyle>
          <a:p>
            <a:pPr algn="l" fontAlgn="auto">
              <a:spcBef>
                <a:spcPts val="0"/>
              </a:spcBef>
              <a:spcAft>
                <a:spcPts val="0"/>
              </a:spcAft>
            </a:pPr>
            <a:fld id="{D82ACA65-3C6B-4AB5-B79E-2993B24B19B9}" type="slidenum">
              <a:rPr lang="en-US" altLang="en-US"/>
              <a:pPr algn="l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139404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507423" r:id="rId1"/>
    <p:sldLayoutId id="2147507424" r:id="rId2"/>
    <p:sldLayoutId id="2147507425" r:id="rId3"/>
    <p:sldLayoutId id="2147507426" r:id="rId4"/>
    <p:sldLayoutId id="2147507427" r:id="rId5"/>
    <p:sldLayoutId id="2147507428" r:id="rId6"/>
    <p:sldLayoutId id="2147507429" r:id="rId7"/>
    <p:sldLayoutId id="2147507430" r:id="rId8"/>
    <p:sldLayoutId id="2147507431" r:id="rId9"/>
    <p:sldLayoutId id="2147507432" r:id="rId10"/>
    <p:sldLayoutId id="214750743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5pPr>
      <a:lvl6pPr marL="45577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6pPr>
      <a:lvl7pPr marL="91156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7pPr>
      <a:lvl8pPr marL="136734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312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38238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593850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4946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06791" indent="-22788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62572" indent="-22788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18352" indent="-22788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74132" indent="-227889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15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778" algn="l" defTabSz="9115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560" algn="l" defTabSz="9115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343" algn="l" defTabSz="9115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121" algn="l" defTabSz="9115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8904" algn="l" defTabSz="9115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4682" algn="l" defTabSz="9115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0454" algn="l" defTabSz="9115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6240" algn="l" defTabSz="9115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 eaLnBrk="0" hangingPunct="0"/>
            <a:endParaRPr lang="en-US" altLang="en-US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0" hangingPunct="0"/>
            <a:endParaRPr lang="en-US" altLang="en-US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0" hangingPunct="0"/>
            <a:fld id="{F64A2EB6-D573-42A6-8502-B33B2AB1EF39}" type="slidenum">
              <a:rPr lang="en-US" altLang="en-US" smtClean="0">
                <a:solidFill>
                  <a:srgbClr val="000000"/>
                </a:solidFill>
                <a:latin typeface="Times New Roman"/>
              </a:rPr>
              <a:pPr eaLnBrk="0" hangingPunct="0"/>
              <a:t>‹#›</a:t>
            </a:fld>
            <a:endParaRPr lang="en-US" altLang="en-US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60144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507485" r:id="rId1"/>
    <p:sldLayoutId id="2147507486" r:id="rId2"/>
    <p:sldLayoutId id="2147507487" r:id="rId3"/>
    <p:sldLayoutId id="2147507488" r:id="rId4"/>
    <p:sldLayoutId id="2147507489" r:id="rId5"/>
    <p:sldLayoutId id="2147507490" r:id="rId6"/>
    <p:sldLayoutId id="2147507491" r:id="rId7"/>
    <p:sldLayoutId id="2147507492" r:id="rId8"/>
    <p:sldLayoutId id="2147507493" r:id="rId9"/>
    <p:sldLayoutId id="2147507494" r:id="rId10"/>
    <p:sldLayoutId id="21475074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80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emf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9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b="1" dirty="0"/>
              <a:t>Types of Hypertension </a:t>
            </a:r>
          </a:p>
        </p:txBody>
      </p:sp>
      <p:sp>
        <p:nvSpPr>
          <p:cNvPr id="17411" name="Rectangle 4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524000"/>
            <a:ext cx="4495800" cy="4876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3600" b="1" dirty="0">
                <a:solidFill>
                  <a:srgbClr val="FFFFFF"/>
                </a:solidFill>
              </a:rPr>
              <a:t>   </a:t>
            </a:r>
            <a:r>
              <a:rPr lang="en-US" altLang="en-US" sz="3600" b="1" u="sng" dirty="0">
                <a:solidFill>
                  <a:srgbClr val="66FF99"/>
                </a:solidFill>
              </a:rPr>
              <a:t>PRIMARY</a:t>
            </a:r>
            <a:endParaRPr lang="en-US" altLang="en-US" sz="3600" u="sng" dirty="0">
              <a:solidFill>
                <a:srgbClr val="66FF99"/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b="1" dirty="0">
                <a:solidFill>
                  <a:srgbClr val="FFFFFF"/>
                </a:solidFill>
              </a:rPr>
              <a:t>Also known as </a:t>
            </a:r>
            <a:r>
              <a:rPr lang="en-US" altLang="en-US" sz="3200" b="1" dirty="0">
                <a:solidFill>
                  <a:srgbClr val="FFFFFF"/>
                </a:solidFill>
              </a:rPr>
              <a:t>essential hypertension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FFFFFF"/>
                </a:solidFill>
              </a:rPr>
              <a:t>Accounts for 95% of cases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FFFFFF"/>
                </a:solidFill>
              </a:rPr>
              <a:t>No universally established cause known</a:t>
            </a:r>
          </a:p>
        </p:txBody>
      </p:sp>
      <p:sp>
        <p:nvSpPr>
          <p:cNvPr id="17412" name="Rectangle 44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524000"/>
            <a:ext cx="3978275" cy="4191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3600" b="1" dirty="0">
                <a:solidFill>
                  <a:srgbClr val="FFFFFF"/>
                </a:solidFill>
              </a:rPr>
              <a:t>   </a:t>
            </a:r>
            <a:r>
              <a:rPr lang="en-US" altLang="en-US" sz="3600" b="1" u="sng" dirty="0">
                <a:solidFill>
                  <a:srgbClr val="66FF99"/>
                </a:solidFill>
              </a:rPr>
              <a:t>SECONDAR</a:t>
            </a:r>
            <a:r>
              <a:rPr lang="en-US" altLang="en-US" sz="3600" b="1" dirty="0">
                <a:solidFill>
                  <a:srgbClr val="66FF99"/>
                </a:solidFill>
              </a:rPr>
              <a:t>Y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FFFFFF"/>
                </a:solidFill>
              </a:rPr>
              <a:t>Less common cause of hypertension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FFFFFF"/>
                </a:solidFill>
              </a:rPr>
              <a:t>Accounts for 5% of cases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3200" b="1" dirty="0">
                <a:solidFill>
                  <a:srgbClr val="FFFFFF"/>
                </a:solidFill>
              </a:rPr>
              <a:t>Secondary to    other potentially rectifiable causes</a:t>
            </a:r>
          </a:p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446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381000"/>
            <a:ext cx="9220200" cy="1143000"/>
          </a:xfrm>
        </p:spPr>
        <p:txBody>
          <a:bodyPr/>
          <a:lstStyle/>
          <a:p>
            <a:pPr eaLnBrk="1" hangingPunct="1"/>
            <a:r>
              <a:rPr lang="en-US" altLang="en-US" sz="4800" b="1" dirty="0"/>
              <a:t>Causes of </a:t>
            </a:r>
            <a:br>
              <a:rPr lang="en-US" altLang="en-US" sz="4800" b="1" dirty="0"/>
            </a:br>
            <a:r>
              <a:rPr lang="en-US" altLang="en-US" sz="4800" b="1" dirty="0"/>
              <a:t>Secondary Hypertension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905000"/>
            <a:ext cx="4354513" cy="4191000"/>
          </a:xfrm>
        </p:spPr>
        <p:txBody>
          <a:bodyPr/>
          <a:lstStyle/>
          <a:p>
            <a:pPr eaLnBrk="1" hangingPunct="1"/>
            <a:r>
              <a:rPr lang="en-US" altLang="en-US" sz="3600" b="1" u="sng" dirty="0">
                <a:solidFill>
                  <a:srgbClr val="66FF99"/>
                </a:solidFill>
              </a:rPr>
              <a:t>Common</a:t>
            </a:r>
          </a:p>
          <a:p>
            <a:pPr lvl="1" eaLnBrk="1" hangingPunct="1"/>
            <a:r>
              <a:rPr lang="en-US" altLang="en-US" sz="2800" b="1" dirty="0">
                <a:solidFill>
                  <a:srgbClr val="FFFFFF"/>
                </a:solidFill>
              </a:rPr>
              <a:t>Renovascular</a:t>
            </a:r>
          </a:p>
          <a:p>
            <a:pPr lvl="1" eaLnBrk="1" hangingPunct="1"/>
            <a:r>
              <a:rPr lang="en-US" altLang="en-US" sz="2800" b="1" dirty="0">
                <a:solidFill>
                  <a:srgbClr val="FFFFFF"/>
                </a:solidFill>
              </a:rPr>
              <a:t>Mineralocorticoid excess </a:t>
            </a:r>
          </a:p>
          <a:p>
            <a:pPr lvl="1" eaLnBrk="1" hangingPunct="1"/>
            <a:r>
              <a:rPr lang="en-US" altLang="en-US" sz="2800" b="1" dirty="0">
                <a:solidFill>
                  <a:srgbClr val="FFFFFF"/>
                </a:solidFill>
              </a:rPr>
              <a:t>Obstructive sleep breathing disorder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1905000"/>
            <a:ext cx="4146550" cy="4191000"/>
          </a:xfrm>
        </p:spPr>
        <p:txBody>
          <a:bodyPr/>
          <a:lstStyle/>
          <a:p>
            <a:pPr eaLnBrk="1" hangingPunct="1"/>
            <a:r>
              <a:rPr lang="en-US" altLang="en-US" sz="3600" b="1" u="sng" dirty="0">
                <a:solidFill>
                  <a:srgbClr val="66FF99"/>
                </a:solidFill>
              </a:rPr>
              <a:t>Less common</a:t>
            </a:r>
          </a:p>
          <a:p>
            <a:pPr lvl="1" eaLnBrk="1" hangingPunct="1"/>
            <a:r>
              <a:rPr lang="en-US" altLang="en-US" sz="2800" b="1" dirty="0">
                <a:solidFill>
                  <a:srgbClr val="FFFFFF"/>
                </a:solidFill>
              </a:rPr>
              <a:t>Pheochromocytoma</a:t>
            </a:r>
          </a:p>
          <a:p>
            <a:pPr lvl="1" eaLnBrk="1" hangingPunct="1"/>
            <a:r>
              <a:rPr lang="en-US" altLang="en-US" sz="2800" b="1" dirty="0">
                <a:solidFill>
                  <a:srgbClr val="FFFFFF"/>
                </a:solidFill>
              </a:rPr>
              <a:t>Glucocorticoid excess</a:t>
            </a:r>
          </a:p>
          <a:p>
            <a:pPr lvl="1" eaLnBrk="1" hangingPunct="1"/>
            <a:r>
              <a:rPr lang="en-US" altLang="en-US" sz="2800" b="1" dirty="0">
                <a:solidFill>
                  <a:srgbClr val="FFFFFF"/>
                </a:solidFill>
              </a:rPr>
              <a:t>Coarctation of Aorta</a:t>
            </a:r>
          </a:p>
          <a:p>
            <a:pPr lvl="1" eaLnBrk="1" hangingPunct="1"/>
            <a:r>
              <a:rPr lang="en-US" altLang="en-US" sz="2800" b="1" dirty="0">
                <a:solidFill>
                  <a:srgbClr val="FFFFFF"/>
                </a:solidFill>
              </a:rPr>
              <a:t>Hyperthyroidism</a:t>
            </a:r>
          </a:p>
          <a:p>
            <a:pPr lvl="1" eaLnBrk="1" hangingPunct="1"/>
            <a:r>
              <a:rPr lang="en-US" altLang="en-US" sz="2800" b="1" dirty="0">
                <a:solidFill>
                  <a:srgbClr val="FFFFFF"/>
                </a:solidFill>
              </a:rPr>
              <a:t>Hypothyroidism</a:t>
            </a:r>
          </a:p>
          <a:p>
            <a:pPr lvl="1" eaLnBrk="1" hangingPunct="1">
              <a:buFont typeface="Wingdings" pitchFamily="1" charset="2"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7119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b="1" dirty="0"/>
              <a:t>Renovascular Hypertension</a:t>
            </a:r>
          </a:p>
        </p:txBody>
      </p:sp>
      <p:sp>
        <p:nvSpPr>
          <p:cNvPr id="24579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3820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solidFill>
                  <a:srgbClr val="FFFFFF"/>
                </a:solidFill>
              </a:rPr>
              <a:t>Atherosclerosis 75-90% (more common in older patients)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solidFill>
                  <a:srgbClr val="FFFFFF"/>
                </a:solidFill>
              </a:rPr>
              <a:t>Fibromuscular dysplasia 10-25% (more common young patients, especially females)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solidFill>
                  <a:srgbClr val="FFFFFF"/>
                </a:solidFill>
              </a:rPr>
              <a:t>Other-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b="1" dirty="0">
                <a:solidFill>
                  <a:srgbClr val="FFFFFF"/>
                </a:solidFill>
              </a:rPr>
              <a:t>Aortic and renal dissection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b="1" dirty="0">
                <a:solidFill>
                  <a:srgbClr val="FFFFFF"/>
                </a:solidFill>
              </a:rPr>
              <a:t>Takayasu’s arteritis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b="1" dirty="0">
                <a:solidFill>
                  <a:srgbClr val="FFFFFF"/>
                </a:solidFill>
              </a:rPr>
              <a:t>Thrombotic and cholesterol emboli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b="1" dirty="0">
                <a:solidFill>
                  <a:srgbClr val="FFFFFF"/>
                </a:solidFill>
              </a:rPr>
              <a:t>Post transplantation stenosis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b="1" dirty="0">
                <a:solidFill>
                  <a:srgbClr val="FFFFFF"/>
                </a:solidFill>
              </a:rPr>
              <a:t>Post radiation</a:t>
            </a:r>
          </a:p>
        </p:txBody>
      </p:sp>
    </p:spTree>
    <p:extLst>
      <p:ext uri="{BB962C8B-B14F-4D97-AF65-F5344CB8AC3E}">
        <p14:creationId xmlns:p14="http://schemas.microsoft.com/office/powerpoint/2010/main" val="1526533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38100" y="304800"/>
            <a:ext cx="4648200" cy="2134966"/>
          </a:xfrm>
        </p:spPr>
        <p:txBody>
          <a:bodyPr/>
          <a:lstStyle/>
          <a:p>
            <a:r>
              <a:rPr lang="en-US" sz="3600" b="1" dirty="0"/>
              <a:t>Case #1 BP 160/100</a:t>
            </a:r>
            <a:br>
              <a:rPr lang="en-US" sz="3600" b="1" dirty="0"/>
            </a:br>
            <a:r>
              <a:rPr lang="en-US" sz="3600" b="1" dirty="0"/>
              <a:t>What is the cause of this persons hypertension?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819400"/>
            <a:ext cx="7848600" cy="3429000"/>
          </a:xfrm>
        </p:spPr>
        <p:txBody>
          <a:bodyPr/>
          <a:lstStyle/>
          <a:p>
            <a:pPr marL="514350" indent="-514350" algn="l">
              <a:buClr>
                <a:schemeClr val="tx1"/>
              </a:buClr>
              <a:buSzPct val="100000"/>
              <a:buFont typeface="+mj-lt"/>
              <a:buAutoNum type="alphaLcParenR"/>
            </a:pPr>
            <a:r>
              <a:rPr lang="en-US" b="1" dirty="0">
                <a:solidFill>
                  <a:srgbClr val="FFFFFF"/>
                </a:solidFill>
              </a:rPr>
              <a:t>Pheochromocytoma</a:t>
            </a:r>
          </a:p>
          <a:p>
            <a:pPr marL="514350" indent="-514350" algn="l">
              <a:buClr>
                <a:schemeClr val="tx1"/>
              </a:buClr>
              <a:buSzPct val="100000"/>
              <a:buFont typeface="+mj-lt"/>
              <a:buAutoNum type="alphaLcParenR"/>
            </a:pPr>
            <a:r>
              <a:rPr lang="en-US" b="1" dirty="0">
                <a:solidFill>
                  <a:srgbClr val="FFFFFF"/>
                </a:solidFill>
              </a:rPr>
              <a:t>Primary hyperaldosteronism 2nd to an aldosterone producing adenoma</a:t>
            </a:r>
          </a:p>
          <a:p>
            <a:pPr marL="514350" indent="-514350" algn="l">
              <a:buClr>
                <a:schemeClr val="tx1"/>
              </a:buClr>
              <a:buSzPct val="100000"/>
              <a:buFont typeface="+mj-lt"/>
              <a:buAutoNum type="alphaLcParenR"/>
            </a:pPr>
            <a:r>
              <a:rPr lang="en-US" b="1" dirty="0">
                <a:solidFill>
                  <a:srgbClr val="FFFFFF"/>
                </a:solidFill>
              </a:rPr>
              <a:t>Cushing’s syndrome</a:t>
            </a:r>
          </a:p>
          <a:p>
            <a:pPr marL="514350" indent="-514350" algn="l">
              <a:buClr>
                <a:schemeClr val="tx1"/>
              </a:buClr>
              <a:buSzPct val="100000"/>
              <a:buFont typeface="+mj-lt"/>
              <a:buAutoNum type="alphaLcParenR"/>
            </a:pPr>
            <a:r>
              <a:rPr lang="en-US" b="1" dirty="0">
                <a:solidFill>
                  <a:srgbClr val="FFFFFF"/>
                </a:solidFill>
              </a:rPr>
              <a:t>Hyperthyroidism (thyrotoxicosis)</a:t>
            </a:r>
          </a:p>
          <a:p>
            <a:endParaRPr lang="en-US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6656" y="609600"/>
            <a:ext cx="1931987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0400" y="609600"/>
            <a:ext cx="1922079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58674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66FF99"/>
                </a:solidFill>
              </a:rPr>
              <a:t>Please select your answer now!</a:t>
            </a:r>
          </a:p>
        </p:txBody>
      </p:sp>
    </p:spTree>
    <p:extLst>
      <p:ext uri="{BB962C8B-B14F-4D97-AF65-F5344CB8AC3E}">
        <p14:creationId xmlns:p14="http://schemas.microsoft.com/office/powerpoint/2010/main" val="596428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14400"/>
            <a:ext cx="9144000" cy="2286000"/>
          </a:xfrm>
        </p:spPr>
        <p:txBody>
          <a:bodyPr/>
          <a:lstStyle/>
          <a:p>
            <a:r>
              <a:rPr lang="en-US" altLang="en-US" sz="7200" b="1" dirty="0">
                <a:solidFill>
                  <a:srgbClr val="FFFF00"/>
                </a:solidFill>
              </a:rPr>
              <a:t>What is Cushing’s Syndrome?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44196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600" b="1" dirty="0">
                <a:solidFill>
                  <a:srgbClr val="92D050"/>
                </a:solidFill>
                <a:latin typeface="Times New Roman"/>
              </a:rPr>
              <a:t>Correct answer is C</a:t>
            </a:r>
          </a:p>
        </p:txBody>
      </p:sp>
    </p:spTree>
    <p:extLst>
      <p:ext uri="{BB962C8B-B14F-4D97-AF65-F5344CB8AC3E}">
        <p14:creationId xmlns:p14="http://schemas.microsoft.com/office/powerpoint/2010/main" val="2371916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3"/>
          <p:cNvSpPr>
            <a:spLocks noGrp="1" noRot="1" noChangeArrowheads="1"/>
          </p:cNvSpPr>
          <p:nvPr>
            <p:ph type="title"/>
          </p:nvPr>
        </p:nvSpPr>
        <p:spPr>
          <a:xfrm>
            <a:off x="0" y="-25400"/>
            <a:ext cx="9144000" cy="1143000"/>
          </a:xfrm>
        </p:spPr>
        <p:txBody>
          <a:bodyPr/>
          <a:lstStyle/>
          <a:p>
            <a:pPr eaLnBrk="1" hangingPunct="1"/>
            <a:r>
              <a:rPr lang="en-US" b="1" dirty="0"/>
              <a:t>Cushing’s Syndrome</a:t>
            </a:r>
          </a:p>
        </p:txBody>
      </p:sp>
      <p:sp>
        <p:nvSpPr>
          <p:cNvPr id="73732" name="Rectangle 15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114800" y="1600200"/>
            <a:ext cx="5029200" cy="42672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SzPct val="75000"/>
              <a:buFont typeface="Arial" pitchFamily="34" charset="0"/>
              <a:buChar char="•"/>
            </a:pPr>
            <a:r>
              <a:rPr lang="en-US" sz="2800" b="1" dirty="0">
                <a:solidFill>
                  <a:srgbClr val="FFFFFF"/>
                </a:solidFill>
              </a:rPr>
              <a:t>central obesity</a:t>
            </a:r>
          </a:p>
          <a:p>
            <a:pPr eaLnBrk="1" hangingPunct="1">
              <a:buClr>
                <a:schemeClr val="tx1"/>
              </a:buClr>
              <a:buSzPct val="75000"/>
              <a:buFont typeface="Arial" pitchFamily="34" charset="0"/>
              <a:buChar char="•"/>
            </a:pPr>
            <a:r>
              <a:rPr lang="en-US" sz="2800" b="1" dirty="0">
                <a:solidFill>
                  <a:srgbClr val="FFFFFF"/>
                </a:solidFill>
              </a:rPr>
              <a:t>skinfold thickness &lt;2 mm</a:t>
            </a:r>
          </a:p>
          <a:p>
            <a:pPr eaLnBrk="1" hangingPunct="1">
              <a:buClr>
                <a:schemeClr val="tx1"/>
              </a:buClr>
              <a:buSzPct val="75000"/>
              <a:buFont typeface="Arial" pitchFamily="34" charset="0"/>
              <a:buChar char="•"/>
            </a:pPr>
            <a:r>
              <a:rPr lang="en-US" sz="2800" b="1" dirty="0">
                <a:solidFill>
                  <a:srgbClr val="FFFFFF"/>
                </a:solidFill>
              </a:rPr>
              <a:t>facial rounding</a:t>
            </a:r>
          </a:p>
          <a:p>
            <a:pPr eaLnBrk="1" hangingPunct="1">
              <a:buClr>
                <a:schemeClr val="tx1"/>
              </a:buClr>
              <a:buSzPct val="75000"/>
              <a:buFont typeface="Arial" pitchFamily="34" charset="0"/>
              <a:buChar char="•"/>
            </a:pPr>
            <a:r>
              <a:rPr lang="en-US" sz="2800" b="1" dirty="0">
                <a:solidFill>
                  <a:srgbClr val="FFFFFF"/>
                </a:solidFill>
              </a:rPr>
              <a:t>buffalo hump</a:t>
            </a:r>
          </a:p>
          <a:p>
            <a:pPr eaLnBrk="1" hangingPunct="1">
              <a:buClr>
                <a:schemeClr val="tx1"/>
              </a:buClr>
              <a:buSzPct val="75000"/>
              <a:buFont typeface="Arial" pitchFamily="34" charset="0"/>
              <a:buChar char="•"/>
            </a:pPr>
            <a:r>
              <a:rPr lang="en-US" sz="2800" b="1" dirty="0">
                <a:solidFill>
                  <a:srgbClr val="FFFFFF"/>
                </a:solidFill>
              </a:rPr>
              <a:t>easy bruising</a:t>
            </a:r>
          </a:p>
          <a:p>
            <a:pPr eaLnBrk="1" hangingPunct="1">
              <a:buClr>
                <a:schemeClr val="tx1"/>
              </a:buClr>
              <a:buSzPct val="75000"/>
              <a:buFont typeface="Arial" pitchFamily="34" charset="0"/>
              <a:buChar char="•"/>
            </a:pPr>
            <a:r>
              <a:rPr lang="en-US" sz="2800" b="1" dirty="0">
                <a:solidFill>
                  <a:srgbClr val="FFFFFF"/>
                </a:solidFill>
              </a:rPr>
              <a:t>purple striae</a:t>
            </a:r>
          </a:p>
          <a:p>
            <a:pPr eaLnBrk="1" hangingPunct="1">
              <a:buClr>
                <a:schemeClr val="tx1"/>
              </a:buClr>
              <a:buSzPct val="75000"/>
              <a:buFont typeface="Arial" pitchFamily="34" charset="0"/>
              <a:buChar char="•"/>
            </a:pPr>
            <a:r>
              <a:rPr lang="en-US" sz="2800" b="1" dirty="0">
                <a:solidFill>
                  <a:srgbClr val="FFFFFF"/>
                </a:solidFill>
              </a:rPr>
              <a:t>proximal muscle weakness</a:t>
            </a:r>
          </a:p>
          <a:p>
            <a:pPr eaLnBrk="1" hangingPunct="1">
              <a:buClr>
                <a:schemeClr val="tx1"/>
              </a:buClr>
              <a:buSzPct val="75000"/>
              <a:buFont typeface="Arial" pitchFamily="34" charset="0"/>
              <a:buChar char="•"/>
            </a:pPr>
            <a:r>
              <a:rPr lang="en-US" sz="2800" b="1" dirty="0">
                <a:solidFill>
                  <a:srgbClr val="FFFFFF"/>
                </a:solidFill>
              </a:rPr>
              <a:t>emotional/cognitive changes</a:t>
            </a:r>
          </a:p>
          <a:p>
            <a:pPr eaLnBrk="1" hangingPunct="1">
              <a:buFont typeface="Arial" pitchFamily="34" charset="0"/>
              <a:buChar char="►"/>
            </a:pPr>
            <a:endParaRPr lang="en-US" sz="2800" dirty="0"/>
          </a:p>
          <a:p>
            <a:pPr eaLnBrk="1" hangingPunct="1">
              <a:buFont typeface="Arial" pitchFamily="34" charset="0"/>
              <a:buChar char="►"/>
            </a:pPr>
            <a:endParaRPr lang="en-US" sz="2800" dirty="0"/>
          </a:p>
        </p:txBody>
      </p:sp>
      <p:pic>
        <p:nvPicPr>
          <p:cNvPr id="6146" name="Picture 2" descr="http://medippt.files.wordpress.com/2010/09/cushings-striae_thum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146" y="990600"/>
            <a:ext cx="3199093" cy="2286000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4347695" y="6362700"/>
            <a:ext cx="31951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</a:rPr>
              <a:t>N Engl J Med 2017;376:1451-1459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846" y="3257549"/>
            <a:ext cx="3186393" cy="18288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146" y="5086351"/>
            <a:ext cx="3162300" cy="1670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212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3"/>
          <p:cNvSpPr>
            <a:spLocks noGrp="1" noRot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/>
          <a:lstStyle/>
          <a:p>
            <a:pPr eaLnBrk="1" hangingPunct="1"/>
            <a:r>
              <a:rPr lang="en-US" b="1" dirty="0"/>
              <a:t>Skinfold Thickness-Cushing’s vs. Other Medical Disorders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6400800"/>
            <a:ext cx="319510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/>
              </a:rPr>
              <a:t>N Engl J Med 2017;376:1451-1459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805" y="1587462"/>
            <a:ext cx="6527401" cy="444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586022"/>
      </p:ext>
    </p:extLst>
  </p:cSld>
  <p:clrMapOvr>
    <a:masterClrMapping/>
  </p:clrMapOvr>
</p:sld>
</file>

<file path=ppt/theme/theme1.xml><?xml version="1.0" encoding="utf-8"?>
<a:theme xmlns:a="http://schemas.openxmlformats.org/drawingml/2006/main" name="3_Blank Presentation">
  <a:themeElements>
    <a:clrScheme name="3_Blank Presentatio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3_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3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Blank Presentation">
  <a:themeElements>
    <a:clrScheme name="4_Blank Presentatio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4_Blank Presentatio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4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cri_slides_template">
  <a:themeElements>
    <a:clrScheme name="">
      <a:dk1>
        <a:srgbClr val="000000"/>
      </a:dk1>
      <a:lt1>
        <a:srgbClr val="FFFFFF"/>
      </a:lt1>
      <a:dk2>
        <a:srgbClr val="00009C"/>
      </a:dk2>
      <a:lt2>
        <a:srgbClr val="FFBA3E"/>
      </a:lt2>
      <a:accent1>
        <a:srgbClr val="3365FB"/>
      </a:accent1>
      <a:accent2>
        <a:srgbClr val="6B6BCE"/>
      </a:accent2>
      <a:accent3>
        <a:srgbClr val="AAAACB"/>
      </a:accent3>
      <a:accent4>
        <a:srgbClr val="DADADA"/>
      </a:accent4>
      <a:accent5>
        <a:srgbClr val="ADB8FD"/>
      </a:accent5>
      <a:accent6>
        <a:srgbClr val="6060BA"/>
      </a:accent6>
      <a:hlink>
        <a:srgbClr val="00B7A5"/>
      </a:hlink>
      <a:folHlink>
        <a:srgbClr val="F8E6C6"/>
      </a:folHlink>
    </a:clrScheme>
    <a:fontScheme name="1_dcri_slides_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dcri_slides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cri_slides_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cri_slides_template">
  <a:themeElements>
    <a:clrScheme name="">
      <a:dk1>
        <a:srgbClr val="000000"/>
      </a:dk1>
      <a:lt1>
        <a:srgbClr val="FFFFFF"/>
      </a:lt1>
      <a:dk2>
        <a:srgbClr val="00009C"/>
      </a:dk2>
      <a:lt2>
        <a:srgbClr val="FFBA3E"/>
      </a:lt2>
      <a:accent1>
        <a:srgbClr val="3365FB"/>
      </a:accent1>
      <a:accent2>
        <a:srgbClr val="6B6BCE"/>
      </a:accent2>
      <a:accent3>
        <a:srgbClr val="AAAACB"/>
      </a:accent3>
      <a:accent4>
        <a:srgbClr val="DADADA"/>
      </a:accent4>
      <a:accent5>
        <a:srgbClr val="ADB8FD"/>
      </a:accent5>
      <a:accent6>
        <a:srgbClr val="6060BA"/>
      </a:accent6>
      <a:hlink>
        <a:srgbClr val="00B7A5"/>
      </a:hlink>
      <a:folHlink>
        <a:srgbClr val="F8E6C6"/>
      </a:folHlink>
    </a:clrScheme>
    <a:fontScheme name="2_dcri_slides_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2_dcri_slides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cri_slides_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9_Default Design">
  <a:themeElements>
    <a:clrScheme name="">
      <a:dk1>
        <a:srgbClr val="F1F9FF"/>
      </a:dk1>
      <a:lt1>
        <a:srgbClr val="FFFFFF"/>
      </a:lt1>
      <a:dk2>
        <a:srgbClr val="FFFFFF"/>
      </a:dk2>
      <a:lt2>
        <a:srgbClr val="808080"/>
      </a:lt2>
      <a:accent1>
        <a:srgbClr val="F08821"/>
      </a:accent1>
      <a:accent2>
        <a:srgbClr val="7FA498"/>
      </a:accent2>
      <a:accent3>
        <a:srgbClr val="FFFFFF"/>
      </a:accent3>
      <a:accent4>
        <a:srgbClr val="CED5DA"/>
      </a:accent4>
      <a:accent5>
        <a:srgbClr val="F6C3AB"/>
      </a:accent5>
      <a:accent6>
        <a:srgbClr val="729489"/>
      </a:accent6>
      <a:hlink>
        <a:srgbClr val="143151"/>
      </a:hlink>
      <a:folHlink>
        <a:srgbClr val="A3A3A5"/>
      </a:folHlink>
    </a:clrScheme>
    <a:fontScheme name="9_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9_Default Design 1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F08821"/>
        </a:accent1>
        <a:accent2>
          <a:srgbClr val="7FA498"/>
        </a:accent2>
        <a:accent3>
          <a:srgbClr val="FFFFFF"/>
        </a:accent3>
        <a:accent4>
          <a:srgbClr val="000000"/>
        </a:accent4>
        <a:accent5>
          <a:srgbClr val="F6C3AB"/>
        </a:accent5>
        <a:accent6>
          <a:srgbClr val="729489"/>
        </a:accent6>
        <a:hlink>
          <a:srgbClr val="143151"/>
        </a:hlink>
        <a:folHlink>
          <a:srgbClr val="A3A3A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dcri_slides_template">
  <a:themeElements>
    <a:clrScheme name="">
      <a:dk1>
        <a:srgbClr val="000000"/>
      </a:dk1>
      <a:lt1>
        <a:srgbClr val="FFFFFF"/>
      </a:lt1>
      <a:dk2>
        <a:srgbClr val="00009C"/>
      </a:dk2>
      <a:lt2>
        <a:srgbClr val="FFBA3E"/>
      </a:lt2>
      <a:accent1>
        <a:srgbClr val="3365FB"/>
      </a:accent1>
      <a:accent2>
        <a:srgbClr val="6B6BCE"/>
      </a:accent2>
      <a:accent3>
        <a:srgbClr val="AAAACB"/>
      </a:accent3>
      <a:accent4>
        <a:srgbClr val="DADADA"/>
      </a:accent4>
      <a:accent5>
        <a:srgbClr val="ADB8FD"/>
      </a:accent5>
      <a:accent6>
        <a:srgbClr val="6060BA"/>
      </a:accent6>
      <a:hlink>
        <a:srgbClr val="00B7A5"/>
      </a:hlink>
      <a:folHlink>
        <a:srgbClr val="F8E6C6"/>
      </a:folHlink>
    </a:clrScheme>
    <a:fontScheme name="2_dcri_slides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796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Monotype Sorts" pitchFamily="-80" charset="2"/>
          <a:buChar char="4"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796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Monotype Sorts" pitchFamily="-80" charset="2"/>
          <a:buChar char="4"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cri_slides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cri_slides_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Blank Presentation">
  <a:themeElements>
    <a:clrScheme name="">
      <a:dk1>
        <a:srgbClr val="FF9900"/>
      </a:dk1>
      <a:lt1>
        <a:srgbClr val="FFFFFF"/>
      </a:lt1>
      <a:dk2>
        <a:srgbClr val="003399"/>
      </a:dk2>
      <a:lt2>
        <a:srgbClr val="FFFF00"/>
      </a:lt2>
      <a:accent1>
        <a:srgbClr val="339966"/>
      </a:accent1>
      <a:accent2>
        <a:srgbClr val="33CCFF"/>
      </a:accent2>
      <a:accent3>
        <a:srgbClr val="AAADCA"/>
      </a:accent3>
      <a:accent4>
        <a:srgbClr val="DADADA"/>
      </a:accent4>
      <a:accent5>
        <a:srgbClr val="ADCAB8"/>
      </a:accent5>
      <a:accent6>
        <a:srgbClr val="2DB9E7"/>
      </a:accent6>
      <a:hlink>
        <a:srgbClr val="B00000"/>
      </a:hlink>
      <a:folHlink>
        <a:srgbClr val="969696"/>
      </a:folHlink>
    </a:clrScheme>
    <a:fontScheme name="6_Blank Presentation">
      <a:majorFont>
        <a:latin typeface="Arial"/>
        <a:ea typeface="MS PGothic"/>
        <a:cs typeface="Arial"/>
      </a:majorFont>
      <a:minorFont>
        <a:latin typeface="Arial"/>
        <a:ea typeface="MS PGothic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6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3">
        <a:dk1>
          <a:srgbClr val="000000"/>
        </a:dk1>
        <a:lt1>
          <a:srgbClr val="FFFFFF"/>
        </a:lt1>
        <a:dk2>
          <a:srgbClr val="003399"/>
        </a:dk2>
        <a:lt2>
          <a:srgbClr val="FFCC00"/>
        </a:lt2>
        <a:accent1>
          <a:srgbClr val="339966"/>
        </a:accent1>
        <a:accent2>
          <a:srgbClr val="0099CC"/>
        </a:accent2>
        <a:accent3>
          <a:srgbClr val="AAADCA"/>
        </a:accent3>
        <a:accent4>
          <a:srgbClr val="DADADA"/>
        </a:accent4>
        <a:accent5>
          <a:srgbClr val="ADCAB8"/>
        </a:accent5>
        <a:accent6>
          <a:srgbClr val="008AB9"/>
        </a:accent6>
        <a:hlink>
          <a:srgbClr val="CC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4">
        <a:dk1>
          <a:srgbClr val="000000"/>
        </a:dk1>
        <a:lt1>
          <a:srgbClr val="FFFFFF"/>
        </a:lt1>
        <a:dk2>
          <a:srgbClr val="003399"/>
        </a:dk2>
        <a:lt2>
          <a:srgbClr val="EBE600"/>
        </a:lt2>
        <a:accent1>
          <a:srgbClr val="339966"/>
        </a:accent1>
        <a:accent2>
          <a:srgbClr val="0099CC"/>
        </a:accent2>
        <a:accent3>
          <a:srgbClr val="AAADCA"/>
        </a:accent3>
        <a:accent4>
          <a:srgbClr val="DADADA"/>
        </a:accent4>
        <a:accent5>
          <a:srgbClr val="ADCAB8"/>
        </a:accent5>
        <a:accent6>
          <a:srgbClr val="008AB9"/>
        </a:accent6>
        <a:hlink>
          <a:srgbClr val="CC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5">
        <a:dk1>
          <a:srgbClr val="CC7900"/>
        </a:dk1>
        <a:lt1>
          <a:srgbClr val="FFFFFF"/>
        </a:lt1>
        <a:dk2>
          <a:srgbClr val="003399"/>
        </a:dk2>
        <a:lt2>
          <a:srgbClr val="EBE600"/>
        </a:lt2>
        <a:accent1>
          <a:srgbClr val="339966"/>
        </a:accent1>
        <a:accent2>
          <a:srgbClr val="0099CC"/>
        </a:accent2>
        <a:accent3>
          <a:srgbClr val="AAADCA"/>
        </a:accent3>
        <a:accent4>
          <a:srgbClr val="DADADA"/>
        </a:accent4>
        <a:accent5>
          <a:srgbClr val="ADCAB8"/>
        </a:accent5>
        <a:accent6>
          <a:srgbClr val="008AB9"/>
        </a:accent6>
        <a:hlink>
          <a:srgbClr val="CC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6">
        <a:dk1>
          <a:srgbClr val="B86E00"/>
        </a:dk1>
        <a:lt1>
          <a:srgbClr val="FFFFFF"/>
        </a:lt1>
        <a:dk2>
          <a:srgbClr val="003399"/>
        </a:dk2>
        <a:lt2>
          <a:srgbClr val="EBE600"/>
        </a:lt2>
        <a:accent1>
          <a:srgbClr val="339966"/>
        </a:accent1>
        <a:accent2>
          <a:srgbClr val="0099CC"/>
        </a:accent2>
        <a:accent3>
          <a:srgbClr val="AAADCA"/>
        </a:accent3>
        <a:accent4>
          <a:srgbClr val="DADADA"/>
        </a:accent4>
        <a:accent5>
          <a:srgbClr val="ADCAB8"/>
        </a:accent5>
        <a:accent6>
          <a:srgbClr val="008AB9"/>
        </a:accent6>
        <a:hlink>
          <a:srgbClr val="CC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8_Default Design">
  <a:themeElements>
    <a:clrScheme name="">
      <a:dk1>
        <a:srgbClr val="000000"/>
      </a:dk1>
      <a:lt1>
        <a:srgbClr val="FFFF00"/>
      </a:lt1>
      <a:dk2>
        <a:srgbClr val="0066FF"/>
      </a:dk2>
      <a:lt2>
        <a:srgbClr val="FFFF00"/>
      </a:lt2>
      <a:accent1>
        <a:srgbClr val="FF9900"/>
      </a:accent1>
      <a:accent2>
        <a:srgbClr val="00FFFF"/>
      </a:accent2>
      <a:accent3>
        <a:srgbClr val="AAB8FF"/>
      </a:accent3>
      <a:accent4>
        <a:srgbClr val="DADA00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§"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Times New Roman" pitchFamily="18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§"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Times New Roman" pitchFamily="18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39_Default Design">
  <a:themeElements>
    <a:clrScheme name="">
      <a:dk1>
        <a:srgbClr val="000000"/>
      </a:dk1>
      <a:lt1>
        <a:srgbClr val="FFFF00"/>
      </a:lt1>
      <a:dk2>
        <a:srgbClr val="0066FF"/>
      </a:dk2>
      <a:lt2>
        <a:srgbClr val="FFFF00"/>
      </a:lt2>
      <a:accent1>
        <a:srgbClr val="FF9900"/>
      </a:accent1>
      <a:accent2>
        <a:srgbClr val="00FFFF"/>
      </a:accent2>
      <a:accent3>
        <a:srgbClr val="AAB8FF"/>
      </a:accent3>
      <a:accent4>
        <a:srgbClr val="DADA00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4_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Answer">
  <a:themeElements>
    <a:clrScheme name="Answ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Answer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nsw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sw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nsw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sw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sw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sw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nsw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12792</TotalTime>
  <Words>435</Words>
  <Application>Microsoft Macintosh PowerPoint</Application>
  <PresentationFormat>On-screen Show (4:3)</PresentationFormat>
  <Paragraphs>62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3_Blank Presentation</vt:lpstr>
      <vt:lpstr>4_Blank Presentation</vt:lpstr>
      <vt:lpstr>1_dcri_slides_template</vt:lpstr>
      <vt:lpstr>2_dcri_slides_template</vt:lpstr>
      <vt:lpstr>9_Default Design</vt:lpstr>
      <vt:lpstr>3_dcri_slides_template</vt:lpstr>
      <vt:lpstr>6_Blank Presentation</vt:lpstr>
      <vt:lpstr>18_Default Design</vt:lpstr>
      <vt:lpstr>39_Default Design</vt:lpstr>
      <vt:lpstr>1_Answer</vt:lpstr>
      <vt:lpstr>Types of Hypertension </vt:lpstr>
      <vt:lpstr>Causes of  Secondary Hypertension</vt:lpstr>
      <vt:lpstr>Renovascular Hypertension</vt:lpstr>
      <vt:lpstr>Case #1 BP 160/100 What is the cause of this persons hypertension?</vt:lpstr>
      <vt:lpstr>What is Cushing’s Syndrome?</vt:lpstr>
      <vt:lpstr>Cushing’s Syndrome</vt:lpstr>
      <vt:lpstr>Skinfold Thickness-Cushing’s vs. Other Medical Disorders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Alyssa Ryan</dc:creator>
  <cp:lastModifiedBy>Monica Dennis</cp:lastModifiedBy>
  <cp:revision>2585</cp:revision>
  <cp:lastPrinted>2017-09-04T19:30:53Z</cp:lastPrinted>
  <dcterms:created xsi:type="dcterms:W3CDTF">1601-01-01T00:00:00Z</dcterms:created>
  <dcterms:modified xsi:type="dcterms:W3CDTF">2018-03-18T21:57:02Z</dcterms:modified>
</cp:coreProperties>
</file>