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7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8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9.xml" ContentType="application/vnd.openxmlformats-officedocument.theme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theme/theme10.xml" ContentType="application/vnd.openxmlformats-officedocument.theme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11.xml" ContentType="application/vnd.openxmlformats-officedocument.theme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4" r:id="rId2"/>
    <p:sldMasterId id="2147483667" r:id="rId3"/>
    <p:sldMasterId id="2147483686" r:id="rId4"/>
    <p:sldMasterId id="2147483687" r:id="rId5"/>
    <p:sldMasterId id="2147483689" r:id="rId6"/>
    <p:sldMasterId id="2147497832" r:id="rId7"/>
    <p:sldMasterId id="2147499373" r:id="rId8"/>
    <p:sldMasterId id="2147507296" r:id="rId9"/>
    <p:sldMasterId id="2147507360" r:id="rId10"/>
    <p:sldMasterId id="2147507459" r:id="rId11"/>
    <p:sldMasterId id="2147507552" r:id="rId12"/>
  </p:sldMasterIdLst>
  <p:notesMasterIdLst>
    <p:notesMasterId r:id="rId20"/>
  </p:notesMasterIdLst>
  <p:handoutMasterIdLst>
    <p:handoutMasterId r:id="rId21"/>
  </p:handoutMasterIdLst>
  <p:sldIdLst>
    <p:sldId id="1298" r:id="rId13"/>
    <p:sldId id="1475" r:id="rId14"/>
    <p:sldId id="1391" r:id="rId15"/>
    <p:sldId id="1476" r:id="rId16"/>
    <p:sldId id="1485" r:id="rId17"/>
    <p:sldId id="1484" r:id="rId18"/>
    <p:sldId id="1663" r:id="rId19"/>
  </p:sldIdLst>
  <p:sldSz cx="9144000" cy="6858000" type="screen4x3"/>
  <p:notesSz cx="7077075" cy="9363075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49" userDrawn="1">
          <p15:clr>
            <a:srgbClr val="A4A3A4"/>
          </p15:clr>
        </p15:guide>
        <p15:guide id="2" pos="222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00FF"/>
    <a:srgbClr val="FFFF00"/>
    <a:srgbClr val="66FF99"/>
    <a:srgbClr val="000000"/>
    <a:srgbClr val="3333FF"/>
    <a:srgbClr val="3527E5"/>
    <a:srgbClr val="291BDF"/>
    <a:srgbClr val="2029DA"/>
    <a:srgbClr val="1D25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0275" autoAdjust="0"/>
    <p:restoredTop sz="86429" autoAdjust="0"/>
  </p:normalViewPr>
  <p:slideViewPr>
    <p:cSldViewPr>
      <p:cViewPr varScale="1">
        <p:scale>
          <a:sx n="96" d="100"/>
          <a:sy n="96" d="100"/>
        </p:scale>
        <p:origin x="792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71" d="100"/>
          <a:sy n="71" d="100"/>
        </p:scale>
        <p:origin x="3544" y="168"/>
      </p:cViewPr>
      <p:guideLst>
        <p:guide orient="horz" pos="2949"/>
        <p:guide pos="222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Master" Target="slideMasters/slideMaster9.xml"/><Relationship Id="rId20" Type="http://schemas.openxmlformats.org/officeDocument/2006/relationships/notesMaster" Target="notesMasters/notesMaster1.xml"/><Relationship Id="rId21" Type="http://schemas.openxmlformats.org/officeDocument/2006/relationships/handoutMaster" Target="handoutMasters/handout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1" Type="http://schemas.openxmlformats.org/officeDocument/2006/relationships/slideMaster" Target="slideMasters/slideMaster11.xml"/><Relationship Id="rId12" Type="http://schemas.openxmlformats.org/officeDocument/2006/relationships/slideMaster" Target="slideMasters/slideMaster12.xml"/><Relationship Id="rId13" Type="http://schemas.openxmlformats.org/officeDocument/2006/relationships/slide" Target="slides/slide1.xml"/><Relationship Id="rId14" Type="http://schemas.openxmlformats.org/officeDocument/2006/relationships/slide" Target="slides/slide2.xml"/><Relationship Id="rId15" Type="http://schemas.openxmlformats.org/officeDocument/2006/relationships/slide" Target="slides/slide3.xml"/><Relationship Id="rId16" Type="http://schemas.openxmlformats.org/officeDocument/2006/relationships/slide" Target="slides/slide4.xml"/><Relationship Id="rId17" Type="http://schemas.openxmlformats.org/officeDocument/2006/relationships/slide" Target="slides/slide5.xml"/><Relationship Id="rId18" Type="http://schemas.openxmlformats.org/officeDocument/2006/relationships/slide" Target="slides/slide6.xml"/><Relationship Id="rId19" Type="http://schemas.openxmlformats.org/officeDocument/2006/relationships/slide" Target="slides/slide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66733" cy="46815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3936" tIns="46968" rIns="93936" bIns="46968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10342" y="0"/>
            <a:ext cx="3066733" cy="46815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3936" tIns="46968" rIns="93936" bIns="46968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228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94921"/>
            <a:ext cx="3066733" cy="46815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3936" tIns="46968" rIns="93936" bIns="46968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228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10342" y="8894921"/>
            <a:ext cx="3066733" cy="46815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3936" tIns="46968" rIns="93936" bIns="46968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BD1B249-5657-43AB-A9B2-EA63CE01E4B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768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66733" cy="46815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3936" tIns="46968" rIns="93936" bIns="46968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10342" y="0"/>
            <a:ext cx="3066733" cy="46815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3936" tIns="46968" rIns="93936" bIns="46968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37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6975" y="701675"/>
            <a:ext cx="4683125" cy="35115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94921"/>
            <a:ext cx="3066733" cy="46815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3936" tIns="46968" rIns="93936" bIns="46968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10342" y="8894921"/>
            <a:ext cx="3066733" cy="46815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3936" tIns="46968" rIns="93936" bIns="46968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B9F5C42-C30F-4623-A341-3D3260D7753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" name="Notes Placeholder 1"/>
          <p:cNvSpPr>
            <a:spLocks noGrp="1"/>
          </p:cNvSpPr>
          <p:nvPr>
            <p:ph type="body" sz="quarter" idx="3"/>
          </p:nvPr>
        </p:nvSpPr>
        <p:spPr>
          <a:xfrm>
            <a:off x="708025" y="4505325"/>
            <a:ext cx="5661025" cy="36877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3573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303" eaLnBrk="0" hangingPunct="0">
              <a:defRPr sz="2100" b="1">
                <a:solidFill>
                  <a:srgbClr val="FFFFFF"/>
                </a:solidFill>
                <a:latin typeface="Times New Roman" pitchFamily="18" charset="0"/>
                <a:cs typeface="Arial" charset="0"/>
              </a:defRPr>
            </a:lvl1pPr>
            <a:lvl2pPr marL="763233" indent="-293551" defTabSz="957303" eaLnBrk="0" hangingPunct="0">
              <a:defRPr sz="2100" b="1">
                <a:solidFill>
                  <a:srgbClr val="FFFFFF"/>
                </a:solidFill>
                <a:latin typeface="Times New Roman" pitchFamily="18" charset="0"/>
                <a:cs typeface="Arial" charset="0"/>
              </a:defRPr>
            </a:lvl2pPr>
            <a:lvl3pPr marL="1174204" indent="-234841" defTabSz="957303" eaLnBrk="0" hangingPunct="0">
              <a:defRPr sz="2100" b="1">
                <a:solidFill>
                  <a:srgbClr val="FFFFFF"/>
                </a:solidFill>
                <a:latin typeface="Times New Roman" pitchFamily="18" charset="0"/>
                <a:cs typeface="Arial" charset="0"/>
              </a:defRPr>
            </a:lvl3pPr>
            <a:lvl4pPr marL="1643885" indent="-234841" defTabSz="957303" eaLnBrk="0" hangingPunct="0">
              <a:defRPr sz="2100" b="1">
                <a:solidFill>
                  <a:srgbClr val="FFFFFF"/>
                </a:solidFill>
                <a:latin typeface="Times New Roman" pitchFamily="18" charset="0"/>
                <a:cs typeface="Arial" charset="0"/>
              </a:defRPr>
            </a:lvl4pPr>
            <a:lvl5pPr marL="2113567" indent="-234841" defTabSz="957303" eaLnBrk="0" hangingPunct="0">
              <a:defRPr sz="2100" b="1">
                <a:solidFill>
                  <a:srgbClr val="FFFFFF"/>
                </a:solidFill>
                <a:latin typeface="Times New Roman" pitchFamily="18" charset="0"/>
                <a:cs typeface="Arial" charset="0"/>
              </a:defRPr>
            </a:lvl5pPr>
            <a:lvl6pPr marL="2583249" indent="-234841" defTabSz="957303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100" b="1">
                <a:solidFill>
                  <a:srgbClr val="FFFFFF"/>
                </a:solidFill>
                <a:latin typeface="Times New Roman" pitchFamily="18" charset="0"/>
                <a:cs typeface="Arial" charset="0"/>
              </a:defRPr>
            </a:lvl6pPr>
            <a:lvl7pPr marL="3052930" indent="-234841" defTabSz="957303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100" b="1">
                <a:solidFill>
                  <a:srgbClr val="FFFFFF"/>
                </a:solidFill>
                <a:latin typeface="Times New Roman" pitchFamily="18" charset="0"/>
                <a:cs typeface="Arial" charset="0"/>
              </a:defRPr>
            </a:lvl7pPr>
            <a:lvl8pPr marL="3522612" indent="-234841" defTabSz="957303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100" b="1">
                <a:solidFill>
                  <a:srgbClr val="FFFFFF"/>
                </a:solidFill>
                <a:latin typeface="Times New Roman" pitchFamily="18" charset="0"/>
                <a:cs typeface="Arial" charset="0"/>
              </a:defRPr>
            </a:lvl8pPr>
            <a:lvl9pPr marL="3992293" indent="-234841" defTabSz="957303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100" b="1">
                <a:solidFill>
                  <a:srgbClr val="FFFFFF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6019B486-B733-448F-A27E-A148C432CBE1}" type="slidenum">
              <a:rPr lang="en-US" altLang="en-US" sz="1200" b="0">
                <a:solidFill>
                  <a:srgbClr val="000000"/>
                </a:solidFill>
                <a:latin typeface="Arial" charset="0"/>
                <a:ea typeface="MS PGothic" pitchFamily="34" charset="-128"/>
              </a:rPr>
              <a:pPr eaLnBrk="1" hangingPunct="1"/>
              <a:t>1</a:t>
            </a:fld>
            <a:endParaRPr lang="en-US" altLang="en-US" sz="1200" b="0" dirty="0">
              <a:solidFill>
                <a:srgbClr val="000000"/>
              </a:solidFill>
              <a:latin typeface="Arial" charset="0"/>
              <a:ea typeface="MS PGothic" pitchFamily="34" charset="-128"/>
            </a:endParaRPr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6975" y="701675"/>
            <a:ext cx="4684713" cy="3513138"/>
          </a:xfrm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3610" y="4447461"/>
            <a:ext cx="5189855" cy="4213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145655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defTabSz="958933"/>
            <a:fld id="{7EA018F3-3DE7-4666-BD53-F7ECA4EA8D49}" type="slidenum">
              <a:rPr lang="en-US" smtClean="0">
                <a:solidFill>
                  <a:srgbClr val="000000"/>
                </a:solidFill>
                <a:latin typeface="Arial" charset="0"/>
                <a:ea typeface="MS PGothic" pitchFamily="34" charset="-128"/>
              </a:rPr>
              <a:pPr defTabSz="958933"/>
              <a:t>3</a:t>
            </a:fld>
            <a:endParaRPr lang="en-US" dirty="0">
              <a:solidFill>
                <a:srgbClr val="000000"/>
              </a:solidFill>
              <a:latin typeface="Arial" charset="0"/>
              <a:ea typeface="MS PGothic" pitchFamily="34" charset="-128"/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5388" y="701675"/>
            <a:ext cx="4687887" cy="3514725"/>
          </a:xfrm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3610" y="4447461"/>
            <a:ext cx="5189855" cy="4213384"/>
          </a:xfrm>
          <a:prstGeom prst="rect">
            <a:avLst/>
          </a:prstGeom>
          <a:noFill/>
        </p:spPr>
        <p:txBody>
          <a:bodyPr/>
          <a:lstStyle/>
          <a:p>
            <a:pPr marL="174500" indent="-174500" eaLnBrk="1" hangingPunct="1"/>
            <a:endParaRPr lang="en-US" sz="1100" b="1" dirty="0">
              <a:latin typeface="Arial" charset="0"/>
            </a:endParaRPr>
          </a:p>
        </p:txBody>
      </p:sp>
      <p:sp>
        <p:nvSpPr>
          <p:cNvPr id="139269" name="Rectangle 4"/>
          <p:cNvSpPr>
            <a:spLocks noChangeArrowheads="1"/>
          </p:cNvSpPr>
          <p:nvPr/>
        </p:nvSpPr>
        <p:spPr bwMode="auto">
          <a:xfrm>
            <a:off x="1141834" y="4785571"/>
            <a:ext cx="4796684" cy="409635"/>
          </a:xfrm>
          <a:prstGeom prst="rect">
            <a:avLst/>
          </a:prstGeom>
          <a:solidFill>
            <a:srgbClr val="FFFF00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lIns="91859" tIns="45932" rIns="91859" bIns="45932" anchor="ctr">
            <a:spAutoFit/>
          </a:bodyPr>
          <a:lstStyle/>
          <a:p>
            <a:pPr defTabSz="916531"/>
            <a:r>
              <a:rPr lang="en-US" sz="1000" b="1" dirty="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rPr>
              <a:t>Purpose</a:t>
            </a:r>
            <a:endParaRPr lang="en-US" sz="1000" dirty="0">
              <a:solidFill>
                <a:srgbClr val="000000"/>
              </a:solidFill>
              <a:latin typeface="Arial" charset="0"/>
              <a:ea typeface="Arial Unicode MS" pitchFamily="34" charset="-128"/>
              <a:cs typeface="Arial Unicode MS" pitchFamily="34" charset="-128"/>
            </a:endParaRPr>
          </a:p>
          <a:p>
            <a:pPr defTabSz="916531"/>
            <a:r>
              <a:rPr lang="en-US" sz="1000" dirty="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rPr>
              <a:t>To review the learning objectives associated with this lecture.</a:t>
            </a:r>
          </a:p>
        </p:txBody>
      </p:sp>
    </p:spTree>
    <p:extLst>
      <p:ext uri="{BB962C8B-B14F-4D97-AF65-F5344CB8AC3E}">
        <p14:creationId xmlns:p14="http://schemas.microsoft.com/office/powerpoint/2010/main" val="587751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00150" y="701675"/>
            <a:ext cx="4683125" cy="3511550"/>
          </a:xfrm>
          <a:ln/>
        </p:spPr>
      </p:sp>
      <p:sp>
        <p:nvSpPr>
          <p:cNvPr id="140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7708" y="4447461"/>
            <a:ext cx="5661660" cy="4213384"/>
          </a:xfrm>
          <a:prstGeom prst="rect">
            <a:avLst/>
          </a:prstGeom>
          <a:noFill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85413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04867" name="Notes Placeholder 2"/>
          <p:cNvSpPr>
            <a:spLocks noGrp="1"/>
          </p:cNvSpPr>
          <p:nvPr>
            <p:ph type="body" idx="1"/>
          </p:nvPr>
        </p:nvSpPr>
        <p:spPr>
          <a:xfrm>
            <a:off x="943610" y="4447461"/>
            <a:ext cx="5189855" cy="4213384"/>
          </a:xfrm>
          <a:prstGeom prst="rect">
            <a:avLst/>
          </a:prstGeom>
          <a:noFill/>
        </p:spPr>
        <p:txBody>
          <a:bodyPr/>
          <a:lstStyle/>
          <a:p>
            <a:endParaRPr lang="en-US" altLang="en-US" dirty="0"/>
          </a:p>
        </p:txBody>
      </p:sp>
      <p:sp>
        <p:nvSpPr>
          <p:cNvPr id="804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63233" indent="-29355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74204" indent="-23484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43885" indent="-23484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13567" indent="-23484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83249" indent="-23484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52930" indent="-23484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2612" indent="-23484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92293" indent="-23484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52AA918F-71F3-4470-BD68-773A1EF29E2D}" type="slidenum">
              <a:rPr lang="en-US" altLang="en-US" kern="0" smtClean="0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  <a:defRPr/>
              </a:pPr>
              <a:t>5</a:t>
            </a:fld>
            <a:endParaRPr lang="en-US" altLang="en-US" kern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47923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43610" y="4447461"/>
            <a:ext cx="5189855" cy="4213384"/>
          </a:xfrm>
          <a:prstGeom prst="rect">
            <a:avLst/>
          </a:prstGeom>
        </p:spPr>
        <p:txBody>
          <a:bodyPr/>
          <a:lstStyle/>
          <a:p>
            <a:r>
              <a:rPr lang="en-US" b="1" u="sng" dirty="0"/>
              <a:t>Leading causes of death in 2015</a:t>
            </a:r>
          </a:p>
          <a:p>
            <a:r>
              <a:rPr lang="en-US" b="1" dirty="0"/>
              <a:t>Of the 56.4 million deaths worldwide in 2015, more than half (54%) were due by the following 10 causes</a:t>
            </a:r>
            <a:r>
              <a:rPr lang="en-US" b="1" baseline="0" dirty="0"/>
              <a:t> </a:t>
            </a:r>
            <a:r>
              <a:rPr lang="en-US" b="1" dirty="0"/>
              <a:t>(Figure 11.1). Ischemic heart disease and stroke killed 15 million people in 2015 – these two diseases have</a:t>
            </a:r>
            <a:r>
              <a:rPr lang="en-US" b="1" baseline="0" dirty="0"/>
              <a:t> </a:t>
            </a:r>
            <a:r>
              <a:rPr lang="en-US" b="1" dirty="0"/>
              <a:t>remained the biggest killers globally in the last 15 years. World Health Organization.</a:t>
            </a:r>
            <a:r>
              <a:rPr lang="en-US" b="1" baseline="0" dirty="0"/>
              <a:t> </a:t>
            </a:r>
            <a:r>
              <a:rPr lang="en-US" b="1" dirty="0"/>
              <a:t>Chronic lung disease claimed 3.2 million lives in 2015, while lung cancer (along with trachea and bronchus</a:t>
            </a:r>
            <a:r>
              <a:rPr lang="en-US" b="1" baseline="0" dirty="0"/>
              <a:t> </a:t>
            </a:r>
            <a:r>
              <a:rPr lang="en-US" b="1" dirty="0"/>
              <a:t>cancers) caused 1.7 million deaths. Diabetes killed 1.6 million people in 2015, up from less than 1 million in</a:t>
            </a:r>
            <a:r>
              <a:rPr lang="en-US" b="1" baseline="0" dirty="0"/>
              <a:t> </a:t>
            </a:r>
            <a:r>
              <a:rPr lang="en-US" b="1" dirty="0"/>
              <a:t>2000. Deaths due to dementias more than doubled between 2000 and 2015, making it the 7th leading cause</a:t>
            </a:r>
            <a:r>
              <a:rPr lang="en-US" b="1" baseline="0" dirty="0"/>
              <a:t> </a:t>
            </a:r>
            <a:r>
              <a:rPr lang="en-US" b="1" dirty="0"/>
              <a:t>of global deaths in 2015.</a:t>
            </a:r>
            <a:r>
              <a:rPr lang="en-US" b="1" baseline="0" dirty="0"/>
              <a:t> </a:t>
            </a:r>
            <a:r>
              <a:rPr lang="en-US" b="1" dirty="0"/>
              <a:t>Lower respiratory infections remained the most deadly communicable disease, causing 3.2 million deaths</a:t>
            </a:r>
            <a:r>
              <a:rPr lang="en-US" b="1" baseline="0" dirty="0"/>
              <a:t> </a:t>
            </a:r>
            <a:r>
              <a:rPr lang="en-US" b="1" dirty="0"/>
              <a:t>worldwide in 2015. Diarrhea death rate almost halved between 2000 and 2015, but the disease still caused</a:t>
            </a:r>
            <a:r>
              <a:rPr lang="en-US" b="1" baseline="0" dirty="0"/>
              <a:t> </a:t>
            </a:r>
            <a:r>
              <a:rPr lang="en-US" b="1" dirty="0"/>
              <a:t>a large number of deaths (1.4 million) in 2015. Similarly, tuberculosis death rate decreased during the same</a:t>
            </a:r>
            <a:r>
              <a:rPr lang="en-US" b="1" baseline="0" dirty="0"/>
              <a:t> </a:t>
            </a:r>
            <a:r>
              <a:rPr lang="en-US" b="1" dirty="0"/>
              <a:t>period, but the disease was still among the top 10 causes of death in 2015 with a death toll of 1.4 million.</a:t>
            </a:r>
            <a:r>
              <a:rPr lang="en-US" b="1" baseline="0" dirty="0"/>
              <a:t> </a:t>
            </a:r>
            <a:r>
              <a:rPr lang="en-US" b="1" dirty="0"/>
              <a:t>Road injury killed 1.3 million people in 2015, three-quarter of which were men and boys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B9F5C42-C30F-4623-A341-3D3260D7753F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59916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5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1pPr>
            <a:lvl2pPr marL="763233" indent="-293551" eaLnBrk="0" hangingPunct="0">
              <a:defRPr sz="25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marL="1174204" indent="-234841" eaLnBrk="0" hangingPunct="0">
              <a:defRPr sz="25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marL="1643885" indent="-234841" eaLnBrk="0" hangingPunct="0">
              <a:defRPr sz="25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marL="2113567" indent="-234841" eaLnBrk="0" hangingPunct="0">
              <a:defRPr sz="25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2583249" indent="-234841" algn="ctr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3052930" indent="-234841" algn="ctr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3522612" indent="-234841" algn="ctr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3992293" indent="-234841" algn="ctr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defTabSz="939363" eaLnBrk="1" hangingPunct="1">
              <a:defRPr/>
            </a:pPr>
            <a:r>
              <a:rPr lang="en-US" altLang="en-US" sz="1200" dirty="0">
                <a:solidFill>
                  <a:srgbClr val="000000"/>
                </a:solidFill>
                <a:latin typeface="Times New Roman" charset="0"/>
              </a:rPr>
              <a:t>Topic</a:t>
            </a:r>
          </a:p>
        </p:txBody>
      </p:sp>
      <p:sp>
        <p:nvSpPr>
          <p:cNvPr id="6246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5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1pPr>
            <a:lvl2pPr marL="763233" indent="-293551" eaLnBrk="0" hangingPunct="0">
              <a:defRPr sz="25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marL="1174204" indent="-234841" eaLnBrk="0" hangingPunct="0">
              <a:defRPr sz="25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marL="1643885" indent="-234841" eaLnBrk="0" hangingPunct="0">
              <a:defRPr sz="25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marL="2113567" indent="-234841" eaLnBrk="0" hangingPunct="0">
              <a:defRPr sz="25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2583249" indent="-234841" algn="ctr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3052930" indent="-234841" algn="ctr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3522612" indent="-234841" algn="ctr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3992293" indent="-234841" algn="ctr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defTabSz="939363" eaLnBrk="1" hangingPunct="1">
              <a:defRPr/>
            </a:pPr>
            <a:r>
              <a:rPr lang="en-US" altLang="en-US" sz="1200" dirty="0">
                <a:solidFill>
                  <a:srgbClr val="000000"/>
                </a:solidFill>
                <a:latin typeface="Times New Roman" charset="0"/>
              </a:rPr>
              <a:t>Slide </a:t>
            </a:r>
            <a:fld id="{A5FF1B25-660D-4A00-B816-A95CA86D6211}" type="slidenum">
              <a:rPr lang="en-US" altLang="en-US" sz="1200">
                <a:solidFill>
                  <a:srgbClr val="000000"/>
                </a:solidFill>
                <a:latin typeface="Times New Roman" charset="0"/>
              </a:rPr>
              <a:pPr defTabSz="939363" eaLnBrk="1" hangingPunct="1">
                <a:defRPr/>
              </a:pPr>
              <a:t>7</a:t>
            </a:fld>
            <a:endParaRPr lang="en-US" altLang="en-US" sz="1200" dirty="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6246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3610" y="4447461"/>
            <a:ext cx="5189855" cy="421338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b="0" dirty="0"/>
          </a:p>
        </p:txBody>
      </p:sp>
    </p:spTree>
    <p:extLst>
      <p:ext uri="{BB962C8B-B14F-4D97-AF65-F5344CB8AC3E}">
        <p14:creationId xmlns:p14="http://schemas.microsoft.com/office/powerpoint/2010/main" val="23467382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pn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D82B53-B73E-428F-9112-D78F884C909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F7AD65-FC65-46CA-891B-998AF962743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D1D5AD-7F13-4AED-8E8B-6CA072802D8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49E890-96EA-4F79-8AE6-7D388620A2C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389068-A904-421D-B744-0F5B25E06A5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1AC372-FE3C-4D76-94D2-50BCBFED26A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73E0F2-0AE4-46E6-BE92-4A29A3306F1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E19253-43CC-4341-AF0D-082A7535B19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503AA5-3709-4C40-A190-4899AB1089C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EF0251-DB3B-4230-96F7-EF026DE3C80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F5A4EA-54A3-42BC-8DE8-5DEBF6FE36C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A9E7F4-53DB-457B-BD53-A3CC0A416EB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lide_title_v0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5"/>
          <p:cNvSpPr>
            <a:spLocks noChangeArrowheads="1"/>
          </p:cNvSpPr>
          <p:nvPr userDrawn="1"/>
        </p:nvSpPr>
        <p:spPr bwMode="auto">
          <a:xfrm>
            <a:off x="620713" y="5181600"/>
            <a:ext cx="457200" cy="533400"/>
          </a:xfrm>
          <a:prstGeom prst="rtTriangle">
            <a:avLst/>
          </a:prstGeom>
          <a:solidFill>
            <a:srgbClr val="FF3399"/>
          </a:solidFill>
          <a:ln w="19050" algn="ctr">
            <a:solidFill>
              <a:srgbClr val="FF0066"/>
            </a:solidFill>
            <a:miter lim="800000"/>
            <a:headEnd/>
            <a:tailEnd/>
          </a:ln>
          <a:effectLst>
            <a:outerShdw dist="35921" dir="2700000" algn="ctr" rotWithShape="0">
              <a:srgbClr val="990000"/>
            </a:outerShdw>
          </a:effec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" name="AutoShape 6"/>
          <p:cNvSpPr>
            <a:spLocks noChangeArrowheads="1"/>
          </p:cNvSpPr>
          <p:nvPr userDrawn="1"/>
        </p:nvSpPr>
        <p:spPr bwMode="auto">
          <a:xfrm flipH="1" flipV="1">
            <a:off x="8077200" y="1403350"/>
            <a:ext cx="457200" cy="533400"/>
          </a:xfrm>
          <a:prstGeom prst="rtTriangle">
            <a:avLst/>
          </a:prstGeom>
          <a:solidFill>
            <a:srgbClr val="FF3399"/>
          </a:solidFill>
          <a:ln w="19050" algn="ctr">
            <a:solidFill>
              <a:srgbClr val="FF0066"/>
            </a:solidFill>
            <a:miter lim="800000"/>
            <a:headEnd/>
            <a:tailEnd/>
          </a:ln>
          <a:effectLst>
            <a:outerShdw dist="35921" dir="2700000" algn="ctr" rotWithShape="0">
              <a:srgbClr val="990000"/>
            </a:outerShdw>
          </a:effec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7" name="AutoShape 7"/>
          <p:cNvSpPr>
            <a:spLocks noChangeArrowheads="1"/>
          </p:cNvSpPr>
          <p:nvPr userDrawn="1"/>
        </p:nvSpPr>
        <p:spPr bwMode="auto">
          <a:xfrm flipH="1">
            <a:off x="8077200" y="5181600"/>
            <a:ext cx="457200" cy="533400"/>
          </a:xfrm>
          <a:prstGeom prst="rtTriangle">
            <a:avLst/>
          </a:prstGeom>
          <a:solidFill>
            <a:srgbClr val="FF3399"/>
          </a:solidFill>
          <a:ln w="19050" algn="ctr">
            <a:solidFill>
              <a:srgbClr val="FF0066"/>
            </a:solidFill>
            <a:miter lim="800000"/>
            <a:headEnd/>
            <a:tailEnd/>
          </a:ln>
          <a:effectLst>
            <a:outerShdw dist="35921" dir="2700000" algn="ctr" rotWithShape="0">
              <a:srgbClr val="990000"/>
            </a:outerShdw>
          </a:effec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8" name="AutoShape 8"/>
          <p:cNvSpPr>
            <a:spLocks noChangeArrowheads="1"/>
          </p:cNvSpPr>
          <p:nvPr userDrawn="1"/>
        </p:nvSpPr>
        <p:spPr bwMode="auto">
          <a:xfrm flipV="1">
            <a:off x="620713" y="1403350"/>
            <a:ext cx="457200" cy="533400"/>
          </a:xfrm>
          <a:prstGeom prst="rtTriangle">
            <a:avLst/>
          </a:prstGeom>
          <a:solidFill>
            <a:srgbClr val="FF3399"/>
          </a:solidFill>
          <a:ln w="19050" algn="ctr">
            <a:solidFill>
              <a:srgbClr val="FF0066"/>
            </a:solidFill>
            <a:miter lim="800000"/>
            <a:headEnd/>
            <a:tailEnd/>
          </a:ln>
          <a:effectLst>
            <a:outerShdw dist="35921" dir="2700000" algn="ctr" rotWithShape="0">
              <a:srgbClr val="990000"/>
            </a:outerShdw>
          </a:effec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45817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667000"/>
            <a:ext cx="7772400" cy="1143000"/>
          </a:xfrm>
        </p:spPr>
        <p:txBody>
          <a:bodyPr/>
          <a:lstStyle>
            <a:lvl1pPr algn="ctr">
              <a:defRPr sz="4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45818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62000" y="4038600"/>
            <a:ext cx="7620000" cy="1314450"/>
          </a:xfrm>
        </p:spPr>
        <p:txBody>
          <a:bodyPr/>
          <a:lstStyle>
            <a:lvl1pPr marL="0" indent="0" algn="ctr">
              <a:buFontTx/>
              <a:buNone/>
              <a:defRPr sz="3600">
                <a:solidFill>
                  <a:srgbClr val="FF0066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3900" y="1447800"/>
            <a:ext cx="3810000" cy="44656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447800"/>
            <a:ext cx="3810000" cy="44656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2288" y="0"/>
            <a:ext cx="2286000" cy="59134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288" y="0"/>
            <a:ext cx="6705600" cy="59134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lide_title_v0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5"/>
          <p:cNvSpPr>
            <a:spLocks noChangeArrowheads="1"/>
          </p:cNvSpPr>
          <p:nvPr userDrawn="1"/>
        </p:nvSpPr>
        <p:spPr bwMode="auto">
          <a:xfrm>
            <a:off x="620713" y="5181600"/>
            <a:ext cx="457200" cy="533400"/>
          </a:xfrm>
          <a:prstGeom prst="rtTriangle">
            <a:avLst/>
          </a:prstGeom>
          <a:solidFill>
            <a:srgbClr val="FF3399"/>
          </a:solidFill>
          <a:ln w="19050" algn="ctr">
            <a:solidFill>
              <a:srgbClr val="FF0066"/>
            </a:solidFill>
            <a:miter lim="800000"/>
            <a:headEnd/>
            <a:tailEnd/>
          </a:ln>
          <a:effectLst>
            <a:outerShdw dist="35921" dir="2700000" algn="ctr" rotWithShape="0">
              <a:srgbClr val="990000"/>
            </a:outerShdw>
          </a:effec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" name="AutoShape 6"/>
          <p:cNvSpPr>
            <a:spLocks noChangeArrowheads="1"/>
          </p:cNvSpPr>
          <p:nvPr userDrawn="1"/>
        </p:nvSpPr>
        <p:spPr bwMode="auto">
          <a:xfrm flipH="1" flipV="1">
            <a:off x="8077200" y="1403350"/>
            <a:ext cx="457200" cy="533400"/>
          </a:xfrm>
          <a:prstGeom prst="rtTriangle">
            <a:avLst/>
          </a:prstGeom>
          <a:solidFill>
            <a:srgbClr val="FF3399"/>
          </a:solidFill>
          <a:ln w="19050" algn="ctr">
            <a:solidFill>
              <a:srgbClr val="FF0066"/>
            </a:solidFill>
            <a:miter lim="800000"/>
            <a:headEnd/>
            <a:tailEnd/>
          </a:ln>
          <a:effectLst>
            <a:outerShdw dist="35921" dir="2700000" algn="ctr" rotWithShape="0">
              <a:srgbClr val="990000"/>
            </a:outerShdw>
          </a:effec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7" name="AutoShape 7"/>
          <p:cNvSpPr>
            <a:spLocks noChangeArrowheads="1"/>
          </p:cNvSpPr>
          <p:nvPr userDrawn="1"/>
        </p:nvSpPr>
        <p:spPr bwMode="auto">
          <a:xfrm flipH="1">
            <a:off x="8077200" y="5181600"/>
            <a:ext cx="457200" cy="533400"/>
          </a:xfrm>
          <a:prstGeom prst="rtTriangle">
            <a:avLst/>
          </a:prstGeom>
          <a:solidFill>
            <a:srgbClr val="FF3399"/>
          </a:solidFill>
          <a:ln w="19050" algn="ctr">
            <a:solidFill>
              <a:srgbClr val="FF0066"/>
            </a:solidFill>
            <a:miter lim="800000"/>
            <a:headEnd/>
            <a:tailEnd/>
          </a:ln>
          <a:effectLst>
            <a:outerShdw dist="35921" dir="2700000" algn="ctr" rotWithShape="0">
              <a:srgbClr val="990000"/>
            </a:outerShdw>
          </a:effec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8" name="AutoShape 8"/>
          <p:cNvSpPr>
            <a:spLocks noChangeArrowheads="1"/>
          </p:cNvSpPr>
          <p:nvPr userDrawn="1"/>
        </p:nvSpPr>
        <p:spPr bwMode="auto">
          <a:xfrm flipV="1">
            <a:off x="620713" y="1403350"/>
            <a:ext cx="457200" cy="533400"/>
          </a:xfrm>
          <a:prstGeom prst="rtTriangle">
            <a:avLst/>
          </a:prstGeom>
          <a:solidFill>
            <a:srgbClr val="FF3399"/>
          </a:solidFill>
          <a:ln w="19050" algn="ctr">
            <a:solidFill>
              <a:srgbClr val="FF0066"/>
            </a:solidFill>
            <a:miter lim="800000"/>
            <a:headEnd/>
            <a:tailEnd/>
          </a:ln>
          <a:effectLst>
            <a:outerShdw dist="35921" dir="2700000" algn="ctr" rotWithShape="0">
              <a:srgbClr val="990000"/>
            </a:outerShdw>
          </a:effec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600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667000"/>
            <a:ext cx="7772400" cy="1143000"/>
          </a:xfrm>
        </p:spPr>
        <p:txBody>
          <a:bodyPr/>
          <a:lstStyle>
            <a:lvl1pPr algn="ctr">
              <a:defRPr sz="4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53600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62000" y="4038600"/>
            <a:ext cx="7620000" cy="1314450"/>
          </a:xfrm>
        </p:spPr>
        <p:txBody>
          <a:bodyPr/>
          <a:lstStyle>
            <a:lvl1pPr marL="0" indent="0" algn="ctr">
              <a:buFontTx/>
              <a:buNone/>
              <a:defRPr sz="3600">
                <a:solidFill>
                  <a:srgbClr val="FF0066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3900" y="1447800"/>
            <a:ext cx="3810000" cy="44656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447800"/>
            <a:ext cx="3810000" cy="44656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2288" y="0"/>
            <a:ext cx="2286000" cy="59134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288" y="0"/>
            <a:ext cx="6705600" cy="59134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65200" y="1447800"/>
            <a:ext cx="3517900" cy="21304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5500" y="1447800"/>
            <a:ext cx="3517900" cy="21304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99300" y="304800"/>
            <a:ext cx="2044700" cy="32734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65200" y="304800"/>
            <a:ext cx="5981700" cy="32734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22425" y="1549400"/>
            <a:ext cx="3517900" cy="21304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92725" y="1549400"/>
            <a:ext cx="3517900" cy="21304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64400" y="438150"/>
            <a:ext cx="1879600" cy="32416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22425" y="438150"/>
            <a:ext cx="5489575" cy="3241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2425" y="438150"/>
            <a:ext cx="7521575" cy="4635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622425" y="1549400"/>
            <a:ext cx="7188200" cy="2130425"/>
          </a:xfrm>
        </p:spPr>
        <p:txBody>
          <a:bodyPr/>
          <a:lstStyle/>
          <a:p>
            <a:pPr lvl="0"/>
            <a:endParaRPr lang="en-US" noProof="0" dirty="0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63688"/>
            <a:ext cx="4038600" cy="47609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63688"/>
            <a:ext cx="4038600" cy="47609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0"/>
            <a:ext cx="2190750" cy="6324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0"/>
            <a:ext cx="6419850" cy="6324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22425" y="1549400"/>
            <a:ext cx="3517900" cy="21304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92725" y="1549400"/>
            <a:ext cx="3517900" cy="21304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64400" y="438150"/>
            <a:ext cx="1879600" cy="32416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22425" y="438150"/>
            <a:ext cx="5489575" cy="3241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2425" y="438150"/>
            <a:ext cx="7521575" cy="4635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622425" y="1549400"/>
            <a:ext cx="7188200" cy="2130425"/>
          </a:xfrm>
        </p:spPr>
        <p:txBody>
          <a:bodyPr/>
          <a:lstStyle/>
          <a:p>
            <a:pPr lvl="0"/>
            <a:endParaRPr lang="en-US" noProof="0" dirty="0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5"/>
          <p:cNvSpPr>
            <a:spLocks noChangeShapeType="1"/>
          </p:cNvSpPr>
          <p:nvPr/>
        </p:nvSpPr>
        <p:spPr bwMode="auto">
          <a:xfrm>
            <a:off x="0" y="3429000"/>
            <a:ext cx="91440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1319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762000"/>
            <a:ext cx="8458200" cy="259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319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1000" y="3581400"/>
            <a:ext cx="8458200" cy="28194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7848600" y="0"/>
            <a:ext cx="1295400" cy="304800"/>
          </a:xfrm>
        </p:spPr>
        <p:txBody>
          <a:bodyPr/>
          <a:lstStyle>
            <a:lvl1pPr algn="l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AF04FD85-C3D5-4C01-83BA-A938443A84B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8D737DEF-6FF0-4821-9A3E-4696ED11E19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0BFA5DFE-F93E-4724-9970-0DBA6B69A74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524000"/>
            <a:ext cx="41148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1148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8BF47276-88AC-4915-8DB2-487A5EEBBB6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6FB33E68-0E06-4AD8-A16B-7B5AD3B8F4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CB25B781-BA15-4047-B3A9-FBD368CF8DA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6537B679-CBF4-4758-B259-D7A5AEDCD5D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2FDDDE38-335F-480C-ADFE-D531930A140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B7DC592D-431E-46DF-B70F-802BE9C350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0AE2AC54-F43C-4F87-A08F-9364B94B267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96075" y="0"/>
            <a:ext cx="2114550" cy="6553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2425" y="0"/>
            <a:ext cx="6191250" cy="6553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C8513C48-A23C-48DE-9616-83F146A4D06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FFF742-A6FF-4F11-9AC2-D06D3D28B029}" type="slidenum">
              <a:rPr lang="en-US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793437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F09A5A-83AA-4A44-9535-B1AE2A8DDAB0}" type="slidenum">
              <a:rPr lang="en-US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043994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7CF814-FA5B-4B28-A0FB-0C945A675838}" type="slidenum">
              <a:rPr lang="en-US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935510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16BD8D-2955-4F54-A954-9113FED3A158}" type="slidenum">
              <a:rPr lang="en-US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6332824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4E0F70-A0A7-4478-A179-8BDAEAE331E4}" type="slidenum">
              <a:rPr lang="en-US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344883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AE0263-FF88-41AF-A2F1-101C8FCA7A46}" type="slidenum">
              <a:rPr lang="en-US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405970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B7FA4B-BF67-43E5-9612-33464FC91662}" type="slidenum">
              <a:rPr lang="en-US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695253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9FD031-2F94-4414-A65D-AB2E2CE08E10}" type="slidenum">
              <a:rPr lang="en-US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314442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B92BAD-9D88-4577-BD4F-BD2513481E64}" type="slidenum">
              <a:rPr lang="en-US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76435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BE2B9E-08CC-45DA-9A75-20353895A6D7}" type="slidenum">
              <a:rPr lang="en-US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775597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5165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5165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A0932F-B4BB-4612-9B06-8CB3CC261CE6}" type="slidenum">
              <a:rPr lang="en-US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3436204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5BB528-11E4-4268-B23D-36EBEA85BD4C}" type="slidenum">
              <a:rPr lang="en-US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173939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4075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625" y="1600200"/>
            <a:ext cx="8540750" cy="21732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625" y="3925888"/>
            <a:ext cx="8540750" cy="21732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6" name="Rectangle 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7" name="Rectangle 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2B23FF-7DC2-4E25-8BEF-3A46DD7AB49C}" type="slidenum">
              <a:rPr lang="en-US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21331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9AA7CC-99C5-4D8A-8747-01FCEEE1CF9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688250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55B668-9292-47DA-B2E3-AC0E5BA5095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0630143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C55ECA-4C4B-4FBF-9072-DD7CCC129A0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6567210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7DECFD-AF70-4ED3-B811-AB7C3120020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8182523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50862-D063-44BF-9B11-5173574FCBD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8113787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F2E9A5-500B-467A-AFB6-2BA8EF14A4B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2771348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0B3DB5-737C-4285-BC7C-F6DC60975A0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1043651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0558B2-97B7-4811-83FF-3436CAB01A3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131842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AC2442-1ACE-44B6-AACA-A8F4CD4B9BB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8209199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D7943D-2E48-45C9-B1A3-D6D7F3BC0A4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3217604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185632-E5C7-4510-8ACB-97BE565D3EA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052882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BatangChe" pitchFamily="49" charset="-127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latin typeface="BatangChe" pitchFamily="49" charset="-127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atangChe" pitchFamily="49" charset="-127"/>
              </a:defRPr>
            </a:lvl1pPr>
          </a:lstStyle>
          <a:p>
            <a:fld id="{0780E876-73D3-4BBC-BBAF-4055BCE203F0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57717486"/>
      </p:ext>
    </p:extLst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BatangChe" pitchFamily="49" charset="-127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latin typeface="BatangChe" pitchFamily="49" charset="-127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atangChe" pitchFamily="49" charset="-127"/>
              </a:defRPr>
            </a:lvl1pPr>
          </a:lstStyle>
          <a:p>
            <a:fld id="{CF98D97D-3838-4E84-84F5-69E0D254DF00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47505664"/>
      </p:ext>
    </p:extLst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BatangChe" pitchFamily="49" charset="-127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latin typeface="BatangChe" pitchFamily="49" charset="-127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atangChe" pitchFamily="49" charset="-127"/>
              </a:defRPr>
            </a:lvl1pPr>
          </a:lstStyle>
          <a:p>
            <a:fld id="{1CE79463-40D4-4AD3-B684-C1A4D693EE99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47917242"/>
      </p:ext>
    </p:extLst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BatangChe" pitchFamily="49" charset="-127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latin typeface="BatangChe" pitchFamily="49" charset="-127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atangChe" pitchFamily="49" charset="-127"/>
              </a:defRPr>
            </a:lvl1pPr>
          </a:lstStyle>
          <a:p>
            <a:fld id="{B8115230-7EA2-4155-8565-7650212300B5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31762255"/>
      </p:ext>
    </p:extLst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BatangChe" pitchFamily="49" charset="-127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latin typeface="BatangChe" pitchFamily="49" charset="-127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atangChe" pitchFamily="49" charset="-127"/>
              </a:defRPr>
            </a:lvl1pPr>
          </a:lstStyle>
          <a:p>
            <a:fld id="{7C8F0E65-DE88-4338-99D4-EDC4C56C6E99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04507147"/>
      </p:ext>
    </p:extLst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BatangChe" pitchFamily="49" charset="-127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latin typeface="BatangChe" pitchFamily="49" charset="-127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atangChe" pitchFamily="49" charset="-127"/>
              </a:defRPr>
            </a:lvl1pPr>
          </a:lstStyle>
          <a:p>
            <a:fld id="{37C5DF13-E56A-4F0E-9224-442EB0334725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93534565"/>
      </p:ext>
    </p:extLst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BatangChe" pitchFamily="49" charset="-127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latin typeface="BatangChe" pitchFamily="49" charset="-127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atangChe" pitchFamily="49" charset="-127"/>
              </a:defRPr>
            </a:lvl1pPr>
          </a:lstStyle>
          <a:p>
            <a:fld id="{48F3E4AF-F486-4748-B396-36CE3F075DCA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58409561"/>
      </p:ext>
    </p:extLst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BatangChe" pitchFamily="49" charset="-127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latin typeface="BatangChe" pitchFamily="49" charset="-127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atangChe" pitchFamily="49" charset="-127"/>
              </a:defRPr>
            </a:lvl1pPr>
          </a:lstStyle>
          <a:p>
            <a:fld id="{938B0400-DFD1-4A9A-9CB5-CC796633CD54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58855474"/>
      </p:ext>
    </p:extLst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BatangChe" pitchFamily="49" charset="-127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latin typeface="BatangChe" pitchFamily="49" charset="-127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atangChe" pitchFamily="49" charset="-127"/>
              </a:defRPr>
            </a:lvl1pPr>
          </a:lstStyle>
          <a:p>
            <a:fld id="{89F7FBA9-F612-461E-8F12-13AF0C0E2C32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15083702"/>
      </p:ext>
    </p:extLst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BatangChe" pitchFamily="49" charset="-127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latin typeface="BatangChe" pitchFamily="49" charset="-127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atangChe" pitchFamily="49" charset="-127"/>
              </a:defRPr>
            </a:lvl1pPr>
          </a:lstStyle>
          <a:p>
            <a:fld id="{838B45C3-B4D3-44B5-B51F-129147237191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70252512"/>
      </p:ext>
    </p:extLst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BatangChe" pitchFamily="49" charset="-127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latin typeface="BatangChe" pitchFamily="49" charset="-127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atangChe" pitchFamily="49" charset="-127"/>
              </a:defRPr>
            </a:lvl1pPr>
          </a:lstStyle>
          <a:p>
            <a:fld id="{792B6320-AF07-406D-9DF3-7B2A1A5D7586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43517175"/>
      </p:ext>
    </p:extLst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BatangChe" pitchFamily="49" charset="-127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latin typeface="BatangChe" pitchFamily="49" charset="-127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BatangChe" pitchFamily="49" charset="-127"/>
              </a:defRPr>
            </a:lvl1pPr>
          </a:lstStyle>
          <a:p>
            <a:fld id="{EB74FE8F-0F72-4093-91E8-5A843F0B3739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80296621"/>
      </p:ext>
    </p:extLst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E77D30-6B69-4C0C-9E25-F28C7DA6DCC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8686421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423BB9-9392-446C-B46C-50A2498BF8A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1673282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248006-D400-4641-B539-8BEBAB58155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2151039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0BFCA4-5F56-426D-954A-3E19EC7E6BE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0529944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57AE70-9589-4E34-AB36-578698D1C91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994209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976ADE-4DEA-4098-9918-A3974565179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9858865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01FC00-7FCF-4357-A5F4-45EC9FFE280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3975789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F7152B-EFBF-4AC7-A964-24BC8FB21D5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6022600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468903-3A18-4BC5-A7A9-593C56A35B9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325954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1CB806-8354-4BB2-97C9-9FF2950EBDA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766993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988AC2-9740-4BC6-8B7F-9DB146C73AE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2828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4.xml"/><Relationship Id="rId12" Type="http://schemas.openxmlformats.org/officeDocument/2006/relationships/theme" Target="../theme/theme3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5.xml"/><Relationship Id="rId12" Type="http://schemas.openxmlformats.org/officeDocument/2006/relationships/theme" Target="../theme/theme4.xml"/><Relationship Id="rId13" Type="http://schemas.openxmlformats.org/officeDocument/2006/relationships/image" Target="../media/image3.jpeg"/><Relationship Id="rId1" Type="http://schemas.openxmlformats.org/officeDocument/2006/relationships/slideLayout" Target="../slideLayouts/slideLayout35.xml"/><Relationship Id="rId2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1.xml"/><Relationship Id="rId8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57.xml"/><Relationship Id="rId13" Type="http://schemas.openxmlformats.org/officeDocument/2006/relationships/theme" Target="../theme/theme5.xml"/><Relationship Id="rId14" Type="http://schemas.openxmlformats.org/officeDocument/2006/relationships/image" Target="../media/image3.jpeg"/><Relationship Id="rId1" Type="http://schemas.openxmlformats.org/officeDocument/2006/relationships/slideLayout" Target="../slideLayouts/slideLayout46.xml"/><Relationship Id="rId2" Type="http://schemas.openxmlformats.org/officeDocument/2006/relationships/slideLayout" Target="../slideLayouts/slideLayout47.xml"/><Relationship Id="rId3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9.xml"/><Relationship Id="rId5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2.xml"/><Relationship Id="rId8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55.xml"/></Relationships>
</file>

<file path=ppt/slideMasters/_rels/slideMaster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8.xml"/><Relationship Id="rId12" Type="http://schemas.openxmlformats.org/officeDocument/2006/relationships/theme" Target="../theme/theme6.xml"/><Relationship Id="rId13" Type="http://schemas.openxmlformats.org/officeDocument/2006/relationships/image" Target="../media/image4.jpeg"/><Relationship Id="rId1" Type="http://schemas.openxmlformats.org/officeDocument/2006/relationships/slideLayout" Target="../slideLayouts/slideLayout58.xml"/><Relationship Id="rId2" Type="http://schemas.openxmlformats.org/officeDocument/2006/relationships/slideLayout" Target="../slideLayouts/slideLayout59.xml"/><Relationship Id="rId3" Type="http://schemas.openxmlformats.org/officeDocument/2006/relationships/slideLayout" Target="../slideLayouts/slideLayout60.xml"/><Relationship Id="rId4" Type="http://schemas.openxmlformats.org/officeDocument/2006/relationships/slideLayout" Target="../slideLayouts/slideLayout61.xml"/><Relationship Id="rId5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4.xml"/><Relationship Id="rId8" Type="http://schemas.openxmlformats.org/officeDocument/2006/relationships/slideLayout" Target="../slideLayouts/slideLayout65.xml"/><Relationship Id="rId9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67.xml"/></Relationships>
</file>

<file path=ppt/slideMasters/_rels/slideMaster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0.xml"/><Relationship Id="rId13" Type="http://schemas.openxmlformats.org/officeDocument/2006/relationships/theme" Target="../theme/theme7.xml"/><Relationship Id="rId14" Type="http://schemas.openxmlformats.org/officeDocument/2006/relationships/image" Target="../media/image5.jpeg"/><Relationship Id="rId1" Type="http://schemas.openxmlformats.org/officeDocument/2006/relationships/slideLayout" Target="../slideLayouts/slideLayout69.xml"/><Relationship Id="rId2" Type="http://schemas.openxmlformats.org/officeDocument/2006/relationships/slideLayout" Target="../slideLayouts/slideLayout70.xml"/><Relationship Id="rId3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2.xml"/><Relationship Id="rId5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5.xml"/><Relationship Id="rId8" Type="http://schemas.openxmlformats.org/officeDocument/2006/relationships/slideLayout" Target="../slideLayouts/slideLayout76.xml"/><Relationship Id="rId9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78.xml"/></Relationships>
</file>

<file path=ppt/slideMasters/_rels/slideMaster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1.xml"/><Relationship Id="rId12" Type="http://schemas.openxmlformats.org/officeDocument/2006/relationships/theme" Target="../theme/theme8.xml"/><Relationship Id="rId1" Type="http://schemas.openxmlformats.org/officeDocument/2006/relationships/slideLayout" Target="../slideLayouts/slideLayout81.xml"/><Relationship Id="rId2" Type="http://schemas.openxmlformats.org/officeDocument/2006/relationships/slideLayout" Target="../slideLayouts/slideLayout82.xml"/><Relationship Id="rId3" Type="http://schemas.openxmlformats.org/officeDocument/2006/relationships/slideLayout" Target="../slideLayouts/slideLayout83.xml"/><Relationship Id="rId4" Type="http://schemas.openxmlformats.org/officeDocument/2006/relationships/slideLayout" Target="../slideLayouts/slideLayout84.xml"/><Relationship Id="rId5" Type="http://schemas.openxmlformats.org/officeDocument/2006/relationships/slideLayout" Target="../slideLayouts/slideLayout85.xml"/><Relationship Id="rId6" Type="http://schemas.openxmlformats.org/officeDocument/2006/relationships/slideLayout" Target="../slideLayouts/slideLayout86.xml"/><Relationship Id="rId7" Type="http://schemas.openxmlformats.org/officeDocument/2006/relationships/slideLayout" Target="../slideLayouts/slideLayout87.xml"/><Relationship Id="rId8" Type="http://schemas.openxmlformats.org/officeDocument/2006/relationships/slideLayout" Target="../slideLayouts/slideLayout88.xml"/><Relationship Id="rId9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90.xml"/></Relationships>
</file>

<file path=ppt/slideMasters/_rels/slideMaster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2.xml"/><Relationship Id="rId12" Type="http://schemas.openxmlformats.org/officeDocument/2006/relationships/slideLayout" Target="../slideLayouts/slideLayout103.xml"/><Relationship Id="rId13" Type="http://schemas.openxmlformats.org/officeDocument/2006/relationships/slideLayout" Target="../slideLayouts/slideLayout104.xml"/><Relationship Id="rId14" Type="http://schemas.openxmlformats.org/officeDocument/2006/relationships/theme" Target="../theme/theme9.xml"/><Relationship Id="rId1" Type="http://schemas.openxmlformats.org/officeDocument/2006/relationships/slideLayout" Target="../slideLayouts/slideLayout92.xml"/><Relationship Id="rId2" Type="http://schemas.openxmlformats.org/officeDocument/2006/relationships/slideLayout" Target="../slideLayouts/slideLayout93.xml"/><Relationship Id="rId3" Type="http://schemas.openxmlformats.org/officeDocument/2006/relationships/slideLayout" Target="../slideLayouts/slideLayout94.xml"/><Relationship Id="rId4" Type="http://schemas.openxmlformats.org/officeDocument/2006/relationships/slideLayout" Target="../slideLayouts/slideLayout95.xml"/><Relationship Id="rId5" Type="http://schemas.openxmlformats.org/officeDocument/2006/relationships/slideLayout" Target="../slideLayouts/slideLayout96.xml"/><Relationship Id="rId6" Type="http://schemas.openxmlformats.org/officeDocument/2006/relationships/slideLayout" Target="../slideLayouts/slideLayout97.xml"/><Relationship Id="rId7" Type="http://schemas.openxmlformats.org/officeDocument/2006/relationships/slideLayout" Target="../slideLayouts/slideLayout98.xml"/><Relationship Id="rId8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1.xml"/></Relationships>
</file>

<file path=ppt/slideMasters/_rels/slideMaster1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5.xml"/><Relationship Id="rId12" Type="http://schemas.openxmlformats.org/officeDocument/2006/relationships/theme" Target="../theme/theme10.xml"/><Relationship Id="rId1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106.xml"/><Relationship Id="rId3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109.xml"/><Relationship Id="rId6" Type="http://schemas.openxmlformats.org/officeDocument/2006/relationships/slideLayout" Target="../slideLayouts/slideLayout110.xml"/><Relationship Id="rId7" Type="http://schemas.openxmlformats.org/officeDocument/2006/relationships/slideLayout" Target="../slideLayouts/slideLayout111.xml"/><Relationship Id="rId8" Type="http://schemas.openxmlformats.org/officeDocument/2006/relationships/slideLayout" Target="../slideLayouts/slideLayout112.xml"/><Relationship Id="rId9" Type="http://schemas.openxmlformats.org/officeDocument/2006/relationships/slideLayout" Target="../slideLayouts/slideLayout113.xml"/><Relationship Id="rId10" Type="http://schemas.openxmlformats.org/officeDocument/2006/relationships/slideLayout" Target="../slideLayouts/slideLayout114.xml"/></Relationships>
</file>

<file path=ppt/slideMasters/_rels/slideMaster1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6.xml"/><Relationship Id="rId12" Type="http://schemas.openxmlformats.org/officeDocument/2006/relationships/slideLayout" Target="../slideLayouts/slideLayout127.xml"/><Relationship Id="rId13" Type="http://schemas.openxmlformats.org/officeDocument/2006/relationships/theme" Target="../theme/theme11.xml"/><Relationship Id="rId1" Type="http://schemas.openxmlformats.org/officeDocument/2006/relationships/slideLayout" Target="../slideLayouts/slideLayout116.xml"/><Relationship Id="rId2" Type="http://schemas.openxmlformats.org/officeDocument/2006/relationships/slideLayout" Target="../slideLayouts/slideLayout117.xml"/><Relationship Id="rId3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119.xml"/><Relationship Id="rId5" Type="http://schemas.openxmlformats.org/officeDocument/2006/relationships/slideLayout" Target="../slideLayouts/slideLayout120.xml"/><Relationship Id="rId6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22.xml"/><Relationship Id="rId8" Type="http://schemas.openxmlformats.org/officeDocument/2006/relationships/slideLayout" Target="../slideLayouts/slideLayout123.xml"/><Relationship Id="rId9" Type="http://schemas.openxmlformats.org/officeDocument/2006/relationships/slideLayout" Target="../slideLayouts/slideLayout124.xml"/><Relationship Id="rId10" Type="http://schemas.openxmlformats.org/officeDocument/2006/relationships/slideLayout" Target="../slideLayouts/slideLayout125.xml"/></Relationships>
</file>

<file path=ppt/slideMasters/_rels/slideMaster1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8.xml"/><Relationship Id="rId12" Type="http://schemas.openxmlformats.org/officeDocument/2006/relationships/theme" Target="../theme/theme12.xml"/><Relationship Id="rId1" Type="http://schemas.openxmlformats.org/officeDocument/2006/relationships/slideLayout" Target="../slideLayouts/slideLayout128.xml"/><Relationship Id="rId2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30.xml"/><Relationship Id="rId4" Type="http://schemas.openxmlformats.org/officeDocument/2006/relationships/slideLayout" Target="../slideLayouts/slideLayout131.xml"/><Relationship Id="rId5" Type="http://schemas.openxmlformats.org/officeDocument/2006/relationships/slideLayout" Target="../slideLayouts/slideLayout132.xml"/><Relationship Id="rId6" Type="http://schemas.openxmlformats.org/officeDocument/2006/relationships/slideLayout" Target="../slideLayouts/slideLayout133.xml"/><Relationship Id="rId7" Type="http://schemas.openxmlformats.org/officeDocument/2006/relationships/slideLayout" Target="../slideLayouts/slideLayout134.xml"/><Relationship Id="rId8" Type="http://schemas.openxmlformats.org/officeDocument/2006/relationships/slideLayout" Target="../slideLayouts/slideLayout135.xml"/><Relationship Id="rId9" Type="http://schemas.openxmlformats.org/officeDocument/2006/relationships/slideLayout" Target="../slideLayouts/slideLayout136.xml"/><Relationship Id="rId10" Type="http://schemas.openxmlformats.org/officeDocument/2006/relationships/slideLayout" Target="../slideLayouts/slideLayout1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6C9D605B-6D73-4E3E-870F-584C03AEA48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506911" r:id="rId1"/>
    <p:sldLayoutId id="2147506912" r:id="rId2"/>
    <p:sldLayoutId id="2147506913" r:id="rId3"/>
    <p:sldLayoutId id="2147506914" r:id="rId4"/>
    <p:sldLayoutId id="2147506915" r:id="rId5"/>
    <p:sldLayoutId id="2147506916" r:id="rId6"/>
    <p:sldLayoutId id="2147506917" r:id="rId7"/>
    <p:sldLayoutId id="2147506918" r:id="rId8"/>
    <p:sldLayoutId id="2147506919" r:id="rId9"/>
    <p:sldLayoutId id="2147506920" r:id="rId10"/>
    <p:sldLayoutId id="2147506921" r:id="rId11"/>
    <p:sldLayoutId id="2147506922" r:id="rId12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slide_content_v03b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5715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4288" y="0"/>
            <a:ext cx="9144000" cy="11430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3900" y="1447800"/>
            <a:ext cx="7772400" cy="446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8610600" y="6491288"/>
            <a:ext cx="533400" cy="366712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fld id="{61C5AB27-C06E-476B-A5A8-DE33BABBE4CB}" type="slidenum">
              <a:rPr lang="en-US" sz="1800" b="1" smtClean="0">
                <a:latin typeface="Arial" charset="0"/>
              </a:rPr>
              <a:pPr algn="r" eaLnBrk="1" hangingPunct="1">
                <a:spcBef>
                  <a:spcPct val="50000"/>
                </a:spcBef>
                <a:defRPr/>
              </a:pPr>
              <a:t>‹#›</a:t>
            </a:fld>
            <a:endParaRPr lang="en-US" sz="1800" b="1" dirty="0">
              <a:latin typeface="Arial" charset="0"/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507243" r:id="rId1"/>
    <p:sldLayoutId id="2147507002" r:id="rId2"/>
    <p:sldLayoutId id="2147507003" r:id="rId3"/>
    <p:sldLayoutId id="2147507004" r:id="rId4"/>
    <p:sldLayoutId id="2147507005" r:id="rId5"/>
    <p:sldLayoutId id="2147507006" r:id="rId6"/>
    <p:sldLayoutId id="2147507007" r:id="rId7"/>
    <p:sldLayoutId id="2147507008" r:id="rId8"/>
    <p:sldLayoutId id="2147507009" r:id="rId9"/>
    <p:sldLayoutId id="2147507010" r:id="rId10"/>
    <p:sldLayoutId id="2147507011" r:id="rId11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bg1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MS PGothic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bg1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  <a:ea typeface="MS PGothic" pitchFamily="3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bg1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  <a:ea typeface="MS PGothic" pitchFamily="3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bg1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  <a:ea typeface="MS PGothic" pitchFamily="3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bg1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  <a:ea typeface="MS PGothic" pitchFamily="3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chemeClr val="bg1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  <a:ea typeface="ＭＳ Ｐゴシック" pitchFamily="3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chemeClr val="bg1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  <a:ea typeface="ＭＳ Ｐゴシック" pitchFamily="3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chemeClr val="bg1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  <a:ea typeface="ＭＳ Ｐゴシック" pitchFamily="3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chemeClr val="bg1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  <a:ea typeface="ＭＳ Ｐゴシック" pitchFamily="3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00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slide_content_v03b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497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4288" y="0"/>
            <a:ext cx="9144000" cy="11430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3900" y="1447800"/>
            <a:ext cx="7772400" cy="446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8610600" y="6491288"/>
            <a:ext cx="533400" cy="366712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fld id="{AB8075A8-D3C3-43C7-A4D9-6D8A75534FF5}" type="slidenum">
              <a:rPr lang="en-US" sz="1800" b="1" smtClean="0">
                <a:latin typeface="Arial" charset="0"/>
              </a:rPr>
              <a:pPr algn="r" eaLnBrk="1" hangingPunct="1">
                <a:spcBef>
                  <a:spcPct val="50000"/>
                </a:spcBef>
                <a:defRPr/>
              </a:pPr>
              <a:t>‹#›</a:t>
            </a:fld>
            <a:endParaRPr lang="en-US" sz="1800" b="1" dirty="0">
              <a:latin typeface="Arial" charset="0"/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507244" r:id="rId1"/>
    <p:sldLayoutId id="2147507023" r:id="rId2"/>
    <p:sldLayoutId id="2147507024" r:id="rId3"/>
    <p:sldLayoutId id="2147507025" r:id="rId4"/>
    <p:sldLayoutId id="2147507026" r:id="rId5"/>
    <p:sldLayoutId id="2147507027" r:id="rId6"/>
    <p:sldLayoutId id="2147507028" r:id="rId7"/>
    <p:sldLayoutId id="2147507029" r:id="rId8"/>
    <p:sldLayoutId id="2147507030" r:id="rId9"/>
    <p:sldLayoutId id="2147507031" r:id="rId10"/>
    <p:sldLayoutId id="2147507032" r:id="rId11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bg1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MS PGothic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bg1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  <a:ea typeface="MS PGothic" pitchFamily="34" charset="-128"/>
          <a:cs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bg1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  <a:ea typeface="MS PGothic" pitchFamily="34" charset="-128"/>
          <a:cs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bg1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  <a:ea typeface="MS PGothic" pitchFamily="34" charset="-128"/>
          <a:cs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bg1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  <a:ea typeface="MS PGothic" pitchFamily="34" charset="-128"/>
          <a:cs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chemeClr val="bg1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  <a:ea typeface="ＭＳ Ｐゴシック" pitchFamily="34" charset="-128"/>
          <a:cs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chemeClr val="bg1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  <a:ea typeface="ＭＳ Ｐゴシック" pitchFamily="34" charset="-128"/>
          <a:cs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chemeClr val="bg1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  <a:ea typeface="ＭＳ Ｐゴシック" pitchFamily="34" charset="-128"/>
          <a:cs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chemeClr val="bg1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  <a:ea typeface="ＭＳ Ｐゴシック" pitchFamily="34" charset="-128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00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00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Group 2"/>
          <p:cNvGrpSpPr>
            <a:grpSpLocks/>
          </p:cNvGrpSpPr>
          <p:nvPr userDrawn="1"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19466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19469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close/>
                  </a:path>
                </a:pathLst>
              </a:custGeom>
              <a:solidFill>
                <a:srgbClr val="00007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470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close/>
                  </a:path>
                </a:pathLst>
              </a:custGeom>
              <a:solidFill>
                <a:srgbClr val="00007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471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close/>
                  </a:path>
                </a:pathLst>
              </a:custGeom>
              <a:solidFill>
                <a:srgbClr val="00007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472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rgbClr val="00008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473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close/>
                  </a:path>
                </a:pathLst>
              </a:custGeom>
              <a:solidFill>
                <a:srgbClr val="00007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19467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2 w 2296"/>
                <a:gd name="T1" fmla="*/ 8118 h 1469"/>
                <a:gd name="T2" fmla="*/ 2 w 2296"/>
                <a:gd name="T3" fmla="*/ 7750 h 1469"/>
                <a:gd name="T4" fmla="*/ 2 w 2296"/>
                <a:gd name="T5" fmla="*/ 7334 h 1469"/>
                <a:gd name="T6" fmla="*/ 2 w 2296"/>
                <a:gd name="T7" fmla="*/ 6872 h 1469"/>
                <a:gd name="T8" fmla="*/ 2 w 2296"/>
                <a:gd name="T9" fmla="*/ 6374 h 1469"/>
                <a:gd name="T10" fmla="*/ 2 w 2296"/>
                <a:gd name="T11" fmla="*/ 5800 h 1469"/>
                <a:gd name="T12" fmla="*/ 2 w 2296"/>
                <a:gd name="T13" fmla="*/ 5124 h 1469"/>
                <a:gd name="T14" fmla="*/ 2 w 2296"/>
                <a:gd name="T15" fmla="*/ 4289 h 1469"/>
                <a:gd name="T16" fmla="*/ 2 w 2296"/>
                <a:gd name="T17" fmla="*/ 3503 h 1469"/>
                <a:gd name="T18" fmla="*/ 2 w 2296"/>
                <a:gd name="T19" fmla="*/ 2793 h 1469"/>
                <a:gd name="T20" fmla="*/ 2 w 2296"/>
                <a:gd name="T21" fmla="*/ 2119 h 1469"/>
                <a:gd name="T22" fmla="*/ 2 w 2296"/>
                <a:gd name="T23" fmla="*/ 1208 h 1469"/>
                <a:gd name="T24" fmla="*/ 2 w 2296"/>
                <a:gd name="T25" fmla="*/ 707 h 1469"/>
                <a:gd name="T26" fmla="*/ 2 w 2296"/>
                <a:gd name="T27" fmla="*/ 327 h 1469"/>
                <a:gd name="T28" fmla="*/ 2 w 2296"/>
                <a:gd name="T29" fmla="*/ 10 h 1469"/>
                <a:gd name="T30" fmla="*/ 2 w 2296"/>
                <a:gd name="T31" fmla="*/ 0 h 1469"/>
                <a:gd name="T32" fmla="*/ 2 w 2296"/>
                <a:gd name="T33" fmla="*/ 920 h 1469"/>
                <a:gd name="T34" fmla="*/ 2 w 2296"/>
                <a:gd name="T35" fmla="*/ 1954 h 1469"/>
                <a:gd name="T36" fmla="*/ 2 w 2296"/>
                <a:gd name="T37" fmla="*/ 2504 h 1469"/>
                <a:gd name="T38" fmla="*/ 2 w 2296"/>
                <a:gd name="T39" fmla="*/ 3072 h 1469"/>
                <a:gd name="T40" fmla="*/ 2 w 2296"/>
                <a:gd name="T41" fmla="*/ 3665 h 1469"/>
                <a:gd name="T42" fmla="*/ 2 w 2296"/>
                <a:gd name="T43" fmla="*/ 4289 h 1469"/>
                <a:gd name="T44" fmla="*/ 2 w 2296"/>
                <a:gd name="T45" fmla="*/ 4865 h 1469"/>
                <a:gd name="T46" fmla="*/ 2 w 2296"/>
                <a:gd name="T47" fmla="*/ 5378 h 1469"/>
                <a:gd name="T48" fmla="*/ 2 w 2296"/>
                <a:gd name="T49" fmla="*/ 5800 h 1469"/>
                <a:gd name="T50" fmla="*/ 2 w 2296"/>
                <a:gd name="T51" fmla="*/ 6140 h 1469"/>
                <a:gd name="T52" fmla="*/ 2 w 2296"/>
                <a:gd name="T53" fmla="*/ 6466 h 1469"/>
                <a:gd name="T54" fmla="*/ 2 w 2296"/>
                <a:gd name="T55" fmla="*/ 6957 h 1469"/>
                <a:gd name="T56" fmla="*/ 2 w 2296"/>
                <a:gd name="T57" fmla="*/ 7415 h 1469"/>
                <a:gd name="T58" fmla="*/ 2 w 2296"/>
                <a:gd name="T59" fmla="*/ 7888 h 1469"/>
                <a:gd name="T60" fmla="*/ 2 w 2296"/>
                <a:gd name="T61" fmla="*/ 8179 h 1469"/>
                <a:gd name="T62" fmla="*/ 2 w 2296"/>
                <a:gd name="T63" fmla="*/ 8449 h 1469"/>
                <a:gd name="T64" fmla="*/ 2 w 2296"/>
                <a:gd name="T65" fmla="*/ 8809 h 1469"/>
                <a:gd name="T66" fmla="*/ 2 w 2296"/>
                <a:gd name="T67" fmla="*/ 9226 h 1469"/>
                <a:gd name="T68" fmla="*/ 0 w 2296"/>
                <a:gd name="T69" fmla="*/ 9664 h 1469"/>
                <a:gd name="T70" fmla="*/ 2 w 2296"/>
                <a:gd name="T71" fmla="*/ 10167 h 1469"/>
                <a:gd name="T72" fmla="*/ 2 w 2296"/>
                <a:gd name="T73" fmla="*/ 10587 h 1469"/>
                <a:gd name="T74" fmla="*/ 2 w 2296"/>
                <a:gd name="T75" fmla="*/ 10931 h 1469"/>
                <a:gd name="T76" fmla="*/ 2 w 2296"/>
                <a:gd name="T77" fmla="*/ 11242 h 1469"/>
                <a:gd name="T78" fmla="*/ 2 w 2296"/>
                <a:gd name="T79" fmla="*/ 10830 h 1469"/>
                <a:gd name="T80" fmla="*/ 2 w 2296"/>
                <a:gd name="T81" fmla="*/ 10423 h 1469"/>
                <a:gd name="T82" fmla="*/ 2 w 2296"/>
                <a:gd name="T83" fmla="*/ 9996 h 1469"/>
                <a:gd name="T84" fmla="*/ 2 w 2296"/>
                <a:gd name="T85" fmla="*/ 9644 h 1469"/>
                <a:gd name="T86" fmla="*/ 2 w 2296"/>
                <a:gd name="T87" fmla="*/ 9249 h 1469"/>
                <a:gd name="T88" fmla="*/ 2 w 2296"/>
                <a:gd name="T89" fmla="*/ 8924 h 1469"/>
                <a:gd name="T90" fmla="*/ 2 w 2296"/>
                <a:gd name="T91" fmla="*/ 8585 h 1469"/>
                <a:gd name="T92" fmla="*/ 2 w 2296"/>
                <a:gd name="T93" fmla="*/ 8338 h 146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close/>
                </a:path>
              </a:pathLst>
            </a:custGeom>
            <a:solidFill>
              <a:srgbClr val="00007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68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78 h 1906"/>
                <a:gd name="T4" fmla="*/ 6608 w 5740"/>
                <a:gd name="T5" fmla="*/ 78 h 1906"/>
                <a:gd name="T6" fmla="*/ 6608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rgbClr val="000084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985547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5200" y="1447800"/>
            <a:ext cx="7188200" cy="21304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91440" rIns="4572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85548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1020763"/>
          </a:xfrm>
          <a:prstGeom prst="rect">
            <a:avLst/>
          </a:prstGeom>
          <a:gradFill rotWithShape="1">
            <a:gsLst>
              <a:gs pos="0">
                <a:srgbClr val="FF6600">
                  <a:gamma/>
                  <a:shade val="46275"/>
                  <a:invGamma/>
                </a:srgbClr>
              </a:gs>
              <a:gs pos="50000">
                <a:srgbClr val="FF6600">
                  <a:alpha val="81000"/>
                </a:srgbClr>
              </a:gs>
              <a:gs pos="100000">
                <a:srgbClr val="FF6600">
                  <a:gamma/>
                  <a:shade val="46275"/>
                  <a:invGamma/>
                </a:srgbClr>
              </a:gs>
            </a:gsLst>
            <a:lin ang="5400000" scaled="1"/>
          </a:gradFill>
          <a:ln w="31750">
            <a:solidFill>
              <a:srgbClr val="D7300A"/>
            </a:solidFill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anchor="ctr">
            <a:spAutoFit/>
          </a:bodyPr>
          <a:lstStyle/>
          <a:p>
            <a:pPr>
              <a:defRPr/>
            </a:pPr>
            <a:endParaRPr lang="en-US" dirty="0"/>
          </a:p>
        </p:txBody>
      </p:sp>
      <p:pic>
        <p:nvPicPr>
          <p:cNvPr id="19463" name="Picture 13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0800" y="63500"/>
            <a:ext cx="1311275" cy="854075"/>
          </a:xfrm>
          <a:prstGeom prst="rect">
            <a:avLst/>
          </a:prstGeom>
          <a:noFill/>
          <a:ln w="12700">
            <a:solidFill>
              <a:srgbClr val="99CC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</p:pic>
      <p:sp>
        <p:nvSpPr>
          <p:cNvPr id="1985550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304800"/>
            <a:ext cx="7772400" cy="4064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9465" name="Line 15"/>
          <p:cNvSpPr>
            <a:spLocks noChangeShapeType="1"/>
          </p:cNvSpPr>
          <p:nvPr userDrawn="1"/>
        </p:nvSpPr>
        <p:spPr bwMode="auto">
          <a:xfrm>
            <a:off x="0" y="1038225"/>
            <a:ext cx="91440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 wrap="none">
            <a:spAutoFit/>
          </a:bodyPr>
          <a:lstStyle/>
          <a:p>
            <a:endParaRPr lang="en-US" dirty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507110" r:id="rId1"/>
    <p:sldLayoutId id="2147507111" r:id="rId2"/>
    <p:sldLayoutId id="2147507112" r:id="rId3"/>
    <p:sldLayoutId id="2147507113" r:id="rId4"/>
    <p:sldLayoutId id="2147507114" r:id="rId5"/>
    <p:sldLayoutId id="2147507115" r:id="rId6"/>
    <p:sldLayoutId id="2147507116" r:id="rId7"/>
    <p:sldLayoutId id="2147507117" r:id="rId8"/>
    <p:sldLayoutId id="2147507118" r:id="rId9"/>
    <p:sldLayoutId id="2147507119" r:id="rId10"/>
    <p:sldLayoutId id="2147507120" r:id="rId11"/>
  </p:sldLayoutIdLst>
  <p:txStyles>
    <p:titleStyle>
      <a:lvl1pPr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2pPr>
      <a:lvl3pPr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3pPr>
      <a:lvl4pPr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4pPr>
      <a:lvl5pPr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5pPr>
      <a:lvl6pPr marL="457200" algn="ctr" rtl="0" fontAlgn="base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6pPr>
      <a:lvl7pPr marL="914400" algn="ctr" rtl="0" fontAlgn="base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7pPr>
      <a:lvl8pPr marL="1371600" algn="ctr" rtl="0" fontAlgn="base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8pPr>
      <a:lvl9pPr marL="1828800" algn="ctr" rtl="0" fontAlgn="base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9pPr>
    </p:titleStyle>
    <p:bodyStyle>
      <a:lvl1pPr marL="341313" indent="-341313" algn="l" rtl="0" eaLnBrk="0" fontAlgn="base" hangingPunct="0">
        <a:lnSpc>
          <a:spcPct val="95000"/>
        </a:lnSpc>
        <a:spcBef>
          <a:spcPct val="35000"/>
        </a:spcBef>
        <a:spcAft>
          <a:spcPct val="0"/>
        </a:spcAft>
        <a:buClr>
          <a:srgbClr val="CC0000"/>
        </a:buClr>
        <a:buSzPct val="68000"/>
        <a:buFont typeface="Arial Black" pitchFamily="34" charset="0"/>
        <a:buChar char="►"/>
        <a:defRPr sz="26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801688" indent="-346075" algn="l" rtl="0" eaLnBrk="0" fontAlgn="base" hangingPunct="0">
        <a:lnSpc>
          <a:spcPct val="95000"/>
        </a:lnSpc>
        <a:spcBef>
          <a:spcPct val="25000"/>
        </a:spcBef>
        <a:spcAft>
          <a:spcPct val="0"/>
        </a:spcAft>
        <a:buClr>
          <a:schemeClr val="accent2"/>
        </a:buClr>
        <a:buSzPct val="68000"/>
        <a:buFont typeface="Arial" charset="0"/>
        <a:buChar char="●"/>
        <a:defRPr sz="26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7763" indent="-231775" algn="l" rtl="0" eaLnBrk="0" fontAlgn="base" hangingPunct="0">
        <a:lnSpc>
          <a:spcPct val="95000"/>
        </a:lnSpc>
        <a:spcBef>
          <a:spcPct val="15000"/>
        </a:spcBef>
        <a:spcAft>
          <a:spcPct val="0"/>
        </a:spcAft>
        <a:buClr>
          <a:schemeClr val="tx2"/>
        </a:buClr>
        <a:buFont typeface="Times" pitchFamily="18" charset="0"/>
        <a:buChar char="•"/>
        <a:defRPr sz="2600" b="1" i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711325" indent="-17145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Char char="–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00250" indent="-17145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457450" indent="-171450" algn="l" rtl="0" fontAlgn="base">
        <a:lnSpc>
          <a:spcPct val="95000"/>
        </a:lnSpc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14650" indent="-171450" algn="l" rtl="0" fontAlgn="base">
        <a:lnSpc>
          <a:spcPct val="95000"/>
        </a:lnSpc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371850" indent="-171450" algn="l" rtl="0" fontAlgn="base">
        <a:lnSpc>
          <a:spcPct val="95000"/>
        </a:lnSpc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29050" indent="-171450" algn="l" rtl="0" fontAlgn="base">
        <a:lnSpc>
          <a:spcPct val="95000"/>
        </a:lnSpc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00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Group 2"/>
          <p:cNvGrpSpPr>
            <a:grpSpLocks/>
          </p:cNvGrpSpPr>
          <p:nvPr userDrawn="1"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20491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20494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close/>
                  </a:path>
                </a:pathLst>
              </a:custGeom>
              <a:solidFill>
                <a:srgbClr val="00007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495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close/>
                  </a:path>
                </a:pathLst>
              </a:custGeom>
              <a:solidFill>
                <a:srgbClr val="00007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496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close/>
                  </a:path>
                </a:pathLst>
              </a:custGeom>
              <a:solidFill>
                <a:srgbClr val="00007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497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rgbClr val="00008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498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close/>
                  </a:path>
                </a:pathLst>
              </a:custGeom>
              <a:solidFill>
                <a:srgbClr val="00007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20492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2 w 2296"/>
                <a:gd name="T1" fmla="*/ 8118 h 1469"/>
                <a:gd name="T2" fmla="*/ 2 w 2296"/>
                <a:gd name="T3" fmla="*/ 7750 h 1469"/>
                <a:gd name="T4" fmla="*/ 2 w 2296"/>
                <a:gd name="T5" fmla="*/ 7334 h 1469"/>
                <a:gd name="T6" fmla="*/ 2 w 2296"/>
                <a:gd name="T7" fmla="*/ 6872 h 1469"/>
                <a:gd name="T8" fmla="*/ 2 w 2296"/>
                <a:gd name="T9" fmla="*/ 6374 h 1469"/>
                <a:gd name="T10" fmla="*/ 2 w 2296"/>
                <a:gd name="T11" fmla="*/ 5800 h 1469"/>
                <a:gd name="T12" fmla="*/ 2 w 2296"/>
                <a:gd name="T13" fmla="*/ 5124 h 1469"/>
                <a:gd name="T14" fmla="*/ 2 w 2296"/>
                <a:gd name="T15" fmla="*/ 4289 h 1469"/>
                <a:gd name="T16" fmla="*/ 2 w 2296"/>
                <a:gd name="T17" fmla="*/ 3503 h 1469"/>
                <a:gd name="T18" fmla="*/ 2 w 2296"/>
                <a:gd name="T19" fmla="*/ 2793 h 1469"/>
                <a:gd name="T20" fmla="*/ 2 w 2296"/>
                <a:gd name="T21" fmla="*/ 2119 h 1469"/>
                <a:gd name="T22" fmla="*/ 2 w 2296"/>
                <a:gd name="T23" fmla="*/ 1208 h 1469"/>
                <a:gd name="T24" fmla="*/ 2 w 2296"/>
                <a:gd name="T25" fmla="*/ 707 h 1469"/>
                <a:gd name="T26" fmla="*/ 2 w 2296"/>
                <a:gd name="T27" fmla="*/ 327 h 1469"/>
                <a:gd name="T28" fmla="*/ 2 w 2296"/>
                <a:gd name="T29" fmla="*/ 10 h 1469"/>
                <a:gd name="T30" fmla="*/ 2 w 2296"/>
                <a:gd name="T31" fmla="*/ 0 h 1469"/>
                <a:gd name="T32" fmla="*/ 2 w 2296"/>
                <a:gd name="T33" fmla="*/ 920 h 1469"/>
                <a:gd name="T34" fmla="*/ 2 w 2296"/>
                <a:gd name="T35" fmla="*/ 1954 h 1469"/>
                <a:gd name="T36" fmla="*/ 2 w 2296"/>
                <a:gd name="T37" fmla="*/ 2504 h 1469"/>
                <a:gd name="T38" fmla="*/ 2 w 2296"/>
                <a:gd name="T39" fmla="*/ 3072 h 1469"/>
                <a:gd name="T40" fmla="*/ 2 w 2296"/>
                <a:gd name="T41" fmla="*/ 3665 h 1469"/>
                <a:gd name="T42" fmla="*/ 2 w 2296"/>
                <a:gd name="T43" fmla="*/ 4289 h 1469"/>
                <a:gd name="T44" fmla="*/ 2 w 2296"/>
                <a:gd name="T45" fmla="*/ 4865 h 1469"/>
                <a:gd name="T46" fmla="*/ 2 w 2296"/>
                <a:gd name="T47" fmla="*/ 5378 h 1469"/>
                <a:gd name="T48" fmla="*/ 2 w 2296"/>
                <a:gd name="T49" fmla="*/ 5800 h 1469"/>
                <a:gd name="T50" fmla="*/ 2 w 2296"/>
                <a:gd name="T51" fmla="*/ 6140 h 1469"/>
                <a:gd name="T52" fmla="*/ 2 w 2296"/>
                <a:gd name="T53" fmla="*/ 6466 h 1469"/>
                <a:gd name="T54" fmla="*/ 2 w 2296"/>
                <a:gd name="T55" fmla="*/ 6957 h 1469"/>
                <a:gd name="T56" fmla="*/ 2 w 2296"/>
                <a:gd name="T57" fmla="*/ 7415 h 1469"/>
                <a:gd name="T58" fmla="*/ 2 w 2296"/>
                <a:gd name="T59" fmla="*/ 7888 h 1469"/>
                <a:gd name="T60" fmla="*/ 2 w 2296"/>
                <a:gd name="T61" fmla="*/ 8179 h 1469"/>
                <a:gd name="T62" fmla="*/ 2 w 2296"/>
                <a:gd name="T63" fmla="*/ 8449 h 1469"/>
                <a:gd name="T64" fmla="*/ 2 w 2296"/>
                <a:gd name="T65" fmla="*/ 8809 h 1469"/>
                <a:gd name="T66" fmla="*/ 2 w 2296"/>
                <a:gd name="T67" fmla="*/ 9226 h 1469"/>
                <a:gd name="T68" fmla="*/ 0 w 2296"/>
                <a:gd name="T69" fmla="*/ 9664 h 1469"/>
                <a:gd name="T70" fmla="*/ 2 w 2296"/>
                <a:gd name="T71" fmla="*/ 10167 h 1469"/>
                <a:gd name="T72" fmla="*/ 2 w 2296"/>
                <a:gd name="T73" fmla="*/ 10587 h 1469"/>
                <a:gd name="T74" fmla="*/ 2 w 2296"/>
                <a:gd name="T75" fmla="*/ 10931 h 1469"/>
                <a:gd name="T76" fmla="*/ 2 w 2296"/>
                <a:gd name="T77" fmla="*/ 11242 h 1469"/>
                <a:gd name="T78" fmla="*/ 2 w 2296"/>
                <a:gd name="T79" fmla="*/ 10830 h 1469"/>
                <a:gd name="T80" fmla="*/ 2 w 2296"/>
                <a:gd name="T81" fmla="*/ 10423 h 1469"/>
                <a:gd name="T82" fmla="*/ 2 w 2296"/>
                <a:gd name="T83" fmla="*/ 9996 h 1469"/>
                <a:gd name="T84" fmla="*/ 2 w 2296"/>
                <a:gd name="T85" fmla="*/ 9644 h 1469"/>
                <a:gd name="T86" fmla="*/ 2 w 2296"/>
                <a:gd name="T87" fmla="*/ 9249 h 1469"/>
                <a:gd name="T88" fmla="*/ 2 w 2296"/>
                <a:gd name="T89" fmla="*/ 8924 h 1469"/>
                <a:gd name="T90" fmla="*/ 2 w 2296"/>
                <a:gd name="T91" fmla="*/ 8585 h 1469"/>
                <a:gd name="T92" fmla="*/ 2 w 2296"/>
                <a:gd name="T93" fmla="*/ 8338 h 146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close/>
                </a:path>
              </a:pathLst>
            </a:custGeom>
            <a:solidFill>
              <a:srgbClr val="00007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493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78 h 1906"/>
                <a:gd name="T4" fmla="*/ 6608 w 5740"/>
                <a:gd name="T5" fmla="*/ 78 h 1906"/>
                <a:gd name="T6" fmla="*/ 6608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rgbClr val="000084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2008075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22425" y="1549400"/>
            <a:ext cx="7188200" cy="21304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91440" rIns="4572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08076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1020763"/>
          </a:xfrm>
          <a:prstGeom prst="rect">
            <a:avLst/>
          </a:prstGeom>
          <a:gradFill rotWithShape="1">
            <a:gsLst>
              <a:gs pos="0">
                <a:srgbClr val="FF6600">
                  <a:gamma/>
                  <a:shade val="46275"/>
                  <a:invGamma/>
                </a:srgbClr>
              </a:gs>
              <a:gs pos="50000">
                <a:srgbClr val="FF6600">
                  <a:alpha val="81000"/>
                </a:srgbClr>
              </a:gs>
              <a:gs pos="100000">
                <a:srgbClr val="FF6600">
                  <a:gamma/>
                  <a:shade val="46275"/>
                  <a:invGamma/>
                </a:srgbClr>
              </a:gs>
            </a:gsLst>
            <a:lin ang="5400000" scaled="1"/>
          </a:gradFill>
          <a:ln w="31750">
            <a:solidFill>
              <a:srgbClr val="D7300A"/>
            </a:solidFill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anchor="ctr">
            <a:spAutoFit/>
          </a:bodyPr>
          <a:lstStyle/>
          <a:p>
            <a:pPr>
              <a:defRPr/>
            </a:pPr>
            <a:endParaRPr lang="en-US" dirty="0"/>
          </a:p>
        </p:txBody>
      </p:sp>
      <p:pic>
        <p:nvPicPr>
          <p:cNvPr id="20487" name="Picture 13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0800" y="76200"/>
            <a:ext cx="1311275" cy="854075"/>
          </a:xfrm>
          <a:prstGeom prst="rect">
            <a:avLst/>
          </a:prstGeom>
          <a:noFill/>
          <a:ln w="12700">
            <a:solidFill>
              <a:srgbClr val="99CC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</p:pic>
      <p:sp>
        <p:nvSpPr>
          <p:cNvPr id="20488" name="Line 14"/>
          <p:cNvSpPr>
            <a:spLocks noChangeShapeType="1"/>
          </p:cNvSpPr>
          <p:nvPr userDrawn="1"/>
        </p:nvSpPr>
        <p:spPr bwMode="auto">
          <a:xfrm>
            <a:off x="0" y="1038225"/>
            <a:ext cx="91440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 wrap="none">
            <a:spAutoFit/>
          </a:bodyPr>
          <a:lstStyle/>
          <a:p>
            <a:endParaRPr lang="en-US" dirty="0"/>
          </a:p>
        </p:txBody>
      </p:sp>
      <p:sp>
        <p:nvSpPr>
          <p:cNvPr id="2008079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622425" y="438150"/>
            <a:ext cx="7521575" cy="4635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490" name="Line 16"/>
          <p:cNvSpPr>
            <a:spLocks noChangeShapeType="1"/>
          </p:cNvSpPr>
          <p:nvPr userDrawn="1"/>
        </p:nvSpPr>
        <p:spPr bwMode="auto">
          <a:xfrm>
            <a:off x="-25400" y="1038225"/>
            <a:ext cx="91440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 wrap="none">
            <a:spAutoFit/>
          </a:bodyPr>
          <a:lstStyle/>
          <a:p>
            <a:endParaRPr lang="en-US" dirty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507121" r:id="rId1"/>
    <p:sldLayoutId id="2147507122" r:id="rId2"/>
    <p:sldLayoutId id="2147507123" r:id="rId3"/>
    <p:sldLayoutId id="2147507124" r:id="rId4"/>
    <p:sldLayoutId id="2147507125" r:id="rId5"/>
    <p:sldLayoutId id="2147507126" r:id="rId6"/>
    <p:sldLayoutId id="2147507127" r:id="rId7"/>
    <p:sldLayoutId id="2147507128" r:id="rId8"/>
    <p:sldLayoutId id="2147507129" r:id="rId9"/>
    <p:sldLayoutId id="2147507130" r:id="rId10"/>
    <p:sldLayoutId id="2147507131" r:id="rId11"/>
    <p:sldLayoutId id="2147507132" r:id="rId12"/>
  </p:sldLayoutIdLst>
  <p:txStyles>
    <p:titleStyle>
      <a:lvl1pPr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2pPr>
      <a:lvl3pPr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3pPr>
      <a:lvl4pPr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4pPr>
      <a:lvl5pPr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5pPr>
      <a:lvl6pPr marL="457200" algn="ctr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6pPr>
      <a:lvl7pPr marL="914400" algn="ctr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7pPr>
      <a:lvl8pPr marL="1371600" algn="ctr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8pPr>
      <a:lvl9pPr marL="1828800" algn="ctr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9pPr>
    </p:titleStyle>
    <p:bodyStyle>
      <a:lvl1pPr marL="341313" indent="-341313" algn="l" rtl="0" eaLnBrk="0" fontAlgn="base" hangingPunct="0">
        <a:lnSpc>
          <a:spcPct val="95000"/>
        </a:lnSpc>
        <a:spcBef>
          <a:spcPct val="35000"/>
        </a:spcBef>
        <a:spcAft>
          <a:spcPct val="0"/>
        </a:spcAft>
        <a:buClr>
          <a:srgbClr val="CC0000"/>
        </a:buClr>
        <a:buSzPct val="68000"/>
        <a:buFont typeface="Arial" charset="0"/>
        <a:buChar char="►"/>
        <a:defRPr sz="26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801688" indent="-346075" algn="l" rtl="0" eaLnBrk="0" fontAlgn="base" hangingPunct="0">
        <a:lnSpc>
          <a:spcPct val="95000"/>
        </a:lnSpc>
        <a:spcBef>
          <a:spcPct val="25000"/>
        </a:spcBef>
        <a:spcAft>
          <a:spcPct val="0"/>
        </a:spcAft>
        <a:buClr>
          <a:schemeClr val="accent2"/>
        </a:buClr>
        <a:buSzPct val="68000"/>
        <a:buFont typeface="Arial" charset="0"/>
        <a:buChar char="●"/>
        <a:defRPr sz="26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7763" indent="-231775" algn="l" rtl="0" eaLnBrk="0" fontAlgn="base" hangingPunct="0">
        <a:lnSpc>
          <a:spcPct val="95000"/>
        </a:lnSpc>
        <a:spcBef>
          <a:spcPct val="15000"/>
        </a:spcBef>
        <a:spcAft>
          <a:spcPct val="0"/>
        </a:spcAft>
        <a:buClr>
          <a:schemeClr val="tx2"/>
        </a:buClr>
        <a:buFont typeface="Arial" charset="0"/>
        <a:buChar char="•"/>
        <a:defRPr sz="2600" b="1" i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711325" indent="-17145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Char char="–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00250" indent="-17145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457450" indent="-171450" algn="l" rtl="0" fontAlgn="base">
        <a:lnSpc>
          <a:spcPct val="95000"/>
        </a:lnSpc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14650" indent="-171450" algn="l" rtl="0" fontAlgn="base">
        <a:lnSpc>
          <a:spcPct val="95000"/>
        </a:lnSpc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371850" indent="-171450" algn="l" rtl="0" fontAlgn="base">
        <a:lnSpc>
          <a:spcPct val="95000"/>
        </a:lnSpc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29050" indent="-171450" algn="l" rtl="0" fontAlgn="base">
        <a:lnSpc>
          <a:spcPct val="95000"/>
        </a:lnSpc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en-US" sz="140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0"/>
            <a:ext cx="8763000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1508" name="Freeform 4"/>
          <p:cNvSpPr>
            <a:spLocks/>
          </p:cNvSpPr>
          <p:nvPr/>
        </p:nvSpPr>
        <p:spPr bwMode="auto">
          <a:xfrm>
            <a:off x="0" y="2895600"/>
            <a:ext cx="9144000" cy="708025"/>
          </a:xfrm>
          <a:custGeom>
            <a:avLst/>
            <a:gdLst>
              <a:gd name="T0" fmla="*/ 0 w 5760"/>
              <a:gd name="T1" fmla="*/ 2147483647 h 446"/>
              <a:gd name="T2" fmla="*/ 2147483647 w 5760"/>
              <a:gd name="T3" fmla="*/ 2147483647 h 446"/>
              <a:gd name="T4" fmla="*/ 2147483647 w 5760"/>
              <a:gd name="T5" fmla="*/ 2147483647 h 446"/>
              <a:gd name="T6" fmla="*/ 2147483647 w 5760"/>
              <a:gd name="T7" fmla="*/ 2147483647 h 446"/>
              <a:gd name="T8" fmla="*/ 2147483647 w 5760"/>
              <a:gd name="T9" fmla="*/ 2147483647 h 446"/>
              <a:gd name="T10" fmla="*/ 2147483647 w 5760"/>
              <a:gd name="T11" fmla="*/ 2147483647 h 446"/>
              <a:gd name="T12" fmla="*/ 2147483647 w 5760"/>
              <a:gd name="T13" fmla="*/ 2147483647 h 446"/>
              <a:gd name="T14" fmla="*/ 2147483647 w 5760"/>
              <a:gd name="T15" fmla="*/ 2147483647 h 446"/>
              <a:gd name="T16" fmla="*/ 2147483647 w 5760"/>
              <a:gd name="T17" fmla="*/ 2147483647 h 446"/>
              <a:gd name="T18" fmla="*/ 2147483647 w 5760"/>
              <a:gd name="T19" fmla="*/ 2147483647 h 446"/>
              <a:gd name="T20" fmla="*/ 2147483647 w 5760"/>
              <a:gd name="T21" fmla="*/ 2147483647 h 446"/>
              <a:gd name="T22" fmla="*/ 2147483647 w 5760"/>
              <a:gd name="T23" fmla="*/ 2147483647 h 446"/>
              <a:gd name="T24" fmla="*/ 2147483647 w 5760"/>
              <a:gd name="T25" fmla="*/ 2147483647 h 446"/>
              <a:gd name="T26" fmla="*/ 2147483647 w 5760"/>
              <a:gd name="T27" fmla="*/ 2147483647 h 446"/>
              <a:gd name="T28" fmla="*/ 2147483647 w 5760"/>
              <a:gd name="T29" fmla="*/ 2147483647 h 446"/>
              <a:gd name="T30" fmla="*/ 2147483647 w 5760"/>
              <a:gd name="T31" fmla="*/ 2147483647 h 446"/>
              <a:gd name="T32" fmla="*/ 2147483647 w 5760"/>
              <a:gd name="T33" fmla="*/ 2147483647 h 446"/>
              <a:gd name="T34" fmla="*/ 2147483647 w 5760"/>
              <a:gd name="T35" fmla="*/ 2147483647 h 446"/>
              <a:gd name="T36" fmla="*/ 2147483647 w 5760"/>
              <a:gd name="T37" fmla="*/ 2147483647 h 446"/>
              <a:gd name="T38" fmla="*/ 2147483647 w 5760"/>
              <a:gd name="T39" fmla="*/ 2147483647 h 446"/>
              <a:gd name="T40" fmla="*/ 2147483647 w 5760"/>
              <a:gd name="T41" fmla="*/ 2147483647 h 446"/>
              <a:gd name="T42" fmla="*/ 2147483647 w 5760"/>
              <a:gd name="T43" fmla="*/ 0 h 446"/>
              <a:gd name="T44" fmla="*/ 2147483647 w 5760"/>
              <a:gd name="T45" fmla="*/ 0 h 446"/>
              <a:gd name="T46" fmla="*/ 2147483647 w 5760"/>
              <a:gd name="T47" fmla="*/ 0 h 446"/>
              <a:gd name="T48" fmla="*/ 2147483647 w 5760"/>
              <a:gd name="T49" fmla="*/ 0 h 446"/>
              <a:gd name="T50" fmla="*/ 2147483647 w 5760"/>
              <a:gd name="T51" fmla="*/ 2147483647 h 446"/>
              <a:gd name="T52" fmla="*/ 2147483647 w 5760"/>
              <a:gd name="T53" fmla="*/ 2147483647 h 446"/>
              <a:gd name="T54" fmla="*/ 2147483647 w 5760"/>
              <a:gd name="T55" fmla="*/ 2147483647 h 446"/>
              <a:gd name="T56" fmla="*/ 2147483647 w 5760"/>
              <a:gd name="T57" fmla="*/ 2147483647 h 446"/>
              <a:gd name="T58" fmla="*/ 2147483647 w 5760"/>
              <a:gd name="T59" fmla="*/ 2147483647 h 446"/>
              <a:gd name="T60" fmla="*/ 2147483647 w 5760"/>
              <a:gd name="T61" fmla="*/ 2147483647 h 446"/>
              <a:gd name="T62" fmla="*/ 2147483647 w 5760"/>
              <a:gd name="T63" fmla="*/ 2147483647 h 446"/>
              <a:gd name="T64" fmla="*/ 2147483647 w 5760"/>
              <a:gd name="T65" fmla="*/ 2147483647 h 446"/>
              <a:gd name="T66" fmla="*/ 2147483647 w 5760"/>
              <a:gd name="T67" fmla="*/ 2147483647 h 446"/>
              <a:gd name="T68" fmla="*/ 2147483647 w 5760"/>
              <a:gd name="T69" fmla="*/ 2147483647 h 446"/>
              <a:gd name="T70" fmla="*/ 2147483647 w 5760"/>
              <a:gd name="T71" fmla="*/ 2147483647 h 446"/>
              <a:gd name="T72" fmla="*/ 2147483647 w 5760"/>
              <a:gd name="T73" fmla="*/ 2147483647 h 446"/>
              <a:gd name="T74" fmla="*/ 2147483647 w 5760"/>
              <a:gd name="T75" fmla="*/ 2147483647 h 446"/>
              <a:gd name="T76" fmla="*/ 2147483647 w 5760"/>
              <a:gd name="T77" fmla="*/ 2147483647 h 446"/>
              <a:gd name="T78" fmla="*/ 2147483647 w 5760"/>
              <a:gd name="T79" fmla="*/ 2147483647 h 446"/>
              <a:gd name="T80" fmla="*/ 2147483647 w 5760"/>
              <a:gd name="T81" fmla="*/ 2147483647 h 446"/>
              <a:gd name="T82" fmla="*/ 2147483647 w 5760"/>
              <a:gd name="T83" fmla="*/ 2147483647 h 446"/>
              <a:gd name="T84" fmla="*/ 0 w 5760"/>
              <a:gd name="T85" fmla="*/ 2147483647 h 44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5760" h="446">
                <a:moveTo>
                  <a:pt x="0" y="446"/>
                </a:moveTo>
                <a:lnTo>
                  <a:pt x="5760" y="446"/>
                </a:lnTo>
                <a:lnTo>
                  <a:pt x="5760" y="332"/>
                </a:lnTo>
                <a:lnTo>
                  <a:pt x="5716" y="314"/>
                </a:lnTo>
                <a:lnTo>
                  <a:pt x="5668" y="296"/>
                </a:lnTo>
                <a:lnTo>
                  <a:pt x="5616" y="278"/>
                </a:lnTo>
                <a:lnTo>
                  <a:pt x="5562" y="262"/>
                </a:lnTo>
                <a:lnTo>
                  <a:pt x="5502" y="246"/>
                </a:lnTo>
                <a:lnTo>
                  <a:pt x="5440" y="228"/>
                </a:lnTo>
                <a:lnTo>
                  <a:pt x="5304" y="198"/>
                </a:lnTo>
                <a:lnTo>
                  <a:pt x="5158" y="168"/>
                </a:lnTo>
                <a:lnTo>
                  <a:pt x="4998" y="142"/>
                </a:lnTo>
                <a:lnTo>
                  <a:pt x="4826" y="116"/>
                </a:lnTo>
                <a:lnTo>
                  <a:pt x="4644" y="92"/>
                </a:lnTo>
                <a:lnTo>
                  <a:pt x="4450" y="72"/>
                </a:lnTo>
                <a:lnTo>
                  <a:pt x="4248" y="54"/>
                </a:lnTo>
                <a:lnTo>
                  <a:pt x="4038" y="38"/>
                </a:lnTo>
                <a:lnTo>
                  <a:pt x="3820" y="24"/>
                </a:lnTo>
                <a:lnTo>
                  <a:pt x="3594" y="14"/>
                </a:lnTo>
                <a:lnTo>
                  <a:pt x="3362" y="6"/>
                </a:lnTo>
                <a:lnTo>
                  <a:pt x="3124" y="0"/>
                </a:lnTo>
                <a:lnTo>
                  <a:pt x="2880" y="0"/>
                </a:lnTo>
                <a:lnTo>
                  <a:pt x="2636" y="0"/>
                </a:lnTo>
                <a:lnTo>
                  <a:pt x="2398" y="6"/>
                </a:lnTo>
                <a:lnTo>
                  <a:pt x="2166" y="14"/>
                </a:lnTo>
                <a:lnTo>
                  <a:pt x="1940" y="24"/>
                </a:lnTo>
                <a:lnTo>
                  <a:pt x="1722" y="38"/>
                </a:lnTo>
                <a:lnTo>
                  <a:pt x="1512" y="54"/>
                </a:lnTo>
                <a:lnTo>
                  <a:pt x="1310" y="72"/>
                </a:lnTo>
                <a:lnTo>
                  <a:pt x="1116" y="92"/>
                </a:lnTo>
                <a:lnTo>
                  <a:pt x="934" y="116"/>
                </a:lnTo>
                <a:lnTo>
                  <a:pt x="762" y="142"/>
                </a:lnTo>
                <a:lnTo>
                  <a:pt x="602" y="168"/>
                </a:lnTo>
                <a:lnTo>
                  <a:pt x="456" y="198"/>
                </a:lnTo>
                <a:lnTo>
                  <a:pt x="320" y="228"/>
                </a:lnTo>
                <a:lnTo>
                  <a:pt x="258" y="246"/>
                </a:lnTo>
                <a:lnTo>
                  <a:pt x="198" y="262"/>
                </a:lnTo>
                <a:lnTo>
                  <a:pt x="144" y="278"/>
                </a:lnTo>
                <a:lnTo>
                  <a:pt x="92" y="296"/>
                </a:lnTo>
                <a:lnTo>
                  <a:pt x="44" y="314"/>
                </a:lnTo>
                <a:lnTo>
                  <a:pt x="0" y="33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1509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63688"/>
            <a:ext cx="8229600" cy="4760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21510" name="Picture 7" descr="primed_logo_wt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002A5C"/>
              </a:clrFrom>
              <a:clrTo>
                <a:srgbClr val="002A5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162925" y="6588125"/>
            <a:ext cx="838200" cy="15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1" name="Line 8"/>
          <p:cNvSpPr>
            <a:spLocks noChangeShapeType="1"/>
          </p:cNvSpPr>
          <p:nvPr/>
        </p:nvSpPr>
        <p:spPr bwMode="auto">
          <a:xfrm>
            <a:off x="0" y="1206500"/>
            <a:ext cx="9144000" cy="0"/>
          </a:xfrm>
          <a:prstGeom prst="line">
            <a:avLst/>
          </a:prstGeom>
          <a:noFill/>
          <a:ln w="38100">
            <a:solidFill>
              <a:srgbClr val="7FA498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507133" r:id="rId1"/>
    <p:sldLayoutId id="2147507134" r:id="rId2"/>
    <p:sldLayoutId id="2147507135" r:id="rId3"/>
    <p:sldLayoutId id="2147507136" r:id="rId4"/>
    <p:sldLayoutId id="2147507137" r:id="rId5"/>
    <p:sldLayoutId id="2147507138" r:id="rId6"/>
    <p:sldLayoutId id="2147507139" r:id="rId7"/>
    <p:sldLayoutId id="2147507140" r:id="rId8"/>
    <p:sldLayoutId id="2147507141" r:id="rId9"/>
    <p:sldLayoutId id="2147507142" r:id="rId10"/>
    <p:sldLayoutId id="214750714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MS PGothic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pitchFamily="34" charset="0"/>
          <a:ea typeface="MS PGothic" pitchFamily="34" charset="-128"/>
          <a:cs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pitchFamily="34" charset="0"/>
          <a:ea typeface="MS PGothic" pitchFamily="34" charset="-128"/>
          <a:cs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pitchFamily="34" charset="0"/>
          <a:ea typeface="MS PGothic" pitchFamily="34" charset="-128"/>
          <a:cs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pitchFamily="34" charset="0"/>
          <a:ea typeface="MS PGothic" pitchFamily="34" charset="-128"/>
          <a:cs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pitchFamily="34" charset="0"/>
          <a:ea typeface="ＭＳ Ｐゴシック" pitchFamily="34" charset="-128"/>
          <a:cs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pitchFamily="34" charset="0"/>
          <a:ea typeface="ＭＳ Ｐゴシック" pitchFamily="34" charset="-128"/>
          <a:cs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pitchFamily="34" charset="0"/>
          <a:ea typeface="ＭＳ Ｐゴシック" pitchFamily="34" charset="-128"/>
          <a:cs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pitchFamily="34" charset="0"/>
          <a:ea typeface="ＭＳ Ｐゴシック" pitchFamily="34" charset="-128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  <a:ea typeface="MS PGothic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  <a:ea typeface="MS PGothic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bg1"/>
          </a:solidFill>
          <a:latin typeface="+mn-lt"/>
          <a:ea typeface="MS PGothic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bg1"/>
          </a:solidFill>
          <a:latin typeface="+mn-lt"/>
          <a:ea typeface="MS PGothic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bg1"/>
          </a:solidFill>
          <a:latin typeface="+mn-lt"/>
          <a:ea typeface="MS PGothic" pitchFamily="34" charset="-128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bg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bg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bg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00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6" name="Group 27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31755" name="Group 28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31758" name="Freeform 29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close/>
                  </a:path>
                </a:pathLst>
              </a:custGeom>
              <a:solidFill>
                <a:srgbClr val="00007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1759" name="Freeform 30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close/>
                  </a:path>
                </a:pathLst>
              </a:custGeom>
              <a:solidFill>
                <a:srgbClr val="00007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1760" name="Freeform 31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close/>
                  </a:path>
                </a:pathLst>
              </a:custGeom>
              <a:solidFill>
                <a:srgbClr val="00007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1761" name="Freeform 32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rgbClr val="00008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1762" name="Freeform 33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close/>
                  </a:path>
                </a:pathLst>
              </a:custGeom>
              <a:solidFill>
                <a:srgbClr val="00007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31756" name="Freeform 34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25 w 2296"/>
                <a:gd name="T1" fmla="*/ 2186 h 1469"/>
                <a:gd name="T2" fmla="*/ 35 w 2296"/>
                <a:gd name="T3" fmla="*/ 2086 h 1469"/>
                <a:gd name="T4" fmla="*/ 43 w 2296"/>
                <a:gd name="T5" fmla="*/ 1975 h 1469"/>
                <a:gd name="T6" fmla="*/ 48 w 2296"/>
                <a:gd name="T7" fmla="*/ 1849 h 1469"/>
                <a:gd name="T8" fmla="*/ 54 w 2296"/>
                <a:gd name="T9" fmla="*/ 1716 h 1469"/>
                <a:gd name="T10" fmla="*/ 56 w 2296"/>
                <a:gd name="T11" fmla="*/ 1560 h 1469"/>
                <a:gd name="T12" fmla="*/ 57 w 2296"/>
                <a:gd name="T13" fmla="*/ 1378 h 1469"/>
                <a:gd name="T14" fmla="*/ 58 w 2296"/>
                <a:gd name="T15" fmla="*/ 1156 h 1469"/>
                <a:gd name="T16" fmla="*/ 57 w 2296"/>
                <a:gd name="T17" fmla="*/ 941 h 1469"/>
                <a:gd name="T18" fmla="*/ 55 w 2296"/>
                <a:gd name="T19" fmla="*/ 749 h 1469"/>
                <a:gd name="T20" fmla="*/ 51 w 2296"/>
                <a:gd name="T21" fmla="*/ 570 h 1469"/>
                <a:gd name="T22" fmla="*/ 45 w 2296"/>
                <a:gd name="T23" fmla="*/ 323 h 1469"/>
                <a:gd name="T24" fmla="*/ 41 w 2296"/>
                <a:gd name="T25" fmla="*/ 189 h 1469"/>
                <a:gd name="T26" fmla="*/ 38 w 2296"/>
                <a:gd name="T27" fmla="*/ 88 h 1469"/>
                <a:gd name="T28" fmla="*/ 35 w 2296"/>
                <a:gd name="T29" fmla="*/ 10 h 1469"/>
                <a:gd name="T30" fmla="*/ 34 w 2296"/>
                <a:gd name="T31" fmla="*/ 0 h 1469"/>
                <a:gd name="T32" fmla="*/ 41 w 2296"/>
                <a:gd name="T33" fmla="*/ 247 h 1469"/>
                <a:gd name="T34" fmla="*/ 50 w 2296"/>
                <a:gd name="T35" fmla="*/ 526 h 1469"/>
                <a:gd name="T36" fmla="*/ 52 w 2296"/>
                <a:gd name="T37" fmla="*/ 675 h 1469"/>
                <a:gd name="T38" fmla="*/ 55 w 2296"/>
                <a:gd name="T39" fmla="*/ 827 h 1469"/>
                <a:gd name="T40" fmla="*/ 57 w 2296"/>
                <a:gd name="T41" fmla="*/ 985 h 1469"/>
                <a:gd name="T42" fmla="*/ 57 w 2296"/>
                <a:gd name="T43" fmla="*/ 1156 h 1469"/>
                <a:gd name="T44" fmla="*/ 57 w 2296"/>
                <a:gd name="T45" fmla="*/ 1310 h 1469"/>
                <a:gd name="T46" fmla="*/ 55 w 2296"/>
                <a:gd name="T47" fmla="*/ 1450 h 1469"/>
                <a:gd name="T48" fmla="*/ 52 w 2296"/>
                <a:gd name="T49" fmla="*/ 1560 h 1469"/>
                <a:gd name="T50" fmla="*/ 48 w 2296"/>
                <a:gd name="T51" fmla="*/ 1651 h 1469"/>
                <a:gd name="T52" fmla="*/ 45 w 2296"/>
                <a:gd name="T53" fmla="*/ 1740 h 1469"/>
                <a:gd name="T54" fmla="*/ 34 w 2296"/>
                <a:gd name="T55" fmla="*/ 1872 h 1469"/>
                <a:gd name="T56" fmla="*/ 23 w 2296"/>
                <a:gd name="T57" fmla="*/ 1996 h 1469"/>
                <a:gd name="T58" fmla="*/ 14 w 2296"/>
                <a:gd name="T59" fmla="*/ 2122 h 1469"/>
                <a:gd name="T60" fmla="*/ 9 w 2296"/>
                <a:gd name="T61" fmla="*/ 2200 h 1469"/>
                <a:gd name="T62" fmla="*/ 6 w 2296"/>
                <a:gd name="T63" fmla="*/ 2276 h 1469"/>
                <a:gd name="T64" fmla="*/ 2 w 2296"/>
                <a:gd name="T65" fmla="*/ 2370 h 1469"/>
                <a:gd name="T66" fmla="*/ 2 w 2296"/>
                <a:gd name="T67" fmla="*/ 2482 h 1469"/>
                <a:gd name="T68" fmla="*/ 0 w 2296"/>
                <a:gd name="T69" fmla="*/ 2603 h 1469"/>
                <a:gd name="T70" fmla="*/ 2 w 2296"/>
                <a:gd name="T71" fmla="*/ 2737 h 1469"/>
                <a:gd name="T72" fmla="*/ 2 w 2296"/>
                <a:gd name="T73" fmla="*/ 2851 h 1469"/>
                <a:gd name="T74" fmla="*/ 5 w 2296"/>
                <a:gd name="T75" fmla="*/ 2942 h 1469"/>
                <a:gd name="T76" fmla="*/ 9 w 2296"/>
                <a:gd name="T77" fmla="*/ 3028 h 1469"/>
                <a:gd name="T78" fmla="*/ 6 w 2296"/>
                <a:gd name="T79" fmla="*/ 2916 h 1469"/>
                <a:gd name="T80" fmla="*/ 4 w 2296"/>
                <a:gd name="T81" fmla="*/ 2805 h 1469"/>
                <a:gd name="T82" fmla="*/ 3 w 2296"/>
                <a:gd name="T83" fmla="*/ 2692 h 1469"/>
                <a:gd name="T84" fmla="*/ 4 w 2296"/>
                <a:gd name="T85" fmla="*/ 2595 h 1469"/>
                <a:gd name="T86" fmla="*/ 6 w 2296"/>
                <a:gd name="T87" fmla="*/ 2491 h 1469"/>
                <a:gd name="T88" fmla="*/ 9 w 2296"/>
                <a:gd name="T89" fmla="*/ 2403 h 1469"/>
                <a:gd name="T90" fmla="*/ 14 w 2296"/>
                <a:gd name="T91" fmla="*/ 2310 h 1469"/>
                <a:gd name="T92" fmla="*/ 20 w 2296"/>
                <a:gd name="T93" fmla="*/ 2244 h 146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close/>
                </a:path>
              </a:pathLst>
            </a:custGeom>
            <a:solidFill>
              <a:srgbClr val="00007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57" name="Freeform 35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616 h 1906"/>
                <a:gd name="T4" fmla="*/ 6035 w 5740"/>
                <a:gd name="T5" fmla="*/ 616 h 1906"/>
                <a:gd name="T6" fmla="*/ 6035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rgbClr val="000084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4133893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22425" y="1549400"/>
            <a:ext cx="7188200" cy="21304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91440" rIns="4572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133924" name="Rectangle 36"/>
          <p:cNvSpPr>
            <a:spLocks noChangeArrowheads="1"/>
          </p:cNvSpPr>
          <p:nvPr/>
        </p:nvSpPr>
        <p:spPr bwMode="auto">
          <a:xfrm>
            <a:off x="0" y="0"/>
            <a:ext cx="9144000" cy="1020763"/>
          </a:xfrm>
          <a:prstGeom prst="rect">
            <a:avLst/>
          </a:prstGeom>
          <a:gradFill rotWithShape="1">
            <a:gsLst>
              <a:gs pos="0">
                <a:srgbClr val="FF6600">
                  <a:gamma/>
                  <a:shade val="46275"/>
                  <a:invGamma/>
                </a:srgbClr>
              </a:gs>
              <a:gs pos="50000">
                <a:srgbClr val="FF6600">
                  <a:alpha val="81000"/>
                </a:srgbClr>
              </a:gs>
              <a:gs pos="100000">
                <a:srgbClr val="FF6600">
                  <a:gamma/>
                  <a:shade val="46275"/>
                  <a:invGamma/>
                </a:srgbClr>
              </a:gs>
            </a:gsLst>
            <a:lin ang="5400000" scaled="1"/>
          </a:gradFill>
          <a:ln w="31750">
            <a:solidFill>
              <a:srgbClr val="D7300A"/>
            </a:solidFill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anchor="ctr">
            <a:spAutoFit/>
          </a:bodyPr>
          <a:lstStyle/>
          <a:p>
            <a:pPr eaLnBrk="0" hangingPunct="0">
              <a:spcBef>
                <a:spcPct val="50000"/>
              </a:spcBef>
              <a:buFont typeface="Monotype Sorts" pitchFamily="-80" charset="2"/>
              <a:buChar char="4"/>
              <a:defRPr/>
            </a:pPr>
            <a:endParaRPr kumimoji="1" lang="en-US" b="1" dirty="0">
              <a:solidFill>
                <a:srgbClr val="FFBA3E"/>
              </a:solidFill>
              <a:latin typeface="Arial" pitchFamily="34" charset="0"/>
            </a:endParaRPr>
          </a:p>
        </p:txBody>
      </p:sp>
      <p:pic>
        <p:nvPicPr>
          <p:cNvPr id="31751" name="Picture 37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0800" y="76200"/>
            <a:ext cx="1311275" cy="854075"/>
          </a:xfrm>
          <a:prstGeom prst="rect">
            <a:avLst/>
          </a:prstGeom>
          <a:noFill/>
          <a:ln w="12700">
            <a:solidFill>
              <a:srgbClr val="99CC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</p:pic>
      <p:sp>
        <p:nvSpPr>
          <p:cNvPr id="31752" name="Line 38"/>
          <p:cNvSpPr>
            <a:spLocks noChangeShapeType="1"/>
          </p:cNvSpPr>
          <p:nvPr/>
        </p:nvSpPr>
        <p:spPr bwMode="auto">
          <a:xfrm>
            <a:off x="0" y="1038225"/>
            <a:ext cx="91440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 wrap="none">
            <a:spAutoFit/>
          </a:bodyPr>
          <a:lstStyle/>
          <a:p>
            <a:endParaRPr lang="en-US" dirty="0"/>
          </a:p>
        </p:txBody>
      </p:sp>
      <p:sp>
        <p:nvSpPr>
          <p:cNvPr id="413389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622425" y="438150"/>
            <a:ext cx="7521575" cy="4635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1754" name="Line 39"/>
          <p:cNvSpPr>
            <a:spLocks noChangeShapeType="1"/>
          </p:cNvSpPr>
          <p:nvPr/>
        </p:nvSpPr>
        <p:spPr bwMode="auto">
          <a:xfrm>
            <a:off x="-25400" y="1038225"/>
            <a:ext cx="91440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 wrap="none">
            <a:spAutoFit/>
          </a:bodyPr>
          <a:lstStyle/>
          <a:p>
            <a:endParaRPr lang="en-US" dirty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507230" r:id="rId1"/>
    <p:sldLayoutId id="2147507231" r:id="rId2"/>
    <p:sldLayoutId id="2147507232" r:id="rId3"/>
    <p:sldLayoutId id="2147507233" r:id="rId4"/>
    <p:sldLayoutId id="2147507234" r:id="rId5"/>
    <p:sldLayoutId id="2147507235" r:id="rId6"/>
    <p:sldLayoutId id="2147507236" r:id="rId7"/>
    <p:sldLayoutId id="2147507237" r:id="rId8"/>
    <p:sldLayoutId id="2147507238" r:id="rId9"/>
    <p:sldLayoutId id="2147507239" r:id="rId10"/>
    <p:sldLayoutId id="2147507240" r:id="rId11"/>
    <p:sldLayoutId id="2147507241" r:id="rId12"/>
  </p:sldLayoutIdLst>
  <p:txStyles>
    <p:titleStyle>
      <a:lvl1pPr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2pPr>
      <a:lvl3pPr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3pPr>
      <a:lvl4pPr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4pPr>
      <a:lvl5pPr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5pPr>
      <a:lvl6pPr marL="457200"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6pPr>
      <a:lvl7pPr marL="914400"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7pPr>
      <a:lvl8pPr marL="1371600"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8pPr>
      <a:lvl9pPr marL="1828800"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9pPr>
    </p:titleStyle>
    <p:bodyStyle>
      <a:lvl1pPr marL="341313" indent="-341313" algn="l" rtl="0" eaLnBrk="0" fontAlgn="base" hangingPunct="0">
        <a:lnSpc>
          <a:spcPct val="95000"/>
        </a:lnSpc>
        <a:spcBef>
          <a:spcPct val="35000"/>
        </a:spcBef>
        <a:spcAft>
          <a:spcPct val="0"/>
        </a:spcAft>
        <a:buClr>
          <a:srgbClr val="CC0000"/>
        </a:buClr>
        <a:buSzPct val="68000"/>
        <a:buFont typeface="Arial" charset="0"/>
        <a:buChar char="►"/>
        <a:defRPr sz="26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801688" indent="-346075" algn="l" rtl="0" eaLnBrk="0" fontAlgn="base" hangingPunct="0">
        <a:lnSpc>
          <a:spcPct val="95000"/>
        </a:lnSpc>
        <a:spcBef>
          <a:spcPct val="25000"/>
        </a:spcBef>
        <a:spcAft>
          <a:spcPct val="0"/>
        </a:spcAft>
        <a:buClr>
          <a:schemeClr val="accent2"/>
        </a:buClr>
        <a:buSzPct val="68000"/>
        <a:buFont typeface="Arial" charset="0"/>
        <a:buChar char="●"/>
        <a:defRPr sz="26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7763" indent="-231775" algn="l" rtl="0" eaLnBrk="0" fontAlgn="base" hangingPunct="0">
        <a:lnSpc>
          <a:spcPct val="95000"/>
        </a:lnSpc>
        <a:spcBef>
          <a:spcPct val="15000"/>
        </a:spcBef>
        <a:spcAft>
          <a:spcPct val="0"/>
        </a:spcAft>
        <a:buClr>
          <a:schemeClr val="tx2"/>
        </a:buClr>
        <a:buFont typeface="Arial" charset="0"/>
        <a:buChar char="•"/>
        <a:defRPr sz="2600" b="1" i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711325" indent="-17145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Char char="–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00250" indent="-17145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457450" indent="-17145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14650" indent="-17145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371850" indent="-17145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29050" indent="-17145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52425" y="0"/>
            <a:ext cx="8458200" cy="133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524000"/>
            <a:ext cx="83820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30948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0"/>
            <a:ext cx="1905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rgbClr val="FFCF02"/>
                </a:solidFill>
                <a:latin typeface="Arial" charset="0"/>
                <a:ea typeface="+mn-ea"/>
                <a:cs typeface="Arial"/>
              </a:defRPr>
            </a:lvl1pPr>
          </a:lstStyle>
          <a:p>
            <a:pPr>
              <a:defRPr/>
            </a:pPr>
            <a:fld id="{3B925A68-BE7D-422F-B826-C963A49D4B7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2773" name="Line 5"/>
          <p:cNvSpPr>
            <a:spLocks noChangeShapeType="1"/>
          </p:cNvSpPr>
          <p:nvPr userDrawn="1"/>
        </p:nvSpPr>
        <p:spPr bwMode="auto">
          <a:xfrm>
            <a:off x="0" y="1371600"/>
            <a:ext cx="91440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507259" r:id="rId1"/>
    <p:sldLayoutId id="2147507260" r:id="rId2"/>
    <p:sldLayoutId id="2147507261" r:id="rId3"/>
    <p:sldLayoutId id="2147507262" r:id="rId4"/>
    <p:sldLayoutId id="2147507263" r:id="rId5"/>
    <p:sldLayoutId id="2147507264" r:id="rId6"/>
    <p:sldLayoutId id="2147507265" r:id="rId7"/>
    <p:sldLayoutId id="2147507266" r:id="rId8"/>
    <p:sldLayoutId id="2147507267" r:id="rId9"/>
    <p:sldLayoutId id="2147507268" r:id="rId10"/>
    <p:sldLayoutId id="214750726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MS PGothic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MS PGothic" pitchFamily="34" charset="-128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MS PGothic" pitchFamily="34" charset="-128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MS PGothic" pitchFamily="34" charset="-128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MS PGothic" pitchFamily="34" charset="-128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MS PGothic" pitchFamily="34" charset="-128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MS PGothic" pitchFamily="34" charset="-128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MS PGothic" pitchFamily="34" charset="-128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MS PGothic" pitchFamily="34" charset="-128"/>
          <a:cs typeface="Arial" charset="0"/>
        </a:defRPr>
      </a:lvl9pPr>
    </p:titleStyle>
    <p:bodyStyle>
      <a:lvl1pPr marL="228600" indent="-228600" algn="l" rtl="0" eaLnBrk="0" fontAlgn="base" hangingPunct="0">
        <a:spcBef>
          <a:spcPct val="30000"/>
        </a:spcBef>
        <a:spcAft>
          <a:spcPct val="0"/>
        </a:spcAft>
        <a:buClr>
          <a:schemeClr val="tx2"/>
        </a:buClr>
        <a:buChar char="•"/>
        <a:defRPr sz="3200" b="1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628650" indent="-285750" algn="l" rtl="0" eaLnBrk="0" fontAlgn="base" hangingPunct="0">
        <a:spcBef>
          <a:spcPct val="30000"/>
        </a:spcBef>
        <a:spcAft>
          <a:spcPct val="0"/>
        </a:spcAft>
        <a:buClr>
          <a:schemeClr val="tx2"/>
        </a:buClr>
        <a:buChar char="–"/>
        <a:defRPr sz="2800" b="1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971550" indent="-228600" algn="l" rtl="0" eaLnBrk="0" fontAlgn="base" hangingPunct="0">
        <a:spcBef>
          <a:spcPct val="30000"/>
        </a:spcBef>
        <a:spcAft>
          <a:spcPct val="0"/>
        </a:spcAft>
        <a:buClr>
          <a:schemeClr val="tx2"/>
        </a:buClr>
        <a:buChar char="•"/>
        <a:defRPr sz="2400" b="1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314450" indent="-228600" algn="l" rtl="0" eaLnBrk="0" fontAlgn="base" hangingPunct="0">
        <a:spcBef>
          <a:spcPct val="30000"/>
        </a:spcBef>
        <a:spcAft>
          <a:spcPct val="0"/>
        </a:spcAft>
        <a:buClr>
          <a:schemeClr val="tx2"/>
        </a:buClr>
        <a:buChar char="–"/>
        <a:defRPr sz="2000" b="1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1657350" indent="-228600" algn="l" rtl="0" eaLnBrk="0" fontAlgn="base" hangingPunct="0">
        <a:spcBef>
          <a:spcPct val="30000"/>
        </a:spcBef>
        <a:spcAft>
          <a:spcPct val="0"/>
        </a:spcAft>
        <a:buClr>
          <a:schemeClr val="tx2"/>
        </a:buClr>
        <a:buChar char="•"/>
        <a:defRPr sz="2000" b="1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114550" indent="-228600" algn="l" rtl="0" fontAlgn="base">
        <a:spcBef>
          <a:spcPct val="30000"/>
        </a:spcBef>
        <a:spcAft>
          <a:spcPct val="0"/>
        </a:spcAft>
        <a:buClr>
          <a:schemeClr val="tx2"/>
        </a:buClr>
        <a:buChar char="•"/>
        <a:defRPr sz="2000" b="1">
          <a:solidFill>
            <a:schemeClr val="tx1"/>
          </a:solidFill>
          <a:latin typeface="+mn-lt"/>
          <a:ea typeface="+mn-ea"/>
          <a:cs typeface="+mn-cs"/>
        </a:defRPr>
      </a:lvl6pPr>
      <a:lvl7pPr marL="2571750" indent="-228600" algn="l" rtl="0" fontAlgn="base">
        <a:spcBef>
          <a:spcPct val="30000"/>
        </a:spcBef>
        <a:spcAft>
          <a:spcPct val="0"/>
        </a:spcAft>
        <a:buClr>
          <a:schemeClr val="tx2"/>
        </a:buClr>
        <a:buChar char="•"/>
        <a:defRPr sz="2000" b="1">
          <a:solidFill>
            <a:schemeClr val="tx1"/>
          </a:solidFill>
          <a:latin typeface="+mn-lt"/>
          <a:ea typeface="+mn-ea"/>
          <a:cs typeface="+mn-cs"/>
        </a:defRPr>
      </a:lvl7pPr>
      <a:lvl8pPr marL="3028950" indent="-228600" algn="l" rtl="0" fontAlgn="base">
        <a:spcBef>
          <a:spcPct val="30000"/>
        </a:spcBef>
        <a:spcAft>
          <a:spcPct val="0"/>
        </a:spcAft>
        <a:buClr>
          <a:schemeClr val="tx2"/>
        </a:buClr>
        <a:buChar char="•"/>
        <a:defRPr sz="2000" b="1">
          <a:solidFill>
            <a:schemeClr val="tx1"/>
          </a:solidFill>
          <a:latin typeface="+mn-lt"/>
          <a:ea typeface="+mn-ea"/>
          <a:cs typeface="+mn-cs"/>
        </a:defRPr>
      </a:lvl8pPr>
      <a:lvl9pPr marL="3486150" indent="-228600" algn="l" rtl="0" fontAlgn="base">
        <a:spcBef>
          <a:spcPct val="30000"/>
        </a:spcBef>
        <a:spcAft>
          <a:spcPct val="0"/>
        </a:spcAft>
        <a:buClr>
          <a:schemeClr val="tx2"/>
        </a:buClr>
        <a:buChar char="•"/>
        <a:defRPr sz="2000" b="1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9" tIns="45714" rIns="91429" bIns="4571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296835" name="Rectangle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sz="1400" b="0">
                <a:solidFill>
                  <a:schemeClr val="tx1"/>
                </a:solidFill>
                <a:cs typeface="Arial" pitchFamily="34" charset="0"/>
              </a:defRPr>
            </a:lvl1pPr>
          </a:lstStyle>
          <a:p>
            <a:pPr algn="l">
              <a:defRPr/>
            </a:pPr>
            <a:endParaRPr lang="en-US" dirty="0">
              <a:solidFill>
                <a:srgbClr val="FFFF00"/>
              </a:solidFill>
              <a:latin typeface="Times New Roman"/>
            </a:endParaRPr>
          </a:p>
        </p:txBody>
      </p:sp>
      <p:sp>
        <p:nvSpPr>
          <p:cNvPr id="2296836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FontTx/>
              <a:buNone/>
              <a:defRPr sz="1400" b="0">
                <a:solidFill>
                  <a:schemeClr val="tx1"/>
                </a:solidFill>
                <a:cs typeface="Arial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  <a:latin typeface="Times New Roman"/>
            </a:endParaRPr>
          </a:p>
        </p:txBody>
      </p:sp>
      <p:sp>
        <p:nvSpPr>
          <p:cNvPr id="2296837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FontTx/>
              <a:buNone/>
              <a:defRPr sz="1400" b="0">
                <a:solidFill>
                  <a:schemeClr val="tx1"/>
                </a:solidFill>
                <a:cs typeface="Arial" pitchFamily="34" charset="0"/>
              </a:defRPr>
            </a:lvl1pPr>
          </a:lstStyle>
          <a:p>
            <a:pPr>
              <a:defRPr/>
            </a:pPr>
            <a:fld id="{405B0E29-03C9-4604-B175-81520244469B}" type="slidenum">
              <a:rPr lang="en-US">
                <a:solidFill>
                  <a:srgbClr val="FFFF00"/>
                </a:solidFill>
                <a:latin typeface="Times New Roman"/>
              </a:rPr>
              <a:pPr>
                <a:defRPr/>
              </a:pPr>
              <a:t>‹#›</a:t>
            </a:fld>
            <a:endParaRPr lang="en-US" dirty="0">
              <a:solidFill>
                <a:srgbClr val="FFFF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65716835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507297" r:id="rId1"/>
    <p:sldLayoutId id="2147507298" r:id="rId2"/>
    <p:sldLayoutId id="2147507299" r:id="rId3"/>
    <p:sldLayoutId id="2147507300" r:id="rId4"/>
    <p:sldLayoutId id="2147507301" r:id="rId5"/>
    <p:sldLayoutId id="2147507302" r:id="rId6"/>
    <p:sldLayoutId id="2147507303" r:id="rId7"/>
    <p:sldLayoutId id="2147507304" r:id="rId8"/>
    <p:sldLayoutId id="2147507305" r:id="rId9"/>
    <p:sldLayoutId id="2147507306" r:id="rId10"/>
    <p:sldLayoutId id="2147507307" r:id="rId11"/>
    <p:sldLayoutId id="2147507308" r:id="rId12"/>
    <p:sldLayoutId id="2147507309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161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+mn-lt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4161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4161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83524C4C-2B3E-4959-9873-01F009767C6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7682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7361" r:id="rId1"/>
    <p:sldLayoutId id="2147507362" r:id="rId2"/>
    <p:sldLayoutId id="2147507363" r:id="rId3"/>
    <p:sldLayoutId id="2147507364" r:id="rId4"/>
    <p:sldLayoutId id="2147507365" r:id="rId5"/>
    <p:sldLayoutId id="2147507366" r:id="rId6"/>
    <p:sldLayoutId id="2147507367" r:id="rId7"/>
    <p:sldLayoutId id="2147507368" r:id="rId8"/>
    <p:sldLayoutId id="2147507369" r:id="rId9"/>
    <p:sldLayoutId id="2147507370" r:id="rId10"/>
    <p:sldLayoutId id="21475073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961E5C72-0B9D-4567-A840-1537069F63D8}" type="slidenum">
              <a:rPr lang="en-US" altLang="en-US"/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14204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7460" r:id="rId1"/>
    <p:sldLayoutId id="2147507461" r:id="rId2"/>
    <p:sldLayoutId id="2147507462" r:id="rId3"/>
    <p:sldLayoutId id="2147507463" r:id="rId4"/>
    <p:sldLayoutId id="2147507464" r:id="rId5"/>
    <p:sldLayoutId id="2147507465" r:id="rId6"/>
    <p:sldLayoutId id="2147507466" r:id="rId7"/>
    <p:sldLayoutId id="2147507467" r:id="rId8"/>
    <p:sldLayoutId id="2147507468" r:id="rId9"/>
    <p:sldLayoutId id="2147507469" r:id="rId10"/>
    <p:sldLayoutId id="2147507470" r:id="rId11"/>
    <p:sldLayoutId id="2147507471" r:id="rId12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2476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400">
                <a:solidFill>
                  <a:srgbClr val="FFFF00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2476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solidFill>
                  <a:srgbClr val="FFFF00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2476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rgbClr val="FFFF00"/>
                </a:solidFill>
              </a:defRPr>
            </a:lvl1pPr>
          </a:lstStyle>
          <a:p>
            <a:pPr>
              <a:defRPr/>
            </a:pPr>
            <a:fld id="{27591604-0C27-4D44-B7A6-81E5A0D6BF9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2160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7553" r:id="rId1"/>
    <p:sldLayoutId id="2147507554" r:id="rId2"/>
    <p:sldLayoutId id="2147507555" r:id="rId3"/>
    <p:sldLayoutId id="2147507556" r:id="rId4"/>
    <p:sldLayoutId id="2147507557" r:id="rId5"/>
    <p:sldLayoutId id="2147507558" r:id="rId6"/>
    <p:sldLayoutId id="2147507559" r:id="rId7"/>
    <p:sldLayoutId id="2147507560" r:id="rId8"/>
    <p:sldLayoutId id="2147507561" r:id="rId9"/>
    <p:sldLayoutId id="2147507562" r:id="rId10"/>
    <p:sldLayoutId id="214750756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lardinois@sbcglobal.net" TargetMode="External"/><Relationship Id="rId4" Type="http://schemas.openxmlformats.org/officeDocument/2006/relationships/image" Target="../media/image6.jpeg"/><Relationship Id="rId5" Type="http://schemas.openxmlformats.org/officeDocument/2006/relationships/image" Target="../media/image7.png"/><Relationship Id="rId1" Type="http://schemas.openxmlformats.org/officeDocument/2006/relationships/slideLayout" Target="../slideLayouts/slideLayout98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3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1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9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ext Box 2"/>
          <p:cNvSpPr txBox="1">
            <a:spLocks noChangeArrowheads="1"/>
          </p:cNvSpPr>
          <p:nvPr/>
        </p:nvSpPr>
        <p:spPr bwMode="auto">
          <a:xfrm>
            <a:off x="3717925" y="50165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rgbClr val="FFFFFF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000" b="1">
                <a:solidFill>
                  <a:srgbClr val="FFFFFF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000" b="1">
                <a:solidFill>
                  <a:srgbClr val="FFFFFF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000" b="1">
                <a:solidFill>
                  <a:srgbClr val="FFFFFF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000" b="1">
                <a:solidFill>
                  <a:srgbClr val="FFFFFF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000" b="1">
                <a:solidFill>
                  <a:srgbClr val="FFFFFF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000" b="1">
                <a:solidFill>
                  <a:srgbClr val="FFFFFF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000" b="1">
                <a:solidFill>
                  <a:srgbClr val="FFFFFF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000" b="1">
                <a:solidFill>
                  <a:srgbClr val="FFFFFF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endParaRPr lang="en-US" altLang="en-US" sz="3600" b="0" dirty="0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73731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rgbClr val="FFFFFF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000" b="1">
                <a:solidFill>
                  <a:srgbClr val="FFFFFF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000" b="1">
                <a:solidFill>
                  <a:srgbClr val="FFFFFF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000" b="1">
                <a:solidFill>
                  <a:srgbClr val="FFFFFF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000" b="1">
                <a:solidFill>
                  <a:srgbClr val="FFFFFF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000" b="1">
                <a:solidFill>
                  <a:srgbClr val="FFFFFF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000" b="1">
                <a:solidFill>
                  <a:srgbClr val="FFFFFF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000" b="1">
                <a:solidFill>
                  <a:srgbClr val="FFFFFF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000" b="1">
                <a:solidFill>
                  <a:srgbClr val="FFFFFF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4800" dirty="0">
                <a:solidFill>
                  <a:srgbClr val="FFFF00"/>
                </a:solidFill>
                <a:ea typeface="MS PGothic" pitchFamily="34" charset="-128"/>
              </a:rPr>
              <a:t>Hypertension Update: </a:t>
            </a:r>
          </a:p>
          <a:p>
            <a:pPr eaLnBrk="1" hangingPunct="1"/>
            <a:r>
              <a:rPr lang="en-US" altLang="en-US" sz="4800" dirty="0">
                <a:solidFill>
                  <a:srgbClr val="FFFF00"/>
                </a:solidFill>
                <a:ea typeface="MS PGothic" pitchFamily="34" charset="-128"/>
              </a:rPr>
              <a:t>How Low Shall We Go? </a:t>
            </a:r>
          </a:p>
        </p:txBody>
      </p:sp>
      <p:sp>
        <p:nvSpPr>
          <p:cNvPr id="73732" name="Text Box 4"/>
          <p:cNvSpPr txBox="1">
            <a:spLocks noChangeArrowheads="1"/>
          </p:cNvSpPr>
          <p:nvPr/>
        </p:nvSpPr>
        <p:spPr bwMode="auto">
          <a:xfrm>
            <a:off x="38100" y="1859767"/>
            <a:ext cx="9144000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rgbClr val="FFFFFF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000" b="1">
                <a:solidFill>
                  <a:srgbClr val="FFFFFF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000" b="1">
                <a:solidFill>
                  <a:srgbClr val="FFFFFF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000" b="1">
                <a:solidFill>
                  <a:srgbClr val="FFFFFF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000" b="1">
                <a:solidFill>
                  <a:srgbClr val="FFFFFF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000" b="1">
                <a:solidFill>
                  <a:srgbClr val="FFFFFF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000" b="1">
                <a:solidFill>
                  <a:srgbClr val="FFFFFF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000" b="1">
                <a:solidFill>
                  <a:srgbClr val="FFFFFF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000" b="1">
                <a:solidFill>
                  <a:srgbClr val="FFFFFF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3200" dirty="0">
                <a:ea typeface="MS PGothic" pitchFamily="34" charset="-128"/>
              </a:rPr>
              <a:t>Claude K. Lardinois, MD, FACP, MACN, FACE</a:t>
            </a:r>
          </a:p>
          <a:p>
            <a:pPr eaLnBrk="1" hangingPunct="1"/>
            <a:r>
              <a:rPr lang="en-US" altLang="en-US" sz="2600" dirty="0">
                <a:solidFill>
                  <a:srgbClr val="FFFF00"/>
                </a:solidFill>
                <a:ea typeface="MS PGothic" pitchFamily="34" charset="-128"/>
                <a:hlinkClick r:id="rId3"/>
              </a:rPr>
              <a:t>lardinois@sbcglobal.net</a:t>
            </a:r>
            <a:r>
              <a:rPr lang="en-US" altLang="en-US" sz="2600" dirty="0">
                <a:solidFill>
                  <a:srgbClr val="FFFF00"/>
                </a:solidFill>
                <a:ea typeface="MS PGothic" pitchFamily="34" charset="-128"/>
              </a:rPr>
              <a:t>  </a:t>
            </a:r>
            <a:r>
              <a:rPr lang="en-US" altLang="en-US" sz="2600" dirty="0">
                <a:ea typeface="MS PGothic" pitchFamily="34" charset="-128"/>
              </a:rPr>
              <a:t>                 </a:t>
            </a:r>
          </a:p>
          <a:p>
            <a:pPr eaLnBrk="1" hangingPunct="1"/>
            <a:r>
              <a:rPr lang="en-US" altLang="en-US" sz="2600" dirty="0">
                <a:ea typeface="MS PGothic" pitchFamily="34" charset="-128"/>
              </a:rPr>
              <a:t>Emeritus Professor</a:t>
            </a:r>
            <a:br>
              <a:rPr lang="en-US" altLang="en-US" sz="2600" dirty="0">
                <a:ea typeface="MS PGothic" pitchFamily="34" charset="-128"/>
              </a:rPr>
            </a:br>
            <a:r>
              <a:rPr lang="en-US" altLang="en-US" sz="2600" dirty="0">
                <a:ea typeface="MS PGothic" pitchFamily="34" charset="-128"/>
              </a:rPr>
              <a:t>University of Nevada School of Medicine, Reno, Nevada</a:t>
            </a:r>
          </a:p>
          <a:p>
            <a:pPr eaLnBrk="1" hangingPunct="1"/>
            <a:r>
              <a:rPr lang="en-US" altLang="en-US" sz="2600" dirty="0">
                <a:ea typeface="MS PGothic" pitchFamily="34" charset="-128"/>
              </a:rPr>
              <a:t>Board Certified Endocrinologist</a:t>
            </a:r>
          </a:p>
          <a:p>
            <a:pPr eaLnBrk="1" hangingPunct="1"/>
            <a:r>
              <a:rPr lang="en-US" altLang="en-US" sz="2600" dirty="0">
                <a:ea typeface="MS PGothic" pitchFamily="34" charset="-128"/>
              </a:rPr>
              <a:t>   Medical Director for American Health Care, Rocklin, CA</a:t>
            </a:r>
          </a:p>
        </p:txBody>
      </p:sp>
      <p:pic>
        <p:nvPicPr>
          <p:cNvPr id="73735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10100" y="4800600"/>
            <a:ext cx="3810000" cy="1207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4800600"/>
            <a:ext cx="3810000" cy="1207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1908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1143000"/>
          </a:xfrm>
        </p:spPr>
        <p:txBody>
          <a:bodyPr/>
          <a:lstStyle/>
          <a:p>
            <a:r>
              <a:rPr lang="en-US" sz="4800" b="1" dirty="0"/>
              <a:t>Speaker Disclosure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057400"/>
            <a:ext cx="8229600" cy="4525963"/>
          </a:xfrm>
        </p:spPr>
        <p:txBody>
          <a:bodyPr/>
          <a:lstStyle/>
          <a:p>
            <a:pPr marL="231775" indent="0" eaLnBrk="1" hangingPunct="1">
              <a:buClr>
                <a:schemeClr val="tx1"/>
              </a:buClr>
              <a:buFontTx/>
              <a:buNone/>
              <a:defRPr/>
            </a:pPr>
            <a:r>
              <a:rPr lang="en-US" altLang="en-US" sz="4000" b="1" dirty="0">
                <a:solidFill>
                  <a:srgbClr val="FFFFFF"/>
                </a:solidFill>
              </a:rPr>
              <a:t>I have received honoraria as a speaker for Boehringer Ingelheim, </a:t>
            </a:r>
          </a:p>
          <a:p>
            <a:pPr marL="231775" indent="0" eaLnBrk="1" hangingPunct="1">
              <a:buClr>
                <a:schemeClr val="tx1"/>
              </a:buClr>
              <a:buFontTx/>
              <a:buNone/>
              <a:defRPr/>
            </a:pPr>
            <a:r>
              <a:rPr lang="en-US" altLang="en-US" sz="4000" b="1" dirty="0">
                <a:solidFill>
                  <a:srgbClr val="FFFFFF"/>
                </a:solidFill>
              </a:rPr>
              <a:t>Eli Lilly, Janssen Pharmaceuticals, and Merck.</a:t>
            </a:r>
          </a:p>
          <a:p>
            <a:pPr lvl="4" algn="r">
              <a:buNone/>
            </a:pPr>
            <a:endParaRPr lang="en-US" b="1" dirty="0">
              <a:solidFill>
                <a:srgbClr val="FFFFFF"/>
              </a:solidFill>
            </a:endParaRPr>
          </a:p>
          <a:p>
            <a:pPr lvl="4" algn="r">
              <a:buNone/>
            </a:pPr>
            <a:r>
              <a:rPr lang="en-US" sz="2800" b="1" dirty="0">
                <a:solidFill>
                  <a:srgbClr val="FFFFFF"/>
                </a:solidFill>
              </a:rPr>
              <a:t>--Dr. Lardinois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" y="457200"/>
            <a:ext cx="9144000" cy="838200"/>
          </a:xfrm>
        </p:spPr>
        <p:txBody>
          <a:bodyPr/>
          <a:lstStyle/>
          <a:p>
            <a:pPr marL="112713"/>
            <a:r>
              <a:rPr lang="en-US" b="1" dirty="0"/>
              <a:t>Educational Objectives</a:t>
            </a:r>
            <a:endParaRPr lang="en-US" dirty="0"/>
          </a:p>
        </p:txBody>
      </p:sp>
      <p:sp>
        <p:nvSpPr>
          <p:cNvPr id="63490" name="Rectangle 3"/>
          <p:cNvSpPr>
            <a:spLocks noGrp="1" noChangeArrowheads="1"/>
          </p:cNvSpPr>
          <p:nvPr>
            <p:ph idx="1"/>
          </p:nvPr>
        </p:nvSpPr>
        <p:spPr>
          <a:xfrm>
            <a:off x="171450" y="1676400"/>
            <a:ext cx="8801100" cy="4495800"/>
          </a:xfrm>
        </p:spPr>
        <p:txBody>
          <a:bodyPr/>
          <a:lstStyle/>
          <a:p>
            <a:pPr lvl="0"/>
            <a:r>
              <a:rPr lang="en-US" sz="2600" b="1" dirty="0">
                <a:solidFill>
                  <a:srgbClr val="FFFFFF"/>
                </a:solidFill>
              </a:rPr>
              <a:t>Identify the etiologies and prevalence of primary and secondary hypertension.</a:t>
            </a:r>
          </a:p>
          <a:p>
            <a:pPr lvl="0"/>
            <a:r>
              <a:rPr lang="en-US" sz="2600" b="1" dirty="0">
                <a:solidFill>
                  <a:srgbClr val="FFFFFF"/>
                </a:solidFill>
              </a:rPr>
              <a:t>Identify the manifestations of hypertension complications.</a:t>
            </a:r>
          </a:p>
          <a:p>
            <a:pPr lvl="0"/>
            <a:r>
              <a:rPr lang="en-US" sz="2600" b="1" dirty="0">
                <a:solidFill>
                  <a:srgbClr val="FFFFFF"/>
                </a:solidFill>
              </a:rPr>
              <a:t>Evaluate observational and clinical trials to determine target blood pressure goals.</a:t>
            </a:r>
          </a:p>
          <a:p>
            <a:r>
              <a:rPr lang="en-US" sz="2600" b="1" dirty="0">
                <a:solidFill>
                  <a:srgbClr val="FFFFFF"/>
                </a:solidFill>
              </a:rPr>
              <a:t>Describe life-style changes including dietary and exercise; customize nutrition counseling based on ApoE genotype; is it time to begin restricting fructose in the diet? </a:t>
            </a:r>
          </a:p>
          <a:p>
            <a:r>
              <a:rPr lang="en-US" sz="2600" b="1" dirty="0">
                <a:solidFill>
                  <a:srgbClr val="FFFFFF"/>
                </a:solidFill>
              </a:rPr>
              <a:t>Describe pharmacological therapeutic options to target blood pressure to goal.</a:t>
            </a:r>
            <a:endParaRPr lang="en-US" sz="2600" dirty="0">
              <a:solidFill>
                <a:srgbClr val="FFFFFF"/>
              </a:solidFill>
            </a:endParaRPr>
          </a:p>
          <a:p>
            <a:pPr eaLnBrk="1" hangingPunct="1">
              <a:lnSpc>
                <a:spcPct val="80000"/>
              </a:lnSpc>
              <a:buClr>
                <a:srgbClr val="FFFF00"/>
              </a:buClr>
              <a:buFont typeface="Arial" panose="020B0604020202020204" pitchFamily="34" charset="0"/>
              <a:buChar char="•"/>
            </a:pPr>
            <a:endParaRPr lang="en-US" sz="3000" b="1" dirty="0">
              <a:solidFill>
                <a:srgbClr val="FFFFFF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1600" b="1" dirty="0">
              <a:solidFill>
                <a:srgbClr val="FFFFFF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8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3782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ChangeArrowheads="1"/>
          </p:cNvSpPr>
          <p:nvPr/>
        </p:nvSpPr>
        <p:spPr bwMode="auto">
          <a:xfrm>
            <a:off x="0" y="152400"/>
            <a:ext cx="9144000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CA" sz="4000" b="1" dirty="0">
                <a:solidFill>
                  <a:srgbClr val="FFFF00"/>
                </a:solidFill>
              </a:rPr>
              <a:t>High Blood Pressure - Leading Cause of Mortality Worldwide, 2002</a:t>
            </a:r>
            <a:endParaRPr lang="en-US" sz="4000" b="1" dirty="0">
              <a:solidFill>
                <a:srgbClr val="FFFF00"/>
              </a:solidFill>
            </a:endParaRPr>
          </a:p>
        </p:txBody>
      </p:sp>
      <p:sp>
        <p:nvSpPr>
          <p:cNvPr id="64515" name="Text Box 3"/>
          <p:cNvSpPr txBox="1">
            <a:spLocks noChangeArrowheads="1"/>
          </p:cNvSpPr>
          <p:nvPr/>
        </p:nvSpPr>
        <p:spPr bwMode="auto">
          <a:xfrm flipH="1">
            <a:off x="-34326" y="6593374"/>
            <a:ext cx="91440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b">
            <a:spAutoFit/>
          </a:bodyPr>
          <a:lstStyle/>
          <a:p>
            <a:pPr algn="l" eaLnBrk="0" hangingPunct="0">
              <a:spcBef>
                <a:spcPct val="25000"/>
              </a:spcBef>
            </a:pPr>
            <a:r>
              <a:rPr lang="en-US" sz="1200" b="1" dirty="0">
                <a:solidFill>
                  <a:srgbClr val="FFFFFF"/>
                </a:solidFill>
              </a:rPr>
              <a:t>Lancet 2002;360:1347-1360</a:t>
            </a:r>
          </a:p>
        </p:txBody>
      </p:sp>
      <p:sp>
        <p:nvSpPr>
          <p:cNvPr id="64516" name="Text Box 4"/>
          <p:cNvSpPr txBox="1">
            <a:spLocks noChangeArrowheads="1"/>
          </p:cNvSpPr>
          <p:nvPr/>
        </p:nvSpPr>
        <p:spPr bwMode="auto">
          <a:xfrm>
            <a:off x="0" y="5943600"/>
            <a:ext cx="9144000" cy="4254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90000"/>
              </a:lnSpc>
            </a:pPr>
            <a:r>
              <a:rPr lang="en-US" b="1" dirty="0">
                <a:solidFill>
                  <a:srgbClr val="FFFFFF"/>
                </a:solidFill>
              </a:rPr>
              <a:t>Attributable Mortality  (in millions – total 55,861,000)</a:t>
            </a:r>
          </a:p>
        </p:txBody>
      </p:sp>
      <p:sp>
        <p:nvSpPr>
          <p:cNvPr id="64517" name="Text Box 5"/>
          <p:cNvSpPr txBox="1">
            <a:spLocks noChangeArrowheads="1"/>
          </p:cNvSpPr>
          <p:nvPr/>
        </p:nvSpPr>
        <p:spPr bwMode="auto">
          <a:xfrm>
            <a:off x="4983163" y="4022725"/>
            <a:ext cx="4070350" cy="108108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0" hangingPunct="0">
              <a:spcBef>
                <a:spcPct val="30000"/>
              </a:spcBef>
            </a:pPr>
            <a:r>
              <a:rPr lang="en-US" sz="1800" b="1" dirty="0">
                <a:solidFill>
                  <a:srgbClr val="FFFFFF"/>
                </a:solidFill>
                <a:latin typeface="Arial" charset="0"/>
              </a:rPr>
              <a:t>High Mortality, Developing Region</a:t>
            </a:r>
          </a:p>
          <a:p>
            <a:pPr algn="l" eaLnBrk="0" hangingPunct="0">
              <a:spcBef>
                <a:spcPct val="30000"/>
              </a:spcBef>
            </a:pPr>
            <a:r>
              <a:rPr lang="en-US" sz="1800" b="1" dirty="0">
                <a:solidFill>
                  <a:srgbClr val="FFFFFF"/>
                </a:solidFill>
                <a:latin typeface="Arial" charset="0"/>
              </a:rPr>
              <a:t>Lower Mortality, Developing Region</a:t>
            </a:r>
          </a:p>
          <a:p>
            <a:pPr algn="l" eaLnBrk="0" hangingPunct="0">
              <a:spcBef>
                <a:spcPct val="30000"/>
              </a:spcBef>
            </a:pPr>
            <a:r>
              <a:rPr lang="en-US" sz="1800" b="1" dirty="0">
                <a:solidFill>
                  <a:srgbClr val="FFFFFF"/>
                </a:solidFill>
                <a:latin typeface="Arial" charset="0"/>
              </a:rPr>
              <a:t>Developed Region</a:t>
            </a:r>
          </a:p>
        </p:txBody>
      </p:sp>
      <p:sp>
        <p:nvSpPr>
          <p:cNvPr id="64518" name="Rectangle 6"/>
          <p:cNvSpPr>
            <a:spLocks noChangeArrowheads="1"/>
          </p:cNvSpPr>
          <p:nvPr/>
        </p:nvSpPr>
        <p:spPr bwMode="auto">
          <a:xfrm>
            <a:off x="4876800" y="4114800"/>
            <a:ext cx="120650" cy="153988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4519" name="Rectangle 7"/>
          <p:cNvSpPr>
            <a:spLocks noChangeArrowheads="1"/>
          </p:cNvSpPr>
          <p:nvPr/>
        </p:nvSpPr>
        <p:spPr bwMode="auto">
          <a:xfrm>
            <a:off x="4876800" y="4495800"/>
            <a:ext cx="120650" cy="152400"/>
          </a:xfrm>
          <a:prstGeom prst="rect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4520" name="Rectangle 8"/>
          <p:cNvSpPr>
            <a:spLocks noChangeArrowheads="1"/>
          </p:cNvSpPr>
          <p:nvPr/>
        </p:nvSpPr>
        <p:spPr bwMode="auto">
          <a:xfrm>
            <a:off x="4876800" y="4800600"/>
            <a:ext cx="120650" cy="153988"/>
          </a:xfrm>
          <a:prstGeom prst="rect">
            <a:avLst/>
          </a:prstGeom>
          <a:solidFill>
            <a:srgbClr val="CC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4521" name="Line 9"/>
          <p:cNvSpPr>
            <a:spLocks noChangeShapeType="1"/>
          </p:cNvSpPr>
          <p:nvPr/>
        </p:nvSpPr>
        <p:spPr bwMode="auto">
          <a:xfrm rot="5400000">
            <a:off x="5466557" y="3640931"/>
            <a:ext cx="0" cy="353853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4522" name="Line 10"/>
          <p:cNvSpPr>
            <a:spLocks noChangeShapeType="1"/>
          </p:cNvSpPr>
          <p:nvPr/>
        </p:nvSpPr>
        <p:spPr bwMode="auto">
          <a:xfrm rot="5400000" flipH="1">
            <a:off x="7196931" y="5447507"/>
            <a:ext cx="77787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4523" name="Line 11"/>
          <p:cNvSpPr>
            <a:spLocks noChangeShapeType="1"/>
          </p:cNvSpPr>
          <p:nvPr/>
        </p:nvSpPr>
        <p:spPr bwMode="auto">
          <a:xfrm rot="5400000" flipH="1">
            <a:off x="6752431" y="5447507"/>
            <a:ext cx="77787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4524" name="Line 12"/>
          <p:cNvSpPr>
            <a:spLocks noChangeShapeType="1"/>
          </p:cNvSpPr>
          <p:nvPr/>
        </p:nvSpPr>
        <p:spPr bwMode="auto">
          <a:xfrm rot="5400000" flipH="1">
            <a:off x="6311106" y="5447507"/>
            <a:ext cx="77787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4525" name="Line 13"/>
          <p:cNvSpPr>
            <a:spLocks noChangeShapeType="1"/>
          </p:cNvSpPr>
          <p:nvPr/>
        </p:nvSpPr>
        <p:spPr bwMode="auto">
          <a:xfrm rot="5400000" flipH="1">
            <a:off x="5866606" y="5447507"/>
            <a:ext cx="77787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4526" name="Line 14"/>
          <p:cNvSpPr>
            <a:spLocks noChangeShapeType="1"/>
          </p:cNvSpPr>
          <p:nvPr/>
        </p:nvSpPr>
        <p:spPr bwMode="auto">
          <a:xfrm rot="5400000" flipH="1">
            <a:off x="5423694" y="5447507"/>
            <a:ext cx="77787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4527" name="Line 15"/>
          <p:cNvSpPr>
            <a:spLocks noChangeShapeType="1"/>
          </p:cNvSpPr>
          <p:nvPr/>
        </p:nvSpPr>
        <p:spPr bwMode="auto">
          <a:xfrm rot="5400000" flipH="1">
            <a:off x="4980781" y="5447507"/>
            <a:ext cx="77787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4528" name="Line 16"/>
          <p:cNvSpPr>
            <a:spLocks noChangeShapeType="1"/>
          </p:cNvSpPr>
          <p:nvPr/>
        </p:nvSpPr>
        <p:spPr bwMode="auto">
          <a:xfrm rot="5400000" flipH="1">
            <a:off x="4537869" y="5447507"/>
            <a:ext cx="77787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4529" name="Line 17"/>
          <p:cNvSpPr>
            <a:spLocks noChangeShapeType="1"/>
          </p:cNvSpPr>
          <p:nvPr/>
        </p:nvSpPr>
        <p:spPr bwMode="auto">
          <a:xfrm rot="5400000" flipH="1">
            <a:off x="4094956" y="5447507"/>
            <a:ext cx="77787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4530" name="Line 18"/>
          <p:cNvSpPr>
            <a:spLocks noChangeShapeType="1"/>
          </p:cNvSpPr>
          <p:nvPr/>
        </p:nvSpPr>
        <p:spPr bwMode="auto">
          <a:xfrm rot="5400000" flipH="1">
            <a:off x="3652044" y="5447507"/>
            <a:ext cx="77787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4531" name="Text Box 19"/>
          <p:cNvSpPr txBox="1">
            <a:spLocks noChangeArrowheads="1"/>
          </p:cNvSpPr>
          <p:nvPr/>
        </p:nvSpPr>
        <p:spPr bwMode="auto">
          <a:xfrm>
            <a:off x="3529013" y="5532438"/>
            <a:ext cx="268287" cy="27463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0" hangingPunct="0"/>
            <a:r>
              <a:rPr lang="en-US" sz="1200" dirty="0">
                <a:solidFill>
                  <a:srgbClr val="FFFFFF"/>
                </a:solidFill>
                <a:latin typeface="Arial" charset="0"/>
              </a:rPr>
              <a:t>0</a:t>
            </a:r>
          </a:p>
        </p:txBody>
      </p:sp>
      <p:sp>
        <p:nvSpPr>
          <p:cNvPr id="64532" name="Text Box 20"/>
          <p:cNvSpPr txBox="1">
            <a:spLocks noChangeArrowheads="1"/>
          </p:cNvSpPr>
          <p:nvPr/>
        </p:nvSpPr>
        <p:spPr bwMode="auto">
          <a:xfrm>
            <a:off x="7104063" y="5532438"/>
            <a:ext cx="268287" cy="27463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0" hangingPunct="0"/>
            <a:r>
              <a:rPr lang="en-US" sz="1200" dirty="0">
                <a:solidFill>
                  <a:srgbClr val="FFFFFF"/>
                </a:solidFill>
                <a:latin typeface="Arial" charset="0"/>
              </a:rPr>
              <a:t>8</a:t>
            </a:r>
          </a:p>
        </p:txBody>
      </p:sp>
      <p:sp>
        <p:nvSpPr>
          <p:cNvPr id="64533" name="Text Box 21"/>
          <p:cNvSpPr txBox="1">
            <a:spLocks noChangeArrowheads="1"/>
          </p:cNvSpPr>
          <p:nvPr/>
        </p:nvSpPr>
        <p:spPr bwMode="auto">
          <a:xfrm>
            <a:off x="6673850" y="5532438"/>
            <a:ext cx="268288" cy="27463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0" hangingPunct="0"/>
            <a:r>
              <a:rPr lang="en-US" sz="1200" dirty="0">
                <a:solidFill>
                  <a:srgbClr val="FFFFFF"/>
                </a:solidFill>
                <a:latin typeface="Arial" charset="0"/>
              </a:rPr>
              <a:t>7</a:t>
            </a:r>
          </a:p>
        </p:txBody>
      </p:sp>
      <p:sp>
        <p:nvSpPr>
          <p:cNvPr id="64534" name="Text Box 22"/>
          <p:cNvSpPr txBox="1">
            <a:spLocks noChangeArrowheads="1"/>
          </p:cNvSpPr>
          <p:nvPr/>
        </p:nvSpPr>
        <p:spPr bwMode="auto">
          <a:xfrm>
            <a:off x="6234113" y="5532438"/>
            <a:ext cx="268287" cy="27463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0" hangingPunct="0"/>
            <a:r>
              <a:rPr lang="en-US" sz="1200" dirty="0">
                <a:solidFill>
                  <a:srgbClr val="FFFFFF"/>
                </a:solidFill>
                <a:latin typeface="Arial" charset="0"/>
              </a:rPr>
              <a:t>6</a:t>
            </a:r>
          </a:p>
        </p:txBody>
      </p:sp>
      <p:sp>
        <p:nvSpPr>
          <p:cNvPr id="64535" name="Text Box 23"/>
          <p:cNvSpPr txBox="1">
            <a:spLocks noChangeArrowheads="1"/>
          </p:cNvSpPr>
          <p:nvPr/>
        </p:nvSpPr>
        <p:spPr bwMode="auto">
          <a:xfrm>
            <a:off x="5778500" y="5532438"/>
            <a:ext cx="268288" cy="27463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0" hangingPunct="0"/>
            <a:r>
              <a:rPr lang="en-US" sz="1200" dirty="0">
                <a:solidFill>
                  <a:srgbClr val="FFFFFF"/>
                </a:solidFill>
                <a:latin typeface="Arial" charset="0"/>
              </a:rPr>
              <a:t>5</a:t>
            </a:r>
          </a:p>
        </p:txBody>
      </p:sp>
      <p:sp>
        <p:nvSpPr>
          <p:cNvPr id="64536" name="Text Box 24"/>
          <p:cNvSpPr txBox="1">
            <a:spLocks noChangeArrowheads="1"/>
          </p:cNvSpPr>
          <p:nvPr/>
        </p:nvSpPr>
        <p:spPr bwMode="auto">
          <a:xfrm>
            <a:off x="5337175" y="5532438"/>
            <a:ext cx="268288" cy="27463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0" hangingPunct="0"/>
            <a:r>
              <a:rPr lang="en-US" sz="1200" dirty="0">
                <a:solidFill>
                  <a:srgbClr val="FFFFFF"/>
                </a:solidFill>
                <a:latin typeface="Arial" charset="0"/>
              </a:rPr>
              <a:t>4</a:t>
            </a:r>
          </a:p>
        </p:txBody>
      </p:sp>
      <p:sp>
        <p:nvSpPr>
          <p:cNvPr id="64537" name="Text Box 25"/>
          <p:cNvSpPr txBox="1">
            <a:spLocks noChangeArrowheads="1"/>
          </p:cNvSpPr>
          <p:nvPr/>
        </p:nvSpPr>
        <p:spPr bwMode="auto">
          <a:xfrm>
            <a:off x="4883150" y="5532438"/>
            <a:ext cx="268288" cy="27463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0" hangingPunct="0"/>
            <a:r>
              <a:rPr lang="en-US" sz="1200" dirty="0">
                <a:solidFill>
                  <a:srgbClr val="FFFFFF"/>
                </a:solidFill>
                <a:latin typeface="Arial" charset="0"/>
              </a:rPr>
              <a:t>3</a:t>
            </a:r>
          </a:p>
        </p:txBody>
      </p:sp>
      <p:sp>
        <p:nvSpPr>
          <p:cNvPr id="64538" name="Text Box 26"/>
          <p:cNvSpPr txBox="1">
            <a:spLocks noChangeArrowheads="1"/>
          </p:cNvSpPr>
          <p:nvPr/>
        </p:nvSpPr>
        <p:spPr bwMode="auto">
          <a:xfrm>
            <a:off x="4441825" y="5532438"/>
            <a:ext cx="268288" cy="27463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0" hangingPunct="0"/>
            <a:r>
              <a:rPr lang="en-US" sz="1200" dirty="0">
                <a:solidFill>
                  <a:srgbClr val="FFFFFF"/>
                </a:solidFill>
                <a:latin typeface="Arial" charset="0"/>
              </a:rPr>
              <a:t>2</a:t>
            </a:r>
          </a:p>
        </p:txBody>
      </p:sp>
      <p:sp>
        <p:nvSpPr>
          <p:cNvPr id="64539" name="Text Box 27"/>
          <p:cNvSpPr txBox="1">
            <a:spLocks noChangeArrowheads="1"/>
          </p:cNvSpPr>
          <p:nvPr/>
        </p:nvSpPr>
        <p:spPr bwMode="auto">
          <a:xfrm>
            <a:off x="3998913" y="5532438"/>
            <a:ext cx="268287" cy="27463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0" hangingPunct="0"/>
            <a:r>
              <a:rPr lang="en-US" sz="1200" dirty="0">
                <a:solidFill>
                  <a:srgbClr val="FFFFFF"/>
                </a:solidFill>
                <a:latin typeface="Arial" charset="0"/>
              </a:rPr>
              <a:t>1</a:t>
            </a:r>
          </a:p>
        </p:txBody>
      </p:sp>
      <p:sp>
        <p:nvSpPr>
          <p:cNvPr id="64540" name="Rectangle 28"/>
          <p:cNvSpPr>
            <a:spLocks noChangeArrowheads="1"/>
          </p:cNvSpPr>
          <p:nvPr/>
        </p:nvSpPr>
        <p:spPr bwMode="auto">
          <a:xfrm rot="5400000">
            <a:off x="3802062" y="4565651"/>
            <a:ext cx="231775" cy="45085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4541" name="Rectangle 29"/>
          <p:cNvSpPr>
            <a:spLocks noChangeArrowheads="1"/>
          </p:cNvSpPr>
          <p:nvPr/>
        </p:nvSpPr>
        <p:spPr bwMode="auto">
          <a:xfrm rot="5400000">
            <a:off x="4155281" y="4668045"/>
            <a:ext cx="231775" cy="246062"/>
          </a:xfrm>
          <a:prstGeom prst="rect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4542" name="Rectangle 30"/>
          <p:cNvSpPr>
            <a:spLocks noChangeArrowheads="1"/>
          </p:cNvSpPr>
          <p:nvPr/>
        </p:nvSpPr>
        <p:spPr bwMode="auto">
          <a:xfrm rot="5400000">
            <a:off x="3720306" y="5037932"/>
            <a:ext cx="231775" cy="287338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4543" name="Rectangle 31"/>
          <p:cNvSpPr>
            <a:spLocks noChangeArrowheads="1"/>
          </p:cNvSpPr>
          <p:nvPr/>
        </p:nvSpPr>
        <p:spPr bwMode="auto">
          <a:xfrm rot="5400000">
            <a:off x="3893344" y="5147469"/>
            <a:ext cx="231775" cy="68263"/>
          </a:xfrm>
          <a:prstGeom prst="rect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4544" name="Rectangle 32"/>
          <p:cNvSpPr>
            <a:spLocks noChangeArrowheads="1"/>
          </p:cNvSpPr>
          <p:nvPr/>
        </p:nvSpPr>
        <p:spPr bwMode="auto">
          <a:xfrm rot="5400000">
            <a:off x="4007644" y="1240631"/>
            <a:ext cx="231775" cy="862013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4545" name="Rectangle 33"/>
          <p:cNvSpPr>
            <a:spLocks noChangeArrowheads="1"/>
          </p:cNvSpPr>
          <p:nvPr/>
        </p:nvSpPr>
        <p:spPr bwMode="auto">
          <a:xfrm rot="5400000">
            <a:off x="4918869" y="1191419"/>
            <a:ext cx="231775" cy="960437"/>
          </a:xfrm>
          <a:prstGeom prst="rect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4546" name="Rectangle 34"/>
          <p:cNvSpPr>
            <a:spLocks noChangeArrowheads="1"/>
          </p:cNvSpPr>
          <p:nvPr/>
        </p:nvSpPr>
        <p:spPr bwMode="auto">
          <a:xfrm rot="5400000">
            <a:off x="6044406" y="1023144"/>
            <a:ext cx="231775" cy="1296988"/>
          </a:xfrm>
          <a:prstGeom prst="rect">
            <a:avLst/>
          </a:prstGeom>
          <a:solidFill>
            <a:srgbClr val="CC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4547" name="Rectangle 35"/>
          <p:cNvSpPr>
            <a:spLocks noChangeArrowheads="1"/>
          </p:cNvSpPr>
          <p:nvPr/>
        </p:nvSpPr>
        <p:spPr bwMode="auto">
          <a:xfrm rot="5400000">
            <a:off x="3833812" y="1803401"/>
            <a:ext cx="231775" cy="51435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4548" name="Rectangle 36"/>
          <p:cNvSpPr>
            <a:spLocks noChangeArrowheads="1"/>
          </p:cNvSpPr>
          <p:nvPr/>
        </p:nvSpPr>
        <p:spPr bwMode="auto">
          <a:xfrm rot="5400000">
            <a:off x="4370388" y="1779588"/>
            <a:ext cx="231775" cy="561975"/>
          </a:xfrm>
          <a:prstGeom prst="rect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4549" name="Rectangle 37"/>
          <p:cNvSpPr>
            <a:spLocks noChangeArrowheads="1"/>
          </p:cNvSpPr>
          <p:nvPr/>
        </p:nvSpPr>
        <p:spPr bwMode="auto">
          <a:xfrm rot="5400000">
            <a:off x="5183187" y="1527176"/>
            <a:ext cx="231775" cy="1066800"/>
          </a:xfrm>
          <a:prstGeom prst="rect">
            <a:avLst/>
          </a:prstGeom>
          <a:solidFill>
            <a:srgbClr val="CC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4550" name="Rectangle 38"/>
          <p:cNvSpPr>
            <a:spLocks noChangeArrowheads="1"/>
          </p:cNvSpPr>
          <p:nvPr/>
        </p:nvSpPr>
        <p:spPr bwMode="auto">
          <a:xfrm rot="5400000">
            <a:off x="3879056" y="2148682"/>
            <a:ext cx="231775" cy="604838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4551" name="Rectangle 39"/>
          <p:cNvSpPr>
            <a:spLocks noChangeArrowheads="1"/>
          </p:cNvSpPr>
          <p:nvPr/>
        </p:nvSpPr>
        <p:spPr bwMode="auto">
          <a:xfrm rot="5400000">
            <a:off x="4366419" y="2266157"/>
            <a:ext cx="231775" cy="369887"/>
          </a:xfrm>
          <a:prstGeom prst="rect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4552" name="Rectangle 40"/>
          <p:cNvSpPr>
            <a:spLocks noChangeArrowheads="1"/>
          </p:cNvSpPr>
          <p:nvPr/>
        </p:nvSpPr>
        <p:spPr bwMode="auto">
          <a:xfrm rot="5400000">
            <a:off x="5022850" y="1979613"/>
            <a:ext cx="231775" cy="942975"/>
          </a:xfrm>
          <a:prstGeom prst="rect">
            <a:avLst/>
          </a:prstGeom>
          <a:solidFill>
            <a:srgbClr val="CC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4553" name="Rectangle 41"/>
          <p:cNvSpPr>
            <a:spLocks noChangeArrowheads="1"/>
          </p:cNvSpPr>
          <p:nvPr/>
        </p:nvSpPr>
        <p:spPr bwMode="auto">
          <a:xfrm rot="5400000">
            <a:off x="4156869" y="2650331"/>
            <a:ext cx="231775" cy="1160463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4554" name="Rectangle 42"/>
          <p:cNvSpPr>
            <a:spLocks noChangeArrowheads="1"/>
          </p:cNvSpPr>
          <p:nvPr/>
        </p:nvSpPr>
        <p:spPr bwMode="auto">
          <a:xfrm rot="5400000">
            <a:off x="4767262" y="3198813"/>
            <a:ext cx="231775" cy="63500"/>
          </a:xfrm>
          <a:prstGeom prst="rect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4555" name="Rectangle 43"/>
          <p:cNvSpPr>
            <a:spLocks noChangeArrowheads="1"/>
          </p:cNvSpPr>
          <p:nvPr/>
        </p:nvSpPr>
        <p:spPr bwMode="auto">
          <a:xfrm rot="5400000">
            <a:off x="4814094" y="3209131"/>
            <a:ext cx="231775" cy="42863"/>
          </a:xfrm>
          <a:prstGeom prst="rect">
            <a:avLst/>
          </a:prstGeom>
          <a:solidFill>
            <a:srgbClr val="CC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4556" name="Rectangle 44"/>
          <p:cNvSpPr>
            <a:spLocks noChangeArrowheads="1"/>
          </p:cNvSpPr>
          <p:nvPr/>
        </p:nvSpPr>
        <p:spPr bwMode="auto">
          <a:xfrm rot="5400000">
            <a:off x="3655219" y="3542506"/>
            <a:ext cx="231775" cy="157163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4557" name="Rectangle 45"/>
          <p:cNvSpPr>
            <a:spLocks noChangeArrowheads="1"/>
          </p:cNvSpPr>
          <p:nvPr/>
        </p:nvSpPr>
        <p:spPr bwMode="auto">
          <a:xfrm rot="5400000">
            <a:off x="3902075" y="3449638"/>
            <a:ext cx="231775" cy="342900"/>
          </a:xfrm>
          <a:prstGeom prst="rect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4558" name="Rectangle 46"/>
          <p:cNvSpPr>
            <a:spLocks noChangeArrowheads="1"/>
          </p:cNvSpPr>
          <p:nvPr/>
        </p:nvSpPr>
        <p:spPr bwMode="auto">
          <a:xfrm rot="5400000">
            <a:off x="4375150" y="3319463"/>
            <a:ext cx="231775" cy="603250"/>
          </a:xfrm>
          <a:prstGeom prst="rect">
            <a:avLst/>
          </a:prstGeom>
          <a:solidFill>
            <a:srgbClr val="CC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4559" name="Rectangle 47"/>
          <p:cNvSpPr>
            <a:spLocks noChangeArrowheads="1"/>
          </p:cNvSpPr>
          <p:nvPr/>
        </p:nvSpPr>
        <p:spPr bwMode="auto">
          <a:xfrm rot="5400000">
            <a:off x="3700462" y="3887788"/>
            <a:ext cx="231775" cy="24765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4560" name="Rectangle 48"/>
          <p:cNvSpPr>
            <a:spLocks noChangeArrowheads="1"/>
          </p:cNvSpPr>
          <p:nvPr/>
        </p:nvSpPr>
        <p:spPr bwMode="auto">
          <a:xfrm rot="5400000">
            <a:off x="3924300" y="3913188"/>
            <a:ext cx="231775" cy="196850"/>
          </a:xfrm>
          <a:prstGeom prst="rect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4561" name="Rectangle 49"/>
          <p:cNvSpPr>
            <a:spLocks noChangeArrowheads="1"/>
          </p:cNvSpPr>
          <p:nvPr/>
        </p:nvSpPr>
        <p:spPr bwMode="auto">
          <a:xfrm rot="5400000">
            <a:off x="4198144" y="3826669"/>
            <a:ext cx="231775" cy="369887"/>
          </a:xfrm>
          <a:prstGeom prst="rect">
            <a:avLst/>
          </a:prstGeom>
          <a:solidFill>
            <a:srgbClr val="CC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4562" name="Rectangle 50"/>
          <p:cNvSpPr>
            <a:spLocks noChangeArrowheads="1"/>
          </p:cNvSpPr>
          <p:nvPr/>
        </p:nvSpPr>
        <p:spPr bwMode="auto">
          <a:xfrm rot="5400000">
            <a:off x="3658394" y="4318794"/>
            <a:ext cx="231775" cy="163513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4563" name="Rectangle 51"/>
          <p:cNvSpPr>
            <a:spLocks noChangeArrowheads="1"/>
          </p:cNvSpPr>
          <p:nvPr/>
        </p:nvSpPr>
        <p:spPr bwMode="auto">
          <a:xfrm rot="5400000">
            <a:off x="3929063" y="4211638"/>
            <a:ext cx="231775" cy="377825"/>
          </a:xfrm>
          <a:prstGeom prst="rect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4564" name="Rectangle 52"/>
          <p:cNvSpPr>
            <a:spLocks noChangeArrowheads="1"/>
          </p:cNvSpPr>
          <p:nvPr/>
        </p:nvSpPr>
        <p:spPr bwMode="auto">
          <a:xfrm rot="5400000">
            <a:off x="4212431" y="4296570"/>
            <a:ext cx="231775" cy="207962"/>
          </a:xfrm>
          <a:prstGeom prst="rect">
            <a:avLst/>
          </a:prstGeom>
          <a:solidFill>
            <a:srgbClr val="CC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4565" name="Text Box 53"/>
          <p:cNvSpPr txBox="1">
            <a:spLocks noChangeArrowheads="1"/>
          </p:cNvSpPr>
          <p:nvPr/>
        </p:nvSpPr>
        <p:spPr bwMode="auto">
          <a:xfrm rot="-2847">
            <a:off x="495300" y="1433513"/>
            <a:ext cx="3197225" cy="4572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eaLnBrk="0" hangingPunct="0"/>
            <a:r>
              <a:rPr lang="en-US" b="1" u="sng" dirty="0">
                <a:solidFill>
                  <a:srgbClr val="FFFFFF"/>
                </a:solidFill>
                <a:latin typeface="Arial" charset="0"/>
              </a:rPr>
              <a:t>High Blood Pressure</a:t>
            </a:r>
          </a:p>
        </p:txBody>
      </p:sp>
      <p:sp>
        <p:nvSpPr>
          <p:cNvPr id="64566" name="Text Box 54"/>
          <p:cNvSpPr txBox="1">
            <a:spLocks noChangeArrowheads="1"/>
          </p:cNvSpPr>
          <p:nvPr/>
        </p:nvSpPr>
        <p:spPr bwMode="auto">
          <a:xfrm rot="-2847">
            <a:off x="2568575" y="1866900"/>
            <a:ext cx="11239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eaLnBrk="0" hangingPunct="0"/>
            <a:r>
              <a:rPr lang="en-US" sz="1800" b="1" dirty="0">
                <a:solidFill>
                  <a:srgbClr val="FFFFFF"/>
                </a:solidFill>
                <a:latin typeface="Arial" charset="0"/>
              </a:rPr>
              <a:t>Tobacco</a:t>
            </a:r>
          </a:p>
        </p:txBody>
      </p:sp>
      <p:sp>
        <p:nvSpPr>
          <p:cNvPr id="64567" name="Text Box 55"/>
          <p:cNvSpPr txBox="1">
            <a:spLocks noChangeArrowheads="1"/>
          </p:cNvSpPr>
          <p:nvPr/>
        </p:nvSpPr>
        <p:spPr bwMode="auto">
          <a:xfrm rot="-2847">
            <a:off x="1689100" y="2254250"/>
            <a:ext cx="1993900" cy="36988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eaLnBrk="0" hangingPunct="0"/>
            <a:r>
              <a:rPr lang="en-US" sz="1800" b="1" dirty="0">
                <a:solidFill>
                  <a:srgbClr val="FFFFFF"/>
                </a:solidFill>
                <a:latin typeface="Arial" charset="0"/>
              </a:rPr>
              <a:t>High cholesterol</a:t>
            </a:r>
          </a:p>
        </p:txBody>
      </p:sp>
      <p:sp>
        <p:nvSpPr>
          <p:cNvPr id="64568" name="Text Box 56"/>
          <p:cNvSpPr txBox="1">
            <a:spLocks noChangeArrowheads="1"/>
          </p:cNvSpPr>
          <p:nvPr/>
        </p:nvSpPr>
        <p:spPr bwMode="auto">
          <a:xfrm rot="-2847">
            <a:off x="2282825" y="3035300"/>
            <a:ext cx="1403350" cy="36988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eaLnBrk="0" hangingPunct="0"/>
            <a:r>
              <a:rPr lang="en-US" sz="1800" b="1" dirty="0">
                <a:solidFill>
                  <a:srgbClr val="FFFFFF"/>
                </a:solidFill>
                <a:latin typeface="Arial" charset="0"/>
              </a:rPr>
              <a:t>Unsafe sex</a:t>
            </a:r>
          </a:p>
        </p:txBody>
      </p:sp>
      <p:sp>
        <p:nvSpPr>
          <p:cNvPr id="64569" name="Text Box 57"/>
          <p:cNvSpPr txBox="1">
            <a:spLocks noChangeArrowheads="1"/>
          </p:cNvSpPr>
          <p:nvPr/>
        </p:nvSpPr>
        <p:spPr bwMode="auto">
          <a:xfrm rot="-2847">
            <a:off x="2517775" y="3427413"/>
            <a:ext cx="1174750" cy="3667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eaLnBrk="0" hangingPunct="0"/>
            <a:r>
              <a:rPr lang="en-US" sz="1800" b="1" dirty="0">
                <a:solidFill>
                  <a:srgbClr val="FFFFFF"/>
                </a:solidFill>
                <a:latin typeface="Arial" charset="0"/>
              </a:rPr>
              <a:t>High BMI</a:t>
            </a:r>
          </a:p>
        </p:txBody>
      </p:sp>
      <p:sp>
        <p:nvSpPr>
          <p:cNvPr id="64570" name="Text Box 58"/>
          <p:cNvSpPr txBox="1">
            <a:spLocks noChangeArrowheads="1"/>
          </p:cNvSpPr>
          <p:nvPr/>
        </p:nvSpPr>
        <p:spPr bwMode="auto">
          <a:xfrm rot="-2847">
            <a:off x="1527175" y="3817938"/>
            <a:ext cx="2165350" cy="3667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eaLnBrk="0" hangingPunct="0"/>
            <a:r>
              <a:rPr lang="en-US" sz="1800" b="1" dirty="0">
                <a:solidFill>
                  <a:srgbClr val="FFFFFF"/>
                </a:solidFill>
                <a:latin typeface="Arial" charset="0"/>
              </a:rPr>
              <a:t>Physical inactivity</a:t>
            </a:r>
          </a:p>
        </p:txBody>
      </p:sp>
      <p:sp>
        <p:nvSpPr>
          <p:cNvPr id="64571" name="Text Box 59"/>
          <p:cNvSpPr txBox="1">
            <a:spLocks noChangeArrowheads="1"/>
          </p:cNvSpPr>
          <p:nvPr/>
        </p:nvSpPr>
        <p:spPr bwMode="auto">
          <a:xfrm rot="-2847">
            <a:off x="2670175" y="4208463"/>
            <a:ext cx="1022350" cy="3667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eaLnBrk="0" hangingPunct="0"/>
            <a:r>
              <a:rPr lang="en-US" sz="1800" b="1" dirty="0">
                <a:solidFill>
                  <a:srgbClr val="FFFFFF"/>
                </a:solidFill>
                <a:latin typeface="Arial" charset="0"/>
              </a:rPr>
              <a:t>Alcohol</a:t>
            </a:r>
          </a:p>
        </p:txBody>
      </p:sp>
      <p:sp>
        <p:nvSpPr>
          <p:cNvPr id="64572" name="Text Box 60"/>
          <p:cNvSpPr txBox="1">
            <a:spLocks noChangeArrowheads="1"/>
          </p:cNvSpPr>
          <p:nvPr/>
        </p:nvSpPr>
        <p:spPr bwMode="auto">
          <a:xfrm rot="-2847">
            <a:off x="244475" y="4598988"/>
            <a:ext cx="3448050" cy="3667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eaLnBrk="0" hangingPunct="0"/>
            <a:r>
              <a:rPr lang="en-US" sz="1800" b="1" dirty="0">
                <a:solidFill>
                  <a:srgbClr val="FFFFFF"/>
                </a:solidFill>
                <a:latin typeface="Arial" charset="0"/>
              </a:rPr>
              <a:t>Indoor smoke from solid fuels</a:t>
            </a:r>
          </a:p>
        </p:txBody>
      </p:sp>
      <p:sp>
        <p:nvSpPr>
          <p:cNvPr id="64573" name="Text Box 61"/>
          <p:cNvSpPr txBox="1">
            <a:spLocks noChangeArrowheads="1"/>
          </p:cNvSpPr>
          <p:nvPr/>
        </p:nvSpPr>
        <p:spPr bwMode="auto">
          <a:xfrm rot="-2847">
            <a:off x="1874838" y="4989513"/>
            <a:ext cx="1812925" cy="36988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eaLnBrk="0" hangingPunct="0"/>
            <a:r>
              <a:rPr lang="en-US" sz="1800" b="1" dirty="0">
                <a:solidFill>
                  <a:srgbClr val="FFFFFF"/>
                </a:solidFill>
                <a:latin typeface="Arial" charset="0"/>
              </a:rPr>
              <a:t>Iron deficiency</a:t>
            </a:r>
          </a:p>
        </p:txBody>
      </p:sp>
      <p:sp>
        <p:nvSpPr>
          <p:cNvPr id="64574" name="Rectangle 62"/>
          <p:cNvSpPr>
            <a:spLocks noChangeArrowheads="1"/>
          </p:cNvSpPr>
          <p:nvPr/>
        </p:nvSpPr>
        <p:spPr bwMode="auto">
          <a:xfrm rot="5400000">
            <a:off x="4323556" y="2094707"/>
            <a:ext cx="231775" cy="1493838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4575" name="Rectangle 63"/>
          <p:cNvSpPr>
            <a:spLocks noChangeArrowheads="1"/>
          </p:cNvSpPr>
          <p:nvPr/>
        </p:nvSpPr>
        <p:spPr bwMode="auto">
          <a:xfrm rot="5400000">
            <a:off x="5145088" y="2770188"/>
            <a:ext cx="231775" cy="142875"/>
          </a:xfrm>
          <a:prstGeom prst="rect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4576" name="Text Box 64"/>
          <p:cNvSpPr txBox="1">
            <a:spLocks noChangeArrowheads="1"/>
          </p:cNvSpPr>
          <p:nvPr/>
        </p:nvSpPr>
        <p:spPr bwMode="auto">
          <a:xfrm rot="-2847">
            <a:off x="1295400" y="2644775"/>
            <a:ext cx="2397125" cy="36988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r" eaLnBrk="0" hangingPunct="0"/>
            <a:r>
              <a:rPr lang="en-US" sz="1800" b="1" dirty="0">
                <a:solidFill>
                  <a:srgbClr val="FFFFFF"/>
                </a:solidFill>
                <a:latin typeface="Arial" charset="0"/>
              </a:rPr>
              <a:t>Being underweight</a:t>
            </a:r>
          </a:p>
        </p:txBody>
      </p:sp>
      <p:sp>
        <p:nvSpPr>
          <p:cNvPr id="64577" name="Line 65"/>
          <p:cNvSpPr>
            <a:spLocks noChangeShapeType="1"/>
          </p:cNvSpPr>
          <p:nvPr/>
        </p:nvSpPr>
        <p:spPr bwMode="auto">
          <a:xfrm rot="5400000">
            <a:off x="1746250" y="3467100"/>
            <a:ext cx="3892550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8883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82" name="Text Box 6"/>
          <p:cNvSpPr txBox="1">
            <a:spLocks noChangeArrowheads="1"/>
          </p:cNvSpPr>
          <p:nvPr/>
        </p:nvSpPr>
        <p:spPr bwMode="auto">
          <a:xfrm>
            <a:off x="0" y="152400"/>
            <a:ext cx="9220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en-US" sz="3600" b="1" kern="0" dirty="0">
                <a:solidFill>
                  <a:srgbClr val="FFFF00"/>
                </a:solidFill>
              </a:rPr>
              <a:t>Deaths Attributed to 19 Leading Risk Factors</a:t>
            </a:r>
          </a:p>
        </p:txBody>
      </p:sp>
      <p:pic>
        <p:nvPicPr>
          <p:cNvPr id="63488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476375"/>
            <a:ext cx="7315200" cy="4848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-38100" y="776288"/>
            <a:ext cx="92202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en-US" sz="3600" b="1" kern="0" dirty="0">
                <a:solidFill>
                  <a:srgbClr val="FFFF00"/>
                </a:solidFill>
              </a:rPr>
              <a:t>Again #1 Cause is High Blood Pressure, 2004</a:t>
            </a:r>
          </a:p>
        </p:txBody>
      </p:sp>
    </p:spTree>
    <p:extLst>
      <p:ext uri="{BB962C8B-B14F-4D97-AF65-F5344CB8AC3E}">
        <p14:creationId xmlns:p14="http://schemas.microsoft.com/office/powerpoint/2010/main" val="575888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1487" y="152400"/>
            <a:ext cx="7772400" cy="1470025"/>
          </a:xfrm>
        </p:spPr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The 10 leading Causes of Death in the World, 2015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676400"/>
            <a:ext cx="7496175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609600" y="6530975"/>
            <a:ext cx="8534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200" b="1" dirty="0">
                <a:solidFill>
                  <a:srgbClr val="FFFFFF"/>
                </a:solidFill>
              </a:rPr>
              <a:t>http://www.who.int/healthinfo/global_burden_disease/en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100387" y="1981200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Hypertension</a:t>
            </a:r>
          </a:p>
        </p:txBody>
      </p:sp>
    </p:spTree>
    <p:extLst>
      <p:ext uri="{BB962C8B-B14F-4D97-AF65-F5344CB8AC3E}">
        <p14:creationId xmlns:p14="http://schemas.microsoft.com/office/powerpoint/2010/main" val="4981809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98475"/>
            <a:ext cx="9144000" cy="92392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dirty="0">
                <a:solidFill>
                  <a:srgbClr val="FFCC00"/>
                </a:solidFill>
                <a:latin typeface="Arial" charset="0"/>
              </a:rPr>
              <a:t/>
            </a:r>
            <a:br>
              <a:rPr lang="en-US" sz="3200" dirty="0">
                <a:solidFill>
                  <a:srgbClr val="FFCC00"/>
                </a:solidFill>
                <a:latin typeface="Arial" charset="0"/>
              </a:rPr>
            </a:br>
            <a:r>
              <a:rPr lang="en-US" sz="5300" b="1" dirty="0">
                <a:solidFill>
                  <a:srgbClr val="FFFF00"/>
                </a:solidFill>
                <a:latin typeface="+mn-lt"/>
              </a:rPr>
              <a:t>Epidemiology of Blood Pressure</a:t>
            </a:r>
            <a:r>
              <a:rPr lang="en-US" dirty="0">
                <a:latin typeface="Arial" charset="0"/>
              </a:rPr>
              <a:t/>
            </a:r>
            <a:br>
              <a:rPr lang="en-US" dirty="0">
                <a:latin typeface="Arial" charset="0"/>
              </a:rPr>
            </a:br>
            <a:endParaRPr lang="en-US" dirty="0">
              <a:latin typeface="Arial" charset="0"/>
            </a:endParaRPr>
          </a:p>
        </p:txBody>
      </p:sp>
      <p:sp>
        <p:nvSpPr>
          <p:cNvPr id="2" name="Rectangle 3"/>
          <p:cNvSpPr>
            <a:spLocks noGrp="1" noChangeArrowheads="1"/>
          </p:cNvSpPr>
          <p:nvPr>
            <p:ph idx="1"/>
          </p:nvPr>
        </p:nvSpPr>
        <p:spPr>
          <a:xfrm>
            <a:off x="25400" y="1447800"/>
            <a:ext cx="8890000" cy="4724400"/>
          </a:xfrm>
        </p:spPr>
        <p:txBody>
          <a:bodyPr/>
          <a:lstStyle/>
          <a:p>
            <a:pPr lvl="1" indent="-274320" eaLnBrk="1" hangingPunct="1">
              <a:lnSpc>
                <a:spcPts val="312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Arial" panose="020B0604020202020204" pitchFamily="34" charset="0"/>
              <a:buChar char="•"/>
            </a:pPr>
            <a:r>
              <a:rPr lang="en-US" altLang="en-US" b="1" dirty="0">
                <a:solidFill>
                  <a:srgbClr val="FFFFFF"/>
                </a:solidFill>
              </a:rPr>
              <a:t>Blood pressure increases with age, especially systolic blood pressure and pulse pressure (difference between systolic and diastolic blood pressure).</a:t>
            </a:r>
          </a:p>
          <a:p>
            <a:pPr lvl="1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Arial" panose="020B0604020202020204" pitchFamily="34" charset="0"/>
              <a:buChar char="•"/>
            </a:pPr>
            <a:r>
              <a:rPr lang="en-US" altLang="en-US" b="1" dirty="0">
                <a:solidFill>
                  <a:srgbClr val="FFFFFF"/>
                </a:solidFill>
              </a:rPr>
              <a:t>In Americans ≥65 years, the prevalence of hypertension is:</a:t>
            </a:r>
          </a:p>
          <a:p>
            <a:pPr lvl="2" eaLnBrk="1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  <a:buFont typeface="Arial" panose="020B0604020202020204" pitchFamily="34" charset="0"/>
              <a:buChar char="•"/>
            </a:pPr>
            <a:r>
              <a:rPr lang="en-US" altLang="en-US" sz="2800" b="1" dirty="0">
                <a:solidFill>
                  <a:srgbClr val="FFFFFF"/>
                </a:solidFill>
              </a:rPr>
              <a:t>  50% to 70%;</a:t>
            </a:r>
          </a:p>
          <a:p>
            <a:pPr lvl="2" eaLnBrk="1" hangingPunct="1">
              <a:lnSpc>
                <a:spcPct val="50000"/>
              </a:lnSpc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  <a:buFont typeface="Arial" panose="020B0604020202020204" pitchFamily="34" charset="0"/>
              <a:buChar char="•"/>
            </a:pPr>
            <a:r>
              <a:rPr lang="en-US" altLang="en-US" sz="2800" b="1" dirty="0">
                <a:solidFill>
                  <a:srgbClr val="FFFFFF"/>
                </a:solidFill>
              </a:rPr>
              <a:t>  highest among blacks; and</a:t>
            </a:r>
          </a:p>
          <a:p>
            <a:pPr lvl="2" eaLnBrk="1" hangingPunct="1">
              <a:lnSpc>
                <a:spcPct val="50000"/>
              </a:lnSpc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  <a:buFont typeface="Arial" panose="020B0604020202020204" pitchFamily="34" charset="0"/>
              <a:buChar char="•"/>
            </a:pPr>
            <a:r>
              <a:rPr lang="en-US" altLang="en-US" sz="2800" b="1" dirty="0">
                <a:solidFill>
                  <a:srgbClr val="FFFFFF"/>
                </a:solidFill>
              </a:rPr>
              <a:t>  higher in women than men.</a:t>
            </a:r>
          </a:p>
          <a:p>
            <a:pPr lvl="1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altLang="en-US" b="1" dirty="0">
                <a:solidFill>
                  <a:srgbClr val="FFFFFF"/>
                </a:solidFill>
              </a:rPr>
              <a:t>The proportion of patients with hypertension whose blood pressure is controlled is disappointingly low even at current blood pressure recommended goals. </a:t>
            </a:r>
          </a:p>
        </p:txBody>
      </p:sp>
    </p:spTree>
    <p:extLst>
      <p:ext uri="{BB962C8B-B14F-4D97-AF65-F5344CB8AC3E}">
        <p14:creationId xmlns:p14="http://schemas.microsoft.com/office/powerpoint/2010/main" val="4245882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4">
      <a:dk1>
        <a:srgbClr val="000000"/>
      </a:dk1>
      <a:lt1>
        <a:srgbClr val="FFFFFF"/>
      </a:lt1>
      <a:dk2>
        <a:srgbClr val="000000"/>
      </a:dk2>
      <a:lt2>
        <a:srgbClr val="333333"/>
      </a:lt2>
      <a:accent1>
        <a:srgbClr val="DDDDDD"/>
      </a:accent1>
      <a:accent2>
        <a:srgbClr val="808080"/>
      </a:accent2>
      <a:accent3>
        <a:srgbClr val="FFFFFF"/>
      </a:accent3>
      <a:accent4>
        <a:srgbClr val="000000"/>
      </a:accent4>
      <a:accent5>
        <a:srgbClr val="EBEBEB"/>
      </a:accent5>
      <a:accent6>
        <a:srgbClr val="737373"/>
      </a:accent6>
      <a:hlink>
        <a:srgbClr val="4D4D4D"/>
      </a:hlink>
      <a:folHlink>
        <a:srgbClr val="EAEAEA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Blank Presentation">
  <a:themeElements>
    <a:clrScheme name="3_Blank Presentation 9">
      <a:dk1>
        <a:srgbClr val="336699"/>
      </a:dk1>
      <a:lt1>
        <a:srgbClr val="FFFFFF"/>
      </a:lt1>
      <a:dk2>
        <a:srgbClr val="000000"/>
      </a:dk2>
      <a:lt2>
        <a:srgbClr val="E3EBF1"/>
      </a:lt2>
      <a:accent1>
        <a:srgbClr val="003399"/>
      </a:accent1>
      <a:accent2>
        <a:srgbClr val="468A4B"/>
      </a:accent2>
      <a:accent3>
        <a:srgbClr val="AAAAAA"/>
      </a:accent3>
      <a:accent4>
        <a:srgbClr val="DADADA"/>
      </a:accent4>
      <a:accent5>
        <a:srgbClr val="AAADCA"/>
      </a:accent5>
      <a:accent6>
        <a:srgbClr val="3F7D43"/>
      </a:accent6>
      <a:hlink>
        <a:srgbClr val="66CCFF"/>
      </a:hlink>
      <a:folHlink>
        <a:srgbClr val="F0E500"/>
      </a:folHlink>
    </a:clrScheme>
    <a:fontScheme name="3_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3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4_Blank Presentation">
  <a:themeElements>
    <a:clrScheme name="4_Blank Presentation 9">
      <a:dk1>
        <a:srgbClr val="336699"/>
      </a:dk1>
      <a:lt1>
        <a:srgbClr val="FFFFFF"/>
      </a:lt1>
      <a:dk2>
        <a:srgbClr val="000000"/>
      </a:dk2>
      <a:lt2>
        <a:srgbClr val="E3EBF1"/>
      </a:lt2>
      <a:accent1>
        <a:srgbClr val="003399"/>
      </a:accent1>
      <a:accent2>
        <a:srgbClr val="468A4B"/>
      </a:accent2>
      <a:accent3>
        <a:srgbClr val="AAAAAA"/>
      </a:accent3>
      <a:accent4>
        <a:srgbClr val="DADADA"/>
      </a:accent4>
      <a:accent5>
        <a:srgbClr val="AAADCA"/>
      </a:accent5>
      <a:accent6>
        <a:srgbClr val="3F7D43"/>
      </a:accent6>
      <a:hlink>
        <a:srgbClr val="66CCFF"/>
      </a:hlink>
      <a:folHlink>
        <a:srgbClr val="F0E500"/>
      </a:folHlink>
    </a:clrScheme>
    <a:fontScheme name="4_Blank Presentation">
      <a:majorFont>
        <a:latin typeface="Arial"/>
        <a:ea typeface="ＭＳ Ｐゴシック"/>
        <a:cs typeface="Arial"/>
      </a:majorFont>
      <a:minorFont>
        <a:latin typeface="Arial"/>
        <a:ea typeface="ＭＳ Ｐゴシック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4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dcri_slides_template">
  <a:themeElements>
    <a:clrScheme name="">
      <a:dk1>
        <a:srgbClr val="000000"/>
      </a:dk1>
      <a:lt1>
        <a:srgbClr val="FFFFFF"/>
      </a:lt1>
      <a:dk2>
        <a:srgbClr val="00009C"/>
      </a:dk2>
      <a:lt2>
        <a:srgbClr val="FFBA3E"/>
      </a:lt2>
      <a:accent1>
        <a:srgbClr val="3365FB"/>
      </a:accent1>
      <a:accent2>
        <a:srgbClr val="6B6BCE"/>
      </a:accent2>
      <a:accent3>
        <a:srgbClr val="AAAACB"/>
      </a:accent3>
      <a:accent4>
        <a:srgbClr val="DADADA"/>
      </a:accent4>
      <a:accent5>
        <a:srgbClr val="ADB8FD"/>
      </a:accent5>
      <a:accent6>
        <a:srgbClr val="6060BA"/>
      </a:accent6>
      <a:hlink>
        <a:srgbClr val="00B7A5"/>
      </a:hlink>
      <a:folHlink>
        <a:srgbClr val="F8E6C6"/>
      </a:folHlink>
    </a:clrScheme>
    <a:fontScheme name="1_dcri_slides_templat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_dcri_slides_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cri_slides_templat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cri_slides_templat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cri_slides_templat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cri_slides_templat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cri_slides_templat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cri_slides_templat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2_dcri_slides_template">
  <a:themeElements>
    <a:clrScheme name="">
      <a:dk1>
        <a:srgbClr val="000000"/>
      </a:dk1>
      <a:lt1>
        <a:srgbClr val="FFFFFF"/>
      </a:lt1>
      <a:dk2>
        <a:srgbClr val="00009C"/>
      </a:dk2>
      <a:lt2>
        <a:srgbClr val="FFBA3E"/>
      </a:lt2>
      <a:accent1>
        <a:srgbClr val="3365FB"/>
      </a:accent1>
      <a:accent2>
        <a:srgbClr val="6B6BCE"/>
      </a:accent2>
      <a:accent3>
        <a:srgbClr val="AAAACB"/>
      </a:accent3>
      <a:accent4>
        <a:srgbClr val="DADADA"/>
      </a:accent4>
      <a:accent5>
        <a:srgbClr val="ADB8FD"/>
      </a:accent5>
      <a:accent6>
        <a:srgbClr val="6060BA"/>
      </a:accent6>
      <a:hlink>
        <a:srgbClr val="00B7A5"/>
      </a:hlink>
      <a:folHlink>
        <a:srgbClr val="F8E6C6"/>
      </a:folHlink>
    </a:clrScheme>
    <a:fontScheme name="2_dcri_slides_templat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2_dcri_slides_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cri_slides_templat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cri_slides_templat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cri_slides_templat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cri_slides_templat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cri_slides_templat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cri_slides_templat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9_Default Design">
  <a:themeElements>
    <a:clrScheme name="">
      <a:dk1>
        <a:srgbClr val="F1F9FF"/>
      </a:dk1>
      <a:lt1>
        <a:srgbClr val="FFFFFF"/>
      </a:lt1>
      <a:dk2>
        <a:srgbClr val="FFFFFF"/>
      </a:dk2>
      <a:lt2>
        <a:srgbClr val="808080"/>
      </a:lt2>
      <a:accent1>
        <a:srgbClr val="F08821"/>
      </a:accent1>
      <a:accent2>
        <a:srgbClr val="7FA498"/>
      </a:accent2>
      <a:accent3>
        <a:srgbClr val="FFFFFF"/>
      </a:accent3>
      <a:accent4>
        <a:srgbClr val="CED5DA"/>
      </a:accent4>
      <a:accent5>
        <a:srgbClr val="F6C3AB"/>
      </a:accent5>
      <a:accent6>
        <a:srgbClr val="729489"/>
      </a:accent6>
      <a:hlink>
        <a:srgbClr val="143151"/>
      </a:hlink>
      <a:folHlink>
        <a:srgbClr val="A3A3A5"/>
      </a:folHlink>
    </a:clrScheme>
    <a:fontScheme name="9_Default Design">
      <a:majorFont>
        <a:latin typeface="Arial"/>
        <a:ea typeface="ＭＳ Ｐゴシック"/>
        <a:cs typeface="Arial"/>
      </a:majorFont>
      <a:minorFont>
        <a:latin typeface="Arial"/>
        <a:ea typeface="ＭＳ Ｐゴシック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9_Default Design 1">
        <a:dk1>
          <a:srgbClr val="000000"/>
        </a:dk1>
        <a:lt1>
          <a:srgbClr val="FFFFFF"/>
        </a:lt1>
        <a:dk2>
          <a:srgbClr val="FFFFFF"/>
        </a:dk2>
        <a:lt2>
          <a:srgbClr val="808080"/>
        </a:lt2>
        <a:accent1>
          <a:srgbClr val="F08821"/>
        </a:accent1>
        <a:accent2>
          <a:srgbClr val="7FA498"/>
        </a:accent2>
        <a:accent3>
          <a:srgbClr val="FFFFFF"/>
        </a:accent3>
        <a:accent4>
          <a:srgbClr val="000000"/>
        </a:accent4>
        <a:accent5>
          <a:srgbClr val="F6C3AB"/>
        </a:accent5>
        <a:accent6>
          <a:srgbClr val="729489"/>
        </a:accent6>
        <a:hlink>
          <a:srgbClr val="143151"/>
        </a:hlink>
        <a:folHlink>
          <a:srgbClr val="A3A3A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3_dcri_slides_template">
  <a:themeElements>
    <a:clrScheme name="">
      <a:dk1>
        <a:srgbClr val="000000"/>
      </a:dk1>
      <a:lt1>
        <a:srgbClr val="FFFFFF"/>
      </a:lt1>
      <a:dk2>
        <a:srgbClr val="00009C"/>
      </a:dk2>
      <a:lt2>
        <a:srgbClr val="FFBA3E"/>
      </a:lt2>
      <a:accent1>
        <a:srgbClr val="3365FB"/>
      </a:accent1>
      <a:accent2>
        <a:srgbClr val="6B6BCE"/>
      </a:accent2>
      <a:accent3>
        <a:srgbClr val="AAAACB"/>
      </a:accent3>
      <a:accent4>
        <a:srgbClr val="DADADA"/>
      </a:accent4>
      <a:accent5>
        <a:srgbClr val="ADB8FD"/>
      </a:accent5>
      <a:accent6>
        <a:srgbClr val="6060BA"/>
      </a:accent6>
      <a:hlink>
        <a:srgbClr val="00B7A5"/>
      </a:hlink>
      <a:folHlink>
        <a:srgbClr val="F8E6C6"/>
      </a:folHlink>
    </a:clrScheme>
    <a:fontScheme name="2_dcri_slides_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1796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 typeface="Monotype Sorts" pitchFamily="-80" charset="2"/>
          <a:buChar char="4"/>
          <a:tabLst/>
          <a:defRPr kumimoji="1" lang="en-US" sz="24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1796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 typeface="Monotype Sorts" pitchFamily="-80" charset="2"/>
          <a:buChar char="4"/>
          <a:tabLst/>
          <a:defRPr kumimoji="1" lang="en-US" sz="24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2_dcri_slides_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cri_slides_templat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cri_slides_templat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cri_slides_templat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cri_slides_templat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cri_slides_templat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cri_slides_templat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6_Blank Presentation">
  <a:themeElements>
    <a:clrScheme name="">
      <a:dk1>
        <a:srgbClr val="FF9900"/>
      </a:dk1>
      <a:lt1>
        <a:srgbClr val="FFFFFF"/>
      </a:lt1>
      <a:dk2>
        <a:srgbClr val="003399"/>
      </a:dk2>
      <a:lt2>
        <a:srgbClr val="FFFF00"/>
      </a:lt2>
      <a:accent1>
        <a:srgbClr val="339966"/>
      </a:accent1>
      <a:accent2>
        <a:srgbClr val="33CCFF"/>
      </a:accent2>
      <a:accent3>
        <a:srgbClr val="AAADCA"/>
      </a:accent3>
      <a:accent4>
        <a:srgbClr val="DADADA"/>
      </a:accent4>
      <a:accent5>
        <a:srgbClr val="ADCAB8"/>
      </a:accent5>
      <a:accent6>
        <a:srgbClr val="2DB9E7"/>
      </a:accent6>
      <a:hlink>
        <a:srgbClr val="B00000"/>
      </a:hlink>
      <a:folHlink>
        <a:srgbClr val="969696"/>
      </a:folHlink>
    </a:clrScheme>
    <a:fontScheme name="6_Blank Presentation">
      <a:majorFont>
        <a:latin typeface="Arial"/>
        <a:ea typeface="MS PGothic"/>
        <a:cs typeface="Arial"/>
      </a:majorFont>
      <a:minorFont>
        <a:latin typeface="Arial"/>
        <a:ea typeface="MS PGothic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6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Blank Presentation 13">
        <a:dk1>
          <a:srgbClr val="000000"/>
        </a:dk1>
        <a:lt1>
          <a:srgbClr val="FFFFFF"/>
        </a:lt1>
        <a:dk2>
          <a:srgbClr val="003399"/>
        </a:dk2>
        <a:lt2>
          <a:srgbClr val="FFCC00"/>
        </a:lt2>
        <a:accent1>
          <a:srgbClr val="339966"/>
        </a:accent1>
        <a:accent2>
          <a:srgbClr val="0099CC"/>
        </a:accent2>
        <a:accent3>
          <a:srgbClr val="AAADCA"/>
        </a:accent3>
        <a:accent4>
          <a:srgbClr val="DADADA"/>
        </a:accent4>
        <a:accent5>
          <a:srgbClr val="ADCAB8"/>
        </a:accent5>
        <a:accent6>
          <a:srgbClr val="008AB9"/>
        </a:accent6>
        <a:hlink>
          <a:srgbClr val="CC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Blank Presentation 14">
        <a:dk1>
          <a:srgbClr val="000000"/>
        </a:dk1>
        <a:lt1>
          <a:srgbClr val="FFFFFF"/>
        </a:lt1>
        <a:dk2>
          <a:srgbClr val="003399"/>
        </a:dk2>
        <a:lt2>
          <a:srgbClr val="EBE600"/>
        </a:lt2>
        <a:accent1>
          <a:srgbClr val="339966"/>
        </a:accent1>
        <a:accent2>
          <a:srgbClr val="0099CC"/>
        </a:accent2>
        <a:accent3>
          <a:srgbClr val="AAADCA"/>
        </a:accent3>
        <a:accent4>
          <a:srgbClr val="DADADA"/>
        </a:accent4>
        <a:accent5>
          <a:srgbClr val="ADCAB8"/>
        </a:accent5>
        <a:accent6>
          <a:srgbClr val="008AB9"/>
        </a:accent6>
        <a:hlink>
          <a:srgbClr val="CC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Blank Presentation 15">
        <a:dk1>
          <a:srgbClr val="CC7900"/>
        </a:dk1>
        <a:lt1>
          <a:srgbClr val="FFFFFF"/>
        </a:lt1>
        <a:dk2>
          <a:srgbClr val="003399"/>
        </a:dk2>
        <a:lt2>
          <a:srgbClr val="EBE600"/>
        </a:lt2>
        <a:accent1>
          <a:srgbClr val="339966"/>
        </a:accent1>
        <a:accent2>
          <a:srgbClr val="0099CC"/>
        </a:accent2>
        <a:accent3>
          <a:srgbClr val="AAADCA"/>
        </a:accent3>
        <a:accent4>
          <a:srgbClr val="DADADA"/>
        </a:accent4>
        <a:accent5>
          <a:srgbClr val="ADCAB8"/>
        </a:accent5>
        <a:accent6>
          <a:srgbClr val="008AB9"/>
        </a:accent6>
        <a:hlink>
          <a:srgbClr val="CC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Blank Presentation 16">
        <a:dk1>
          <a:srgbClr val="B86E00"/>
        </a:dk1>
        <a:lt1>
          <a:srgbClr val="FFFFFF"/>
        </a:lt1>
        <a:dk2>
          <a:srgbClr val="003399"/>
        </a:dk2>
        <a:lt2>
          <a:srgbClr val="EBE600"/>
        </a:lt2>
        <a:accent1>
          <a:srgbClr val="339966"/>
        </a:accent1>
        <a:accent2>
          <a:srgbClr val="0099CC"/>
        </a:accent2>
        <a:accent3>
          <a:srgbClr val="AAADCA"/>
        </a:accent3>
        <a:accent4>
          <a:srgbClr val="DADADA"/>
        </a:accent4>
        <a:accent5>
          <a:srgbClr val="ADCAB8"/>
        </a:accent5>
        <a:accent6>
          <a:srgbClr val="008AB9"/>
        </a:accent6>
        <a:hlink>
          <a:srgbClr val="CC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8_Default Design">
  <a:themeElements>
    <a:clrScheme name="">
      <a:dk1>
        <a:srgbClr val="000000"/>
      </a:dk1>
      <a:lt1>
        <a:srgbClr val="FFFF00"/>
      </a:lt1>
      <a:dk2>
        <a:srgbClr val="0066FF"/>
      </a:dk2>
      <a:lt2>
        <a:srgbClr val="FFFF00"/>
      </a:lt2>
      <a:accent1>
        <a:srgbClr val="FF9900"/>
      </a:accent1>
      <a:accent2>
        <a:srgbClr val="00FFFF"/>
      </a:accent2>
      <a:accent3>
        <a:srgbClr val="AAB8FF"/>
      </a:accent3>
      <a:accent4>
        <a:srgbClr val="DADA00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Default Design">
      <a:majorFont>
        <a:latin typeface="Times New Roman"/>
        <a:ea typeface=""/>
        <a:cs typeface="Arial"/>
      </a:majorFont>
      <a:minorFont>
        <a:latin typeface="Times New Roman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 typeface="Wingdings" pitchFamily="2" charset="2"/>
          <a:buChar char="§"/>
          <a:tabLst/>
          <a:defRPr kumimoji="0" lang="en-US" sz="2000" b="1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Times New Roman" pitchFamily="18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 typeface="Wingdings" pitchFamily="2" charset="2"/>
          <a:buChar char="§"/>
          <a:tabLst/>
          <a:defRPr kumimoji="0" lang="en-US" sz="2000" b="1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Times New Roman" pitchFamily="18" charset="0"/>
            <a:cs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5_Default Design">
  <a:themeElements>
    <a:clrScheme name="15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5_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5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5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5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5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5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5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5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5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5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5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5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5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26_Default Design">
  <a:themeElements>
    <a:clrScheme name="Default Design 4">
      <a:dk1>
        <a:srgbClr val="000000"/>
      </a:dk1>
      <a:lt1>
        <a:srgbClr val="FFFFFF"/>
      </a:lt1>
      <a:dk2>
        <a:srgbClr val="000000"/>
      </a:dk2>
      <a:lt2>
        <a:srgbClr val="333333"/>
      </a:lt2>
      <a:accent1>
        <a:srgbClr val="DDDDDD"/>
      </a:accent1>
      <a:accent2>
        <a:srgbClr val="808080"/>
      </a:accent2>
      <a:accent3>
        <a:srgbClr val="FFFFFF"/>
      </a:accent3>
      <a:accent4>
        <a:srgbClr val="000000"/>
      </a:accent4>
      <a:accent5>
        <a:srgbClr val="EBEBEB"/>
      </a:accent5>
      <a:accent6>
        <a:srgbClr val="737373"/>
      </a:accent6>
      <a:hlink>
        <a:srgbClr val="4D4D4D"/>
      </a:hlink>
      <a:folHlink>
        <a:srgbClr val="EAEAEA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6_Default Design">
  <a:themeElements>
    <a:clrScheme name="">
      <a:dk1>
        <a:srgbClr val="FFFF00"/>
      </a:dk1>
      <a:lt1>
        <a:srgbClr val="FFFFFF"/>
      </a:lt1>
      <a:dk2>
        <a:srgbClr val="FFFF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DADA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2_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2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2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2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2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2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2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12792</TotalTime>
  <Words>534</Words>
  <Application>Microsoft Macintosh PowerPoint</Application>
  <PresentationFormat>On-screen Show (4:3)</PresentationFormat>
  <Paragraphs>66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12</vt:i4>
      </vt:variant>
      <vt:variant>
        <vt:lpstr>Slide Titles</vt:lpstr>
      </vt:variant>
      <vt:variant>
        <vt:i4>7</vt:i4>
      </vt:variant>
    </vt:vector>
  </HeadingPairs>
  <TitlesOfParts>
    <vt:vector size="28" baseType="lpstr">
      <vt:lpstr>Arial Black</vt:lpstr>
      <vt:lpstr>Arial Unicode MS</vt:lpstr>
      <vt:lpstr>BatangChe</vt:lpstr>
      <vt:lpstr>Monotype Sorts</vt:lpstr>
      <vt:lpstr>MS PGothic</vt:lpstr>
      <vt:lpstr>ＭＳ Ｐゴシック</vt:lpstr>
      <vt:lpstr>Times</vt:lpstr>
      <vt:lpstr>Times New Roman</vt:lpstr>
      <vt:lpstr>Arial</vt:lpstr>
      <vt:lpstr>Default Design</vt:lpstr>
      <vt:lpstr>3_Blank Presentation</vt:lpstr>
      <vt:lpstr>4_Blank Presentation</vt:lpstr>
      <vt:lpstr>1_dcri_slides_template</vt:lpstr>
      <vt:lpstr>2_dcri_slides_template</vt:lpstr>
      <vt:lpstr>9_Default Design</vt:lpstr>
      <vt:lpstr>3_dcri_slides_template</vt:lpstr>
      <vt:lpstr>6_Blank Presentation</vt:lpstr>
      <vt:lpstr>18_Default Design</vt:lpstr>
      <vt:lpstr>15_Default Design</vt:lpstr>
      <vt:lpstr>26_Default Design</vt:lpstr>
      <vt:lpstr>16_Default Design</vt:lpstr>
      <vt:lpstr>PowerPoint Presentation</vt:lpstr>
      <vt:lpstr>Speaker Disclosure</vt:lpstr>
      <vt:lpstr>Educational Objectives</vt:lpstr>
      <vt:lpstr>PowerPoint Presentation</vt:lpstr>
      <vt:lpstr>PowerPoint Presentation</vt:lpstr>
      <vt:lpstr>The 10 leading Causes of Death in the World, 2015</vt:lpstr>
      <vt:lpstr> Epidemiology of Blood Pressure </vt:lpstr>
    </vt:vector>
  </TitlesOfParts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Alyssa Ryan</dc:creator>
  <cp:lastModifiedBy>Monica Dennis</cp:lastModifiedBy>
  <cp:revision>2583</cp:revision>
  <cp:lastPrinted>2017-09-04T19:30:53Z</cp:lastPrinted>
  <dcterms:created xsi:type="dcterms:W3CDTF">1601-01-01T00:00:00Z</dcterms:created>
  <dcterms:modified xsi:type="dcterms:W3CDTF">2018-03-01T02:28:22Z</dcterms:modified>
</cp:coreProperties>
</file>