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875" r:id="rId2"/>
    <p:sldId id="521" r:id="rId3"/>
    <p:sldId id="626" r:id="rId4"/>
    <p:sldId id="939" r:id="rId5"/>
    <p:sldId id="876" r:id="rId6"/>
    <p:sldId id="551" r:id="rId7"/>
    <p:sldId id="81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/>
    <p:restoredTop sz="93727" autoAdjust="0"/>
  </p:normalViewPr>
  <p:slideViewPr>
    <p:cSldViewPr snapToGrid="0" snapToObjects="1">
      <p:cViewPr varScale="1">
        <p:scale>
          <a:sx n="86" d="100"/>
          <a:sy n="86" d="100"/>
        </p:scale>
        <p:origin x="1552" y="200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4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1/22/18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Insulin Resistance Issues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817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048"/>
            <a:ext cx="9144000" cy="68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4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2615" y="2851635"/>
            <a:ext cx="25781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Nomenclature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18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4931" y="-70525"/>
            <a:ext cx="9248931" cy="69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047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06" y="0"/>
            <a:ext cx="9149706" cy="684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57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35487</TotalTime>
  <Words>5</Words>
  <Application>Microsoft Macintosh PowerPoint</Application>
  <PresentationFormat>On-screen Show (4:3)</PresentationFormat>
  <Paragraphs>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Insulin Resistance 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1048</cp:revision>
  <cp:lastPrinted>2014-04-01T12:35:45Z</cp:lastPrinted>
  <dcterms:created xsi:type="dcterms:W3CDTF">2014-11-05T16:03:03Z</dcterms:created>
  <dcterms:modified xsi:type="dcterms:W3CDTF">2018-01-22T09:52:18Z</dcterms:modified>
</cp:coreProperties>
</file>