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3.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70666" r:id="rId41"/>
    <p:sldMasterId id="2147694082" r:id="rId42"/>
    <p:sldMasterId id="2147694106" r:id="rId43"/>
    <p:sldMasterId id="2147705922" r:id="rId44"/>
  </p:sldMasterIdLst>
  <p:notesMasterIdLst>
    <p:notesMasterId r:id="rId55"/>
  </p:notesMasterIdLst>
  <p:handoutMasterIdLst>
    <p:handoutMasterId r:id="rId56"/>
  </p:handoutMasterIdLst>
  <p:sldIdLst>
    <p:sldId id="1682" r:id="rId45"/>
    <p:sldId id="1685" r:id="rId46"/>
    <p:sldId id="1686" r:id="rId47"/>
    <p:sldId id="1700" r:id="rId48"/>
    <p:sldId id="1711" r:id="rId49"/>
    <p:sldId id="1712" r:id="rId50"/>
    <p:sldId id="1683" r:id="rId51"/>
    <p:sldId id="1707" r:id="rId52"/>
    <p:sldId id="1687" r:id="rId53"/>
    <p:sldId id="1690" r:id="rId54"/>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970" autoAdjust="0"/>
    <p:restoredTop sz="86243" autoAdjust="0"/>
  </p:normalViewPr>
  <p:slideViewPr>
    <p:cSldViewPr snapToGrid="0">
      <p:cViewPr varScale="1">
        <p:scale>
          <a:sx n="83" d="100"/>
          <a:sy n="83" d="100"/>
        </p:scale>
        <p:origin x="552" y="192"/>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6.xml"/><Relationship Id="rId51" Type="http://schemas.openxmlformats.org/officeDocument/2006/relationships/slide" Target="slides/slide7.xml"/><Relationship Id="rId52" Type="http://schemas.openxmlformats.org/officeDocument/2006/relationships/slide" Target="slides/slide8.xml"/><Relationship Id="rId53" Type="http://schemas.openxmlformats.org/officeDocument/2006/relationships/slide" Target="slides/slide9.xml"/><Relationship Id="rId54" Type="http://schemas.openxmlformats.org/officeDocument/2006/relationships/slide" Target="slides/slide10.xml"/><Relationship Id="rId55" Type="http://schemas.openxmlformats.org/officeDocument/2006/relationships/notesMaster" Target="notesMasters/notesMaster1.xml"/><Relationship Id="rId56" Type="http://schemas.openxmlformats.org/officeDocument/2006/relationships/handoutMaster" Target="handoutMasters/handout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 Target="slides/slide1.xml"/><Relationship Id="rId46" Type="http://schemas.openxmlformats.org/officeDocument/2006/relationships/slide" Target="slides/slide2.xml"/><Relationship Id="rId47" Type="http://schemas.openxmlformats.org/officeDocument/2006/relationships/slide" Target="slides/slide3.xml"/><Relationship Id="rId48" Type="http://schemas.openxmlformats.org/officeDocument/2006/relationships/slide" Target="slides/slide4.xml"/><Relationship Id="rId49" Type="http://schemas.openxmlformats.org/officeDocument/2006/relationships/slide" Target="slides/slide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60" Type="http://schemas.openxmlformats.org/officeDocument/2006/relationships/tableStyles" Target="tableStyle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E767A063-4830-E94F-9152-C925D87140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8B10AD23-AAB0-C244-BA56-65338340D76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5"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81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p:txBody>
      </p:sp>
      <p:sp>
        <p:nvSpPr>
          <p:cNvPr id="5181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90345EE-12EE-E845-966A-521EFF329480}"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3"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20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a:latin typeface="Times New Roman" charset="0"/>
            </a:endParaRPr>
          </a:p>
        </p:txBody>
      </p:sp>
      <p:sp>
        <p:nvSpPr>
          <p:cNvPr id="520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7EA2877F-9F90-B143-B4C9-DFD9162723C8}"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p:txBody>
      </p:sp>
      <p:sp>
        <p:nvSpPr>
          <p:cNvPr id="522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8732FD6-5F69-D14F-AA86-0F442F380102}"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89" name="Slide Image Placeholder 1"/>
          <p:cNvSpPr>
            <a:spLocks noGrp="1" noRot="1" noChangeAspect="1" noTextEdit="1"/>
          </p:cNvSpPr>
          <p:nvPr>
            <p:ph type="sldImg"/>
          </p:nvPr>
        </p:nvSpPr>
        <p:spPr bwMode="auto">
          <a:xfrm>
            <a:off x="1196975"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242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Evidence network of all treatment comparisons for all studies. Lines represent direct comparisons within randomized controlled trials. The size of nodes is proportional to the number of randomized participants (sample size), and the width of the lines is proportional to the number of trials comparing each pair of treatments. Nodes in green represent RAS blockers (in monotherapy and/or combination therapies). Nodes in blue represent other control arms included in the evidence networks to preserve randomization. ACEi, ACE inhibitor; DRi, DR inhibitor.</a:t>
            </a:r>
          </a:p>
        </p:txBody>
      </p:sp>
      <p:sp>
        <p:nvSpPr>
          <p:cNvPr id="5242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7AE8772-1152-974A-8AB4-38104F00625C}"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7"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6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Effects of valsartan/sacubitril through inhibition of neprilysin (NEP) and blockade of the renin-angiotensin-aldosterone system. Red represents antagonism/inhibition. ACE indicates angiotensin-converting enzyme; ADM, adrenomedullin; Ang I, angiotensin I; Ang II, angiotensin II; ANP, atrial natriuretic peptide; APP, aminopeptidase P; ARB, angiotensin receptor blocker; AT1R, angiotensin type 1 receptor; BNP, brain natriuretic peptide; CNP, C-type natriuretic peptide; and NEPi, neprilysin inhibitor.</a:t>
            </a:r>
          </a:p>
        </p:txBody>
      </p:sp>
      <p:sp>
        <p:nvSpPr>
          <p:cNvPr id="526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E1443C56-FF39-7448-BC0E-9AFCF5502A08}"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83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1">
                <a:latin typeface="Times New Roman" charset="0"/>
              </a:rPr>
              <a:t>Neprilysin, a neutral endopeptidase, degrades several endogenous vasoactive peptides, including natriuretic peptides, bradykinin, and adrenomedullin. 10-12 Inhibition of neprilysin increases the levels of these substances, countering the neurohormonal overactivation that contributes to vasoconstriction, sodium retention, and maladaptive remodeling.13,14 Combined inhibition of the renin–angiotensin system and neprilysin had effects that were superior to those of either approach alone in experimental studies,15,16 but in clinical trials, the combined inhibition of ACE and neprilysin was associated with serious angioedema. 17,18</a:t>
            </a:r>
          </a:p>
        </p:txBody>
      </p:sp>
      <p:sp>
        <p:nvSpPr>
          <p:cNvPr id="5283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B71A006-D271-2847-9BB6-F0F18EA42627}"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3" name="Rectangle 2"/>
          <p:cNvSpPr>
            <a:spLocks noGrp="1" noRot="1" noChangeAspect="1" noChangeArrowheads="1" noTextEdit="1"/>
          </p:cNvSpPr>
          <p:nvPr>
            <p:ph type="sldImg"/>
          </p:nvPr>
        </p:nvSpPr>
        <p:spPr bwMode="auto">
          <a:xfrm>
            <a:off x="1201738" y="701675"/>
            <a:ext cx="4679950" cy="3509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3043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Treatment Targets for Diabetic Renal Disease With Hypertension </a:t>
            </a:r>
          </a:p>
          <a:p>
            <a:r>
              <a:rPr lang="en-US" altLang="en-US">
                <a:latin typeface="Times New Roman" charset="0"/>
              </a:rPr>
              <a:t>The results of clinical trials in diabetic patients at increased risk for cardiovascular and renal events suggest that aggressive control of hypertension may be the most cost-effective in reducing these risks, followed, in rank order, by aggressive management of dyslipidemia, and then by tight blood glucose control.</a:t>
            </a:r>
          </a:p>
          <a:p>
            <a:endParaRPr lang="en-US" altLang="en-US">
              <a:latin typeface="Times New Roman" charset="0"/>
            </a:endParaRPr>
          </a:p>
          <a:p>
            <a:r>
              <a:rPr lang="en-US" altLang="en-US" b="1">
                <a:latin typeface="Times New Roman" charset="0"/>
              </a:rPr>
              <a:t>References:</a:t>
            </a:r>
          </a:p>
          <a:p>
            <a:r>
              <a:rPr lang="en-US" altLang="en-US">
                <a:latin typeface="Times New Roman" charset="0"/>
              </a:rPr>
              <a:t>Agarwal R. Treatment of hypertension in patients with diabetes: lessons from recent trials. Cardiol Rev. 2001;9(1):36-44.</a:t>
            </a:r>
          </a:p>
          <a:p>
            <a:endParaRPr lang="en-US" altLang="en-US">
              <a:latin typeface="Times New Roman" charset="0"/>
              <a:ea typeface="Times New Roman" charset="0"/>
              <a:cs typeface="Times New Roman" charset="0"/>
            </a:endParaRPr>
          </a:p>
          <a:p>
            <a:r>
              <a:rPr lang="en-US" altLang="en-US">
                <a:latin typeface="Times New Roman" charset="0"/>
                <a:ea typeface="Times New Roman" charset="0"/>
                <a:cs typeface="Times New Roman" charset="0"/>
              </a:rPr>
              <a:t>UK Prospective Diabetes Study Group: Tight blood pressure control and risk of macrovascular and microvascular complications in type 2 diabetes: UKPDS 38. BMJ. 1998;317:703-713.</a:t>
            </a:r>
          </a:p>
          <a:p>
            <a:endParaRPr lang="en-US" altLang="en-US">
              <a:latin typeface="Times New Roman" charset="0"/>
              <a:ea typeface="Times New Roman" charset="0"/>
              <a:cs typeface="Times New Roman" charset="0"/>
            </a:endParaRPr>
          </a:p>
          <a:p>
            <a:endParaRPr lang="en-US" altLang="en-US" i="1">
              <a:latin typeface="Times New Roman" charset="0"/>
              <a:ea typeface="Times New Roman" charset="0"/>
              <a:cs typeface="Times New Roman" charset="0"/>
            </a:endParaRPr>
          </a:p>
          <a:p>
            <a:endParaRPr lang="en-US" altLang="en-US" i="1">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2"/>
          <p:cNvSpPr>
            <a:spLocks noGrp="1" noRot="1" noChangeAspect="1" noChangeArrowheads="1" noTextEdit="1"/>
          </p:cNvSpPr>
          <p:nvPr>
            <p:ph type="sldImg"/>
          </p:nvPr>
        </p:nvSpPr>
        <p:spPr bwMode="auto">
          <a:xfrm>
            <a:off x="1201738" y="701675"/>
            <a:ext cx="4679950" cy="35099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324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Treatment Targets for Diabetic Renal Disease With Hypertension </a:t>
            </a:r>
          </a:p>
          <a:p>
            <a:r>
              <a:rPr lang="en-US" altLang="en-US">
                <a:latin typeface="Times New Roman" charset="0"/>
              </a:rPr>
              <a:t>The results of clinical trials in diabetic patients at increased risk for cardiovascular and renal events suggest that aggressive control of hypertension may be the most cost-effective in reducing these risks, followed, in rank order, by aggressive management of dyslipidemia, and then by tight blood glucose control.</a:t>
            </a:r>
          </a:p>
          <a:p>
            <a:endParaRPr lang="en-US" altLang="en-US">
              <a:latin typeface="Times New Roman" charset="0"/>
            </a:endParaRPr>
          </a:p>
          <a:p>
            <a:r>
              <a:rPr lang="en-US" altLang="en-US" b="1">
                <a:latin typeface="Times New Roman" charset="0"/>
              </a:rPr>
              <a:t>References:</a:t>
            </a:r>
          </a:p>
          <a:p>
            <a:r>
              <a:rPr lang="en-US" altLang="en-US">
                <a:latin typeface="Times New Roman" charset="0"/>
              </a:rPr>
              <a:t>Agarwal R. Treatment of hypertension in patients with diabetes: lessons from recent trials. Cardiol Rev. 2001;9(1):36-44.</a:t>
            </a:r>
          </a:p>
          <a:p>
            <a:endParaRPr lang="en-US" altLang="en-US">
              <a:latin typeface="Times New Roman" charset="0"/>
              <a:ea typeface="Times New Roman" charset="0"/>
              <a:cs typeface="Times New Roman" charset="0"/>
            </a:endParaRPr>
          </a:p>
          <a:p>
            <a:r>
              <a:rPr lang="en-US" altLang="en-US">
                <a:latin typeface="Times New Roman" charset="0"/>
                <a:ea typeface="Times New Roman" charset="0"/>
                <a:cs typeface="Times New Roman" charset="0"/>
              </a:rPr>
              <a:t>UK Prospective Diabetes Study Group: Tight blood pressure control and risk of macrovascular and microvascular complications in type 2 diabetes: UKPDS 38. BMJ. 1998;317:703-713.</a:t>
            </a:r>
          </a:p>
          <a:p>
            <a:endParaRPr lang="en-US" altLang="en-US">
              <a:latin typeface="Times New Roman" charset="0"/>
              <a:ea typeface="Times New Roman" charset="0"/>
              <a:cs typeface="Times New Roman" charset="0"/>
            </a:endParaRPr>
          </a:p>
          <a:p>
            <a:endParaRPr lang="en-US" altLang="en-US" i="1">
              <a:latin typeface="Times New Roman" charset="0"/>
              <a:ea typeface="Times New Roman" charset="0"/>
              <a:cs typeface="Times New Roman" charset="0"/>
            </a:endParaRPr>
          </a:p>
          <a:p>
            <a:endParaRPr lang="en-US" altLang="en-US" i="1">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2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4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p:txBody>
      </p:sp>
      <p:sp>
        <p:nvSpPr>
          <p:cNvPr id="534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2F297C89-3AAB-6647-9A4F-052AEA78AF06}" type="slidenum">
              <a:rPr lang="en-US" altLang="en-US" sz="1300">
                <a:solidFill>
                  <a:srgbClr val="000000"/>
                </a:solidFill>
                <a:latin typeface="Arial" charset="0"/>
                <a:ea typeface="MS PGothic" charset="-128"/>
              </a:rPr>
              <a:pPr>
                <a:spcBef>
                  <a:spcPct val="0"/>
                </a:spcBef>
              </a:pPr>
              <a:t>9</a:t>
            </a:fld>
            <a:endParaRPr lang="en-US" altLang="en-US" sz="1300">
              <a:solidFill>
                <a:srgbClr val="000000"/>
              </a:solidFill>
              <a:latin typeface="Arial" charset="0"/>
              <a:ea typeface="MS PGothic"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7" name="Rectangle 2"/>
          <p:cNvSpPr>
            <a:spLocks noGrp="1" noRot="1" noChangeAspect="1" noChangeArrowheads="1" noTextEdit="1"/>
          </p:cNvSpPr>
          <p:nvPr>
            <p:ph type="sldImg"/>
          </p:nvPr>
        </p:nvSpPr>
        <p:spPr bwMode="auto">
          <a:xfrm>
            <a:off x="1200150" y="701675"/>
            <a:ext cx="4681538"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36578" name="Rectangle 3"/>
          <p:cNvSpPr>
            <a:spLocks noGrp="1" noChangeArrowheads="1"/>
          </p:cNvSpPr>
          <p:nvPr>
            <p:ph type="body" idx="1"/>
          </p:nvPr>
        </p:nvSpPr>
        <p:spPr>
          <a:xfrm>
            <a:off x="942975" y="4448175"/>
            <a:ext cx="5191125" cy="4213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sz="1200" b="1">
              <a:latin typeface="Arial" charset="0"/>
            </a:endParaRPr>
          </a:p>
        </p:txBody>
      </p:sp>
      <p:sp>
        <p:nvSpPr>
          <p:cNvPr id="536579" name="Rectangle 4"/>
          <p:cNvSpPr>
            <a:spLocks noChangeArrowheads="1"/>
          </p:cNvSpPr>
          <p:nvPr/>
        </p:nvSpPr>
        <p:spPr bwMode="auto">
          <a:xfrm>
            <a:off x="609600" y="7654925"/>
            <a:ext cx="5868988" cy="169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47" tIns="46523" rIns="93047" bIns="46523">
            <a:spAutoFit/>
          </a:bodyPr>
          <a:lstStyle>
            <a:lvl1pPr marL="119063" indent="-119063">
              <a:spcBef>
                <a:spcPct val="30000"/>
              </a:spcBef>
              <a:defRPr sz="1000">
                <a:solidFill>
                  <a:schemeClr val="tx1"/>
                </a:solidFill>
                <a:latin typeface="Times New Roman" charset="0"/>
              </a:defRPr>
            </a:lvl1pPr>
            <a:lvl2pPr marL="742950" indent="-285750">
              <a:spcBef>
                <a:spcPct val="30000"/>
              </a:spcBef>
              <a:defRPr sz="1000">
                <a:solidFill>
                  <a:schemeClr val="tx1"/>
                </a:solidFill>
                <a:latin typeface="Times New Roman" charset="0"/>
              </a:defRPr>
            </a:lvl2pPr>
            <a:lvl3pPr marL="1143000" indent="-228600">
              <a:spcBef>
                <a:spcPct val="30000"/>
              </a:spcBef>
              <a:defRPr sz="1000">
                <a:solidFill>
                  <a:schemeClr val="tx1"/>
                </a:solidFill>
                <a:latin typeface="Times New Roman" charset="0"/>
              </a:defRPr>
            </a:lvl3pPr>
            <a:lvl4pPr marL="1600200" indent="-228600">
              <a:spcBef>
                <a:spcPct val="30000"/>
              </a:spcBef>
              <a:defRPr sz="1000">
                <a:solidFill>
                  <a:schemeClr val="tx1"/>
                </a:solidFill>
                <a:latin typeface="Times New Roman" charset="0"/>
              </a:defRPr>
            </a:lvl4pPr>
            <a:lvl5pPr marL="2057400" indent="-228600">
              <a:spcBef>
                <a:spcPct val="30000"/>
              </a:spcBef>
              <a:defRPr sz="1000">
                <a:solidFill>
                  <a:schemeClr val="tx1"/>
                </a:solidFill>
                <a:latin typeface="Times New Roman" charset="0"/>
              </a:defRPr>
            </a:lvl5pPr>
            <a:lvl6pPr marL="2514600" indent="-228600" eaLnBrk="0" fontAlgn="base" hangingPunct="0">
              <a:spcBef>
                <a:spcPct val="30000"/>
              </a:spcBef>
              <a:spcAft>
                <a:spcPct val="0"/>
              </a:spcAft>
              <a:defRPr sz="1000">
                <a:solidFill>
                  <a:schemeClr val="tx1"/>
                </a:solidFill>
                <a:latin typeface="Times New Roman" charset="0"/>
              </a:defRPr>
            </a:lvl6pPr>
            <a:lvl7pPr marL="2971800" indent="-228600" eaLnBrk="0" fontAlgn="base" hangingPunct="0">
              <a:spcBef>
                <a:spcPct val="30000"/>
              </a:spcBef>
              <a:spcAft>
                <a:spcPct val="0"/>
              </a:spcAft>
              <a:defRPr sz="1000">
                <a:solidFill>
                  <a:schemeClr val="tx1"/>
                </a:solidFill>
                <a:latin typeface="Times New Roman" charset="0"/>
              </a:defRPr>
            </a:lvl7pPr>
            <a:lvl8pPr marL="3429000" indent="-228600" eaLnBrk="0" fontAlgn="base" hangingPunct="0">
              <a:spcBef>
                <a:spcPct val="30000"/>
              </a:spcBef>
              <a:spcAft>
                <a:spcPct val="0"/>
              </a:spcAft>
              <a:defRPr sz="1000">
                <a:solidFill>
                  <a:schemeClr val="tx1"/>
                </a:solidFill>
                <a:latin typeface="Times New Roman" charset="0"/>
              </a:defRPr>
            </a:lvl8pPr>
            <a:lvl9pPr marL="3886200" indent="-228600" eaLnBrk="0" fontAlgn="base" hangingPunct="0">
              <a:spcBef>
                <a:spcPct val="30000"/>
              </a:spcBef>
              <a:spcAft>
                <a:spcPct val="0"/>
              </a:spcAft>
              <a:defRPr sz="1000">
                <a:solidFill>
                  <a:schemeClr val="tx1"/>
                </a:solidFill>
                <a:latin typeface="Times New Roman" charset="0"/>
              </a:defRPr>
            </a:lvl9pPr>
          </a:lstStyle>
          <a:p>
            <a:pPr eaLnBrk="1" hangingPunct="1">
              <a:spcBef>
                <a:spcPct val="0"/>
              </a:spcBef>
            </a:pPr>
            <a:r>
              <a:rPr lang="en-US" altLang="en-US" sz="800" b="1">
                <a:solidFill>
                  <a:srgbClr val="000000"/>
                </a:solidFill>
                <a:latin typeface="Arial" charset="0"/>
              </a:rPr>
              <a:t>References</a:t>
            </a:r>
          </a:p>
          <a:p>
            <a:pPr eaLnBrk="1" hangingPunct="1">
              <a:spcBef>
                <a:spcPct val="0"/>
              </a:spcBef>
            </a:pPr>
            <a:r>
              <a:rPr lang="en-US" altLang="en-US" sz="800" b="1">
                <a:solidFill>
                  <a:srgbClr val="000000"/>
                </a:solidFill>
                <a:latin typeface="Arial" charset="0"/>
              </a:rPr>
              <a:t>1. </a:t>
            </a:r>
            <a:r>
              <a:rPr lang="en-US" altLang="en-US" sz="800">
                <a:solidFill>
                  <a:srgbClr val="000000"/>
                </a:solidFill>
                <a:latin typeface="Arial" charset="0"/>
              </a:rPr>
              <a:t>American Diabetes Association, Workgroup on Hypoglycemia. Defining and reporting hypoglycemia in diabetes. </a:t>
            </a:r>
            <a:r>
              <a:rPr lang="en-US" altLang="en-US" sz="800" i="1">
                <a:solidFill>
                  <a:srgbClr val="000000"/>
                </a:solidFill>
                <a:latin typeface="Arial" charset="0"/>
              </a:rPr>
              <a:t>Diabetes Care. </a:t>
            </a:r>
            <a:r>
              <a:rPr lang="en-US" altLang="en-US" sz="800">
                <a:solidFill>
                  <a:srgbClr val="000000"/>
                </a:solidFill>
                <a:latin typeface="Arial" charset="0"/>
              </a:rPr>
              <a:t>2005;28(5):1245</a:t>
            </a:r>
            <a:r>
              <a:rPr lang="en-US" altLang="en-US" sz="800">
                <a:solidFill>
                  <a:srgbClr val="000000"/>
                </a:solidFill>
                <a:latin typeface="Arial" charset="0"/>
                <a:cs typeface="Arial" charset="0"/>
              </a:rPr>
              <a:t>–</a:t>
            </a:r>
            <a:r>
              <a:rPr lang="en-US" altLang="en-US" sz="800">
                <a:solidFill>
                  <a:srgbClr val="000000"/>
                </a:solidFill>
                <a:latin typeface="Arial" charset="0"/>
              </a:rPr>
              <a:t>1249.</a:t>
            </a:r>
            <a:endParaRPr lang="en-US" altLang="en-US" sz="800" b="1">
              <a:solidFill>
                <a:srgbClr val="000000"/>
              </a:solidFill>
              <a:latin typeface="Arial" charset="0"/>
            </a:endParaRPr>
          </a:p>
          <a:p>
            <a:pPr eaLnBrk="1" hangingPunct="1">
              <a:spcBef>
                <a:spcPct val="0"/>
              </a:spcBef>
            </a:pPr>
            <a:r>
              <a:rPr lang="en-US" altLang="en-US" sz="800" b="1">
                <a:solidFill>
                  <a:srgbClr val="000000"/>
                </a:solidFill>
                <a:latin typeface="Arial" charset="0"/>
              </a:rPr>
              <a:t>2. </a:t>
            </a:r>
            <a:r>
              <a:rPr lang="en-US" altLang="en-US" sz="800">
                <a:solidFill>
                  <a:srgbClr val="000000"/>
                </a:solidFill>
                <a:latin typeface="Arial" charset="0"/>
              </a:rPr>
              <a:t>UK Hypoglycaemia Study Group. Risk of hypoglycaemia in types 1 and 2 diabetes: effects of treatment modalities and their duration. </a:t>
            </a:r>
            <a:r>
              <a:rPr lang="en-US" altLang="en-US" sz="800" i="1">
                <a:solidFill>
                  <a:srgbClr val="000000"/>
                </a:solidFill>
                <a:latin typeface="Arial" charset="0"/>
              </a:rPr>
              <a:t>Diabetologia</a:t>
            </a:r>
            <a:r>
              <a:rPr lang="en-US" altLang="en-US" sz="800">
                <a:solidFill>
                  <a:srgbClr val="000000"/>
                </a:solidFill>
                <a:latin typeface="Arial" charset="0"/>
              </a:rPr>
              <a:t>. 2007;50:1140–1147.</a:t>
            </a:r>
          </a:p>
          <a:p>
            <a:pPr eaLnBrk="1" hangingPunct="1">
              <a:spcBef>
                <a:spcPct val="0"/>
              </a:spcBef>
            </a:pPr>
            <a:r>
              <a:rPr lang="en-US" altLang="en-US" sz="800" b="1">
                <a:solidFill>
                  <a:srgbClr val="000000"/>
                </a:solidFill>
                <a:latin typeface="Arial" charset="0"/>
              </a:rPr>
              <a:t>3.</a:t>
            </a:r>
            <a:r>
              <a:rPr lang="en-US" altLang="en-US" sz="800">
                <a:solidFill>
                  <a:srgbClr val="000000"/>
                </a:solidFill>
                <a:latin typeface="Arial" charset="0"/>
              </a:rPr>
              <a:t> Matyka K, Evans M, Lomas J, Cranston I, MacDonald I, Amiel SA. Altered hierarchy of protective responses against severe hypoglycemia in normal aging in healthy men. </a:t>
            </a:r>
            <a:r>
              <a:rPr lang="en-US" altLang="en-US" sz="800" i="1">
                <a:solidFill>
                  <a:srgbClr val="000000"/>
                </a:solidFill>
                <a:latin typeface="Arial" charset="0"/>
              </a:rPr>
              <a:t>Diabetes Care</a:t>
            </a:r>
            <a:r>
              <a:rPr lang="en-US" altLang="en-US" sz="800">
                <a:solidFill>
                  <a:srgbClr val="000000"/>
                </a:solidFill>
                <a:latin typeface="Arial" charset="0"/>
              </a:rPr>
              <a:t>. 1997;20(2):135–141.</a:t>
            </a:r>
          </a:p>
          <a:p>
            <a:pPr eaLnBrk="1" hangingPunct="1">
              <a:spcBef>
                <a:spcPct val="0"/>
              </a:spcBef>
            </a:pPr>
            <a:r>
              <a:rPr lang="en-US" altLang="en-US" sz="800" b="1">
                <a:solidFill>
                  <a:srgbClr val="000000"/>
                </a:solidFill>
                <a:latin typeface="Arial" charset="0"/>
              </a:rPr>
              <a:t>4.</a:t>
            </a:r>
            <a:r>
              <a:rPr lang="en-US" altLang="en-US" sz="800">
                <a:solidFill>
                  <a:srgbClr val="000000"/>
                </a:solidFill>
                <a:latin typeface="Arial" charset="0"/>
              </a:rPr>
              <a:t> Akram K, Pedersen-Bjergaard U, Carstensen B, Borch-Johnsen K, Thorsteinsson B. Frequency and risk factors of severe hypoglycaemia in insulin-treated type 2 diabetes: a cross-sectional survey. </a:t>
            </a:r>
            <a:r>
              <a:rPr lang="en-US" altLang="en-US" sz="800" i="1">
                <a:solidFill>
                  <a:srgbClr val="000000"/>
                </a:solidFill>
                <a:latin typeface="Arial" charset="0"/>
              </a:rPr>
              <a:t>Diabetes Med</a:t>
            </a:r>
            <a:r>
              <a:rPr lang="en-US" altLang="en-US" sz="800">
                <a:solidFill>
                  <a:srgbClr val="000000"/>
                </a:solidFill>
                <a:latin typeface="Arial" charset="0"/>
              </a:rPr>
              <a:t>. 2006;23:750–756.</a:t>
            </a:r>
          </a:p>
          <a:p>
            <a:pPr eaLnBrk="1" hangingPunct="1">
              <a:spcBef>
                <a:spcPct val="0"/>
              </a:spcBef>
            </a:pPr>
            <a:r>
              <a:rPr lang="en-US" altLang="en-US" sz="800" b="1">
                <a:solidFill>
                  <a:srgbClr val="000000"/>
                </a:solidFill>
                <a:latin typeface="Arial" charset="0"/>
              </a:rPr>
              <a:t>5.</a:t>
            </a:r>
            <a:r>
              <a:rPr lang="en-US" altLang="en-US" sz="800">
                <a:solidFill>
                  <a:srgbClr val="000000"/>
                </a:solidFill>
                <a:latin typeface="Arial" charset="0"/>
              </a:rPr>
              <a:t> Chico A, Vidal-Ríos P, Subirà M, Novials A. The continuous glucose monitoring system is useful for detecting unrecognized hypoglycemias in patients with type 1 and type 2 diabetes but is not better than frequent capillary glucose measurements for improving metabolic control. </a:t>
            </a:r>
            <a:r>
              <a:rPr lang="en-US" altLang="en-US" sz="800" i="1">
                <a:solidFill>
                  <a:srgbClr val="000000"/>
                </a:solidFill>
                <a:latin typeface="Arial" charset="0"/>
              </a:rPr>
              <a:t>Diabetes Care</a:t>
            </a:r>
            <a:r>
              <a:rPr lang="en-US" altLang="en-US" sz="800">
                <a:solidFill>
                  <a:srgbClr val="000000"/>
                </a:solidFill>
                <a:latin typeface="Arial" charset="0"/>
              </a:rPr>
              <a:t>. 2003;26:1153–1157.</a:t>
            </a:r>
          </a:p>
          <a:p>
            <a:pPr eaLnBrk="1" hangingPunct="1">
              <a:spcBef>
                <a:spcPct val="0"/>
              </a:spcBef>
            </a:pPr>
            <a:r>
              <a:rPr lang="en-US" altLang="en-US" sz="800" b="1">
                <a:solidFill>
                  <a:srgbClr val="000000"/>
                </a:solidFill>
                <a:latin typeface="Arial" charset="0"/>
              </a:rPr>
              <a:t>6.</a:t>
            </a:r>
            <a:r>
              <a:rPr lang="en-US" altLang="en-US" sz="800">
                <a:solidFill>
                  <a:srgbClr val="000000"/>
                </a:solidFill>
                <a:latin typeface="Arial" charset="0"/>
              </a:rPr>
              <a:t> Amiel SA, Dixon T, Mann R, Jameson K. Hypoglycaemia in type 2 diabetes. </a:t>
            </a:r>
            <a:r>
              <a:rPr lang="en-US" altLang="en-US" sz="800" i="1">
                <a:solidFill>
                  <a:srgbClr val="000000"/>
                </a:solidFill>
                <a:latin typeface="Arial" charset="0"/>
              </a:rPr>
              <a:t>Diabet Med</a:t>
            </a:r>
            <a:r>
              <a:rPr lang="en-US" altLang="en-US" sz="800">
                <a:solidFill>
                  <a:srgbClr val="000000"/>
                </a:solidFill>
                <a:latin typeface="Arial" charset="0"/>
              </a:rPr>
              <a:t>. 2008;25(3):245–254.</a:t>
            </a:r>
          </a:p>
        </p:txBody>
      </p:sp>
      <p:sp>
        <p:nvSpPr>
          <p:cNvPr id="536580" name="Slide Number Placeholder 1"/>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63B7D17-DBE9-254D-92C6-37C005A8E471}" type="slidenum">
              <a:rPr lang="en-US" altLang="en-US" sz="1300">
                <a:solidFill>
                  <a:srgbClr val="000000"/>
                </a:solidFill>
                <a:latin typeface="Arial" charset="0"/>
                <a:ea typeface="MS PGothic" charset="-128"/>
              </a:rPr>
              <a:pPr>
                <a:spcBef>
                  <a:spcPct val="0"/>
                </a:spcBef>
              </a:pPr>
              <a:t>10</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0FE254-3DF8-1843-8F32-13091C8D49C0}" type="slidenum">
              <a:rPr lang="en-US" altLang="en-US"/>
              <a:pPr>
                <a:defRPr/>
              </a:pPr>
              <a:t>‹#›</a:t>
            </a:fld>
            <a:endParaRPr lang="en-US" altLang="en-US"/>
          </a:p>
        </p:txBody>
      </p:sp>
    </p:spTree>
    <p:extLst>
      <p:ext uri="{BB962C8B-B14F-4D97-AF65-F5344CB8AC3E}">
        <p14:creationId xmlns:p14="http://schemas.microsoft.com/office/powerpoint/2010/main" val="16277106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562522-9CE1-6749-A5AE-9BEC5F721806}" type="slidenum">
              <a:rPr lang="en-US" altLang="en-US"/>
              <a:pPr>
                <a:defRPr/>
              </a:pPr>
              <a:t>‹#›</a:t>
            </a:fld>
            <a:endParaRPr lang="en-US" altLang="en-US"/>
          </a:p>
        </p:txBody>
      </p:sp>
    </p:spTree>
    <p:extLst>
      <p:ext uri="{BB962C8B-B14F-4D97-AF65-F5344CB8AC3E}">
        <p14:creationId xmlns:p14="http://schemas.microsoft.com/office/powerpoint/2010/main" val="1383456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66408B-1C89-8C4F-9C08-1D1D06E224C5}" type="slidenum">
              <a:rPr lang="en-US" altLang="en-US"/>
              <a:pPr>
                <a:defRPr/>
              </a:pPr>
              <a:t>‹#›</a:t>
            </a:fld>
            <a:endParaRPr lang="en-US" altLang="en-US"/>
          </a:p>
        </p:txBody>
      </p:sp>
    </p:spTree>
    <p:extLst>
      <p:ext uri="{BB962C8B-B14F-4D97-AF65-F5344CB8AC3E}">
        <p14:creationId xmlns:p14="http://schemas.microsoft.com/office/powerpoint/2010/main" val="159825198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AD3F7B-246E-4F44-BFED-EF0985188898}" type="slidenum">
              <a:rPr lang="en-US" altLang="en-US"/>
              <a:pPr>
                <a:defRPr/>
              </a:pPr>
              <a:t>‹#›</a:t>
            </a:fld>
            <a:endParaRPr lang="en-US" altLang="en-US"/>
          </a:p>
        </p:txBody>
      </p:sp>
    </p:spTree>
    <p:extLst>
      <p:ext uri="{BB962C8B-B14F-4D97-AF65-F5344CB8AC3E}">
        <p14:creationId xmlns:p14="http://schemas.microsoft.com/office/powerpoint/2010/main" val="109568883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179DA70-D024-0242-BED6-131BA9CD0A6A}" type="slidenum">
              <a:rPr lang="en-US" altLang="en-US"/>
              <a:pPr>
                <a:defRPr/>
              </a:pPr>
              <a:t>‹#›</a:t>
            </a:fld>
            <a:endParaRPr lang="en-US" altLang="en-US"/>
          </a:p>
        </p:txBody>
      </p:sp>
    </p:spTree>
    <p:extLst>
      <p:ext uri="{BB962C8B-B14F-4D97-AF65-F5344CB8AC3E}">
        <p14:creationId xmlns:p14="http://schemas.microsoft.com/office/powerpoint/2010/main" val="56994320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B54660D-F71C-EA48-B576-DF3E12F45215}" type="slidenum">
              <a:rPr lang="en-US" altLang="en-US"/>
              <a:pPr>
                <a:defRPr/>
              </a:pPr>
              <a:t>‹#›</a:t>
            </a:fld>
            <a:endParaRPr lang="en-US" altLang="en-US"/>
          </a:p>
        </p:txBody>
      </p:sp>
    </p:spTree>
    <p:extLst>
      <p:ext uri="{BB962C8B-B14F-4D97-AF65-F5344CB8AC3E}">
        <p14:creationId xmlns:p14="http://schemas.microsoft.com/office/powerpoint/2010/main" val="125839762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A2313B0-1ECB-B74D-9BE9-F9D4792CB423}" type="slidenum">
              <a:rPr lang="en-US" altLang="en-US"/>
              <a:pPr>
                <a:defRPr/>
              </a:pPr>
              <a:t>‹#›</a:t>
            </a:fld>
            <a:endParaRPr lang="en-US" altLang="en-US"/>
          </a:p>
        </p:txBody>
      </p:sp>
    </p:spTree>
    <p:extLst>
      <p:ext uri="{BB962C8B-B14F-4D97-AF65-F5344CB8AC3E}">
        <p14:creationId xmlns:p14="http://schemas.microsoft.com/office/powerpoint/2010/main" val="146987729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6C17E28-499D-234D-9EF9-B955CC2B6305}" type="slidenum">
              <a:rPr lang="en-US" altLang="en-US"/>
              <a:pPr>
                <a:defRPr/>
              </a:pPr>
              <a:t>‹#›</a:t>
            </a:fld>
            <a:endParaRPr lang="en-US" altLang="en-US"/>
          </a:p>
        </p:txBody>
      </p:sp>
    </p:spTree>
    <p:extLst>
      <p:ext uri="{BB962C8B-B14F-4D97-AF65-F5344CB8AC3E}">
        <p14:creationId xmlns:p14="http://schemas.microsoft.com/office/powerpoint/2010/main" val="172335604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B978C8-3033-334D-9D12-33D6970EED22}" type="slidenum">
              <a:rPr lang="en-US" altLang="en-US"/>
              <a:pPr>
                <a:defRPr/>
              </a:pPr>
              <a:t>‹#›</a:t>
            </a:fld>
            <a:endParaRPr lang="en-US" altLang="en-US"/>
          </a:p>
        </p:txBody>
      </p:sp>
    </p:spTree>
    <p:extLst>
      <p:ext uri="{BB962C8B-B14F-4D97-AF65-F5344CB8AC3E}">
        <p14:creationId xmlns:p14="http://schemas.microsoft.com/office/powerpoint/2010/main" val="13331012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2BAEF-4326-E043-A157-5B42B693C314}" type="slidenum">
              <a:rPr lang="en-US" altLang="en-US"/>
              <a:pPr>
                <a:defRPr/>
              </a:pPr>
              <a:t>‹#›</a:t>
            </a:fld>
            <a:endParaRPr lang="en-US" altLang="en-US"/>
          </a:p>
        </p:txBody>
      </p:sp>
    </p:spTree>
    <p:extLst>
      <p:ext uri="{BB962C8B-B14F-4D97-AF65-F5344CB8AC3E}">
        <p14:creationId xmlns:p14="http://schemas.microsoft.com/office/powerpoint/2010/main" val="73541623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E0E9AA-939F-1C43-A752-FBC7E4E326F9}" type="slidenum">
              <a:rPr lang="en-US" altLang="en-US"/>
              <a:pPr>
                <a:defRPr/>
              </a:pPr>
              <a:t>‹#›</a:t>
            </a:fld>
            <a:endParaRPr lang="en-US" altLang="en-US"/>
          </a:p>
        </p:txBody>
      </p:sp>
    </p:spTree>
    <p:extLst>
      <p:ext uri="{BB962C8B-B14F-4D97-AF65-F5344CB8AC3E}">
        <p14:creationId xmlns:p14="http://schemas.microsoft.com/office/powerpoint/2010/main" val="137220593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5578C27-1A36-4C4E-8776-800C309164CD}"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9850619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154918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8488035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270569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848385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703930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789109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3408455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4789140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14956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33786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E375334-38E9-4B4F-B66E-27B4FF866622}" type="slidenum">
              <a:rPr lang="en-US" altLang="en-US"/>
              <a:pPr>
                <a:defRPr/>
              </a:pPr>
              <a:t>‹#›</a:t>
            </a:fld>
            <a:endParaRPr lang="en-US" altLang="en-US"/>
          </a:p>
        </p:txBody>
      </p:sp>
    </p:spTree>
    <p:extLst>
      <p:ext uri="{BB962C8B-B14F-4D97-AF65-F5344CB8AC3E}">
        <p14:creationId xmlns:p14="http://schemas.microsoft.com/office/powerpoint/2010/main" val="83821399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52897A-D93C-614A-90DE-C4C27ECE585F}" type="slidenum">
              <a:rPr lang="en-US" altLang="en-US"/>
              <a:pPr>
                <a:defRPr/>
              </a:pPr>
              <a:t>‹#›</a:t>
            </a:fld>
            <a:endParaRPr lang="en-US" altLang="en-US"/>
          </a:p>
        </p:txBody>
      </p:sp>
    </p:spTree>
    <p:extLst>
      <p:ext uri="{BB962C8B-B14F-4D97-AF65-F5344CB8AC3E}">
        <p14:creationId xmlns:p14="http://schemas.microsoft.com/office/powerpoint/2010/main" val="36982241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C6B75E-0559-5844-A94E-2F73FBCB9CFE}" type="slidenum">
              <a:rPr lang="en-US" altLang="en-US"/>
              <a:pPr>
                <a:defRPr/>
              </a:pPr>
              <a:t>‹#›</a:t>
            </a:fld>
            <a:endParaRPr lang="en-US" altLang="en-US"/>
          </a:p>
        </p:txBody>
      </p:sp>
    </p:spTree>
    <p:extLst>
      <p:ext uri="{BB962C8B-B14F-4D97-AF65-F5344CB8AC3E}">
        <p14:creationId xmlns:p14="http://schemas.microsoft.com/office/powerpoint/2010/main" val="787688101"/>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C4679E0-B3EA-4440-9D4A-A609A03D001D}" type="slidenum">
              <a:rPr lang="en-US" altLang="en-US"/>
              <a:pPr>
                <a:defRPr/>
              </a:pPr>
              <a:t>‹#›</a:t>
            </a:fld>
            <a:endParaRPr lang="en-US" altLang="en-US"/>
          </a:p>
        </p:txBody>
      </p:sp>
    </p:spTree>
    <p:extLst>
      <p:ext uri="{BB962C8B-B14F-4D97-AF65-F5344CB8AC3E}">
        <p14:creationId xmlns:p14="http://schemas.microsoft.com/office/powerpoint/2010/main" val="158471339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191A3D-ED72-144C-AEBB-C0FE86CC07A3}" type="slidenum">
              <a:rPr lang="en-US" altLang="en-US"/>
              <a:pPr>
                <a:defRPr/>
              </a:pPr>
              <a:t>‹#›</a:t>
            </a:fld>
            <a:endParaRPr lang="en-US" altLang="en-US"/>
          </a:p>
        </p:txBody>
      </p:sp>
    </p:spTree>
    <p:extLst>
      <p:ext uri="{BB962C8B-B14F-4D97-AF65-F5344CB8AC3E}">
        <p14:creationId xmlns:p14="http://schemas.microsoft.com/office/powerpoint/2010/main" val="118590689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8E1FEBF-6E9F-9F43-BFB6-06AC11028AD3}" type="slidenum">
              <a:rPr lang="en-US" altLang="en-US"/>
              <a:pPr>
                <a:defRPr/>
              </a:pPr>
              <a:t>‹#›</a:t>
            </a:fld>
            <a:endParaRPr lang="en-US" altLang="en-US"/>
          </a:p>
        </p:txBody>
      </p:sp>
    </p:spTree>
    <p:extLst>
      <p:ext uri="{BB962C8B-B14F-4D97-AF65-F5344CB8AC3E}">
        <p14:creationId xmlns:p14="http://schemas.microsoft.com/office/powerpoint/2010/main" val="74152368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2FAFDF5-F1D1-064D-8EA5-46B63869D4B4}" type="slidenum">
              <a:rPr lang="en-US" altLang="en-US"/>
              <a:pPr>
                <a:defRPr/>
              </a:pPr>
              <a:t>‹#›</a:t>
            </a:fld>
            <a:endParaRPr lang="en-US" altLang="en-US"/>
          </a:p>
        </p:txBody>
      </p:sp>
    </p:spTree>
    <p:extLst>
      <p:ext uri="{BB962C8B-B14F-4D97-AF65-F5344CB8AC3E}">
        <p14:creationId xmlns:p14="http://schemas.microsoft.com/office/powerpoint/2010/main" val="94098706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3BB81D5-02B0-934D-A99A-4649742D141D}" type="slidenum">
              <a:rPr lang="en-US" altLang="en-US"/>
              <a:pPr>
                <a:defRPr/>
              </a:pPr>
              <a:t>‹#›</a:t>
            </a:fld>
            <a:endParaRPr lang="en-US" altLang="en-US"/>
          </a:p>
        </p:txBody>
      </p:sp>
    </p:spTree>
    <p:extLst>
      <p:ext uri="{BB962C8B-B14F-4D97-AF65-F5344CB8AC3E}">
        <p14:creationId xmlns:p14="http://schemas.microsoft.com/office/powerpoint/2010/main" val="109995771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6AE132-7FF0-AC49-B391-A5944CFFFB49}" type="slidenum">
              <a:rPr lang="en-US" altLang="en-US"/>
              <a:pPr>
                <a:defRPr/>
              </a:pPr>
              <a:t>‹#›</a:t>
            </a:fld>
            <a:endParaRPr lang="en-US" altLang="en-US"/>
          </a:p>
        </p:txBody>
      </p:sp>
    </p:spTree>
    <p:extLst>
      <p:ext uri="{BB962C8B-B14F-4D97-AF65-F5344CB8AC3E}">
        <p14:creationId xmlns:p14="http://schemas.microsoft.com/office/powerpoint/2010/main" val="145014985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92CFEF-6790-004D-9CBC-A14F3126D6E7}" type="slidenum">
              <a:rPr lang="en-US" altLang="en-US"/>
              <a:pPr>
                <a:defRPr/>
              </a:pPr>
              <a:t>‹#›</a:t>
            </a:fld>
            <a:endParaRPr lang="en-US" altLang="en-US"/>
          </a:p>
        </p:txBody>
      </p:sp>
    </p:spTree>
    <p:extLst>
      <p:ext uri="{BB962C8B-B14F-4D97-AF65-F5344CB8AC3E}">
        <p14:creationId xmlns:p14="http://schemas.microsoft.com/office/powerpoint/2010/main" val="87673679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C13878-AAE8-614F-AE67-3540C9693991}" type="slidenum">
              <a:rPr lang="en-US" altLang="en-US"/>
              <a:pPr>
                <a:defRPr/>
              </a:pPr>
              <a:t>‹#›</a:t>
            </a:fld>
            <a:endParaRPr lang="en-US" altLang="en-US"/>
          </a:p>
        </p:txBody>
      </p:sp>
    </p:spTree>
    <p:extLst>
      <p:ext uri="{BB962C8B-B14F-4D97-AF65-F5344CB8AC3E}">
        <p14:creationId xmlns:p14="http://schemas.microsoft.com/office/powerpoint/2010/main" val="143002830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E04DDFEA-2863-C744-BA08-1659C05FF010}" type="slidenum">
              <a:rPr lang="en-US" altLang="en-US"/>
              <a:pPr>
                <a:defRPr/>
              </a:pPr>
              <a:t>‹#›</a:t>
            </a:fld>
            <a:endParaRPr lang="en-US" altLang="en-US"/>
          </a:p>
        </p:txBody>
      </p:sp>
    </p:spTree>
    <p:extLst>
      <p:ext uri="{BB962C8B-B14F-4D97-AF65-F5344CB8AC3E}">
        <p14:creationId xmlns:p14="http://schemas.microsoft.com/office/powerpoint/2010/main" val="20274635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5474B811-874A-DE49-BD9B-B864CB57E48E}" type="slidenum">
              <a:rPr lang="en-US" altLang="en-US"/>
              <a:pPr>
                <a:defRPr/>
              </a:pPr>
              <a:t>‹#›</a:t>
            </a:fld>
            <a:endParaRPr lang="en-US" altLang="en-US"/>
          </a:p>
        </p:txBody>
      </p:sp>
    </p:spTree>
    <p:extLst>
      <p:ext uri="{BB962C8B-B14F-4D97-AF65-F5344CB8AC3E}">
        <p14:creationId xmlns:p14="http://schemas.microsoft.com/office/powerpoint/2010/main" val="1996228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60B18B17-1B61-AC4E-8D47-64B6AB1819BD}" type="slidenum">
              <a:rPr lang="en-US" altLang="en-US"/>
              <a:pPr>
                <a:defRPr/>
              </a:pPr>
              <a:t>‹#›</a:t>
            </a:fld>
            <a:endParaRPr lang="en-US" altLang="en-US"/>
          </a:p>
        </p:txBody>
      </p:sp>
    </p:spTree>
    <p:extLst>
      <p:ext uri="{BB962C8B-B14F-4D97-AF65-F5344CB8AC3E}">
        <p14:creationId xmlns:p14="http://schemas.microsoft.com/office/powerpoint/2010/main" val="4763572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A8F982F5-2211-8749-8D99-85C770F414CA}" type="slidenum">
              <a:rPr lang="en-US" altLang="en-US"/>
              <a:pPr>
                <a:defRPr/>
              </a:pPr>
              <a:t>‹#›</a:t>
            </a:fld>
            <a:endParaRPr lang="en-US" altLang="en-US"/>
          </a:p>
        </p:txBody>
      </p:sp>
    </p:spTree>
    <p:extLst>
      <p:ext uri="{BB962C8B-B14F-4D97-AF65-F5344CB8AC3E}">
        <p14:creationId xmlns:p14="http://schemas.microsoft.com/office/powerpoint/2010/main" val="3168445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EF651B93-B26F-2944-98F4-90F69C0A9542}" type="slidenum">
              <a:rPr lang="en-US" altLang="en-US"/>
              <a:pPr>
                <a:defRPr/>
              </a:pPr>
              <a:t>‹#›</a:t>
            </a:fld>
            <a:endParaRPr lang="en-US" altLang="en-US"/>
          </a:p>
        </p:txBody>
      </p:sp>
    </p:spTree>
    <p:extLst>
      <p:ext uri="{BB962C8B-B14F-4D97-AF65-F5344CB8AC3E}">
        <p14:creationId xmlns:p14="http://schemas.microsoft.com/office/powerpoint/2010/main" val="15945422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E6D45566-4AF8-844B-90B1-847153E9EB48}" type="slidenum">
              <a:rPr lang="en-US" altLang="en-US"/>
              <a:pPr>
                <a:defRPr/>
              </a:pPr>
              <a:t>‹#›</a:t>
            </a:fld>
            <a:endParaRPr lang="en-US" altLang="en-US"/>
          </a:p>
        </p:txBody>
      </p:sp>
    </p:spTree>
    <p:extLst>
      <p:ext uri="{BB962C8B-B14F-4D97-AF65-F5344CB8AC3E}">
        <p14:creationId xmlns:p14="http://schemas.microsoft.com/office/powerpoint/2010/main" val="1022324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A46A01E-B32D-BF4D-AD1F-62D4EEAFE809}" type="slidenum">
              <a:rPr lang="en-US" altLang="en-US"/>
              <a:pPr>
                <a:defRPr/>
              </a:pPr>
              <a:t>‹#›</a:t>
            </a:fld>
            <a:endParaRPr lang="en-US" altLang="en-US"/>
          </a:p>
        </p:txBody>
      </p:sp>
    </p:spTree>
    <p:extLst>
      <p:ext uri="{BB962C8B-B14F-4D97-AF65-F5344CB8AC3E}">
        <p14:creationId xmlns:p14="http://schemas.microsoft.com/office/powerpoint/2010/main" val="1909933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A3E38CC-CA63-AF45-AECE-7CFDE91BAD7D}" type="slidenum">
              <a:rPr lang="en-US" altLang="en-US"/>
              <a:pPr>
                <a:defRPr/>
              </a:pPr>
              <a:t>‹#›</a:t>
            </a:fld>
            <a:endParaRPr lang="en-US" altLang="en-US"/>
          </a:p>
        </p:txBody>
      </p:sp>
    </p:spTree>
    <p:extLst>
      <p:ext uri="{BB962C8B-B14F-4D97-AF65-F5344CB8AC3E}">
        <p14:creationId xmlns:p14="http://schemas.microsoft.com/office/powerpoint/2010/main" val="16848665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41122EC-28C3-764F-B1BD-FEDD8EE83732}" type="slidenum">
              <a:rPr lang="en-US" altLang="en-US"/>
              <a:pPr>
                <a:defRPr/>
              </a:pPr>
              <a:t>‹#›</a:t>
            </a:fld>
            <a:endParaRPr lang="en-US" altLang="en-US"/>
          </a:p>
        </p:txBody>
      </p:sp>
    </p:spTree>
    <p:extLst>
      <p:ext uri="{BB962C8B-B14F-4D97-AF65-F5344CB8AC3E}">
        <p14:creationId xmlns:p14="http://schemas.microsoft.com/office/powerpoint/2010/main" val="8321650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0BFAB11-1600-244C-B40C-969A238BE60F}" type="slidenum">
              <a:rPr lang="en-US" altLang="en-US"/>
              <a:pPr>
                <a:defRPr/>
              </a:pPr>
              <a:t>‹#›</a:t>
            </a:fld>
            <a:endParaRPr lang="en-US" altLang="en-US"/>
          </a:p>
        </p:txBody>
      </p:sp>
    </p:spTree>
    <p:extLst>
      <p:ext uri="{BB962C8B-B14F-4D97-AF65-F5344CB8AC3E}">
        <p14:creationId xmlns:p14="http://schemas.microsoft.com/office/powerpoint/2010/main" val="17848222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17D4930-0B59-8640-91C4-438B628EAC59}" type="slidenum">
              <a:rPr lang="en-US" altLang="en-US"/>
              <a:pPr>
                <a:defRPr/>
              </a:pPr>
              <a:t>‹#›</a:t>
            </a:fld>
            <a:endParaRPr lang="en-US" altLang="en-US"/>
          </a:p>
        </p:txBody>
      </p:sp>
    </p:spTree>
    <p:extLst>
      <p:ext uri="{BB962C8B-B14F-4D97-AF65-F5344CB8AC3E}">
        <p14:creationId xmlns:p14="http://schemas.microsoft.com/office/powerpoint/2010/main" val="14555710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402CD88-E3A7-1243-BD13-4B4587007370}" type="slidenum">
              <a:rPr lang="en-US" altLang="en-US"/>
              <a:pPr>
                <a:defRPr/>
              </a:pPr>
              <a:t>‹#›</a:t>
            </a:fld>
            <a:endParaRPr lang="en-US" altLang="en-US"/>
          </a:p>
        </p:txBody>
      </p:sp>
    </p:spTree>
    <p:extLst>
      <p:ext uri="{BB962C8B-B14F-4D97-AF65-F5344CB8AC3E}">
        <p14:creationId xmlns:p14="http://schemas.microsoft.com/office/powerpoint/2010/main" val="14575974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2DB02D9-E0A0-B24A-9C64-CD22AD37CE43}" type="slidenum">
              <a:rPr lang="en-US" altLang="en-US"/>
              <a:pPr>
                <a:defRPr/>
              </a:pPr>
              <a:t>‹#›</a:t>
            </a:fld>
            <a:endParaRPr lang="en-US" altLang="en-US"/>
          </a:p>
        </p:txBody>
      </p:sp>
    </p:spTree>
    <p:extLst>
      <p:ext uri="{BB962C8B-B14F-4D97-AF65-F5344CB8AC3E}">
        <p14:creationId xmlns:p14="http://schemas.microsoft.com/office/powerpoint/2010/main" val="17970194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62A5840-9DCA-2D4A-A5EC-C5B855582F66}" type="slidenum">
              <a:rPr lang="en-US" altLang="en-US"/>
              <a:pPr>
                <a:defRPr/>
              </a:pPr>
              <a:t>‹#›</a:t>
            </a:fld>
            <a:endParaRPr lang="en-US" altLang="en-US"/>
          </a:p>
        </p:txBody>
      </p:sp>
    </p:spTree>
    <p:extLst>
      <p:ext uri="{BB962C8B-B14F-4D97-AF65-F5344CB8AC3E}">
        <p14:creationId xmlns:p14="http://schemas.microsoft.com/office/powerpoint/2010/main" val="2954645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4088562-57A0-3B42-9972-3D57C02B6D9B}" type="slidenum">
              <a:rPr lang="en-US" altLang="en-US"/>
              <a:pPr>
                <a:defRPr/>
              </a:pPr>
              <a:t>‹#›</a:t>
            </a:fld>
            <a:endParaRPr lang="en-US" altLang="en-US"/>
          </a:p>
        </p:txBody>
      </p:sp>
    </p:spTree>
    <p:extLst>
      <p:ext uri="{BB962C8B-B14F-4D97-AF65-F5344CB8AC3E}">
        <p14:creationId xmlns:p14="http://schemas.microsoft.com/office/powerpoint/2010/main" val="8907857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74DBBBC-50D1-5447-A0FF-5BDA60E3A9EF}" type="slidenum">
              <a:rPr lang="en-US" altLang="en-US"/>
              <a:pPr>
                <a:defRPr/>
              </a:pPr>
              <a:t>‹#›</a:t>
            </a:fld>
            <a:endParaRPr lang="en-US" altLang="en-US"/>
          </a:p>
        </p:txBody>
      </p:sp>
    </p:spTree>
    <p:extLst>
      <p:ext uri="{BB962C8B-B14F-4D97-AF65-F5344CB8AC3E}">
        <p14:creationId xmlns:p14="http://schemas.microsoft.com/office/powerpoint/2010/main" val="13268406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F9441B2-53E0-924F-8E9C-959551B489D3}" type="slidenum">
              <a:rPr lang="en-US" altLang="en-US"/>
              <a:pPr>
                <a:defRPr/>
              </a:pPr>
              <a:t>‹#›</a:t>
            </a:fld>
            <a:endParaRPr lang="en-US" altLang="en-US"/>
          </a:p>
        </p:txBody>
      </p:sp>
    </p:spTree>
    <p:extLst>
      <p:ext uri="{BB962C8B-B14F-4D97-AF65-F5344CB8AC3E}">
        <p14:creationId xmlns:p14="http://schemas.microsoft.com/office/powerpoint/2010/main" val="7414208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6F09321-C380-994F-B73D-3E3EDF1CDF15}" type="slidenum">
              <a:rPr lang="en-US" altLang="en-US"/>
              <a:pPr>
                <a:defRPr/>
              </a:pPr>
              <a:t>‹#›</a:t>
            </a:fld>
            <a:endParaRPr lang="en-US" altLang="en-US"/>
          </a:p>
        </p:txBody>
      </p:sp>
    </p:spTree>
    <p:extLst>
      <p:ext uri="{BB962C8B-B14F-4D97-AF65-F5344CB8AC3E}">
        <p14:creationId xmlns:p14="http://schemas.microsoft.com/office/powerpoint/2010/main" val="13599043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02206A4-9CA1-DB48-BBF7-6F0DB01F0DD9}" type="slidenum">
              <a:rPr lang="en-US" altLang="en-US"/>
              <a:pPr>
                <a:defRPr/>
              </a:pPr>
              <a:t>‹#›</a:t>
            </a:fld>
            <a:endParaRPr lang="en-US" altLang="en-US"/>
          </a:p>
        </p:txBody>
      </p:sp>
    </p:spTree>
    <p:extLst>
      <p:ext uri="{BB962C8B-B14F-4D97-AF65-F5344CB8AC3E}">
        <p14:creationId xmlns:p14="http://schemas.microsoft.com/office/powerpoint/2010/main" val="2443251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9982C4B-EEAA-1C4C-A96B-2BCD9B0DD6FA}" type="slidenum">
              <a:rPr lang="en-US" altLang="en-US"/>
              <a:pPr>
                <a:defRPr/>
              </a:pPr>
              <a:t>‹#›</a:t>
            </a:fld>
            <a:endParaRPr lang="en-US" altLang="en-US"/>
          </a:p>
        </p:txBody>
      </p:sp>
    </p:spTree>
    <p:extLst>
      <p:ext uri="{BB962C8B-B14F-4D97-AF65-F5344CB8AC3E}">
        <p14:creationId xmlns:p14="http://schemas.microsoft.com/office/powerpoint/2010/main" val="384617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D1C19C2-2B73-8948-8BB8-0B31BEC89473}" type="slidenum">
              <a:rPr lang="en-US" altLang="en-US"/>
              <a:pPr>
                <a:defRPr/>
              </a:pPr>
              <a:t>‹#›</a:t>
            </a:fld>
            <a:endParaRPr lang="en-US" altLang="en-US"/>
          </a:p>
        </p:txBody>
      </p:sp>
    </p:spTree>
    <p:extLst>
      <p:ext uri="{BB962C8B-B14F-4D97-AF65-F5344CB8AC3E}">
        <p14:creationId xmlns:p14="http://schemas.microsoft.com/office/powerpoint/2010/main" val="3425114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8CD6A3E-644F-7C4F-9458-6BA838F0561F}" type="slidenum">
              <a:rPr lang="en-US" altLang="en-US"/>
              <a:pPr>
                <a:defRPr/>
              </a:pPr>
              <a:t>‹#›</a:t>
            </a:fld>
            <a:endParaRPr lang="en-US" altLang="en-US"/>
          </a:p>
        </p:txBody>
      </p:sp>
    </p:spTree>
    <p:extLst>
      <p:ext uri="{BB962C8B-B14F-4D97-AF65-F5344CB8AC3E}">
        <p14:creationId xmlns:p14="http://schemas.microsoft.com/office/powerpoint/2010/main" val="13337493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860CB29-3268-5F47-A451-3D6140B07058}" type="slidenum">
              <a:rPr lang="en-US" altLang="en-US"/>
              <a:pPr>
                <a:defRPr/>
              </a:pPr>
              <a:t>‹#›</a:t>
            </a:fld>
            <a:endParaRPr lang="en-US" altLang="en-US"/>
          </a:p>
        </p:txBody>
      </p:sp>
    </p:spTree>
    <p:extLst>
      <p:ext uri="{BB962C8B-B14F-4D97-AF65-F5344CB8AC3E}">
        <p14:creationId xmlns:p14="http://schemas.microsoft.com/office/powerpoint/2010/main" val="14936917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A6122C7-3E9D-9546-B9B2-58F35B242FA7}" type="slidenum">
              <a:rPr lang="en-US" altLang="en-US"/>
              <a:pPr>
                <a:defRPr/>
              </a:pPr>
              <a:t>‹#›</a:t>
            </a:fld>
            <a:endParaRPr lang="en-US" altLang="en-US"/>
          </a:p>
        </p:txBody>
      </p:sp>
    </p:spTree>
    <p:extLst>
      <p:ext uri="{BB962C8B-B14F-4D97-AF65-F5344CB8AC3E}">
        <p14:creationId xmlns:p14="http://schemas.microsoft.com/office/powerpoint/2010/main" val="8915726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7EF19C7-75EA-1D4B-B64E-8368838B4CAB}" type="slidenum">
              <a:rPr lang="en-US" altLang="en-US"/>
              <a:pPr>
                <a:defRPr/>
              </a:pPr>
              <a:t>‹#›</a:t>
            </a:fld>
            <a:endParaRPr lang="en-US" altLang="en-US"/>
          </a:p>
        </p:txBody>
      </p:sp>
    </p:spTree>
    <p:extLst>
      <p:ext uri="{BB962C8B-B14F-4D97-AF65-F5344CB8AC3E}">
        <p14:creationId xmlns:p14="http://schemas.microsoft.com/office/powerpoint/2010/main" val="16688797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2011638-B557-6E4B-AD32-034F916DA020}" type="slidenum">
              <a:rPr lang="en-US" altLang="en-US"/>
              <a:pPr>
                <a:defRPr/>
              </a:pPr>
              <a:t>‹#›</a:t>
            </a:fld>
            <a:endParaRPr lang="en-US" altLang="en-US"/>
          </a:p>
        </p:txBody>
      </p:sp>
    </p:spTree>
    <p:extLst>
      <p:ext uri="{BB962C8B-B14F-4D97-AF65-F5344CB8AC3E}">
        <p14:creationId xmlns:p14="http://schemas.microsoft.com/office/powerpoint/2010/main" val="5779775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E33636F-62D6-BF4A-A600-85785F5939E1}" type="slidenum">
              <a:rPr lang="en-US" altLang="en-US"/>
              <a:pPr>
                <a:defRPr/>
              </a:pPr>
              <a:t>‹#›</a:t>
            </a:fld>
            <a:endParaRPr lang="en-US" altLang="en-US"/>
          </a:p>
        </p:txBody>
      </p:sp>
    </p:spTree>
    <p:extLst>
      <p:ext uri="{BB962C8B-B14F-4D97-AF65-F5344CB8AC3E}">
        <p14:creationId xmlns:p14="http://schemas.microsoft.com/office/powerpoint/2010/main" val="10002315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D29D45D-F008-404E-B554-4435055D238F}" type="slidenum">
              <a:rPr lang="en-US" altLang="en-US"/>
              <a:pPr>
                <a:defRPr/>
              </a:pPr>
              <a:t>‹#›</a:t>
            </a:fld>
            <a:endParaRPr lang="en-US" altLang="en-US"/>
          </a:p>
        </p:txBody>
      </p:sp>
    </p:spTree>
    <p:extLst>
      <p:ext uri="{BB962C8B-B14F-4D97-AF65-F5344CB8AC3E}">
        <p14:creationId xmlns:p14="http://schemas.microsoft.com/office/powerpoint/2010/main" val="3888990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F6E0709-58FF-5244-84D6-2A2BDC9CE99A}" type="slidenum">
              <a:rPr lang="en-US" altLang="en-US"/>
              <a:pPr>
                <a:defRPr/>
              </a:pPr>
              <a:t>‹#›</a:t>
            </a:fld>
            <a:endParaRPr lang="en-US" altLang="en-US"/>
          </a:p>
        </p:txBody>
      </p:sp>
    </p:spTree>
    <p:extLst>
      <p:ext uri="{BB962C8B-B14F-4D97-AF65-F5344CB8AC3E}">
        <p14:creationId xmlns:p14="http://schemas.microsoft.com/office/powerpoint/2010/main" val="14329568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7E6C6B6-751F-6D41-91C0-465F6451CC0D}" type="slidenum">
              <a:rPr lang="en-US" altLang="en-US"/>
              <a:pPr>
                <a:defRPr/>
              </a:pPr>
              <a:t>‹#›</a:t>
            </a:fld>
            <a:endParaRPr lang="en-US" altLang="en-US"/>
          </a:p>
        </p:txBody>
      </p:sp>
    </p:spTree>
    <p:extLst>
      <p:ext uri="{BB962C8B-B14F-4D97-AF65-F5344CB8AC3E}">
        <p14:creationId xmlns:p14="http://schemas.microsoft.com/office/powerpoint/2010/main" val="18243789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D6FFAA7-4FA8-D340-9303-B14D7E649B54}" type="slidenum">
              <a:rPr lang="en-US" altLang="en-US"/>
              <a:pPr>
                <a:defRPr/>
              </a:pPr>
              <a:t>‹#›</a:t>
            </a:fld>
            <a:endParaRPr lang="en-US" altLang="en-US"/>
          </a:p>
        </p:txBody>
      </p:sp>
    </p:spTree>
    <p:extLst>
      <p:ext uri="{BB962C8B-B14F-4D97-AF65-F5344CB8AC3E}">
        <p14:creationId xmlns:p14="http://schemas.microsoft.com/office/powerpoint/2010/main" val="5660554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7A4B13A-FBE9-7241-951D-F0DB411CBB83}" type="slidenum">
              <a:rPr lang="en-US" altLang="en-US"/>
              <a:pPr>
                <a:defRPr/>
              </a:pPr>
              <a:t>‹#›</a:t>
            </a:fld>
            <a:endParaRPr lang="en-US" altLang="en-US"/>
          </a:p>
        </p:txBody>
      </p:sp>
    </p:spTree>
    <p:extLst>
      <p:ext uri="{BB962C8B-B14F-4D97-AF65-F5344CB8AC3E}">
        <p14:creationId xmlns:p14="http://schemas.microsoft.com/office/powerpoint/2010/main" val="3408036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702D4E4-BD1D-3B4A-A0BE-FBE9A63DA81D}" type="slidenum">
              <a:rPr lang="en-US" altLang="en-US"/>
              <a:pPr>
                <a:defRPr/>
              </a:pPr>
              <a:t>‹#›</a:t>
            </a:fld>
            <a:endParaRPr lang="en-US" altLang="en-US"/>
          </a:p>
        </p:txBody>
      </p:sp>
    </p:spTree>
    <p:extLst>
      <p:ext uri="{BB962C8B-B14F-4D97-AF65-F5344CB8AC3E}">
        <p14:creationId xmlns:p14="http://schemas.microsoft.com/office/powerpoint/2010/main" val="5488153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E45D3F1-B8FC-C84F-849E-474489EB2D04}" type="slidenum">
              <a:rPr lang="en-US" altLang="en-US"/>
              <a:pPr>
                <a:defRPr/>
              </a:pPr>
              <a:t>‹#›</a:t>
            </a:fld>
            <a:endParaRPr lang="en-US" altLang="en-US"/>
          </a:p>
        </p:txBody>
      </p:sp>
    </p:spTree>
    <p:extLst>
      <p:ext uri="{BB962C8B-B14F-4D97-AF65-F5344CB8AC3E}">
        <p14:creationId xmlns:p14="http://schemas.microsoft.com/office/powerpoint/2010/main" val="3931399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3287FB6-BB36-7B4B-BACC-149531FA67FB}" type="slidenum">
              <a:rPr lang="en-US" altLang="en-US"/>
              <a:pPr>
                <a:defRPr/>
              </a:pPr>
              <a:t>‹#›</a:t>
            </a:fld>
            <a:endParaRPr lang="en-US" altLang="en-US"/>
          </a:p>
        </p:txBody>
      </p:sp>
    </p:spTree>
    <p:extLst>
      <p:ext uri="{BB962C8B-B14F-4D97-AF65-F5344CB8AC3E}">
        <p14:creationId xmlns:p14="http://schemas.microsoft.com/office/powerpoint/2010/main" val="4967521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982544D-3584-514F-983E-FA38481904CB}" type="slidenum">
              <a:rPr lang="en-US" altLang="en-US"/>
              <a:pPr>
                <a:defRPr/>
              </a:pPr>
              <a:t>‹#›</a:t>
            </a:fld>
            <a:endParaRPr lang="en-US" altLang="en-US"/>
          </a:p>
        </p:txBody>
      </p:sp>
    </p:spTree>
    <p:extLst>
      <p:ext uri="{BB962C8B-B14F-4D97-AF65-F5344CB8AC3E}">
        <p14:creationId xmlns:p14="http://schemas.microsoft.com/office/powerpoint/2010/main" val="16443987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E17353C0-9448-F846-8F38-31E4BDE1EA69}" type="slidenum">
              <a:rPr lang="en-US" altLang="en-US"/>
              <a:pPr>
                <a:defRPr/>
              </a:pPr>
              <a:t>‹#›</a:t>
            </a:fld>
            <a:endParaRPr lang="en-US" altLang="en-US"/>
          </a:p>
        </p:txBody>
      </p:sp>
    </p:spTree>
    <p:extLst>
      <p:ext uri="{BB962C8B-B14F-4D97-AF65-F5344CB8AC3E}">
        <p14:creationId xmlns:p14="http://schemas.microsoft.com/office/powerpoint/2010/main" val="14425699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CC253DFA-B4E5-9541-B3AD-0C0233F54B59}" type="slidenum">
              <a:rPr lang="en-US" altLang="en-US"/>
              <a:pPr>
                <a:defRPr/>
              </a:pPr>
              <a:t>‹#›</a:t>
            </a:fld>
            <a:endParaRPr lang="en-US" altLang="en-US"/>
          </a:p>
        </p:txBody>
      </p:sp>
    </p:spTree>
    <p:extLst>
      <p:ext uri="{BB962C8B-B14F-4D97-AF65-F5344CB8AC3E}">
        <p14:creationId xmlns:p14="http://schemas.microsoft.com/office/powerpoint/2010/main" val="1825565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234791D-37B6-D242-9599-DA706204F9AA}" type="slidenum">
              <a:rPr lang="en-US" altLang="en-US"/>
              <a:pPr>
                <a:defRPr/>
              </a:pPr>
              <a:t>‹#›</a:t>
            </a:fld>
            <a:endParaRPr lang="en-US" altLang="en-US"/>
          </a:p>
        </p:txBody>
      </p:sp>
    </p:spTree>
    <p:extLst>
      <p:ext uri="{BB962C8B-B14F-4D97-AF65-F5344CB8AC3E}">
        <p14:creationId xmlns:p14="http://schemas.microsoft.com/office/powerpoint/2010/main" val="16209349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FC1CCE8-33D6-C54E-BCBB-A6E4BD15F141}" type="slidenum">
              <a:rPr lang="en-US" altLang="en-US"/>
              <a:pPr>
                <a:defRPr/>
              </a:pPr>
              <a:t>‹#›</a:t>
            </a:fld>
            <a:endParaRPr lang="en-US" altLang="en-US"/>
          </a:p>
        </p:txBody>
      </p:sp>
    </p:spTree>
    <p:extLst>
      <p:ext uri="{BB962C8B-B14F-4D97-AF65-F5344CB8AC3E}">
        <p14:creationId xmlns:p14="http://schemas.microsoft.com/office/powerpoint/2010/main" val="767806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97FDFF2-80C1-404B-B655-E13E0F295976}" type="slidenum">
              <a:rPr lang="en-US" altLang="en-US"/>
              <a:pPr>
                <a:defRPr/>
              </a:pPr>
              <a:t>‹#›</a:t>
            </a:fld>
            <a:endParaRPr lang="en-US" altLang="en-US"/>
          </a:p>
        </p:txBody>
      </p:sp>
    </p:spTree>
    <p:extLst>
      <p:ext uri="{BB962C8B-B14F-4D97-AF65-F5344CB8AC3E}">
        <p14:creationId xmlns:p14="http://schemas.microsoft.com/office/powerpoint/2010/main" val="19624820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85006E1-EA9B-3042-9A59-E4E48D12D108}" type="slidenum">
              <a:rPr lang="en-US" altLang="en-US"/>
              <a:pPr>
                <a:defRPr/>
              </a:pPr>
              <a:t>‹#›</a:t>
            </a:fld>
            <a:endParaRPr lang="en-US" altLang="en-US"/>
          </a:p>
        </p:txBody>
      </p:sp>
    </p:spTree>
    <p:extLst>
      <p:ext uri="{BB962C8B-B14F-4D97-AF65-F5344CB8AC3E}">
        <p14:creationId xmlns:p14="http://schemas.microsoft.com/office/powerpoint/2010/main" val="2347994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7CA6F53-E90B-174A-A5C7-1E034E376B4A}" type="slidenum">
              <a:rPr lang="en-US" altLang="en-US"/>
              <a:pPr>
                <a:defRPr/>
              </a:pPr>
              <a:t>‹#›</a:t>
            </a:fld>
            <a:endParaRPr lang="en-US" altLang="en-US"/>
          </a:p>
        </p:txBody>
      </p:sp>
    </p:spTree>
    <p:extLst>
      <p:ext uri="{BB962C8B-B14F-4D97-AF65-F5344CB8AC3E}">
        <p14:creationId xmlns:p14="http://schemas.microsoft.com/office/powerpoint/2010/main" val="13462243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A18EB9F-8639-4E45-AA88-3059B5988898}" type="slidenum">
              <a:rPr lang="en-US" altLang="en-US"/>
              <a:pPr>
                <a:defRPr/>
              </a:pPr>
              <a:t>‹#›</a:t>
            </a:fld>
            <a:endParaRPr lang="en-US" altLang="en-US"/>
          </a:p>
        </p:txBody>
      </p:sp>
    </p:spTree>
    <p:extLst>
      <p:ext uri="{BB962C8B-B14F-4D97-AF65-F5344CB8AC3E}">
        <p14:creationId xmlns:p14="http://schemas.microsoft.com/office/powerpoint/2010/main" val="1046263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18994BF-39CD-C04A-9333-846918A25767}" type="slidenum">
              <a:rPr lang="en-US" altLang="en-US"/>
              <a:pPr>
                <a:defRPr/>
              </a:pPr>
              <a:t>‹#›</a:t>
            </a:fld>
            <a:endParaRPr lang="en-US" altLang="en-US"/>
          </a:p>
        </p:txBody>
      </p:sp>
    </p:spTree>
    <p:extLst>
      <p:ext uri="{BB962C8B-B14F-4D97-AF65-F5344CB8AC3E}">
        <p14:creationId xmlns:p14="http://schemas.microsoft.com/office/powerpoint/2010/main" val="18427355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F25DEB9-68B8-CC46-8E5F-CF57EC1F45E4}" type="slidenum">
              <a:rPr lang="en-US" altLang="en-US"/>
              <a:pPr>
                <a:defRPr/>
              </a:pPr>
              <a:t>‹#›</a:t>
            </a:fld>
            <a:endParaRPr lang="en-US" altLang="en-US"/>
          </a:p>
        </p:txBody>
      </p:sp>
    </p:spTree>
    <p:extLst>
      <p:ext uri="{BB962C8B-B14F-4D97-AF65-F5344CB8AC3E}">
        <p14:creationId xmlns:p14="http://schemas.microsoft.com/office/powerpoint/2010/main" val="18130210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52AA064-03FA-ED47-A60C-AC276C25F13D}" type="slidenum">
              <a:rPr lang="en-US" altLang="en-US"/>
              <a:pPr>
                <a:defRPr/>
              </a:pPr>
              <a:t>‹#›</a:t>
            </a:fld>
            <a:endParaRPr lang="en-US" altLang="en-US"/>
          </a:p>
        </p:txBody>
      </p:sp>
    </p:spTree>
    <p:extLst>
      <p:ext uri="{BB962C8B-B14F-4D97-AF65-F5344CB8AC3E}">
        <p14:creationId xmlns:p14="http://schemas.microsoft.com/office/powerpoint/2010/main" val="7989671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73AA500-DD24-F641-A397-55DFC86EA78D}" type="slidenum">
              <a:rPr lang="en-US" altLang="en-US"/>
              <a:pPr>
                <a:defRPr/>
              </a:pPr>
              <a:t>‹#›</a:t>
            </a:fld>
            <a:endParaRPr lang="en-US" altLang="en-US"/>
          </a:p>
        </p:txBody>
      </p:sp>
    </p:spTree>
    <p:extLst>
      <p:ext uri="{BB962C8B-B14F-4D97-AF65-F5344CB8AC3E}">
        <p14:creationId xmlns:p14="http://schemas.microsoft.com/office/powerpoint/2010/main" val="251411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B318BE1-AC85-BC4D-A746-A06B4F8A572F}" type="slidenum">
              <a:rPr lang="en-US" altLang="en-US"/>
              <a:pPr>
                <a:defRPr/>
              </a:pPr>
              <a:t>‹#›</a:t>
            </a:fld>
            <a:endParaRPr lang="en-US" altLang="en-US"/>
          </a:p>
        </p:txBody>
      </p:sp>
    </p:spTree>
    <p:extLst>
      <p:ext uri="{BB962C8B-B14F-4D97-AF65-F5344CB8AC3E}">
        <p14:creationId xmlns:p14="http://schemas.microsoft.com/office/powerpoint/2010/main" val="16404964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1C45CC4-CC68-EE49-B85F-57F5E899BD64}" type="slidenum">
              <a:rPr lang="en-US" altLang="en-US"/>
              <a:pPr>
                <a:defRPr/>
              </a:pPr>
              <a:t>‹#›</a:t>
            </a:fld>
            <a:endParaRPr lang="en-US" altLang="en-US"/>
          </a:p>
        </p:txBody>
      </p:sp>
    </p:spTree>
    <p:extLst>
      <p:ext uri="{BB962C8B-B14F-4D97-AF65-F5344CB8AC3E}">
        <p14:creationId xmlns:p14="http://schemas.microsoft.com/office/powerpoint/2010/main" val="2809719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3BFE330-D9AE-0440-A7C8-933E42B0460A}" type="slidenum">
              <a:rPr lang="en-US" altLang="en-US"/>
              <a:pPr>
                <a:defRPr/>
              </a:pPr>
              <a:t>‹#›</a:t>
            </a:fld>
            <a:endParaRPr lang="en-US" altLang="en-US"/>
          </a:p>
        </p:txBody>
      </p:sp>
    </p:spTree>
    <p:extLst>
      <p:ext uri="{BB962C8B-B14F-4D97-AF65-F5344CB8AC3E}">
        <p14:creationId xmlns:p14="http://schemas.microsoft.com/office/powerpoint/2010/main" val="21270789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AD25902-89CB-BF4A-A478-36BF7E210990}" type="slidenum">
              <a:rPr lang="en-US" altLang="en-US"/>
              <a:pPr>
                <a:defRPr/>
              </a:pPr>
              <a:t>‹#›</a:t>
            </a:fld>
            <a:endParaRPr lang="en-US" altLang="en-US"/>
          </a:p>
        </p:txBody>
      </p:sp>
    </p:spTree>
    <p:extLst>
      <p:ext uri="{BB962C8B-B14F-4D97-AF65-F5344CB8AC3E}">
        <p14:creationId xmlns:p14="http://schemas.microsoft.com/office/powerpoint/2010/main" val="6561788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D6636D8-9219-0347-A919-70CCC665B41C}" type="slidenum">
              <a:rPr lang="en-US" altLang="en-US"/>
              <a:pPr>
                <a:defRPr/>
              </a:pPr>
              <a:t>‹#›</a:t>
            </a:fld>
            <a:endParaRPr lang="en-US" altLang="en-US"/>
          </a:p>
        </p:txBody>
      </p:sp>
    </p:spTree>
    <p:extLst>
      <p:ext uri="{BB962C8B-B14F-4D97-AF65-F5344CB8AC3E}">
        <p14:creationId xmlns:p14="http://schemas.microsoft.com/office/powerpoint/2010/main" val="10696567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87145F8-F6B2-7544-BD48-00F278369766}" type="slidenum">
              <a:rPr lang="en-US" altLang="en-US"/>
              <a:pPr>
                <a:defRPr/>
              </a:pPr>
              <a:t>‹#›</a:t>
            </a:fld>
            <a:endParaRPr lang="en-US" altLang="en-US"/>
          </a:p>
        </p:txBody>
      </p:sp>
    </p:spTree>
    <p:extLst>
      <p:ext uri="{BB962C8B-B14F-4D97-AF65-F5344CB8AC3E}">
        <p14:creationId xmlns:p14="http://schemas.microsoft.com/office/powerpoint/2010/main" val="1134715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C4B926F-AAB1-D341-9487-041B79FA6718}" type="slidenum">
              <a:rPr lang="en-US" altLang="en-US"/>
              <a:pPr>
                <a:defRPr/>
              </a:pPr>
              <a:t>‹#›</a:t>
            </a:fld>
            <a:endParaRPr lang="en-US" altLang="en-US"/>
          </a:p>
        </p:txBody>
      </p:sp>
    </p:spTree>
    <p:extLst>
      <p:ext uri="{BB962C8B-B14F-4D97-AF65-F5344CB8AC3E}">
        <p14:creationId xmlns:p14="http://schemas.microsoft.com/office/powerpoint/2010/main" val="15159005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5C2B3D09-D832-694E-B416-10B9EDF6D78F}" type="slidenum">
              <a:rPr lang="en-US" altLang="en-US"/>
              <a:pPr>
                <a:defRPr/>
              </a:pPr>
              <a:t>‹#›</a:t>
            </a:fld>
            <a:endParaRPr lang="en-US" altLang="en-US"/>
          </a:p>
        </p:txBody>
      </p:sp>
    </p:spTree>
    <p:extLst>
      <p:ext uri="{BB962C8B-B14F-4D97-AF65-F5344CB8AC3E}">
        <p14:creationId xmlns:p14="http://schemas.microsoft.com/office/powerpoint/2010/main" val="19952869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397B458-944A-A64E-A0E3-72B28368CA36}" type="slidenum">
              <a:rPr lang="en-US" altLang="en-US"/>
              <a:pPr>
                <a:defRPr/>
              </a:pPr>
              <a:t>‹#›</a:t>
            </a:fld>
            <a:endParaRPr lang="en-US" altLang="en-US"/>
          </a:p>
        </p:txBody>
      </p:sp>
    </p:spTree>
    <p:extLst>
      <p:ext uri="{BB962C8B-B14F-4D97-AF65-F5344CB8AC3E}">
        <p14:creationId xmlns:p14="http://schemas.microsoft.com/office/powerpoint/2010/main" val="21423924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EB3E2D7-525E-2B45-8439-0A178582C773}" type="slidenum">
              <a:rPr lang="en-US" altLang="en-US"/>
              <a:pPr>
                <a:defRPr/>
              </a:pPr>
              <a:t>‹#›</a:t>
            </a:fld>
            <a:endParaRPr lang="en-US" altLang="en-US"/>
          </a:p>
        </p:txBody>
      </p:sp>
    </p:spTree>
    <p:extLst>
      <p:ext uri="{BB962C8B-B14F-4D97-AF65-F5344CB8AC3E}">
        <p14:creationId xmlns:p14="http://schemas.microsoft.com/office/powerpoint/2010/main" val="3313626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A9C7C45-290B-D843-ACE1-8AE0DE2CB6A7}" type="slidenum">
              <a:rPr lang="en-US" altLang="en-US"/>
              <a:pPr>
                <a:defRPr/>
              </a:pPr>
              <a:t>‹#›</a:t>
            </a:fld>
            <a:endParaRPr lang="en-US" altLang="en-US"/>
          </a:p>
        </p:txBody>
      </p:sp>
    </p:spTree>
    <p:extLst>
      <p:ext uri="{BB962C8B-B14F-4D97-AF65-F5344CB8AC3E}">
        <p14:creationId xmlns:p14="http://schemas.microsoft.com/office/powerpoint/2010/main" val="7861719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B71300A-2764-4042-A5D7-E9ACDB61EEBE}" type="slidenum">
              <a:rPr lang="en-US" altLang="en-US"/>
              <a:pPr>
                <a:defRPr/>
              </a:pPr>
              <a:t>‹#›</a:t>
            </a:fld>
            <a:endParaRPr lang="en-US" altLang="en-US"/>
          </a:p>
        </p:txBody>
      </p:sp>
    </p:spTree>
    <p:extLst>
      <p:ext uri="{BB962C8B-B14F-4D97-AF65-F5344CB8AC3E}">
        <p14:creationId xmlns:p14="http://schemas.microsoft.com/office/powerpoint/2010/main" val="18725673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81F004B-CC4F-A745-AC39-F859E209386E}" type="slidenum">
              <a:rPr lang="en-US" altLang="en-US"/>
              <a:pPr>
                <a:defRPr/>
              </a:pPr>
              <a:t>‹#›</a:t>
            </a:fld>
            <a:endParaRPr lang="en-US" altLang="en-US"/>
          </a:p>
        </p:txBody>
      </p:sp>
    </p:spTree>
    <p:extLst>
      <p:ext uri="{BB962C8B-B14F-4D97-AF65-F5344CB8AC3E}">
        <p14:creationId xmlns:p14="http://schemas.microsoft.com/office/powerpoint/2010/main" val="86586515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2001FAC-19AB-764C-A4D3-6F5FB9D7BDD0}" type="slidenum">
              <a:rPr lang="en-US" altLang="en-US"/>
              <a:pPr>
                <a:defRPr/>
              </a:pPr>
              <a:t>‹#›</a:t>
            </a:fld>
            <a:endParaRPr lang="en-US" altLang="en-US"/>
          </a:p>
        </p:txBody>
      </p:sp>
    </p:spTree>
    <p:extLst>
      <p:ext uri="{BB962C8B-B14F-4D97-AF65-F5344CB8AC3E}">
        <p14:creationId xmlns:p14="http://schemas.microsoft.com/office/powerpoint/2010/main" val="12465016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6B5EBE3-C053-1D44-B104-22C830315F1B}" type="slidenum">
              <a:rPr lang="en-US" altLang="en-US"/>
              <a:pPr>
                <a:defRPr/>
              </a:pPr>
              <a:t>‹#›</a:t>
            </a:fld>
            <a:endParaRPr lang="en-US" altLang="en-US"/>
          </a:p>
        </p:txBody>
      </p:sp>
    </p:spTree>
    <p:extLst>
      <p:ext uri="{BB962C8B-B14F-4D97-AF65-F5344CB8AC3E}">
        <p14:creationId xmlns:p14="http://schemas.microsoft.com/office/powerpoint/2010/main" val="12498685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FD9C2A0-A386-9C42-B776-E9D301F1A423}" type="slidenum">
              <a:rPr lang="en-US" altLang="en-US"/>
              <a:pPr>
                <a:defRPr/>
              </a:pPr>
              <a:t>‹#›</a:t>
            </a:fld>
            <a:endParaRPr lang="en-US" altLang="en-US"/>
          </a:p>
        </p:txBody>
      </p:sp>
    </p:spTree>
    <p:extLst>
      <p:ext uri="{BB962C8B-B14F-4D97-AF65-F5344CB8AC3E}">
        <p14:creationId xmlns:p14="http://schemas.microsoft.com/office/powerpoint/2010/main" val="20023954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4FE016C-7830-6C47-8D3D-B3AAD182A424}" type="slidenum">
              <a:rPr lang="en-US" altLang="en-US"/>
              <a:pPr>
                <a:defRPr/>
              </a:pPr>
              <a:t>‹#›</a:t>
            </a:fld>
            <a:endParaRPr lang="en-US" altLang="en-US"/>
          </a:p>
        </p:txBody>
      </p:sp>
    </p:spTree>
    <p:extLst>
      <p:ext uri="{BB962C8B-B14F-4D97-AF65-F5344CB8AC3E}">
        <p14:creationId xmlns:p14="http://schemas.microsoft.com/office/powerpoint/2010/main" val="10436086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3832332-D55E-184B-A753-0C74E7F02C57}" type="slidenum">
              <a:rPr lang="en-US" altLang="en-US"/>
              <a:pPr>
                <a:defRPr/>
              </a:pPr>
              <a:t>‹#›</a:t>
            </a:fld>
            <a:endParaRPr lang="en-US" altLang="en-US"/>
          </a:p>
        </p:txBody>
      </p:sp>
    </p:spTree>
    <p:extLst>
      <p:ext uri="{BB962C8B-B14F-4D97-AF65-F5344CB8AC3E}">
        <p14:creationId xmlns:p14="http://schemas.microsoft.com/office/powerpoint/2010/main" val="143096322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75508BB2-8FE2-F749-9A31-19B558641D29}" type="slidenum">
              <a:rPr lang="en-US" altLang="en-US"/>
              <a:pPr>
                <a:defRPr/>
              </a:pPr>
              <a:t>‹#›</a:t>
            </a:fld>
            <a:endParaRPr lang="en-US" altLang="en-US"/>
          </a:p>
        </p:txBody>
      </p:sp>
    </p:spTree>
    <p:extLst>
      <p:ext uri="{BB962C8B-B14F-4D97-AF65-F5344CB8AC3E}">
        <p14:creationId xmlns:p14="http://schemas.microsoft.com/office/powerpoint/2010/main" val="18297972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2142BB-103E-2E49-9FED-C3A7BA8B74D8}" type="slidenum">
              <a:rPr lang="en-US" altLang="en-US"/>
              <a:pPr>
                <a:defRPr/>
              </a:pPr>
              <a:t>‹#›</a:t>
            </a:fld>
            <a:endParaRPr lang="en-US" altLang="en-US"/>
          </a:p>
        </p:txBody>
      </p:sp>
    </p:spTree>
    <p:extLst>
      <p:ext uri="{BB962C8B-B14F-4D97-AF65-F5344CB8AC3E}">
        <p14:creationId xmlns:p14="http://schemas.microsoft.com/office/powerpoint/2010/main" val="5294925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A69B9AB-A4EC-204C-A281-4621816D0A8C}" type="slidenum">
              <a:rPr lang="en-US" altLang="en-US"/>
              <a:pPr>
                <a:defRPr/>
              </a:pPr>
              <a:t>‹#›</a:t>
            </a:fld>
            <a:endParaRPr lang="en-US" altLang="en-US"/>
          </a:p>
        </p:txBody>
      </p:sp>
    </p:spTree>
    <p:extLst>
      <p:ext uri="{BB962C8B-B14F-4D97-AF65-F5344CB8AC3E}">
        <p14:creationId xmlns:p14="http://schemas.microsoft.com/office/powerpoint/2010/main" val="979419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3CC7A38-2AEF-4F49-8DC5-90721E7B3BC4}" type="slidenum">
              <a:rPr lang="en-US" altLang="en-US"/>
              <a:pPr>
                <a:defRPr/>
              </a:pPr>
              <a:t>‹#›</a:t>
            </a:fld>
            <a:endParaRPr lang="en-US" altLang="en-US"/>
          </a:p>
        </p:txBody>
      </p:sp>
    </p:spTree>
    <p:extLst>
      <p:ext uri="{BB962C8B-B14F-4D97-AF65-F5344CB8AC3E}">
        <p14:creationId xmlns:p14="http://schemas.microsoft.com/office/powerpoint/2010/main" val="14021941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EB28795-78A2-7945-86D4-3A6977C2984E}" type="slidenum">
              <a:rPr lang="en-US" altLang="en-US"/>
              <a:pPr>
                <a:defRPr/>
              </a:pPr>
              <a:t>‹#›</a:t>
            </a:fld>
            <a:endParaRPr lang="en-US" altLang="en-US"/>
          </a:p>
        </p:txBody>
      </p:sp>
    </p:spTree>
    <p:extLst>
      <p:ext uri="{BB962C8B-B14F-4D97-AF65-F5344CB8AC3E}">
        <p14:creationId xmlns:p14="http://schemas.microsoft.com/office/powerpoint/2010/main" val="1916713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86718F5-D262-5146-A1E9-1A784A8FCB7E}" type="slidenum">
              <a:rPr lang="en-US" altLang="en-US"/>
              <a:pPr>
                <a:defRPr/>
              </a:pPr>
              <a:t>‹#›</a:t>
            </a:fld>
            <a:endParaRPr lang="en-US" altLang="en-US"/>
          </a:p>
        </p:txBody>
      </p:sp>
    </p:spTree>
    <p:extLst>
      <p:ext uri="{BB962C8B-B14F-4D97-AF65-F5344CB8AC3E}">
        <p14:creationId xmlns:p14="http://schemas.microsoft.com/office/powerpoint/2010/main" val="1945391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8917A32-1433-E84D-A2E7-0ECE016B4EC5}" type="slidenum">
              <a:rPr lang="en-US" altLang="en-US"/>
              <a:pPr>
                <a:defRPr/>
              </a:pPr>
              <a:t>‹#›</a:t>
            </a:fld>
            <a:endParaRPr lang="en-US" altLang="en-US"/>
          </a:p>
        </p:txBody>
      </p:sp>
    </p:spTree>
    <p:extLst>
      <p:ext uri="{BB962C8B-B14F-4D97-AF65-F5344CB8AC3E}">
        <p14:creationId xmlns:p14="http://schemas.microsoft.com/office/powerpoint/2010/main" val="11501564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CB5707B-BAD9-A848-A7E0-9D25810FF00F}" type="slidenum">
              <a:rPr lang="en-US" altLang="en-US"/>
              <a:pPr>
                <a:defRPr/>
              </a:pPr>
              <a:t>‹#›</a:t>
            </a:fld>
            <a:endParaRPr lang="en-US" altLang="en-US"/>
          </a:p>
        </p:txBody>
      </p:sp>
    </p:spTree>
    <p:extLst>
      <p:ext uri="{BB962C8B-B14F-4D97-AF65-F5344CB8AC3E}">
        <p14:creationId xmlns:p14="http://schemas.microsoft.com/office/powerpoint/2010/main" val="117894681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F6D7E8C-E013-034F-B2BE-19FF1F044A38}" type="slidenum">
              <a:rPr lang="en-US" altLang="en-US"/>
              <a:pPr>
                <a:defRPr/>
              </a:pPr>
              <a:t>‹#›</a:t>
            </a:fld>
            <a:endParaRPr lang="en-US" altLang="en-US"/>
          </a:p>
        </p:txBody>
      </p:sp>
    </p:spTree>
    <p:extLst>
      <p:ext uri="{BB962C8B-B14F-4D97-AF65-F5344CB8AC3E}">
        <p14:creationId xmlns:p14="http://schemas.microsoft.com/office/powerpoint/2010/main" val="18750597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84DB6DC-2F2B-D442-A073-FDF9D930CCE1}" type="slidenum">
              <a:rPr lang="en-US" altLang="en-US"/>
              <a:pPr>
                <a:defRPr/>
              </a:pPr>
              <a:t>‹#›</a:t>
            </a:fld>
            <a:endParaRPr lang="en-US" altLang="en-US"/>
          </a:p>
        </p:txBody>
      </p:sp>
    </p:spTree>
    <p:extLst>
      <p:ext uri="{BB962C8B-B14F-4D97-AF65-F5344CB8AC3E}">
        <p14:creationId xmlns:p14="http://schemas.microsoft.com/office/powerpoint/2010/main" val="19535266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9C123DB-206B-F546-9EB9-254375FF3FA2}" type="slidenum">
              <a:rPr lang="en-US" altLang="en-US"/>
              <a:pPr>
                <a:defRPr/>
              </a:pPr>
              <a:t>‹#›</a:t>
            </a:fld>
            <a:endParaRPr lang="en-US" altLang="en-US"/>
          </a:p>
        </p:txBody>
      </p:sp>
    </p:spTree>
    <p:extLst>
      <p:ext uri="{BB962C8B-B14F-4D97-AF65-F5344CB8AC3E}">
        <p14:creationId xmlns:p14="http://schemas.microsoft.com/office/powerpoint/2010/main" val="457511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DC9BEC0-A1CD-2E44-A511-35F97A4EF24A}" type="slidenum">
              <a:rPr lang="en-US" altLang="en-US"/>
              <a:pPr>
                <a:defRPr/>
              </a:pPr>
              <a:t>‹#›</a:t>
            </a:fld>
            <a:endParaRPr lang="en-US" altLang="en-US"/>
          </a:p>
        </p:txBody>
      </p:sp>
    </p:spTree>
    <p:extLst>
      <p:ext uri="{BB962C8B-B14F-4D97-AF65-F5344CB8AC3E}">
        <p14:creationId xmlns:p14="http://schemas.microsoft.com/office/powerpoint/2010/main" val="14357489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4F25A8B-026E-B04C-8E10-D6B76E28F16C}" type="slidenum">
              <a:rPr lang="en-US" altLang="en-US"/>
              <a:pPr>
                <a:defRPr/>
              </a:pPr>
              <a:t>‹#›</a:t>
            </a:fld>
            <a:endParaRPr lang="en-US" altLang="en-US"/>
          </a:p>
        </p:txBody>
      </p:sp>
    </p:spTree>
    <p:extLst>
      <p:ext uri="{BB962C8B-B14F-4D97-AF65-F5344CB8AC3E}">
        <p14:creationId xmlns:p14="http://schemas.microsoft.com/office/powerpoint/2010/main" val="1397601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0098CAE-A7C8-E845-AE0B-B7BF070813BE}" type="slidenum">
              <a:rPr lang="en-US" altLang="en-US"/>
              <a:pPr>
                <a:defRPr/>
              </a:pPr>
              <a:t>‹#›</a:t>
            </a:fld>
            <a:endParaRPr lang="en-US" altLang="en-US"/>
          </a:p>
        </p:txBody>
      </p:sp>
    </p:spTree>
    <p:extLst>
      <p:ext uri="{BB962C8B-B14F-4D97-AF65-F5344CB8AC3E}">
        <p14:creationId xmlns:p14="http://schemas.microsoft.com/office/powerpoint/2010/main" val="17491140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C900698-6FCC-624B-870B-E40FEFBE059A}" type="slidenum">
              <a:rPr lang="en-US" altLang="en-US"/>
              <a:pPr>
                <a:defRPr/>
              </a:pPr>
              <a:t>‹#›</a:t>
            </a:fld>
            <a:endParaRPr lang="en-US" altLang="en-US"/>
          </a:p>
        </p:txBody>
      </p:sp>
    </p:spTree>
    <p:extLst>
      <p:ext uri="{BB962C8B-B14F-4D97-AF65-F5344CB8AC3E}">
        <p14:creationId xmlns:p14="http://schemas.microsoft.com/office/powerpoint/2010/main" val="45597607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D5CDCEB-177B-9840-AA8A-090E176A500B}" type="slidenum">
              <a:rPr lang="en-US" altLang="en-US"/>
              <a:pPr>
                <a:defRPr/>
              </a:pPr>
              <a:t>‹#›</a:t>
            </a:fld>
            <a:endParaRPr lang="en-US" altLang="en-US"/>
          </a:p>
        </p:txBody>
      </p:sp>
    </p:spTree>
    <p:extLst>
      <p:ext uri="{BB962C8B-B14F-4D97-AF65-F5344CB8AC3E}">
        <p14:creationId xmlns:p14="http://schemas.microsoft.com/office/powerpoint/2010/main" val="136825683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AD2B2CB-5663-0243-BAEE-D08DB756EA93}" type="slidenum">
              <a:rPr lang="en-US" altLang="en-US"/>
              <a:pPr>
                <a:defRPr/>
              </a:pPr>
              <a:t>‹#›</a:t>
            </a:fld>
            <a:endParaRPr lang="en-US" altLang="en-US"/>
          </a:p>
        </p:txBody>
      </p:sp>
    </p:spTree>
    <p:extLst>
      <p:ext uri="{BB962C8B-B14F-4D97-AF65-F5344CB8AC3E}">
        <p14:creationId xmlns:p14="http://schemas.microsoft.com/office/powerpoint/2010/main" val="103775057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63E660B-B033-444D-8CF9-E92C6654D89F}" type="slidenum">
              <a:rPr lang="en-US" altLang="en-US"/>
              <a:pPr>
                <a:defRPr/>
              </a:pPr>
              <a:t>‹#›</a:t>
            </a:fld>
            <a:endParaRPr lang="en-US" altLang="en-US"/>
          </a:p>
        </p:txBody>
      </p:sp>
    </p:spTree>
    <p:extLst>
      <p:ext uri="{BB962C8B-B14F-4D97-AF65-F5344CB8AC3E}">
        <p14:creationId xmlns:p14="http://schemas.microsoft.com/office/powerpoint/2010/main" val="17592335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DC92636-4B20-044F-9305-91885239150B}" type="slidenum">
              <a:rPr lang="en-US" altLang="en-US"/>
              <a:pPr>
                <a:defRPr/>
              </a:pPr>
              <a:t>‹#›</a:t>
            </a:fld>
            <a:endParaRPr lang="en-US" altLang="en-US"/>
          </a:p>
        </p:txBody>
      </p:sp>
    </p:spTree>
    <p:extLst>
      <p:ext uri="{BB962C8B-B14F-4D97-AF65-F5344CB8AC3E}">
        <p14:creationId xmlns:p14="http://schemas.microsoft.com/office/powerpoint/2010/main" val="8833389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86363A4-9A83-8846-B162-B83CB35699E0}" type="slidenum">
              <a:rPr lang="en-US" altLang="en-US"/>
              <a:pPr>
                <a:defRPr/>
              </a:pPr>
              <a:t>‹#›</a:t>
            </a:fld>
            <a:endParaRPr lang="en-US" altLang="en-US"/>
          </a:p>
        </p:txBody>
      </p:sp>
    </p:spTree>
    <p:extLst>
      <p:ext uri="{BB962C8B-B14F-4D97-AF65-F5344CB8AC3E}">
        <p14:creationId xmlns:p14="http://schemas.microsoft.com/office/powerpoint/2010/main" val="7227599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0ED9ABA-BBFB-9848-9D31-3579FDC19C9F}" type="slidenum">
              <a:rPr lang="en-US" altLang="en-US"/>
              <a:pPr>
                <a:defRPr/>
              </a:pPr>
              <a:t>‹#›</a:t>
            </a:fld>
            <a:endParaRPr lang="en-US" altLang="en-US"/>
          </a:p>
        </p:txBody>
      </p:sp>
    </p:spTree>
    <p:extLst>
      <p:ext uri="{BB962C8B-B14F-4D97-AF65-F5344CB8AC3E}">
        <p14:creationId xmlns:p14="http://schemas.microsoft.com/office/powerpoint/2010/main" val="125850162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E19E95E-D895-F349-BFD5-E4F26223B4AB}" type="slidenum">
              <a:rPr lang="en-US" altLang="en-US"/>
              <a:pPr>
                <a:defRPr/>
              </a:pPr>
              <a:t>‹#›</a:t>
            </a:fld>
            <a:endParaRPr lang="en-US" altLang="en-US"/>
          </a:p>
        </p:txBody>
      </p:sp>
    </p:spTree>
    <p:extLst>
      <p:ext uri="{BB962C8B-B14F-4D97-AF65-F5344CB8AC3E}">
        <p14:creationId xmlns:p14="http://schemas.microsoft.com/office/powerpoint/2010/main" val="10703216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7296108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32610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533699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2701295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289250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443972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385546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114957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72853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0550673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9101976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BF576C76-1F31-2B4B-A447-18BAFFC716BF}" type="slidenum">
              <a:rPr lang="en-US" altLang="en-US"/>
              <a:pPr>
                <a:defRPr/>
              </a:pPr>
              <a:t>‹#›</a:t>
            </a:fld>
            <a:endParaRPr lang="en-US" altLang="en-US"/>
          </a:p>
        </p:txBody>
      </p:sp>
    </p:spTree>
    <p:extLst>
      <p:ext uri="{BB962C8B-B14F-4D97-AF65-F5344CB8AC3E}">
        <p14:creationId xmlns:p14="http://schemas.microsoft.com/office/powerpoint/2010/main" val="1506748326"/>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7BA627A-5F44-EA4E-8FD9-722EE49FE903}" type="slidenum">
              <a:rPr lang="en-US" altLang="en-US"/>
              <a:pPr>
                <a:defRPr/>
              </a:pPr>
              <a:t>‹#›</a:t>
            </a:fld>
            <a:endParaRPr lang="en-US" altLang="en-US"/>
          </a:p>
        </p:txBody>
      </p:sp>
    </p:spTree>
    <p:extLst>
      <p:ext uri="{BB962C8B-B14F-4D97-AF65-F5344CB8AC3E}">
        <p14:creationId xmlns:p14="http://schemas.microsoft.com/office/powerpoint/2010/main" val="195035197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A57421C-E55E-F244-A315-97944E66A2FB}" type="slidenum">
              <a:rPr lang="en-US" altLang="en-US"/>
              <a:pPr>
                <a:defRPr/>
              </a:pPr>
              <a:t>‹#›</a:t>
            </a:fld>
            <a:endParaRPr lang="en-US" altLang="en-US"/>
          </a:p>
        </p:txBody>
      </p:sp>
    </p:spTree>
    <p:extLst>
      <p:ext uri="{BB962C8B-B14F-4D97-AF65-F5344CB8AC3E}">
        <p14:creationId xmlns:p14="http://schemas.microsoft.com/office/powerpoint/2010/main" val="37532324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19C219E-47C3-3B4E-862B-AAA597B02110}" type="slidenum">
              <a:rPr lang="en-US" altLang="en-US"/>
              <a:pPr>
                <a:defRPr/>
              </a:pPr>
              <a:t>‹#›</a:t>
            </a:fld>
            <a:endParaRPr lang="en-US" altLang="en-US"/>
          </a:p>
        </p:txBody>
      </p:sp>
    </p:spTree>
    <p:extLst>
      <p:ext uri="{BB962C8B-B14F-4D97-AF65-F5344CB8AC3E}">
        <p14:creationId xmlns:p14="http://schemas.microsoft.com/office/powerpoint/2010/main" val="8983074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2BA39BD-E0D5-3941-8CE3-B499242B12F3}" type="slidenum">
              <a:rPr lang="en-US" altLang="en-US"/>
              <a:pPr>
                <a:defRPr/>
              </a:pPr>
              <a:t>‹#›</a:t>
            </a:fld>
            <a:endParaRPr lang="en-US" altLang="en-US"/>
          </a:p>
        </p:txBody>
      </p:sp>
    </p:spTree>
    <p:extLst>
      <p:ext uri="{BB962C8B-B14F-4D97-AF65-F5344CB8AC3E}">
        <p14:creationId xmlns:p14="http://schemas.microsoft.com/office/powerpoint/2010/main" val="10437107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FBBB7AB-8C98-5E4F-91C4-6CC5BDD675A2}" type="slidenum">
              <a:rPr lang="en-US" altLang="en-US"/>
              <a:pPr>
                <a:defRPr/>
              </a:pPr>
              <a:t>‹#›</a:t>
            </a:fld>
            <a:endParaRPr lang="en-US" altLang="en-US"/>
          </a:p>
        </p:txBody>
      </p:sp>
    </p:spTree>
    <p:extLst>
      <p:ext uri="{BB962C8B-B14F-4D97-AF65-F5344CB8AC3E}">
        <p14:creationId xmlns:p14="http://schemas.microsoft.com/office/powerpoint/2010/main" val="99967595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9A31AC1-DBB0-E746-A915-4966107D0F56}" type="slidenum">
              <a:rPr lang="en-US" altLang="en-US"/>
              <a:pPr>
                <a:defRPr/>
              </a:pPr>
              <a:t>‹#›</a:t>
            </a:fld>
            <a:endParaRPr lang="en-US" altLang="en-US"/>
          </a:p>
        </p:txBody>
      </p:sp>
    </p:spTree>
    <p:extLst>
      <p:ext uri="{BB962C8B-B14F-4D97-AF65-F5344CB8AC3E}">
        <p14:creationId xmlns:p14="http://schemas.microsoft.com/office/powerpoint/2010/main" val="178925562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20809EE-D813-4448-8A60-09B800410101}" type="slidenum">
              <a:rPr lang="en-US" altLang="en-US"/>
              <a:pPr>
                <a:defRPr/>
              </a:pPr>
              <a:t>‹#›</a:t>
            </a:fld>
            <a:endParaRPr lang="en-US" altLang="en-US"/>
          </a:p>
        </p:txBody>
      </p:sp>
    </p:spTree>
    <p:extLst>
      <p:ext uri="{BB962C8B-B14F-4D97-AF65-F5344CB8AC3E}">
        <p14:creationId xmlns:p14="http://schemas.microsoft.com/office/powerpoint/2010/main" val="80578043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928B39F-B2A3-E94F-9E19-C7A2F5FCC609}" type="slidenum">
              <a:rPr lang="en-US" altLang="en-US"/>
              <a:pPr>
                <a:defRPr/>
              </a:pPr>
              <a:t>‹#›</a:t>
            </a:fld>
            <a:endParaRPr lang="en-US" altLang="en-US"/>
          </a:p>
        </p:txBody>
      </p:sp>
    </p:spTree>
    <p:extLst>
      <p:ext uri="{BB962C8B-B14F-4D97-AF65-F5344CB8AC3E}">
        <p14:creationId xmlns:p14="http://schemas.microsoft.com/office/powerpoint/2010/main" val="71987625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D65CD49-61C4-2C48-BE30-6A6EF6D9E7EA}" type="slidenum">
              <a:rPr lang="en-US" altLang="en-US"/>
              <a:pPr>
                <a:defRPr/>
              </a:pPr>
              <a:t>‹#›</a:t>
            </a:fld>
            <a:endParaRPr lang="en-US" altLang="en-US"/>
          </a:p>
        </p:txBody>
      </p:sp>
    </p:spTree>
    <p:extLst>
      <p:ext uri="{BB962C8B-B14F-4D97-AF65-F5344CB8AC3E}">
        <p14:creationId xmlns:p14="http://schemas.microsoft.com/office/powerpoint/2010/main" val="3736739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105549A-F751-1E45-A733-A93BB69BDCDA}" type="slidenum">
              <a:rPr lang="en-US" altLang="en-US"/>
              <a:pPr>
                <a:defRPr/>
              </a:pPr>
              <a:t>‹#›</a:t>
            </a:fld>
            <a:endParaRPr lang="en-US" altLang="en-US"/>
          </a:p>
        </p:txBody>
      </p:sp>
    </p:spTree>
    <p:extLst>
      <p:ext uri="{BB962C8B-B14F-4D97-AF65-F5344CB8AC3E}">
        <p14:creationId xmlns:p14="http://schemas.microsoft.com/office/powerpoint/2010/main" val="9685660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B05D0ED-794A-AF45-85CA-0580B1ECF9B2}" type="slidenum">
              <a:rPr lang="en-US" altLang="en-US"/>
              <a:pPr>
                <a:defRPr/>
              </a:pPr>
              <a:t>‹#›</a:t>
            </a:fld>
            <a:endParaRPr lang="en-US" altLang="en-US"/>
          </a:p>
        </p:txBody>
      </p:sp>
    </p:spTree>
    <p:extLst>
      <p:ext uri="{BB962C8B-B14F-4D97-AF65-F5344CB8AC3E}">
        <p14:creationId xmlns:p14="http://schemas.microsoft.com/office/powerpoint/2010/main" val="79194965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0D6FF83-A492-8C4C-A717-659B43A5B6B1}" type="slidenum">
              <a:rPr lang="en-US" altLang="en-US"/>
              <a:pPr>
                <a:defRPr/>
              </a:pPr>
              <a:t>‹#›</a:t>
            </a:fld>
            <a:endParaRPr lang="en-US" altLang="en-US"/>
          </a:p>
        </p:txBody>
      </p:sp>
    </p:spTree>
    <p:extLst>
      <p:ext uri="{BB962C8B-B14F-4D97-AF65-F5344CB8AC3E}">
        <p14:creationId xmlns:p14="http://schemas.microsoft.com/office/powerpoint/2010/main" val="76328917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F8E6EDA-A5CB-1742-A2CC-C0B66A5E4A37}" type="slidenum">
              <a:rPr lang="en-US" altLang="en-US"/>
              <a:pPr>
                <a:defRPr/>
              </a:pPr>
              <a:t>‹#›</a:t>
            </a:fld>
            <a:endParaRPr lang="en-US" altLang="en-US"/>
          </a:p>
        </p:txBody>
      </p:sp>
    </p:spTree>
    <p:extLst>
      <p:ext uri="{BB962C8B-B14F-4D97-AF65-F5344CB8AC3E}">
        <p14:creationId xmlns:p14="http://schemas.microsoft.com/office/powerpoint/2010/main" val="168139111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BEE8D6D-D4E0-9F4F-8855-C804A1E3065C}" type="slidenum">
              <a:rPr lang="en-US" altLang="en-US"/>
              <a:pPr>
                <a:defRPr/>
              </a:pPr>
              <a:t>‹#›</a:t>
            </a:fld>
            <a:endParaRPr lang="en-US" altLang="en-US"/>
          </a:p>
        </p:txBody>
      </p:sp>
    </p:spTree>
    <p:extLst>
      <p:ext uri="{BB962C8B-B14F-4D97-AF65-F5344CB8AC3E}">
        <p14:creationId xmlns:p14="http://schemas.microsoft.com/office/powerpoint/2010/main" val="40315893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93E43CC-B3D7-2D4E-8E01-147783E4395E}" type="slidenum">
              <a:rPr lang="en-US" altLang="en-US"/>
              <a:pPr>
                <a:defRPr/>
              </a:pPr>
              <a:t>‹#›</a:t>
            </a:fld>
            <a:endParaRPr lang="en-US" altLang="en-US"/>
          </a:p>
        </p:txBody>
      </p:sp>
    </p:spTree>
    <p:extLst>
      <p:ext uri="{BB962C8B-B14F-4D97-AF65-F5344CB8AC3E}">
        <p14:creationId xmlns:p14="http://schemas.microsoft.com/office/powerpoint/2010/main" val="5812638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16013ED-9B48-9741-A65C-6972C4F82D33}" type="slidenum">
              <a:rPr lang="en-US" altLang="en-US"/>
              <a:pPr>
                <a:defRPr/>
              </a:pPr>
              <a:t>‹#›</a:t>
            </a:fld>
            <a:endParaRPr lang="en-US" altLang="en-US"/>
          </a:p>
        </p:txBody>
      </p:sp>
    </p:spTree>
    <p:extLst>
      <p:ext uri="{BB962C8B-B14F-4D97-AF65-F5344CB8AC3E}">
        <p14:creationId xmlns:p14="http://schemas.microsoft.com/office/powerpoint/2010/main" val="39823187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7899461-8EB6-DB40-85A8-97F6DCF1A4AD}" type="slidenum">
              <a:rPr lang="en-US" altLang="en-US"/>
              <a:pPr>
                <a:defRPr/>
              </a:pPr>
              <a:t>‹#›</a:t>
            </a:fld>
            <a:endParaRPr lang="en-US" altLang="en-US"/>
          </a:p>
        </p:txBody>
      </p:sp>
    </p:spTree>
    <p:extLst>
      <p:ext uri="{BB962C8B-B14F-4D97-AF65-F5344CB8AC3E}">
        <p14:creationId xmlns:p14="http://schemas.microsoft.com/office/powerpoint/2010/main" val="152399503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21922BB-508E-2E44-A2AA-79259BB25A00}" type="slidenum">
              <a:rPr lang="en-US" altLang="en-US"/>
              <a:pPr>
                <a:defRPr/>
              </a:pPr>
              <a:t>‹#›</a:t>
            </a:fld>
            <a:endParaRPr lang="en-US" altLang="en-US"/>
          </a:p>
        </p:txBody>
      </p:sp>
    </p:spTree>
    <p:extLst>
      <p:ext uri="{BB962C8B-B14F-4D97-AF65-F5344CB8AC3E}">
        <p14:creationId xmlns:p14="http://schemas.microsoft.com/office/powerpoint/2010/main" val="74714589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35D95B-9ED6-784D-B9BD-F678634B5AC3}" type="slidenum">
              <a:rPr lang="en-US" altLang="en-US"/>
              <a:pPr>
                <a:defRPr/>
              </a:pPr>
              <a:t>‹#›</a:t>
            </a:fld>
            <a:endParaRPr lang="en-US" altLang="en-US"/>
          </a:p>
        </p:txBody>
      </p:sp>
    </p:spTree>
    <p:extLst>
      <p:ext uri="{BB962C8B-B14F-4D97-AF65-F5344CB8AC3E}">
        <p14:creationId xmlns:p14="http://schemas.microsoft.com/office/powerpoint/2010/main" val="94420687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BD3C3B-65AD-B942-B9ED-9EBEB7F00500}" type="slidenum">
              <a:rPr lang="en-US" altLang="en-US"/>
              <a:pPr>
                <a:defRPr/>
              </a:pPr>
              <a:t>‹#›</a:t>
            </a:fld>
            <a:endParaRPr lang="en-US" altLang="en-US"/>
          </a:p>
        </p:txBody>
      </p:sp>
    </p:spTree>
    <p:extLst>
      <p:ext uri="{BB962C8B-B14F-4D97-AF65-F5344CB8AC3E}">
        <p14:creationId xmlns:p14="http://schemas.microsoft.com/office/powerpoint/2010/main" val="152819640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6956FF1-83A7-014C-890D-2B35CB87B66F}" type="slidenum">
              <a:rPr lang="en-US" altLang="en-US"/>
              <a:pPr>
                <a:defRPr/>
              </a:pPr>
              <a:t>‹#›</a:t>
            </a:fld>
            <a:endParaRPr lang="en-US" altLang="en-US"/>
          </a:p>
        </p:txBody>
      </p:sp>
    </p:spTree>
    <p:extLst>
      <p:ext uri="{BB962C8B-B14F-4D97-AF65-F5344CB8AC3E}">
        <p14:creationId xmlns:p14="http://schemas.microsoft.com/office/powerpoint/2010/main" val="49259432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9137862-DE3D-A14C-B74A-EB6C6FE5FD9D}" type="slidenum">
              <a:rPr lang="en-US" altLang="en-US"/>
              <a:pPr>
                <a:defRPr/>
              </a:pPr>
              <a:t>‹#›</a:t>
            </a:fld>
            <a:endParaRPr lang="en-US" altLang="en-US"/>
          </a:p>
        </p:txBody>
      </p:sp>
    </p:spTree>
    <p:extLst>
      <p:ext uri="{BB962C8B-B14F-4D97-AF65-F5344CB8AC3E}">
        <p14:creationId xmlns:p14="http://schemas.microsoft.com/office/powerpoint/2010/main" val="19425790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AF5314A-CA3C-7A47-9752-D8106612240E}" type="slidenum">
              <a:rPr lang="en-US" altLang="en-US"/>
              <a:pPr>
                <a:defRPr/>
              </a:pPr>
              <a:t>‹#›</a:t>
            </a:fld>
            <a:endParaRPr lang="en-US" altLang="en-US"/>
          </a:p>
        </p:txBody>
      </p:sp>
    </p:spTree>
    <p:extLst>
      <p:ext uri="{BB962C8B-B14F-4D97-AF65-F5344CB8AC3E}">
        <p14:creationId xmlns:p14="http://schemas.microsoft.com/office/powerpoint/2010/main" val="48342831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8B4B339-6163-A346-96E0-EFE369262261}" type="slidenum">
              <a:rPr lang="en-US" altLang="en-US"/>
              <a:pPr>
                <a:defRPr/>
              </a:pPr>
              <a:t>‹#›</a:t>
            </a:fld>
            <a:endParaRPr lang="en-US" altLang="en-US"/>
          </a:p>
        </p:txBody>
      </p:sp>
    </p:spTree>
    <p:extLst>
      <p:ext uri="{BB962C8B-B14F-4D97-AF65-F5344CB8AC3E}">
        <p14:creationId xmlns:p14="http://schemas.microsoft.com/office/powerpoint/2010/main" val="10491040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9A4CCB8-E6BD-714D-AD1A-47660B067F23}" type="slidenum">
              <a:rPr lang="en-US" altLang="en-US"/>
              <a:pPr>
                <a:defRPr/>
              </a:pPr>
              <a:t>‹#›</a:t>
            </a:fld>
            <a:endParaRPr lang="en-US" altLang="en-US"/>
          </a:p>
        </p:txBody>
      </p:sp>
    </p:spTree>
    <p:extLst>
      <p:ext uri="{BB962C8B-B14F-4D97-AF65-F5344CB8AC3E}">
        <p14:creationId xmlns:p14="http://schemas.microsoft.com/office/powerpoint/2010/main" val="145060630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24C02AC-6505-6742-96A9-369C8F7863F9}" type="slidenum">
              <a:rPr lang="en-US" altLang="en-US"/>
              <a:pPr>
                <a:defRPr/>
              </a:pPr>
              <a:t>‹#›</a:t>
            </a:fld>
            <a:endParaRPr lang="en-US" altLang="en-US"/>
          </a:p>
        </p:txBody>
      </p:sp>
    </p:spTree>
    <p:extLst>
      <p:ext uri="{BB962C8B-B14F-4D97-AF65-F5344CB8AC3E}">
        <p14:creationId xmlns:p14="http://schemas.microsoft.com/office/powerpoint/2010/main" val="21058073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37470FA-987F-1D49-B4F7-C0A2D7DBB625}" type="slidenum">
              <a:rPr lang="en-US" altLang="en-US"/>
              <a:pPr>
                <a:defRPr/>
              </a:pPr>
              <a:t>‹#›</a:t>
            </a:fld>
            <a:endParaRPr lang="en-US" altLang="en-US"/>
          </a:p>
        </p:txBody>
      </p:sp>
    </p:spTree>
    <p:extLst>
      <p:ext uri="{BB962C8B-B14F-4D97-AF65-F5344CB8AC3E}">
        <p14:creationId xmlns:p14="http://schemas.microsoft.com/office/powerpoint/2010/main" val="177431797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F445CCC-EC25-3046-8EC7-B0483D9431DB}" type="slidenum">
              <a:rPr lang="en-US" altLang="en-US"/>
              <a:pPr>
                <a:defRPr/>
              </a:pPr>
              <a:t>‹#›</a:t>
            </a:fld>
            <a:endParaRPr lang="en-US" altLang="en-US"/>
          </a:p>
        </p:txBody>
      </p:sp>
    </p:spTree>
    <p:extLst>
      <p:ext uri="{BB962C8B-B14F-4D97-AF65-F5344CB8AC3E}">
        <p14:creationId xmlns:p14="http://schemas.microsoft.com/office/powerpoint/2010/main" val="100431719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F4470E1-80F1-E94F-8053-BCCF17706E0B}" type="slidenum">
              <a:rPr lang="en-US" altLang="en-US"/>
              <a:pPr>
                <a:defRPr/>
              </a:pPr>
              <a:t>‹#›</a:t>
            </a:fld>
            <a:endParaRPr lang="en-US" altLang="en-US"/>
          </a:p>
        </p:txBody>
      </p:sp>
    </p:spTree>
    <p:extLst>
      <p:ext uri="{BB962C8B-B14F-4D97-AF65-F5344CB8AC3E}">
        <p14:creationId xmlns:p14="http://schemas.microsoft.com/office/powerpoint/2010/main" val="33766455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E7BA2E7-90CC-E54F-911A-F836C3C734E7}" type="slidenum">
              <a:rPr lang="en-US" altLang="en-US"/>
              <a:pPr>
                <a:defRPr/>
              </a:pPr>
              <a:t>‹#›</a:t>
            </a:fld>
            <a:endParaRPr lang="en-US" altLang="en-US"/>
          </a:p>
        </p:txBody>
      </p:sp>
    </p:spTree>
    <p:extLst>
      <p:ext uri="{BB962C8B-B14F-4D97-AF65-F5344CB8AC3E}">
        <p14:creationId xmlns:p14="http://schemas.microsoft.com/office/powerpoint/2010/main" val="147644773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EB6BBF2-7121-BC46-86A9-6A33252A6B1A}" type="slidenum">
              <a:rPr lang="en-US" altLang="en-US"/>
              <a:pPr>
                <a:defRPr/>
              </a:pPr>
              <a:t>‹#›</a:t>
            </a:fld>
            <a:endParaRPr lang="en-US" altLang="en-US"/>
          </a:p>
        </p:txBody>
      </p:sp>
    </p:spTree>
    <p:extLst>
      <p:ext uri="{BB962C8B-B14F-4D97-AF65-F5344CB8AC3E}">
        <p14:creationId xmlns:p14="http://schemas.microsoft.com/office/powerpoint/2010/main" val="48360828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C302F27-AA54-4E49-BA15-BC4BB25A4818}" type="slidenum">
              <a:rPr lang="en-US" altLang="en-US"/>
              <a:pPr>
                <a:defRPr/>
              </a:pPr>
              <a:t>‹#›</a:t>
            </a:fld>
            <a:endParaRPr lang="en-US" altLang="en-US"/>
          </a:p>
        </p:txBody>
      </p:sp>
    </p:spTree>
    <p:extLst>
      <p:ext uri="{BB962C8B-B14F-4D97-AF65-F5344CB8AC3E}">
        <p14:creationId xmlns:p14="http://schemas.microsoft.com/office/powerpoint/2010/main" val="192637616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B944E10-1D86-FC41-A491-2B32B9F517CC}" type="slidenum">
              <a:rPr lang="en-US" altLang="en-US"/>
              <a:pPr>
                <a:defRPr/>
              </a:pPr>
              <a:t>‹#›</a:t>
            </a:fld>
            <a:endParaRPr lang="en-US" altLang="en-US"/>
          </a:p>
        </p:txBody>
      </p:sp>
    </p:spTree>
    <p:extLst>
      <p:ext uri="{BB962C8B-B14F-4D97-AF65-F5344CB8AC3E}">
        <p14:creationId xmlns:p14="http://schemas.microsoft.com/office/powerpoint/2010/main" val="71738186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80D5D0F-6765-5D44-BC2B-A5B1527550F3}" type="slidenum">
              <a:rPr lang="en-US" altLang="en-US"/>
              <a:pPr>
                <a:defRPr/>
              </a:pPr>
              <a:t>‹#›</a:t>
            </a:fld>
            <a:endParaRPr lang="en-US" altLang="en-US"/>
          </a:p>
        </p:txBody>
      </p:sp>
    </p:spTree>
    <p:extLst>
      <p:ext uri="{BB962C8B-B14F-4D97-AF65-F5344CB8AC3E}">
        <p14:creationId xmlns:p14="http://schemas.microsoft.com/office/powerpoint/2010/main" val="114079340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BAFF859-2A0B-324D-8F4E-96995BF8FA5C}" type="slidenum">
              <a:rPr lang="en-US" altLang="en-US"/>
              <a:pPr>
                <a:defRPr/>
              </a:pPr>
              <a:t>‹#›</a:t>
            </a:fld>
            <a:endParaRPr lang="en-US" altLang="en-US"/>
          </a:p>
        </p:txBody>
      </p:sp>
    </p:spTree>
    <p:extLst>
      <p:ext uri="{BB962C8B-B14F-4D97-AF65-F5344CB8AC3E}">
        <p14:creationId xmlns:p14="http://schemas.microsoft.com/office/powerpoint/2010/main" val="58074061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65DC435-6F9F-A543-BFE9-4F043848B57A}" type="slidenum">
              <a:rPr lang="en-US" altLang="en-US"/>
              <a:pPr>
                <a:defRPr/>
              </a:pPr>
              <a:t>‹#›</a:t>
            </a:fld>
            <a:endParaRPr lang="en-US" altLang="en-US"/>
          </a:p>
        </p:txBody>
      </p:sp>
    </p:spTree>
    <p:extLst>
      <p:ext uri="{BB962C8B-B14F-4D97-AF65-F5344CB8AC3E}">
        <p14:creationId xmlns:p14="http://schemas.microsoft.com/office/powerpoint/2010/main" val="19429026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B7BC9A2-EBA4-2341-BB0B-A5259D73A7F9}" type="slidenum">
              <a:rPr lang="en-US" altLang="en-US"/>
              <a:pPr>
                <a:defRPr/>
              </a:pPr>
              <a:t>‹#›</a:t>
            </a:fld>
            <a:endParaRPr lang="en-US" altLang="en-US"/>
          </a:p>
        </p:txBody>
      </p:sp>
    </p:spTree>
    <p:extLst>
      <p:ext uri="{BB962C8B-B14F-4D97-AF65-F5344CB8AC3E}">
        <p14:creationId xmlns:p14="http://schemas.microsoft.com/office/powerpoint/2010/main" val="126140764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26F26A9-A298-E947-A1A4-A7678117822B}" type="slidenum">
              <a:rPr lang="en-US" altLang="en-US"/>
              <a:pPr>
                <a:defRPr/>
              </a:pPr>
              <a:t>‹#›</a:t>
            </a:fld>
            <a:endParaRPr lang="en-US" altLang="en-US"/>
          </a:p>
        </p:txBody>
      </p:sp>
    </p:spTree>
    <p:extLst>
      <p:ext uri="{BB962C8B-B14F-4D97-AF65-F5344CB8AC3E}">
        <p14:creationId xmlns:p14="http://schemas.microsoft.com/office/powerpoint/2010/main" val="51969271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CF6BF86-6BAF-454E-A3A3-E5046170201C}" type="slidenum">
              <a:rPr lang="en-US" altLang="en-US"/>
              <a:pPr>
                <a:defRPr/>
              </a:pPr>
              <a:t>‹#›</a:t>
            </a:fld>
            <a:endParaRPr lang="en-US" altLang="en-US"/>
          </a:p>
        </p:txBody>
      </p:sp>
    </p:spTree>
    <p:extLst>
      <p:ext uri="{BB962C8B-B14F-4D97-AF65-F5344CB8AC3E}">
        <p14:creationId xmlns:p14="http://schemas.microsoft.com/office/powerpoint/2010/main" val="65950227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1141E3B-1B15-9D42-A1C1-6681066B2A76}" type="slidenum">
              <a:rPr lang="en-US" altLang="en-US"/>
              <a:pPr>
                <a:defRPr/>
              </a:pPr>
              <a:t>‹#›</a:t>
            </a:fld>
            <a:endParaRPr lang="en-US" altLang="en-US"/>
          </a:p>
        </p:txBody>
      </p:sp>
    </p:spTree>
    <p:extLst>
      <p:ext uri="{BB962C8B-B14F-4D97-AF65-F5344CB8AC3E}">
        <p14:creationId xmlns:p14="http://schemas.microsoft.com/office/powerpoint/2010/main" val="109154972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AC18A81-BA8F-A24E-AD20-69E912FD508B}" type="slidenum">
              <a:rPr lang="en-US" altLang="en-US"/>
              <a:pPr>
                <a:defRPr/>
              </a:pPr>
              <a:t>‹#›</a:t>
            </a:fld>
            <a:endParaRPr lang="en-US" altLang="en-US"/>
          </a:p>
        </p:txBody>
      </p:sp>
    </p:spTree>
    <p:extLst>
      <p:ext uri="{BB962C8B-B14F-4D97-AF65-F5344CB8AC3E}">
        <p14:creationId xmlns:p14="http://schemas.microsoft.com/office/powerpoint/2010/main" val="187088178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59B574E-95BA-804F-A3AF-EDA54E876096}" type="slidenum">
              <a:rPr lang="en-US" altLang="en-US"/>
              <a:pPr>
                <a:defRPr/>
              </a:pPr>
              <a:t>‹#›</a:t>
            </a:fld>
            <a:endParaRPr lang="en-US" altLang="en-US"/>
          </a:p>
        </p:txBody>
      </p:sp>
    </p:spTree>
    <p:extLst>
      <p:ext uri="{BB962C8B-B14F-4D97-AF65-F5344CB8AC3E}">
        <p14:creationId xmlns:p14="http://schemas.microsoft.com/office/powerpoint/2010/main" val="4546347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015E6F4-5C08-6548-9317-B150D005E0FB}" type="slidenum">
              <a:rPr lang="en-US" altLang="en-US"/>
              <a:pPr>
                <a:defRPr/>
              </a:pPr>
              <a:t>‹#›</a:t>
            </a:fld>
            <a:endParaRPr lang="en-US" altLang="en-US"/>
          </a:p>
        </p:txBody>
      </p:sp>
    </p:spTree>
    <p:extLst>
      <p:ext uri="{BB962C8B-B14F-4D97-AF65-F5344CB8AC3E}">
        <p14:creationId xmlns:p14="http://schemas.microsoft.com/office/powerpoint/2010/main" val="29917511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C090D63-A30A-A746-BF18-F65ECAAEFA45}" type="slidenum">
              <a:rPr lang="en-US" altLang="en-US"/>
              <a:pPr>
                <a:defRPr/>
              </a:pPr>
              <a:t>‹#›</a:t>
            </a:fld>
            <a:endParaRPr lang="en-US" altLang="en-US"/>
          </a:p>
        </p:txBody>
      </p:sp>
    </p:spTree>
    <p:extLst>
      <p:ext uri="{BB962C8B-B14F-4D97-AF65-F5344CB8AC3E}">
        <p14:creationId xmlns:p14="http://schemas.microsoft.com/office/powerpoint/2010/main" val="106372676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D077CFB-74A8-EA44-BCB4-1A2305B5A88D}" type="slidenum">
              <a:rPr lang="en-US" altLang="en-US"/>
              <a:pPr>
                <a:defRPr/>
              </a:pPr>
              <a:t>‹#›</a:t>
            </a:fld>
            <a:endParaRPr lang="en-US" altLang="en-US"/>
          </a:p>
        </p:txBody>
      </p:sp>
    </p:spTree>
    <p:extLst>
      <p:ext uri="{BB962C8B-B14F-4D97-AF65-F5344CB8AC3E}">
        <p14:creationId xmlns:p14="http://schemas.microsoft.com/office/powerpoint/2010/main" val="97700740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BE644E7-AD48-1B42-97E5-C39825EAE116}" type="slidenum">
              <a:rPr lang="en-US" altLang="en-US"/>
              <a:pPr>
                <a:defRPr/>
              </a:pPr>
              <a:t>‹#›</a:t>
            </a:fld>
            <a:endParaRPr lang="en-US" altLang="en-US"/>
          </a:p>
        </p:txBody>
      </p:sp>
    </p:spTree>
    <p:extLst>
      <p:ext uri="{BB962C8B-B14F-4D97-AF65-F5344CB8AC3E}">
        <p14:creationId xmlns:p14="http://schemas.microsoft.com/office/powerpoint/2010/main" val="90350768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7B18DD3-71FB-B14A-A110-471DABBE6F0F}" type="slidenum">
              <a:rPr lang="en-US" altLang="en-US"/>
              <a:pPr>
                <a:defRPr/>
              </a:pPr>
              <a:t>‹#›</a:t>
            </a:fld>
            <a:endParaRPr lang="en-US" altLang="en-US"/>
          </a:p>
        </p:txBody>
      </p:sp>
    </p:spTree>
    <p:extLst>
      <p:ext uri="{BB962C8B-B14F-4D97-AF65-F5344CB8AC3E}">
        <p14:creationId xmlns:p14="http://schemas.microsoft.com/office/powerpoint/2010/main" val="39670982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6DDF07C-9995-DA4E-8621-17AC0E15CC0F}" type="slidenum">
              <a:rPr lang="en-US" altLang="en-US"/>
              <a:pPr>
                <a:defRPr/>
              </a:pPr>
              <a:t>‹#›</a:t>
            </a:fld>
            <a:endParaRPr lang="en-US" altLang="en-US"/>
          </a:p>
        </p:txBody>
      </p:sp>
    </p:spTree>
    <p:extLst>
      <p:ext uri="{BB962C8B-B14F-4D97-AF65-F5344CB8AC3E}">
        <p14:creationId xmlns:p14="http://schemas.microsoft.com/office/powerpoint/2010/main" val="171275487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CFD438A-E9D6-3145-96CB-E39C837E7A30}" type="slidenum">
              <a:rPr lang="en-US" altLang="en-US"/>
              <a:pPr>
                <a:defRPr/>
              </a:pPr>
              <a:t>‹#›</a:t>
            </a:fld>
            <a:endParaRPr lang="en-US" altLang="en-US"/>
          </a:p>
        </p:txBody>
      </p:sp>
    </p:spTree>
    <p:extLst>
      <p:ext uri="{BB962C8B-B14F-4D97-AF65-F5344CB8AC3E}">
        <p14:creationId xmlns:p14="http://schemas.microsoft.com/office/powerpoint/2010/main" val="1400346123"/>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D3B0EC4-1897-5048-9070-FF5BADD82A14}" type="slidenum">
              <a:rPr lang="en-US" altLang="en-US"/>
              <a:pPr>
                <a:defRPr/>
              </a:pPr>
              <a:t>‹#›</a:t>
            </a:fld>
            <a:endParaRPr lang="en-US" altLang="en-US"/>
          </a:p>
        </p:txBody>
      </p:sp>
    </p:spTree>
    <p:extLst>
      <p:ext uri="{BB962C8B-B14F-4D97-AF65-F5344CB8AC3E}">
        <p14:creationId xmlns:p14="http://schemas.microsoft.com/office/powerpoint/2010/main" val="134400178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3FEDC49-6CA2-FD42-B231-FFF666F5D45D}" type="slidenum">
              <a:rPr lang="en-US" altLang="en-US"/>
              <a:pPr>
                <a:defRPr/>
              </a:pPr>
              <a:t>‹#›</a:t>
            </a:fld>
            <a:endParaRPr lang="en-US" altLang="en-US"/>
          </a:p>
        </p:txBody>
      </p:sp>
    </p:spTree>
    <p:extLst>
      <p:ext uri="{BB962C8B-B14F-4D97-AF65-F5344CB8AC3E}">
        <p14:creationId xmlns:p14="http://schemas.microsoft.com/office/powerpoint/2010/main" val="140505177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1CD2B08-14A9-9B41-B6B9-4BB6FC92DD16}" type="slidenum">
              <a:rPr lang="en-US" altLang="en-US"/>
              <a:pPr>
                <a:defRPr/>
              </a:pPr>
              <a:t>‹#›</a:t>
            </a:fld>
            <a:endParaRPr lang="en-US" altLang="en-US"/>
          </a:p>
        </p:txBody>
      </p:sp>
    </p:spTree>
    <p:extLst>
      <p:ext uri="{BB962C8B-B14F-4D97-AF65-F5344CB8AC3E}">
        <p14:creationId xmlns:p14="http://schemas.microsoft.com/office/powerpoint/2010/main" val="97491597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F103399-8903-D949-964B-C35C9CE53EF9}" type="slidenum">
              <a:rPr lang="en-US" altLang="en-US"/>
              <a:pPr>
                <a:defRPr/>
              </a:pPr>
              <a:t>‹#›</a:t>
            </a:fld>
            <a:endParaRPr lang="en-US" altLang="en-US"/>
          </a:p>
        </p:txBody>
      </p:sp>
    </p:spTree>
    <p:extLst>
      <p:ext uri="{BB962C8B-B14F-4D97-AF65-F5344CB8AC3E}">
        <p14:creationId xmlns:p14="http://schemas.microsoft.com/office/powerpoint/2010/main" val="1126156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535FDD0-37FF-004B-90EB-FB558ABE74C7}" type="slidenum">
              <a:rPr lang="en-US" altLang="en-US"/>
              <a:pPr>
                <a:defRPr/>
              </a:pPr>
              <a:t>‹#›</a:t>
            </a:fld>
            <a:endParaRPr lang="en-US" altLang="en-US"/>
          </a:p>
        </p:txBody>
      </p:sp>
    </p:spTree>
    <p:extLst>
      <p:ext uri="{BB962C8B-B14F-4D97-AF65-F5344CB8AC3E}">
        <p14:creationId xmlns:p14="http://schemas.microsoft.com/office/powerpoint/2010/main" val="79790124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38E480B6-8638-E74B-89C1-18F39D1B126A}" type="slidenum">
              <a:rPr lang="en-US" altLang="en-US"/>
              <a:pPr>
                <a:defRPr/>
              </a:pPr>
              <a:t>‹#›</a:t>
            </a:fld>
            <a:endParaRPr lang="en-US" altLang="en-US"/>
          </a:p>
        </p:txBody>
      </p:sp>
    </p:spTree>
    <p:extLst>
      <p:ext uri="{BB962C8B-B14F-4D97-AF65-F5344CB8AC3E}">
        <p14:creationId xmlns:p14="http://schemas.microsoft.com/office/powerpoint/2010/main" val="25432765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E0F872F-8F4A-B341-B08A-081651A38D7A}" type="slidenum">
              <a:rPr lang="en-US" altLang="en-US"/>
              <a:pPr>
                <a:defRPr/>
              </a:pPr>
              <a:t>‹#›</a:t>
            </a:fld>
            <a:endParaRPr lang="en-US" altLang="en-US"/>
          </a:p>
        </p:txBody>
      </p:sp>
    </p:spTree>
    <p:extLst>
      <p:ext uri="{BB962C8B-B14F-4D97-AF65-F5344CB8AC3E}">
        <p14:creationId xmlns:p14="http://schemas.microsoft.com/office/powerpoint/2010/main" val="143833284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1339140-F116-4743-9F2B-2243E037DD71}" type="slidenum">
              <a:rPr lang="en-US" altLang="en-US"/>
              <a:pPr>
                <a:defRPr/>
              </a:pPr>
              <a:t>‹#›</a:t>
            </a:fld>
            <a:endParaRPr lang="en-US" altLang="en-US"/>
          </a:p>
        </p:txBody>
      </p:sp>
    </p:spTree>
    <p:extLst>
      <p:ext uri="{BB962C8B-B14F-4D97-AF65-F5344CB8AC3E}">
        <p14:creationId xmlns:p14="http://schemas.microsoft.com/office/powerpoint/2010/main" val="198422889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420C4D0-1E45-F841-BF57-A9897500D980}" type="slidenum">
              <a:rPr lang="en-US" altLang="en-US"/>
              <a:pPr>
                <a:defRPr/>
              </a:pPr>
              <a:t>‹#›</a:t>
            </a:fld>
            <a:endParaRPr lang="en-US" altLang="en-US"/>
          </a:p>
        </p:txBody>
      </p:sp>
    </p:spTree>
    <p:extLst>
      <p:ext uri="{BB962C8B-B14F-4D97-AF65-F5344CB8AC3E}">
        <p14:creationId xmlns:p14="http://schemas.microsoft.com/office/powerpoint/2010/main" val="66151761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F26116F-5538-3046-97F7-4E572504E7CA}" type="slidenum">
              <a:rPr lang="en-US" altLang="en-US"/>
              <a:pPr>
                <a:defRPr/>
              </a:pPr>
              <a:t>‹#›</a:t>
            </a:fld>
            <a:endParaRPr lang="en-US" altLang="en-US"/>
          </a:p>
        </p:txBody>
      </p:sp>
    </p:spTree>
    <p:extLst>
      <p:ext uri="{BB962C8B-B14F-4D97-AF65-F5344CB8AC3E}">
        <p14:creationId xmlns:p14="http://schemas.microsoft.com/office/powerpoint/2010/main" val="60373159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D46734B-88D7-9547-A3B4-4D319F3DDC86}" type="slidenum">
              <a:rPr lang="en-US" altLang="en-US"/>
              <a:pPr>
                <a:defRPr/>
              </a:pPr>
              <a:t>‹#›</a:t>
            </a:fld>
            <a:endParaRPr lang="en-US" altLang="en-US"/>
          </a:p>
        </p:txBody>
      </p:sp>
    </p:spTree>
    <p:extLst>
      <p:ext uri="{BB962C8B-B14F-4D97-AF65-F5344CB8AC3E}">
        <p14:creationId xmlns:p14="http://schemas.microsoft.com/office/powerpoint/2010/main" val="5665147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574E63E-B9EB-4B47-BA91-D1390306B67C}" type="slidenum">
              <a:rPr lang="en-US" altLang="en-US"/>
              <a:pPr>
                <a:defRPr/>
              </a:pPr>
              <a:t>‹#›</a:t>
            </a:fld>
            <a:endParaRPr lang="en-US" altLang="en-US"/>
          </a:p>
        </p:txBody>
      </p:sp>
    </p:spTree>
    <p:extLst>
      <p:ext uri="{BB962C8B-B14F-4D97-AF65-F5344CB8AC3E}">
        <p14:creationId xmlns:p14="http://schemas.microsoft.com/office/powerpoint/2010/main" val="80610151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E11B10A-6408-BE45-9221-A9C3CD7AE7CF}" type="slidenum">
              <a:rPr lang="en-US" altLang="en-US"/>
              <a:pPr>
                <a:defRPr/>
              </a:pPr>
              <a:t>‹#›</a:t>
            </a:fld>
            <a:endParaRPr lang="en-US" altLang="en-US"/>
          </a:p>
        </p:txBody>
      </p:sp>
    </p:spTree>
    <p:extLst>
      <p:ext uri="{BB962C8B-B14F-4D97-AF65-F5344CB8AC3E}">
        <p14:creationId xmlns:p14="http://schemas.microsoft.com/office/powerpoint/2010/main" val="182125010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CF10C8-3612-4F48-9ACF-3CE9FFA4A4C9}" type="slidenum">
              <a:rPr lang="en-US" altLang="en-US"/>
              <a:pPr>
                <a:defRPr/>
              </a:pPr>
              <a:t>‹#›</a:t>
            </a:fld>
            <a:endParaRPr lang="en-US" altLang="en-US"/>
          </a:p>
        </p:txBody>
      </p:sp>
    </p:spTree>
    <p:extLst>
      <p:ext uri="{BB962C8B-B14F-4D97-AF65-F5344CB8AC3E}">
        <p14:creationId xmlns:p14="http://schemas.microsoft.com/office/powerpoint/2010/main" val="166602681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5A9833F-5831-4448-80B5-D98DED203603}" type="slidenum">
              <a:rPr lang="en-US" altLang="en-US"/>
              <a:pPr>
                <a:defRPr/>
              </a:pPr>
              <a:t>‹#›</a:t>
            </a:fld>
            <a:endParaRPr lang="en-US" altLang="en-US"/>
          </a:p>
        </p:txBody>
      </p:sp>
    </p:spTree>
    <p:extLst>
      <p:ext uri="{BB962C8B-B14F-4D97-AF65-F5344CB8AC3E}">
        <p14:creationId xmlns:p14="http://schemas.microsoft.com/office/powerpoint/2010/main" val="202090692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8F6ADF9-8CE6-D643-9FFE-69DC76CB6580}" type="slidenum">
              <a:rPr lang="en-US" altLang="en-US"/>
              <a:pPr>
                <a:defRPr/>
              </a:pPr>
              <a:t>‹#›</a:t>
            </a:fld>
            <a:endParaRPr lang="en-US" altLang="en-US"/>
          </a:p>
        </p:txBody>
      </p:sp>
    </p:spTree>
    <p:extLst>
      <p:ext uri="{BB962C8B-B14F-4D97-AF65-F5344CB8AC3E}">
        <p14:creationId xmlns:p14="http://schemas.microsoft.com/office/powerpoint/2010/main" val="78134433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AFAE795-E577-AE40-B1C4-DD78BB2F88B3}" type="slidenum">
              <a:rPr lang="en-US" altLang="en-US"/>
              <a:pPr>
                <a:defRPr/>
              </a:pPr>
              <a:t>‹#›</a:t>
            </a:fld>
            <a:endParaRPr lang="en-US" altLang="en-US"/>
          </a:p>
        </p:txBody>
      </p:sp>
    </p:spTree>
    <p:extLst>
      <p:ext uri="{BB962C8B-B14F-4D97-AF65-F5344CB8AC3E}">
        <p14:creationId xmlns:p14="http://schemas.microsoft.com/office/powerpoint/2010/main" val="99250728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7C36E18-F5C4-044F-9338-0C2F85DEF949}" type="slidenum">
              <a:rPr lang="en-US" altLang="en-US"/>
              <a:pPr>
                <a:defRPr/>
              </a:pPr>
              <a:t>‹#›</a:t>
            </a:fld>
            <a:endParaRPr lang="en-US" altLang="en-US"/>
          </a:p>
        </p:txBody>
      </p:sp>
    </p:spTree>
    <p:extLst>
      <p:ext uri="{BB962C8B-B14F-4D97-AF65-F5344CB8AC3E}">
        <p14:creationId xmlns:p14="http://schemas.microsoft.com/office/powerpoint/2010/main" val="19165290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3719F63-9B91-5F45-A92A-6A5AE8E72EC6}" type="slidenum">
              <a:rPr lang="en-US" altLang="en-US"/>
              <a:pPr>
                <a:defRPr/>
              </a:pPr>
              <a:t>‹#›</a:t>
            </a:fld>
            <a:endParaRPr lang="en-US" altLang="en-US"/>
          </a:p>
        </p:txBody>
      </p:sp>
    </p:spTree>
    <p:extLst>
      <p:ext uri="{BB962C8B-B14F-4D97-AF65-F5344CB8AC3E}">
        <p14:creationId xmlns:p14="http://schemas.microsoft.com/office/powerpoint/2010/main" val="203238748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5FB0CA0-DD84-124F-9753-2322154342D4}" type="slidenum">
              <a:rPr lang="en-US" altLang="en-US"/>
              <a:pPr>
                <a:defRPr/>
              </a:pPr>
              <a:t>‹#›</a:t>
            </a:fld>
            <a:endParaRPr lang="en-US" altLang="en-US"/>
          </a:p>
        </p:txBody>
      </p:sp>
    </p:spTree>
    <p:extLst>
      <p:ext uri="{BB962C8B-B14F-4D97-AF65-F5344CB8AC3E}">
        <p14:creationId xmlns:p14="http://schemas.microsoft.com/office/powerpoint/2010/main" val="46152079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FE7F6E1-9FCB-C247-8849-EA1C2B8C4163}" type="slidenum">
              <a:rPr lang="en-US" altLang="en-US"/>
              <a:pPr>
                <a:defRPr/>
              </a:pPr>
              <a:t>‹#›</a:t>
            </a:fld>
            <a:endParaRPr lang="en-US" altLang="en-US"/>
          </a:p>
        </p:txBody>
      </p:sp>
    </p:spTree>
    <p:extLst>
      <p:ext uri="{BB962C8B-B14F-4D97-AF65-F5344CB8AC3E}">
        <p14:creationId xmlns:p14="http://schemas.microsoft.com/office/powerpoint/2010/main" val="6901818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8663315-75A3-2144-A84F-759E16C3F7DB}" type="slidenum">
              <a:rPr lang="en-US" altLang="en-US"/>
              <a:pPr>
                <a:defRPr/>
              </a:pPr>
              <a:t>‹#›</a:t>
            </a:fld>
            <a:endParaRPr lang="en-US" altLang="en-US"/>
          </a:p>
        </p:txBody>
      </p:sp>
    </p:spTree>
    <p:extLst>
      <p:ext uri="{BB962C8B-B14F-4D97-AF65-F5344CB8AC3E}">
        <p14:creationId xmlns:p14="http://schemas.microsoft.com/office/powerpoint/2010/main" val="3473818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7037874-267E-7C4A-A97A-14333E2BAB5D}" type="slidenum">
              <a:rPr lang="en-US" altLang="en-US"/>
              <a:pPr>
                <a:defRPr/>
              </a:pPr>
              <a:t>‹#›</a:t>
            </a:fld>
            <a:endParaRPr lang="en-US" altLang="en-US"/>
          </a:p>
        </p:txBody>
      </p:sp>
    </p:spTree>
    <p:extLst>
      <p:ext uri="{BB962C8B-B14F-4D97-AF65-F5344CB8AC3E}">
        <p14:creationId xmlns:p14="http://schemas.microsoft.com/office/powerpoint/2010/main" val="158670461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7606C0D-711E-154D-833E-A0F52CE9EB83}" type="slidenum">
              <a:rPr lang="en-US" altLang="en-US"/>
              <a:pPr>
                <a:defRPr/>
              </a:pPr>
              <a:t>‹#›</a:t>
            </a:fld>
            <a:endParaRPr lang="en-US" altLang="en-US"/>
          </a:p>
        </p:txBody>
      </p:sp>
    </p:spTree>
    <p:extLst>
      <p:ext uri="{BB962C8B-B14F-4D97-AF65-F5344CB8AC3E}">
        <p14:creationId xmlns:p14="http://schemas.microsoft.com/office/powerpoint/2010/main" val="29251905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DF732EF-3FBB-B347-8A5C-BEE17F0FD833}" type="slidenum">
              <a:rPr lang="en-US" altLang="en-US"/>
              <a:pPr>
                <a:defRPr/>
              </a:pPr>
              <a:t>‹#›</a:t>
            </a:fld>
            <a:endParaRPr lang="en-US" altLang="en-US"/>
          </a:p>
        </p:txBody>
      </p:sp>
    </p:spTree>
    <p:extLst>
      <p:ext uri="{BB962C8B-B14F-4D97-AF65-F5344CB8AC3E}">
        <p14:creationId xmlns:p14="http://schemas.microsoft.com/office/powerpoint/2010/main" val="77763898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DE574A7-01A0-7C4A-80C1-843FA486454F}" type="slidenum">
              <a:rPr lang="en-US" altLang="en-US"/>
              <a:pPr>
                <a:defRPr/>
              </a:pPr>
              <a:t>‹#›</a:t>
            </a:fld>
            <a:endParaRPr lang="en-US" altLang="en-US"/>
          </a:p>
        </p:txBody>
      </p:sp>
    </p:spTree>
    <p:extLst>
      <p:ext uri="{BB962C8B-B14F-4D97-AF65-F5344CB8AC3E}">
        <p14:creationId xmlns:p14="http://schemas.microsoft.com/office/powerpoint/2010/main" val="19287802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3526102-4234-8E48-A648-168354D65A17}" type="slidenum">
              <a:rPr lang="en-US" altLang="en-US"/>
              <a:pPr>
                <a:defRPr/>
              </a:pPr>
              <a:t>‹#›</a:t>
            </a:fld>
            <a:endParaRPr lang="en-US" altLang="en-US"/>
          </a:p>
        </p:txBody>
      </p:sp>
    </p:spTree>
    <p:extLst>
      <p:ext uri="{BB962C8B-B14F-4D97-AF65-F5344CB8AC3E}">
        <p14:creationId xmlns:p14="http://schemas.microsoft.com/office/powerpoint/2010/main" val="114814285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634526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8203851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293789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5269472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9028029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2234941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8615995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646227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1189553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2199941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4132518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3E24BA1-AF1B-1648-812A-6B909C7BB2D0}"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97C40ADC-95A9-6F49-9F73-E630E8168AA3}"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56441913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0061303"/>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75619776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7596602"/>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1348329"/>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704718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906724"/>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424940249"/>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33133599"/>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6226265"/>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9377732"/>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0132749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1248965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04622494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5ED71CA-5B2E-4E4E-B3AF-ED7D18550A59}" type="slidenum">
              <a:rPr lang="en-US" altLang="en-US"/>
              <a:pPr>
                <a:defRPr/>
              </a:pPr>
              <a:t>‹#›</a:t>
            </a:fld>
            <a:endParaRPr lang="en-US" altLang="en-US"/>
          </a:p>
        </p:txBody>
      </p:sp>
    </p:spTree>
    <p:extLst>
      <p:ext uri="{BB962C8B-B14F-4D97-AF65-F5344CB8AC3E}">
        <p14:creationId xmlns:p14="http://schemas.microsoft.com/office/powerpoint/2010/main" val="30661620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AECA626-1CAD-4A45-9546-636F137798CA}" type="slidenum">
              <a:rPr lang="en-US" altLang="en-US"/>
              <a:pPr>
                <a:defRPr/>
              </a:pPr>
              <a:t>‹#›</a:t>
            </a:fld>
            <a:endParaRPr lang="en-US" altLang="en-US"/>
          </a:p>
        </p:txBody>
      </p:sp>
    </p:spTree>
    <p:extLst>
      <p:ext uri="{BB962C8B-B14F-4D97-AF65-F5344CB8AC3E}">
        <p14:creationId xmlns:p14="http://schemas.microsoft.com/office/powerpoint/2010/main" val="148532189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C2D840E-9F8F-4C42-9DB8-5FE3F3D8F40F}" type="slidenum">
              <a:rPr lang="en-US" altLang="en-US"/>
              <a:pPr>
                <a:defRPr/>
              </a:pPr>
              <a:t>‹#›</a:t>
            </a:fld>
            <a:endParaRPr lang="en-US" altLang="en-US"/>
          </a:p>
        </p:txBody>
      </p:sp>
    </p:spTree>
    <p:extLst>
      <p:ext uri="{BB962C8B-B14F-4D97-AF65-F5344CB8AC3E}">
        <p14:creationId xmlns:p14="http://schemas.microsoft.com/office/powerpoint/2010/main" val="145519334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982CF9E-5480-1C4C-8592-099DF8CA851A}" type="slidenum">
              <a:rPr lang="en-US" altLang="en-US"/>
              <a:pPr>
                <a:defRPr/>
              </a:pPr>
              <a:t>‹#›</a:t>
            </a:fld>
            <a:endParaRPr lang="en-US" altLang="en-US"/>
          </a:p>
        </p:txBody>
      </p:sp>
    </p:spTree>
    <p:extLst>
      <p:ext uri="{BB962C8B-B14F-4D97-AF65-F5344CB8AC3E}">
        <p14:creationId xmlns:p14="http://schemas.microsoft.com/office/powerpoint/2010/main" val="189076057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21877EF-2AFD-5A49-8B58-3B024047EE35}" type="slidenum">
              <a:rPr lang="en-US" altLang="en-US"/>
              <a:pPr>
                <a:defRPr/>
              </a:pPr>
              <a:t>‹#›</a:t>
            </a:fld>
            <a:endParaRPr lang="en-US" altLang="en-US"/>
          </a:p>
        </p:txBody>
      </p:sp>
    </p:spTree>
    <p:extLst>
      <p:ext uri="{BB962C8B-B14F-4D97-AF65-F5344CB8AC3E}">
        <p14:creationId xmlns:p14="http://schemas.microsoft.com/office/powerpoint/2010/main" val="169740894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8FE5C65-B262-5845-BE13-AB56E69882B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1793718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2497E5F-02A9-9C4D-937E-C441833BE325}" type="slidenum">
              <a:rPr lang="en-GB" altLang="en-US"/>
              <a:pPr>
                <a:defRPr/>
              </a:pPr>
              <a:t>‹#›</a:t>
            </a:fld>
            <a:endParaRPr lang="en-GB" altLang="en-US"/>
          </a:p>
        </p:txBody>
      </p:sp>
    </p:spTree>
    <p:extLst>
      <p:ext uri="{BB962C8B-B14F-4D97-AF65-F5344CB8AC3E}">
        <p14:creationId xmlns:p14="http://schemas.microsoft.com/office/powerpoint/2010/main" val="42890685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2CF2101-A4C5-D24F-824D-1DAE222502AE}" type="slidenum">
              <a:rPr lang="en-GB" altLang="en-US"/>
              <a:pPr>
                <a:defRPr/>
              </a:pPr>
              <a:t>‹#›</a:t>
            </a:fld>
            <a:endParaRPr lang="en-GB" altLang="en-US"/>
          </a:p>
        </p:txBody>
      </p:sp>
    </p:spTree>
    <p:extLst>
      <p:ext uri="{BB962C8B-B14F-4D97-AF65-F5344CB8AC3E}">
        <p14:creationId xmlns:p14="http://schemas.microsoft.com/office/powerpoint/2010/main" val="168245988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8603991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82969037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9476223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39B39DB7-9331-9B4F-BD17-B14163871206}" type="slidenum">
              <a:rPr lang="en-US" altLang="en-US"/>
              <a:pPr>
                <a:defRPr/>
              </a:pPr>
              <a:t>‹#›</a:t>
            </a:fld>
            <a:endParaRPr lang="en-US" altLang="en-US"/>
          </a:p>
        </p:txBody>
      </p:sp>
    </p:spTree>
    <p:extLst>
      <p:ext uri="{BB962C8B-B14F-4D97-AF65-F5344CB8AC3E}">
        <p14:creationId xmlns:p14="http://schemas.microsoft.com/office/powerpoint/2010/main" val="80865813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184DB8A-097F-9A43-BAA6-47F2D75B484B}" type="slidenum">
              <a:rPr lang="en-US" altLang="en-US"/>
              <a:pPr>
                <a:defRPr/>
              </a:pPr>
              <a:t>‹#›</a:t>
            </a:fld>
            <a:endParaRPr lang="en-US" altLang="en-US"/>
          </a:p>
        </p:txBody>
      </p:sp>
    </p:spTree>
    <p:extLst>
      <p:ext uri="{BB962C8B-B14F-4D97-AF65-F5344CB8AC3E}">
        <p14:creationId xmlns:p14="http://schemas.microsoft.com/office/powerpoint/2010/main" val="184077353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FCD2CE6-FDA0-F246-9226-EF1E83BDB1A2}" type="slidenum">
              <a:rPr lang="en-US" altLang="en-US"/>
              <a:pPr>
                <a:defRPr/>
              </a:pPr>
              <a:t>‹#›</a:t>
            </a:fld>
            <a:endParaRPr lang="en-US" altLang="en-US"/>
          </a:p>
        </p:txBody>
      </p:sp>
    </p:spTree>
    <p:extLst>
      <p:ext uri="{BB962C8B-B14F-4D97-AF65-F5344CB8AC3E}">
        <p14:creationId xmlns:p14="http://schemas.microsoft.com/office/powerpoint/2010/main" val="123140087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3FF41FE-97F3-A147-A755-800C4EFDCCCE}" type="slidenum">
              <a:rPr lang="en-US" altLang="en-US"/>
              <a:pPr>
                <a:defRPr/>
              </a:pPr>
              <a:t>‹#›</a:t>
            </a:fld>
            <a:endParaRPr lang="en-US" altLang="en-US"/>
          </a:p>
        </p:txBody>
      </p:sp>
    </p:spTree>
    <p:extLst>
      <p:ext uri="{BB962C8B-B14F-4D97-AF65-F5344CB8AC3E}">
        <p14:creationId xmlns:p14="http://schemas.microsoft.com/office/powerpoint/2010/main" val="85451595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611C41F-E4C7-A24E-97EF-F02B8FCBA84A}" type="slidenum">
              <a:rPr lang="en-US" altLang="en-US"/>
              <a:pPr>
                <a:defRPr/>
              </a:pPr>
              <a:t>‹#›</a:t>
            </a:fld>
            <a:endParaRPr lang="en-US" altLang="en-US"/>
          </a:p>
        </p:txBody>
      </p:sp>
    </p:spTree>
    <p:extLst>
      <p:ext uri="{BB962C8B-B14F-4D97-AF65-F5344CB8AC3E}">
        <p14:creationId xmlns:p14="http://schemas.microsoft.com/office/powerpoint/2010/main" val="162644096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24E4479-2F1A-A64A-A080-A9FD6733FC7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7400651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FA568D4-8583-2642-9DE9-8CA7901CB58C}" type="slidenum">
              <a:rPr lang="en-GB" altLang="en-US"/>
              <a:pPr>
                <a:defRPr/>
              </a:pPr>
              <a:t>‹#›</a:t>
            </a:fld>
            <a:endParaRPr lang="en-GB" altLang="en-US"/>
          </a:p>
        </p:txBody>
      </p:sp>
    </p:spTree>
    <p:extLst>
      <p:ext uri="{BB962C8B-B14F-4D97-AF65-F5344CB8AC3E}">
        <p14:creationId xmlns:p14="http://schemas.microsoft.com/office/powerpoint/2010/main" val="102252482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B0FDAD6-C743-6A4B-AE5A-7DAABAC6E260}" type="slidenum">
              <a:rPr lang="en-GB" altLang="en-US"/>
              <a:pPr>
                <a:defRPr/>
              </a:pPr>
              <a:t>‹#›</a:t>
            </a:fld>
            <a:endParaRPr lang="en-GB" altLang="en-US"/>
          </a:p>
        </p:txBody>
      </p:sp>
    </p:spTree>
    <p:extLst>
      <p:ext uri="{BB962C8B-B14F-4D97-AF65-F5344CB8AC3E}">
        <p14:creationId xmlns:p14="http://schemas.microsoft.com/office/powerpoint/2010/main" val="141055686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5728443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72012497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207007036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E082B98-C900-8741-9A62-A4ADE81C032C}" type="slidenum">
              <a:rPr lang="en-US" altLang="en-US"/>
              <a:pPr>
                <a:defRPr/>
              </a:pPr>
              <a:t>‹#›</a:t>
            </a:fld>
            <a:endParaRPr lang="en-US" altLang="en-US"/>
          </a:p>
        </p:txBody>
      </p:sp>
    </p:spTree>
    <p:extLst>
      <p:ext uri="{BB962C8B-B14F-4D97-AF65-F5344CB8AC3E}">
        <p14:creationId xmlns:p14="http://schemas.microsoft.com/office/powerpoint/2010/main" val="29007631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9BAC534-BB72-8145-8F9A-FCC9A8E81F31}" type="slidenum">
              <a:rPr lang="en-US" altLang="en-US"/>
              <a:pPr>
                <a:defRPr/>
              </a:pPr>
              <a:t>‹#›</a:t>
            </a:fld>
            <a:endParaRPr lang="en-US" altLang="en-US"/>
          </a:p>
        </p:txBody>
      </p:sp>
    </p:spTree>
    <p:extLst>
      <p:ext uri="{BB962C8B-B14F-4D97-AF65-F5344CB8AC3E}">
        <p14:creationId xmlns:p14="http://schemas.microsoft.com/office/powerpoint/2010/main" val="52474751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7E6997E-C77D-FE43-BFC4-D88010F977C9}" type="slidenum">
              <a:rPr lang="en-US" altLang="en-US"/>
              <a:pPr>
                <a:defRPr/>
              </a:pPr>
              <a:t>‹#›</a:t>
            </a:fld>
            <a:endParaRPr lang="en-US" altLang="en-US"/>
          </a:p>
        </p:txBody>
      </p:sp>
    </p:spTree>
    <p:extLst>
      <p:ext uri="{BB962C8B-B14F-4D97-AF65-F5344CB8AC3E}">
        <p14:creationId xmlns:p14="http://schemas.microsoft.com/office/powerpoint/2010/main" val="186363002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5A57C0F-7623-1540-8C03-EB61EBB74344}" type="slidenum">
              <a:rPr lang="en-US" altLang="en-US"/>
              <a:pPr>
                <a:defRPr/>
              </a:pPr>
              <a:t>‹#›</a:t>
            </a:fld>
            <a:endParaRPr lang="en-US" altLang="en-US"/>
          </a:p>
        </p:txBody>
      </p:sp>
    </p:spTree>
    <p:extLst>
      <p:ext uri="{BB962C8B-B14F-4D97-AF65-F5344CB8AC3E}">
        <p14:creationId xmlns:p14="http://schemas.microsoft.com/office/powerpoint/2010/main" val="98080506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4E0F285-5E9D-9545-A9B8-A06EA3F17E21}" type="slidenum">
              <a:rPr lang="en-US" altLang="en-US"/>
              <a:pPr>
                <a:defRPr/>
              </a:pPr>
              <a:t>‹#›</a:t>
            </a:fld>
            <a:endParaRPr lang="en-US" altLang="en-US"/>
          </a:p>
        </p:txBody>
      </p:sp>
    </p:spTree>
    <p:extLst>
      <p:ext uri="{BB962C8B-B14F-4D97-AF65-F5344CB8AC3E}">
        <p14:creationId xmlns:p14="http://schemas.microsoft.com/office/powerpoint/2010/main" val="306269890"/>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F898FD1-467B-2245-8082-A88EDCC4500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10722301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06E25C89-CD27-EF4D-9387-7B3FC05CED8B}" type="slidenum">
              <a:rPr lang="en-GB" altLang="en-US"/>
              <a:pPr>
                <a:defRPr/>
              </a:pPr>
              <a:t>‹#›</a:t>
            </a:fld>
            <a:endParaRPr lang="en-GB" altLang="en-US"/>
          </a:p>
        </p:txBody>
      </p:sp>
    </p:spTree>
    <p:extLst>
      <p:ext uri="{BB962C8B-B14F-4D97-AF65-F5344CB8AC3E}">
        <p14:creationId xmlns:p14="http://schemas.microsoft.com/office/powerpoint/2010/main" val="194444084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0A6DC598-45BE-6442-9BA9-7197C1A8B0ED}" type="slidenum">
              <a:rPr lang="en-GB" altLang="en-US"/>
              <a:pPr>
                <a:defRPr/>
              </a:pPr>
              <a:t>‹#›</a:t>
            </a:fld>
            <a:endParaRPr lang="en-GB" altLang="en-US"/>
          </a:p>
        </p:txBody>
      </p:sp>
    </p:spTree>
    <p:extLst>
      <p:ext uri="{BB962C8B-B14F-4D97-AF65-F5344CB8AC3E}">
        <p14:creationId xmlns:p14="http://schemas.microsoft.com/office/powerpoint/2010/main" val="195869274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721235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42483443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95677364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A1DFE12-2BBE-4143-8A88-9DC4FC9E6F50}" type="slidenum">
              <a:rPr lang="en-US" altLang="en-US"/>
              <a:pPr>
                <a:defRPr/>
              </a:pPr>
              <a:t>‹#›</a:t>
            </a:fld>
            <a:endParaRPr lang="en-US" altLang="en-US"/>
          </a:p>
        </p:txBody>
      </p:sp>
    </p:spTree>
    <p:extLst>
      <p:ext uri="{BB962C8B-B14F-4D97-AF65-F5344CB8AC3E}">
        <p14:creationId xmlns:p14="http://schemas.microsoft.com/office/powerpoint/2010/main" val="93008135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E4687C4-5C4D-174B-90BC-1C8D8A4F626D}" type="slidenum">
              <a:rPr lang="en-US" altLang="en-US"/>
              <a:pPr>
                <a:defRPr/>
              </a:pPr>
              <a:t>‹#›</a:t>
            </a:fld>
            <a:endParaRPr lang="en-US" altLang="en-US"/>
          </a:p>
        </p:txBody>
      </p:sp>
    </p:spTree>
    <p:extLst>
      <p:ext uri="{BB962C8B-B14F-4D97-AF65-F5344CB8AC3E}">
        <p14:creationId xmlns:p14="http://schemas.microsoft.com/office/powerpoint/2010/main" val="34390058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0513D89-FC08-D54C-8DE1-CD6C56022923}" type="slidenum">
              <a:rPr lang="en-US" altLang="en-US"/>
              <a:pPr>
                <a:defRPr/>
              </a:pPr>
              <a:t>‹#›</a:t>
            </a:fld>
            <a:endParaRPr lang="en-US" altLang="en-US"/>
          </a:p>
        </p:txBody>
      </p:sp>
    </p:spTree>
    <p:extLst>
      <p:ext uri="{BB962C8B-B14F-4D97-AF65-F5344CB8AC3E}">
        <p14:creationId xmlns:p14="http://schemas.microsoft.com/office/powerpoint/2010/main" val="105865482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9D7D839-6931-4C4B-A571-A96AFABD8EA8}" type="slidenum">
              <a:rPr lang="en-US" altLang="en-US"/>
              <a:pPr>
                <a:defRPr/>
              </a:pPr>
              <a:t>‹#›</a:t>
            </a:fld>
            <a:endParaRPr lang="en-US" altLang="en-US"/>
          </a:p>
        </p:txBody>
      </p:sp>
    </p:spTree>
    <p:extLst>
      <p:ext uri="{BB962C8B-B14F-4D97-AF65-F5344CB8AC3E}">
        <p14:creationId xmlns:p14="http://schemas.microsoft.com/office/powerpoint/2010/main" val="90962838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3BA91D5-8838-B640-97F6-730AC5AB8576}" type="slidenum">
              <a:rPr lang="en-US" altLang="en-US"/>
              <a:pPr>
                <a:defRPr/>
              </a:pPr>
              <a:t>‹#›</a:t>
            </a:fld>
            <a:endParaRPr lang="en-US" altLang="en-US"/>
          </a:p>
        </p:txBody>
      </p:sp>
    </p:spTree>
    <p:extLst>
      <p:ext uri="{BB962C8B-B14F-4D97-AF65-F5344CB8AC3E}">
        <p14:creationId xmlns:p14="http://schemas.microsoft.com/office/powerpoint/2010/main" val="18809966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407503D-EB62-F845-B88F-C44EB8C09F0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9517488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D33486E-9A62-5648-B0B1-3FA6E3AA3384}" type="slidenum">
              <a:rPr lang="en-GB" altLang="en-US"/>
              <a:pPr>
                <a:defRPr/>
              </a:pPr>
              <a:t>‹#›</a:t>
            </a:fld>
            <a:endParaRPr lang="en-GB" altLang="en-US"/>
          </a:p>
        </p:txBody>
      </p:sp>
    </p:spTree>
    <p:extLst>
      <p:ext uri="{BB962C8B-B14F-4D97-AF65-F5344CB8AC3E}">
        <p14:creationId xmlns:p14="http://schemas.microsoft.com/office/powerpoint/2010/main" val="317067625"/>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D4C4D53-6F69-9344-BCBD-ED541FF84566}" type="slidenum">
              <a:rPr lang="en-GB" altLang="en-US"/>
              <a:pPr>
                <a:defRPr/>
              </a:pPr>
              <a:t>‹#›</a:t>
            </a:fld>
            <a:endParaRPr lang="en-GB" altLang="en-US"/>
          </a:p>
        </p:txBody>
      </p:sp>
    </p:spTree>
    <p:extLst>
      <p:ext uri="{BB962C8B-B14F-4D97-AF65-F5344CB8AC3E}">
        <p14:creationId xmlns:p14="http://schemas.microsoft.com/office/powerpoint/2010/main" val="104864516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8104764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30958977"/>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7495737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5E4604A-92F9-1B45-888C-E7FBBFE681A5}" type="slidenum">
              <a:rPr lang="en-US" altLang="en-US"/>
              <a:pPr>
                <a:defRPr/>
              </a:pPr>
              <a:t>‹#›</a:t>
            </a:fld>
            <a:endParaRPr lang="en-US" altLang="en-US"/>
          </a:p>
        </p:txBody>
      </p:sp>
    </p:spTree>
    <p:extLst>
      <p:ext uri="{BB962C8B-B14F-4D97-AF65-F5344CB8AC3E}">
        <p14:creationId xmlns:p14="http://schemas.microsoft.com/office/powerpoint/2010/main" val="138316767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A05F598-E054-964C-B1CD-3CD4992D0B88}" type="slidenum">
              <a:rPr lang="en-US" altLang="en-US"/>
              <a:pPr>
                <a:defRPr/>
              </a:pPr>
              <a:t>‹#›</a:t>
            </a:fld>
            <a:endParaRPr lang="en-US" altLang="en-US"/>
          </a:p>
        </p:txBody>
      </p:sp>
    </p:spTree>
    <p:extLst>
      <p:ext uri="{BB962C8B-B14F-4D97-AF65-F5344CB8AC3E}">
        <p14:creationId xmlns:p14="http://schemas.microsoft.com/office/powerpoint/2010/main" val="38865175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79D378C-74A8-3B43-9598-D7DC5C62BBAF}" type="slidenum">
              <a:rPr lang="en-US" altLang="en-US"/>
              <a:pPr>
                <a:defRPr/>
              </a:pPr>
              <a:t>‹#›</a:t>
            </a:fld>
            <a:endParaRPr lang="en-US" altLang="en-US"/>
          </a:p>
        </p:txBody>
      </p:sp>
    </p:spTree>
    <p:extLst>
      <p:ext uri="{BB962C8B-B14F-4D97-AF65-F5344CB8AC3E}">
        <p14:creationId xmlns:p14="http://schemas.microsoft.com/office/powerpoint/2010/main" val="157230937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2CB011F-40D5-CD44-A175-F781B1C8856D}" type="slidenum">
              <a:rPr lang="en-US" altLang="en-US"/>
              <a:pPr>
                <a:defRPr/>
              </a:pPr>
              <a:t>‹#›</a:t>
            </a:fld>
            <a:endParaRPr lang="en-US" altLang="en-US"/>
          </a:p>
        </p:txBody>
      </p:sp>
    </p:spTree>
    <p:extLst>
      <p:ext uri="{BB962C8B-B14F-4D97-AF65-F5344CB8AC3E}">
        <p14:creationId xmlns:p14="http://schemas.microsoft.com/office/powerpoint/2010/main" val="101733886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70D0D47-6725-6143-85BF-D9265D768B4E}" type="slidenum">
              <a:rPr lang="en-US" altLang="en-US"/>
              <a:pPr>
                <a:defRPr/>
              </a:pPr>
              <a:t>‹#›</a:t>
            </a:fld>
            <a:endParaRPr lang="en-US" altLang="en-US"/>
          </a:p>
        </p:txBody>
      </p:sp>
    </p:spTree>
    <p:extLst>
      <p:ext uri="{BB962C8B-B14F-4D97-AF65-F5344CB8AC3E}">
        <p14:creationId xmlns:p14="http://schemas.microsoft.com/office/powerpoint/2010/main" val="14957386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73E38F9-36D9-F446-A763-F7A0B498730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332149293"/>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AE87871-7293-6846-B124-8163808F4682}" type="slidenum">
              <a:rPr lang="en-GB" altLang="en-US"/>
              <a:pPr>
                <a:defRPr/>
              </a:pPr>
              <a:t>‹#›</a:t>
            </a:fld>
            <a:endParaRPr lang="en-GB" altLang="en-US"/>
          </a:p>
        </p:txBody>
      </p:sp>
    </p:spTree>
    <p:extLst>
      <p:ext uri="{BB962C8B-B14F-4D97-AF65-F5344CB8AC3E}">
        <p14:creationId xmlns:p14="http://schemas.microsoft.com/office/powerpoint/2010/main" val="1916147476"/>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B8B4B41-0D21-2746-B997-336627A65682}" type="slidenum">
              <a:rPr lang="en-GB" altLang="en-US"/>
              <a:pPr>
                <a:defRPr/>
              </a:pPr>
              <a:t>‹#›</a:t>
            </a:fld>
            <a:endParaRPr lang="en-GB" altLang="en-US"/>
          </a:p>
        </p:txBody>
      </p:sp>
    </p:spTree>
    <p:extLst>
      <p:ext uri="{BB962C8B-B14F-4D97-AF65-F5344CB8AC3E}">
        <p14:creationId xmlns:p14="http://schemas.microsoft.com/office/powerpoint/2010/main" val="1025858720"/>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60878892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9632993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400555284"/>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9E0C5ACA-5F2F-D747-9EB0-43238A65D00C}" type="slidenum">
              <a:rPr lang="en-US" altLang="en-US"/>
              <a:pPr>
                <a:defRPr/>
              </a:pPr>
              <a:t>‹#›</a:t>
            </a:fld>
            <a:endParaRPr lang="en-US" altLang="en-US"/>
          </a:p>
        </p:txBody>
      </p:sp>
    </p:spTree>
    <p:extLst>
      <p:ext uri="{BB962C8B-B14F-4D97-AF65-F5344CB8AC3E}">
        <p14:creationId xmlns:p14="http://schemas.microsoft.com/office/powerpoint/2010/main" val="56440342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014B28A-16C8-874F-96AC-423752E0AFAA}" type="slidenum">
              <a:rPr lang="en-US" altLang="en-US"/>
              <a:pPr>
                <a:defRPr/>
              </a:pPr>
              <a:t>‹#›</a:t>
            </a:fld>
            <a:endParaRPr lang="en-US" altLang="en-US"/>
          </a:p>
        </p:txBody>
      </p:sp>
    </p:spTree>
    <p:extLst>
      <p:ext uri="{BB962C8B-B14F-4D97-AF65-F5344CB8AC3E}">
        <p14:creationId xmlns:p14="http://schemas.microsoft.com/office/powerpoint/2010/main" val="493027948"/>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0F7BB4D-7A21-4D4A-8680-04C92BC92D6E}" type="slidenum">
              <a:rPr lang="en-US" altLang="en-US"/>
              <a:pPr>
                <a:defRPr/>
              </a:pPr>
              <a:t>‹#›</a:t>
            </a:fld>
            <a:endParaRPr lang="en-US" altLang="en-US"/>
          </a:p>
        </p:txBody>
      </p:sp>
    </p:spTree>
    <p:extLst>
      <p:ext uri="{BB962C8B-B14F-4D97-AF65-F5344CB8AC3E}">
        <p14:creationId xmlns:p14="http://schemas.microsoft.com/office/powerpoint/2010/main" val="132881191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1AABD34-B49E-A643-8DB4-DDB31BE1C0A0}" type="slidenum">
              <a:rPr lang="en-US" altLang="en-US"/>
              <a:pPr>
                <a:defRPr/>
              </a:pPr>
              <a:t>‹#›</a:t>
            </a:fld>
            <a:endParaRPr lang="en-US" altLang="en-US"/>
          </a:p>
        </p:txBody>
      </p:sp>
    </p:spTree>
    <p:extLst>
      <p:ext uri="{BB962C8B-B14F-4D97-AF65-F5344CB8AC3E}">
        <p14:creationId xmlns:p14="http://schemas.microsoft.com/office/powerpoint/2010/main" val="165932621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DCA290ED-B2A8-5C4A-BAE6-6C0DBFD61673}" type="slidenum">
              <a:rPr lang="en-US" altLang="en-US"/>
              <a:pPr>
                <a:defRPr/>
              </a:pPr>
              <a:t>‹#›</a:t>
            </a:fld>
            <a:endParaRPr lang="en-US" altLang="en-US"/>
          </a:p>
        </p:txBody>
      </p:sp>
    </p:spTree>
    <p:extLst>
      <p:ext uri="{BB962C8B-B14F-4D97-AF65-F5344CB8AC3E}">
        <p14:creationId xmlns:p14="http://schemas.microsoft.com/office/powerpoint/2010/main" val="107308917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4BB8682-A264-4F41-8877-BF6D2C0A5E30}"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842130333"/>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72A72DE-878B-2F43-B5F1-CD7A5F8868E8}" type="slidenum">
              <a:rPr lang="en-GB" altLang="en-US"/>
              <a:pPr>
                <a:defRPr/>
              </a:pPr>
              <a:t>‹#›</a:t>
            </a:fld>
            <a:endParaRPr lang="en-GB" altLang="en-US"/>
          </a:p>
        </p:txBody>
      </p:sp>
    </p:spTree>
    <p:extLst>
      <p:ext uri="{BB962C8B-B14F-4D97-AF65-F5344CB8AC3E}">
        <p14:creationId xmlns:p14="http://schemas.microsoft.com/office/powerpoint/2010/main" val="176727300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0D9F602B-33B3-F145-B312-05038E088524}" type="slidenum">
              <a:rPr lang="en-GB" altLang="en-US"/>
              <a:pPr>
                <a:defRPr/>
              </a:pPr>
              <a:t>‹#›</a:t>
            </a:fld>
            <a:endParaRPr lang="en-GB" altLang="en-US"/>
          </a:p>
        </p:txBody>
      </p:sp>
    </p:spTree>
    <p:extLst>
      <p:ext uri="{BB962C8B-B14F-4D97-AF65-F5344CB8AC3E}">
        <p14:creationId xmlns:p14="http://schemas.microsoft.com/office/powerpoint/2010/main" val="711006150"/>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281351142"/>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70263147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14675893"/>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A9ADAB5-075D-A948-850E-9B1E266E6EC4}" type="slidenum">
              <a:rPr lang="en-US" altLang="en-US"/>
              <a:pPr>
                <a:defRPr/>
              </a:pPr>
              <a:t>‹#›</a:t>
            </a:fld>
            <a:endParaRPr lang="en-US" altLang="en-US"/>
          </a:p>
        </p:txBody>
      </p:sp>
    </p:spTree>
    <p:extLst>
      <p:ext uri="{BB962C8B-B14F-4D97-AF65-F5344CB8AC3E}">
        <p14:creationId xmlns:p14="http://schemas.microsoft.com/office/powerpoint/2010/main" val="106490229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9666484-72B7-3A48-986D-5945E2C5CDAF}" type="slidenum">
              <a:rPr lang="en-US" altLang="en-US"/>
              <a:pPr>
                <a:defRPr/>
              </a:pPr>
              <a:t>‹#›</a:t>
            </a:fld>
            <a:endParaRPr lang="en-US" altLang="en-US"/>
          </a:p>
        </p:txBody>
      </p:sp>
    </p:spTree>
    <p:extLst>
      <p:ext uri="{BB962C8B-B14F-4D97-AF65-F5344CB8AC3E}">
        <p14:creationId xmlns:p14="http://schemas.microsoft.com/office/powerpoint/2010/main" val="68410754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A6636B1-9031-2141-AD12-5F35C4590E37}" type="slidenum">
              <a:rPr lang="en-US" altLang="en-US"/>
              <a:pPr>
                <a:defRPr/>
              </a:pPr>
              <a:t>‹#›</a:t>
            </a:fld>
            <a:endParaRPr lang="en-US" altLang="en-US"/>
          </a:p>
        </p:txBody>
      </p:sp>
    </p:spTree>
    <p:extLst>
      <p:ext uri="{BB962C8B-B14F-4D97-AF65-F5344CB8AC3E}">
        <p14:creationId xmlns:p14="http://schemas.microsoft.com/office/powerpoint/2010/main" val="16807958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48CF250-5A29-F741-841C-2AAEB6A13150}" type="slidenum">
              <a:rPr lang="en-US" altLang="en-US"/>
              <a:pPr>
                <a:defRPr/>
              </a:pPr>
              <a:t>‹#›</a:t>
            </a:fld>
            <a:endParaRPr lang="en-US" altLang="en-US"/>
          </a:p>
        </p:txBody>
      </p:sp>
    </p:spTree>
    <p:extLst>
      <p:ext uri="{BB962C8B-B14F-4D97-AF65-F5344CB8AC3E}">
        <p14:creationId xmlns:p14="http://schemas.microsoft.com/office/powerpoint/2010/main" val="97257248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F354ECCB-307F-9044-985B-FEC9D256C7D2}" type="slidenum">
              <a:rPr lang="en-US" altLang="en-US"/>
              <a:pPr>
                <a:defRPr/>
              </a:pPr>
              <a:t>‹#›</a:t>
            </a:fld>
            <a:endParaRPr lang="en-US" altLang="en-US"/>
          </a:p>
        </p:txBody>
      </p:sp>
    </p:spTree>
    <p:extLst>
      <p:ext uri="{BB962C8B-B14F-4D97-AF65-F5344CB8AC3E}">
        <p14:creationId xmlns:p14="http://schemas.microsoft.com/office/powerpoint/2010/main" val="152768446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DE0EE31-65D9-794A-84B5-B1D07F391C7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47830291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BD999D2-E2D5-694F-8EF3-CC6F3758B547}" type="slidenum">
              <a:rPr lang="en-GB" altLang="en-US"/>
              <a:pPr>
                <a:defRPr/>
              </a:pPr>
              <a:t>‹#›</a:t>
            </a:fld>
            <a:endParaRPr lang="en-GB" altLang="en-US"/>
          </a:p>
        </p:txBody>
      </p:sp>
    </p:spTree>
    <p:extLst>
      <p:ext uri="{BB962C8B-B14F-4D97-AF65-F5344CB8AC3E}">
        <p14:creationId xmlns:p14="http://schemas.microsoft.com/office/powerpoint/2010/main" val="80581849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046F839-EC12-B24C-A2B9-B23C259A0952}" type="slidenum">
              <a:rPr lang="en-GB" altLang="en-US"/>
              <a:pPr>
                <a:defRPr/>
              </a:pPr>
              <a:t>‹#›</a:t>
            </a:fld>
            <a:endParaRPr lang="en-GB" altLang="en-US"/>
          </a:p>
        </p:txBody>
      </p:sp>
    </p:spTree>
    <p:extLst>
      <p:ext uri="{BB962C8B-B14F-4D97-AF65-F5344CB8AC3E}">
        <p14:creationId xmlns:p14="http://schemas.microsoft.com/office/powerpoint/2010/main" val="1359500255"/>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4226535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12264106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43702329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6373DA7-64DA-314C-B211-DE639CFB024B}" type="slidenum">
              <a:rPr lang="en-US" altLang="en-US"/>
              <a:pPr>
                <a:defRPr/>
              </a:pPr>
              <a:t>‹#›</a:t>
            </a:fld>
            <a:endParaRPr lang="en-US" altLang="en-US"/>
          </a:p>
        </p:txBody>
      </p:sp>
    </p:spTree>
    <p:extLst>
      <p:ext uri="{BB962C8B-B14F-4D97-AF65-F5344CB8AC3E}">
        <p14:creationId xmlns:p14="http://schemas.microsoft.com/office/powerpoint/2010/main" val="65651355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88FCFFA-B8B8-064B-8BB7-C79433C38E8D}" type="slidenum">
              <a:rPr lang="en-US" altLang="en-US"/>
              <a:pPr>
                <a:defRPr/>
              </a:pPr>
              <a:t>‹#›</a:t>
            </a:fld>
            <a:endParaRPr lang="en-US" altLang="en-US"/>
          </a:p>
        </p:txBody>
      </p:sp>
    </p:spTree>
    <p:extLst>
      <p:ext uri="{BB962C8B-B14F-4D97-AF65-F5344CB8AC3E}">
        <p14:creationId xmlns:p14="http://schemas.microsoft.com/office/powerpoint/2010/main" val="25230698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45273D8-F1E2-E841-B270-65C0B8BCF536}" type="slidenum">
              <a:rPr lang="en-US" altLang="en-US"/>
              <a:pPr>
                <a:defRPr/>
              </a:pPr>
              <a:t>‹#›</a:t>
            </a:fld>
            <a:endParaRPr lang="en-US" altLang="en-US"/>
          </a:p>
        </p:txBody>
      </p:sp>
    </p:spTree>
    <p:extLst>
      <p:ext uri="{BB962C8B-B14F-4D97-AF65-F5344CB8AC3E}">
        <p14:creationId xmlns:p14="http://schemas.microsoft.com/office/powerpoint/2010/main" val="1390777717"/>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A6BAF22-20FC-9049-B9AA-634D8FA1D5F5}" type="slidenum">
              <a:rPr lang="en-US" altLang="en-US"/>
              <a:pPr>
                <a:defRPr/>
              </a:pPr>
              <a:t>‹#›</a:t>
            </a:fld>
            <a:endParaRPr lang="en-US" altLang="en-US"/>
          </a:p>
        </p:txBody>
      </p:sp>
    </p:spTree>
    <p:extLst>
      <p:ext uri="{BB962C8B-B14F-4D97-AF65-F5344CB8AC3E}">
        <p14:creationId xmlns:p14="http://schemas.microsoft.com/office/powerpoint/2010/main" val="1589075671"/>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79F056E-0196-EA43-B09B-0172498A6BE5}" type="slidenum">
              <a:rPr lang="en-US" altLang="en-US"/>
              <a:pPr>
                <a:defRPr/>
              </a:pPr>
              <a:t>‹#›</a:t>
            </a:fld>
            <a:endParaRPr lang="en-US" altLang="en-US"/>
          </a:p>
        </p:txBody>
      </p:sp>
    </p:spTree>
    <p:extLst>
      <p:ext uri="{BB962C8B-B14F-4D97-AF65-F5344CB8AC3E}">
        <p14:creationId xmlns:p14="http://schemas.microsoft.com/office/powerpoint/2010/main" val="148816840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DB474E42-C6C8-5F4F-9744-50B2D63A01C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05182987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62F1FB6-3A10-E947-9D2C-C13931FC5BBF}" type="slidenum">
              <a:rPr lang="en-GB" altLang="en-US"/>
              <a:pPr>
                <a:defRPr/>
              </a:pPr>
              <a:t>‹#›</a:t>
            </a:fld>
            <a:endParaRPr lang="en-GB" altLang="en-US"/>
          </a:p>
        </p:txBody>
      </p:sp>
    </p:spTree>
    <p:extLst>
      <p:ext uri="{BB962C8B-B14F-4D97-AF65-F5344CB8AC3E}">
        <p14:creationId xmlns:p14="http://schemas.microsoft.com/office/powerpoint/2010/main" val="812271985"/>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8DB5AD3-51A4-B74B-9D4C-1B5B914FD625}" type="slidenum">
              <a:rPr lang="en-GB" altLang="en-US"/>
              <a:pPr>
                <a:defRPr/>
              </a:pPr>
              <a:t>‹#›</a:t>
            </a:fld>
            <a:endParaRPr lang="en-GB" altLang="en-US"/>
          </a:p>
        </p:txBody>
      </p:sp>
    </p:spTree>
    <p:extLst>
      <p:ext uri="{BB962C8B-B14F-4D97-AF65-F5344CB8AC3E}">
        <p14:creationId xmlns:p14="http://schemas.microsoft.com/office/powerpoint/2010/main" val="301707916"/>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2141106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5602665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46955297"/>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4765606"/>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6197452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45453155"/>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2954909"/>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028579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948768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4602717"/>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8589052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59605364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4468734"/>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420957294"/>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1085618"/>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86159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7831691"/>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095702"/>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0848096"/>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35323124"/>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8427606"/>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373295"/>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C0DC14-6302-8640-927E-FDEEEADABA60}" type="slidenum">
              <a:rPr lang="en-US" altLang="en-US"/>
              <a:pPr>
                <a:defRPr/>
              </a:pPr>
              <a:t>‹#›</a:t>
            </a:fld>
            <a:endParaRPr lang="en-US" altLang="en-US"/>
          </a:p>
        </p:txBody>
      </p:sp>
    </p:spTree>
    <p:extLst>
      <p:ext uri="{BB962C8B-B14F-4D97-AF65-F5344CB8AC3E}">
        <p14:creationId xmlns:p14="http://schemas.microsoft.com/office/powerpoint/2010/main" val="1420599608"/>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CAC8A5-8FD2-D840-9C4C-95C032D83776}" type="slidenum">
              <a:rPr lang="en-US" altLang="en-US"/>
              <a:pPr>
                <a:defRPr/>
              </a:pPr>
              <a:t>‹#›</a:t>
            </a:fld>
            <a:endParaRPr lang="en-US" altLang="en-US"/>
          </a:p>
        </p:txBody>
      </p:sp>
    </p:spTree>
    <p:extLst>
      <p:ext uri="{BB962C8B-B14F-4D97-AF65-F5344CB8AC3E}">
        <p14:creationId xmlns:p14="http://schemas.microsoft.com/office/powerpoint/2010/main" val="294424310"/>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5BF284-5537-1443-968B-34A7DE2792BC}" type="slidenum">
              <a:rPr lang="en-US" altLang="en-US"/>
              <a:pPr>
                <a:defRPr/>
              </a:pPr>
              <a:t>‹#›</a:t>
            </a:fld>
            <a:endParaRPr lang="en-US" altLang="en-US"/>
          </a:p>
        </p:txBody>
      </p:sp>
    </p:spTree>
    <p:extLst>
      <p:ext uri="{BB962C8B-B14F-4D97-AF65-F5344CB8AC3E}">
        <p14:creationId xmlns:p14="http://schemas.microsoft.com/office/powerpoint/2010/main" val="587055482"/>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D7D028-88C0-F248-BBF2-4A09B6E0AD69}" type="slidenum">
              <a:rPr lang="en-US" altLang="en-US"/>
              <a:pPr>
                <a:defRPr/>
              </a:pPr>
              <a:t>‹#›</a:t>
            </a:fld>
            <a:endParaRPr lang="en-US" altLang="en-US"/>
          </a:p>
        </p:txBody>
      </p:sp>
    </p:spTree>
    <p:extLst>
      <p:ext uri="{BB962C8B-B14F-4D97-AF65-F5344CB8AC3E}">
        <p14:creationId xmlns:p14="http://schemas.microsoft.com/office/powerpoint/2010/main" val="1101611656"/>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043DCD3-3CDA-2E4A-9752-1964C40D3A64}" type="slidenum">
              <a:rPr lang="en-US" altLang="en-US"/>
              <a:pPr>
                <a:defRPr/>
              </a:pPr>
              <a:t>‹#›</a:t>
            </a:fld>
            <a:endParaRPr lang="en-US" altLang="en-US"/>
          </a:p>
        </p:txBody>
      </p:sp>
    </p:spTree>
    <p:extLst>
      <p:ext uri="{BB962C8B-B14F-4D97-AF65-F5344CB8AC3E}">
        <p14:creationId xmlns:p14="http://schemas.microsoft.com/office/powerpoint/2010/main" val="1330581605"/>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1C08D8E-9430-8C49-B1CC-068A9F23458D}" type="slidenum">
              <a:rPr lang="en-US" altLang="en-US"/>
              <a:pPr>
                <a:defRPr/>
              </a:pPr>
              <a:t>‹#›</a:t>
            </a:fld>
            <a:endParaRPr lang="en-US" altLang="en-US"/>
          </a:p>
        </p:txBody>
      </p:sp>
    </p:spTree>
    <p:extLst>
      <p:ext uri="{BB962C8B-B14F-4D97-AF65-F5344CB8AC3E}">
        <p14:creationId xmlns:p14="http://schemas.microsoft.com/office/powerpoint/2010/main" val="1337819024"/>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B6B213A-05E3-9A41-8167-A03A41B3B292}" type="slidenum">
              <a:rPr lang="en-US" altLang="en-US"/>
              <a:pPr>
                <a:defRPr/>
              </a:pPr>
              <a:t>‹#›</a:t>
            </a:fld>
            <a:endParaRPr lang="en-US" altLang="en-US"/>
          </a:p>
        </p:txBody>
      </p:sp>
    </p:spTree>
    <p:extLst>
      <p:ext uri="{BB962C8B-B14F-4D97-AF65-F5344CB8AC3E}">
        <p14:creationId xmlns:p14="http://schemas.microsoft.com/office/powerpoint/2010/main" val="570552278"/>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AA20B3-C469-FF4E-8AB0-453F10BDF431}" type="slidenum">
              <a:rPr lang="en-US" altLang="en-US"/>
              <a:pPr>
                <a:defRPr/>
              </a:pPr>
              <a:t>‹#›</a:t>
            </a:fld>
            <a:endParaRPr lang="en-US" altLang="en-US"/>
          </a:p>
        </p:txBody>
      </p:sp>
    </p:spTree>
    <p:extLst>
      <p:ext uri="{BB962C8B-B14F-4D97-AF65-F5344CB8AC3E}">
        <p14:creationId xmlns:p14="http://schemas.microsoft.com/office/powerpoint/2010/main" val="757652491"/>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512B36-FEE5-584E-B648-C4F975EE9AF2}" type="slidenum">
              <a:rPr lang="en-US" altLang="en-US"/>
              <a:pPr>
                <a:defRPr/>
              </a:pPr>
              <a:t>‹#›</a:t>
            </a:fld>
            <a:endParaRPr lang="en-US" altLang="en-US"/>
          </a:p>
        </p:txBody>
      </p:sp>
    </p:spTree>
    <p:extLst>
      <p:ext uri="{BB962C8B-B14F-4D97-AF65-F5344CB8AC3E}">
        <p14:creationId xmlns:p14="http://schemas.microsoft.com/office/powerpoint/2010/main" val="1434873174"/>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68F7CF-30B5-AC46-A176-690F93AEFADE}" type="slidenum">
              <a:rPr lang="en-US" altLang="en-US"/>
              <a:pPr>
                <a:defRPr/>
              </a:pPr>
              <a:t>‹#›</a:t>
            </a:fld>
            <a:endParaRPr lang="en-US" altLang="en-US"/>
          </a:p>
        </p:txBody>
      </p:sp>
    </p:spTree>
    <p:extLst>
      <p:ext uri="{BB962C8B-B14F-4D97-AF65-F5344CB8AC3E}">
        <p14:creationId xmlns:p14="http://schemas.microsoft.com/office/powerpoint/2010/main" val="1819563255"/>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50E457-BD1C-F546-BE85-CDD5F0936F7B}" type="slidenum">
              <a:rPr lang="en-US" altLang="en-US"/>
              <a:pPr>
                <a:defRPr/>
              </a:pPr>
              <a:t>‹#›</a:t>
            </a:fld>
            <a:endParaRPr lang="en-US" altLang="en-US"/>
          </a:p>
        </p:txBody>
      </p:sp>
    </p:spTree>
    <p:extLst>
      <p:ext uri="{BB962C8B-B14F-4D97-AF65-F5344CB8AC3E}">
        <p14:creationId xmlns:p14="http://schemas.microsoft.com/office/powerpoint/2010/main" val="123249350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8C31CD-FAEC-A64D-9B6E-6A00D138EDCF}" type="slidenum">
              <a:rPr lang="en-US" altLang="en-US"/>
              <a:pPr>
                <a:defRPr/>
              </a:pPr>
              <a:t>‹#›</a:t>
            </a:fld>
            <a:endParaRPr lang="en-US" altLang="en-US"/>
          </a:p>
        </p:txBody>
      </p:sp>
    </p:spTree>
    <p:extLst>
      <p:ext uri="{BB962C8B-B14F-4D97-AF65-F5344CB8AC3E}">
        <p14:creationId xmlns:p14="http://schemas.microsoft.com/office/powerpoint/2010/main" val="2038563220"/>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C17D95-752E-CC40-BBAA-BAA522120B51}" type="slidenum">
              <a:rPr lang="en-US" altLang="en-US"/>
              <a:pPr>
                <a:defRPr/>
              </a:pPr>
              <a:t>‹#›</a:t>
            </a:fld>
            <a:endParaRPr lang="en-US" altLang="en-US"/>
          </a:p>
        </p:txBody>
      </p:sp>
    </p:spTree>
    <p:extLst>
      <p:ext uri="{BB962C8B-B14F-4D97-AF65-F5344CB8AC3E}">
        <p14:creationId xmlns:p14="http://schemas.microsoft.com/office/powerpoint/2010/main" val="1177934302"/>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2E1E45-87F4-424F-B9A6-AEE460E97D4E}" type="slidenum">
              <a:rPr lang="en-US" altLang="en-US"/>
              <a:pPr>
                <a:defRPr/>
              </a:pPr>
              <a:t>‹#›</a:t>
            </a:fld>
            <a:endParaRPr lang="en-US" altLang="en-US"/>
          </a:p>
        </p:txBody>
      </p:sp>
    </p:spTree>
    <p:extLst>
      <p:ext uri="{BB962C8B-B14F-4D97-AF65-F5344CB8AC3E}">
        <p14:creationId xmlns:p14="http://schemas.microsoft.com/office/powerpoint/2010/main" val="2037555668"/>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F11C71-705C-C14F-BEE2-F3CB1847F044}" type="slidenum">
              <a:rPr lang="en-US" altLang="en-US"/>
              <a:pPr>
                <a:defRPr/>
              </a:pPr>
              <a:t>‹#›</a:t>
            </a:fld>
            <a:endParaRPr lang="en-US" altLang="en-US"/>
          </a:p>
        </p:txBody>
      </p:sp>
    </p:spTree>
    <p:extLst>
      <p:ext uri="{BB962C8B-B14F-4D97-AF65-F5344CB8AC3E}">
        <p14:creationId xmlns:p14="http://schemas.microsoft.com/office/powerpoint/2010/main" val="142387701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8CE430A-1B9E-4F4C-811F-65DD556227C4}" type="slidenum">
              <a:rPr lang="en-US" altLang="en-US"/>
              <a:pPr>
                <a:defRPr/>
              </a:pPr>
              <a:t>‹#›</a:t>
            </a:fld>
            <a:endParaRPr lang="en-US" altLang="en-US"/>
          </a:p>
        </p:txBody>
      </p:sp>
    </p:spTree>
    <p:extLst>
      <p:ext uri="{BB962C8B-B14F-4D97-AF65-F5344CB8AC3E}">
        <p14:creationId xmlns:p14="http://schemas.microsoft.com/office/powerpoint/2010/main" val="1690695777"/>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0055BB-0573-4040-9075-2F5CFDE00F1E}" type="slidenum">
              <a:rPr lang="en-US" altLang="en-US"/>
              <a:pPr>
                <a:defRPr/>
              </a:pPr>
              <a:t>‹#›</a:t>
            </a:fld>
            <a:endParaRPr lang="en-US" altLang="en-US"/>
          </a:p>
        </p:txBody>
      </p:sp>
    </p:spTree>
    <p:extLst>
      <p:ext uri="{BB962C8B-B14F-4D97-AF65-F5344CB8AC3E}">
        <p14:creationId xmlns:p14="http://schemas.microsoft.com/office/powerpoint/2010/main" val="20306935"/>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3D049B7-6DB8-6045-B3EA-560F944A2575}" type="slidenum">
              <a:rPr lang="en-US" altLang="en-US"/>
              <a:pPr>
                <a:defRPr/>
              </a:pPr>
              <a:t>‹#›</a:t>
            </a:fld>
            <a:endParaRPr lang="en-US" altLang="en-US"/>
          </a:p>
        </p:txBody>
      </p:sp>
    </p:spTree>
    <p:extLst>
      <p:ext uri="{BB962C8B-B14F-4D97-AF65-F5344CB8AC3E}">
        <p14:creationId xmlns:p14="http://schemas.microsoft.com/office/powerpoint/2010/main" val="1996240319"/>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7023E9-998B-3045-9B22-AB8CA875200E}" type="slidenum">
              <a:rPr lang="en-US" altLang="en-US"/>
              <a:pPr>
                <a:defRPr/>
              </a:pPr>
              <a:t>‹#›</a:t>
            </a:fld>
            <a:endParaRPr lang="en-US" altLang="en-US"/>
          </a:p>
        </p:txBody>
      </p:sp>
    </p:spTree>
    <p:extLst>
      <p:ext uri="{BB962C8B-B14F-4D97-AF65-F5344CB8AC3E}">
        <p14:creationId xmlns:p14="http://schemas.microsoft.com/office/powerpoint/2010/main" val="674024352"/>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D11AB5-6F94-0248-9968-D6FF4158C419}" type="slidenum">
              <a:rPr lang="en-US" altLang="en-US"/>
              <a:pPr>
                <a:defRPr/>
              </a:pPr>
              <a:t>‹#›</a:t>
            </a:fld>
            <a:endParaRPr lang="en-US" altLang="en-US"/>
          </a:p>
        </p:txBody>
      </p:sp>
    </p:spTree>
    <p:extLst>
      <p:ext uri="{BB962C8B-B14F-4D97-AF65-F5344CB8AC3E}">
        <p14:creationId xmlns:p14="http://schemas.microsoft.com/office/powerpoint/2010/main" val="351046139"/>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A2B09F-E33D-DD47-A286-7ADEA8FD200D}" type="slidenum">
              <a:rPr lang="en-US" altLang="en-US"/>
              <a:pPr>
                <a:defRPr/>
              </a:pPr>
              <a:t>‹#›</a:t>
            </a:fld>
            <a:endParaRPr lang="en-US" altLang="en-US"/>
          </a:p>
        </p:txBody>
      </p:sp>
    </p:spTree>
    <p:extLst>
      <p:ext uri="{BB962C8B-B14F-4D97-AF65-F5344CB8AC3E}">
        <p14:creationId xmlns:p14="http://schemas.microsoft.com/office/powerpoint/2010/main" val="894879864"/>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34074BF-0474-4E41-8F4B-5BCD6EE4097D}" type="slidenum">
              <a:rPr lang="en-US" altLang="en-US"/>
              <a:pPr>
                <a:defRPr/>
              </a:pPr>
              <a:t>‹#›</a:t>
            </a:fld>
            <a:endParaRPr lang="en-US" altLang="en-US"/>
          </a:p>
        </p:txBody>
      </p:sp>
    </p:spTree>
    <p:extLst>
      <p:ext uri="{BB962C8B-B14F-4D97-AF65-F5344CB8AC3E}">
        <p14:creationId xmlns:p14="http://schemas.microsoft.com/office/powerpoint/2010/main" val="1417894307"/>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8ADD05-6979-A04C-A2FD-DE1392385F84}" type="slidenum">
              <a:rPr lang="en-US" altLang="en-US"/>
              <a:pPr>
                <a:defRPr/>
              </a:pPr>
              <a:t>‹#›</a:t>
            </a:fld>
            <a:endParaRPr lang="en-US" altLang="en-US"/>
          </a:p>
        </p:txBody>
      </p:sp>
    </p:spTree>
    <p:extLst>
      <p:ext uri="{BB962C8B-B14F-4D97-AF65-F5344CB8AC3E}">
        <p14:creationId xmlns:p14="http://schemas.microsoft.com/office/powerpoint/2010/main" val="2071070637"/>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548174-8927-2A4A-BC9C-D37F6644F7DA}" type="slidenum">
              <a:rPr lang="en-US" altLang="en-US"/>
              <a:pPr>
                <a:defRPr/>
              </a:pPr>
              <a:t>‹#›</a:t>
            </a:fld>
            <a:endParaRPr lang="en-US" altLang="en-US"/>
          </a:p>
        </p:txBody>
      </p:sp>
    </p:spTree>
    <p:extLst>
      <p:ext uri="{BB962C8B-B14F-4D97-AF65-F5344CB8AC3E}">
        <p14:creationId xmlns:p14="http://schemas.microsoft.com/office/powerpoint/2010/main" val="2069245483"/>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17211E5-A2D4-494B-92D0-1A533C742399}" type="slidenum">
              <a:rPr lang="en-US" altLang="en-US"/>
              <a:pPr>
                <a:defRPr/>
              </a:pPr>
              <a:t>‹#›</a:t>
            </a:fld>
            <a:endParaRPr lang="en-US" altLang="en-US"/>
          </a:p>
        </p:txBody>
      </p:sp>
    </p:spTree>
    <p:extLst>
      <p:ext uri="{BB962C8B-B14F-4D97-AF65-F5344CB8AC3E}">
        <p14:creationId xmlns:p14="http://schemas.microsoft.com/office/powerpoint/2010/main" val="1458653263"/>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E4B4BE9-4E27-CF40-ABA6-9E8A8A4AA0BA}" type="slidenum">
              <a:rPr lang="en-US" altLang="en-US"/>
              <a:pPr>
                <a:defRPr/>
              </a:pPr>
              <a:t>‹#›</a:t>
            </a:fld>
            <a:endParaRPr lang="en-US" altLang="en-US"/>
          </a:p>
        </p:txBody>
      </p:sp>
    </p:spTree>
    <p:extLst>
      <p:ext uri="{BB962C8B-B14F-4D97-AF65-F5344CB8AC3E}">
        <p14:creationId xmlns:p14="http://schemas.microsoft.com/office/powerpoint/2010/main" val="2059560736"/>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D9CD98A-B979-094E-8F8B-96DC701E5E3F}" type="slidenum">
              <a:rPr lang="en-US" altLang="en-US"/>
              <a:pPr>
                <a:defRPr/>
              </a:pPr>
              <a:t>‹#›</a:t>
            </a:fld>
            <a:endParaRPr lang="en-US" altLang="en-US"/>
          </a:p>
        </p:txBody>
      </p:sp>
    </p:spTree>
    <p:extLst>
      <p:ext uri="{BB962C8B-B14F-4D97-AF65-F5344CB8AC3E}">
        <p14:creationId xmlns:p14="http://schemas.microsoft.com/office/powerpoint/2010/main" val="1895867606"/>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D98976-30C7-0348-9D0C-5F36597399E1}" type="slidenum">
              <a:rPr lang="en-US" altLang="en-US"/>
              <a:pPr>
                <a:defRPr/>
              </a:pPr>
              <a:t>‹#›</a:t>
            </a:fld>
            <a:endParaRPr lang="en-US" altLang="en-US"/>
          </a:p>
        </p:txBody>
      </p:sp>
    </p:spTree>
    <p:extLst>
      <p:ext uri="{BB962C8B-B14F-4D97-AF65-F5344CB8AC3E}">
        <p14:creationId xmlns:p14="http://schemas.microsoft.com/office/powerpoint/2010/main" val="1631983503"/>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DDEA8B1-232B-F34A-A1EB-2E9966696581}" type="slidenum">
              <a:rPr lang="en-US" altLang="en-US"/>
              <a:pPr>
                <a:defRPr/>
              </a:pPr>
              <a:t>‹#›</a:t>
            </a:fld>
            <a:endParaRPr lang="en-US" altLang="en-US"/>
          </a:p>
        </p:txBody>
      </p:sp>
    </p:spTree>
    <p:extLst>
      <p:ext uri="{BB962C8B-B14F-4D97-AF65-F5344CB8AC3E}">
        <p14:creationId xmlns:p14="http://schemas.microsoft.com/office/powerpoint/2010/main" val="1085595437"/>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2FA95B4-773F-4E45-9BA0-381DD6A06C71}" type="slidenum">
              <a:rPr lang="en-US" altLang="en-US"/>
              <a:pPr>
                <a:defRPr/>
              </a:pPr>
              <a:t>‹#›</a:t>
            </a:fld>
            <a:endParaRPr lang="en-US" altLang="en-US"/>
          </a:p>
        </p:txBody>
      </p:sp>
    </p:spTree>
    <p:extLst>
      <p:ext uri="{BB962C8B-B14F-4D97-AF65-F5344CB8AC3E}">
        <p14:creationId xmlns:p14="http://schemas.microsoft.com/office/powerpoint/2010/main" val="581444747"/>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0098B0-3878-1F44-A52B-01B2EE31295B}" type="slidenum">
              <a:rPr lang="en-US" altLang="en-US"/>
              <a:pPr>
                <a:defRPr/>
              </a:pPr>
              <a:t>‹#›</a:t>
            </a:fld>
            <a:endParaRPr lang="en-US" altLang="en-US"/>
          </a:p>
        </p:txBody>
      </p:sp>
    </p:spTree>
    <p:extLst>
      <p:ext uri="{BB962C8B-B14F-4D97-AF65-F5344CB8AC3E}">
        <p14:creationId xmlns:p14="http://schemas.microsoft.com/office/powerpoint/2010/main" val="1291268979"/>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3B748C-6500-FF40-80E8-AC83F6884885}" type="slidenum">
              <a:rPr lang="en-US" altLang="en-US"/>
              <a:pPr>
                <a:defRPr/>
              </a:pPr>
              <a:t>‹#›</a:t>
            </a:fld>
            <a:endParaRPr lang="en-US" altLang="en-US"/>
          </a:p>
        </p:txBody>
      </p:sp>
    </p:spTree>
    <p:extLst>
      <p:ext uri="{BB962C8B-B14F-4D97-AF65-F5344CB8AC3E}">
        <p14:creationId xmlns:p14="http://schemas.microsoft.com/office/powerpoint/2010/main" val="2035477118"/>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4E04AC-471C-CA4B-A806-433CCD6A9964}" type="slidenum">
              <a:rPr lang="en-US" altLang="en-US"/>
              <a:pPr>
                <a:defRPr/>
              </a:pPr>
              <a:t>‹#›</a:t>
            </a:fld>
            <a:endParaRPr lang="en-US" altLang="en-US"/>
          </a:p>
        </p:txBody>
      </p:sp>
    </p:spTree>
    <p:extLst>
      <p:ext uri="{BB962C8B-B14F-4D97-AF65-F5344CB8AC3E}">
        <p14:creationId xmlns:p14="http://schemas.microsoft.com/office/powerpoint/2010/main" val="849425516"/>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32A4C7-2599-4842-B3DA-ECFFB4DCD526}" type="slidenum">
              <a:rPr lang="en-US" altLang="en-US"/>
              <a:pPr>
                <a:defRPr/>
              </a:pPr>
              <a:t>‹#›</a:t>
            </a:fld>
            <a:endParaRPr lang="en-US" altLang="en-US"/>
          </a:p>
        </p:txBody>
      </p:sp>
    </p:spTree>
    <p:extLst>
      <p:ext uri="{BB962C8B-B14F-4D97-AF65-F5344CB8AC3E}">
        <p14:creationId xmlns:p14="http://schemas.microsoft.com/office/powerpoint/2010/main" val="1970845803"/>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391C4F-BA99-F548-8BBC-26F1EF37BBB5}" type="slidenum">
              <a:rPr lang="en-US" altLang="en-US"/>
              <a:pPr>
                <a:defRPr/>
              </a:pPr>
              <a:t>‹#›</a:t>
            </a:fld>
            <a:endParaRPr lang="en-US" altLang="en-US"/>
          </a:p>
        </p:txBody>
      </p:sp>
    </p:spTree>
    <p:extLst>
      <p:ext uri="{BB962C8B-B14F-4D97-AF65-F5344CB8AC3E}">
        <p14:creationId xmlns:p14="http://schemas.microsoft.com/office/powerpoint/2010/main" val="1217639693"/>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C587DF-E046-EE4B-91CE-39262AE40AE7}" type="slidenum">
              <a:rPr lang="en-US" altLang="en-US"/>
              <a:pPr>
                <a:defRPr/>
              </a:pPr>
              <a:t>‹#›</a:t>
            </a:fld>
            <a:endParaRPr lang="en-US" altLang="en-US"/>
          </a:p>
        </p:txBody>
      </p:sp>
    </p:spTree>
    <p:extLst>
      <p:ext uri="{BB962C8B-B14F-4D97-AF65-F5344CB8AC3E}">
        <p14:creationId xmlns:p14="http://schemas.microsoft.com/office/powerpoint/2010/main" val="1498647988"/>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3748FDE-EAC8-4D44-8DB6-91B6EC395FBD}" type="slidenum">
              <a:rPr lang="en-US" altLang="en-US"/>
              <a:pPr>
                <a:defRPr/>
              </a:pPr>
              <a:t>‹#›</a:t>
            </a:fld>
            <a:endParaRPr lang="en-US" altLang="en-US"/>
          </a:p>
        </p:txBody>
      </p:sp>
    </p:spTree>
    <p:extLst>
      <p:ext uri="{BB962C8B-B14F-4D97-AF65-F5344CB8AC3E}">
        <p14:creationId xmlns:p14="http://schemas.microsoft.com/office/powerpoint/2010/main" val="2088522300"/>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27F366A-14AC-2C44-865E-D081C9D4F614}" type="slidenum">
              <a:rPr lang="en-US" altLang="en-US"/>
              <a:pPr>
                <a:defRPr/>
              </a:pPr>
              <a:t>‹#›</a:t>
            </a:fld>
            <a:endParaRPr lang="en-US" altLang="en-US"/>
          </a:p>
        </p:txBody>
      </p:sp>
    </p:spTree>
    <p:extLst>
      <p:ext uri="{BB962C8B-B14F-4D97-AF65-F5344CB8AC3E}">
        <p14:creationId xmlns:p14="http://schemas.microsoft.com/office/powerpoint/2010/main" val="1174085885"/>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47511F4-C909-BD44-A16F-5F3F2905E5A9}" type="slidenum">
              <a:rPr lang="en-US" altLang="en-US"/>
              <a:pPr>
                <a:defRPr/>
              </a:pPr>
              <a:t>‹#›</a:t>
            </a:fld>
            <a:endParaRPr lang="en-US" altLang="en-US"/>
          </a:p>
        </p:txBody>
      </p:sp>
    </p:spTree>
    <p:extLst>
      <p:ext uri="{BB962C8B-B14F-4D97-AF65-F5344CB8AC3E}">
        <p14:creationId xmlns:p14="http://schemas.microsoft.com/office/powerpoint/2010/main" val="1781720559"/>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B7F48A6-0C1E-964C-BA8D-8C4EB2C8B932}" type="slidenum">
              <a:rPr lang="en-US" altLang="en-US"/>
              <a:pPr>
                <a:defRPr/>
              </a:pPr>
              <a:t>‹#›</a:t>
            </a:fld>
            <a:endParaRPr lang="en-US" altLang="en-US"/>
          </a:p>
        </p:txBody>
      </p:sp>
    </p:spTree>
    <p:extLst>
      <p:ext uri="{BB962C8B-B14F-4D97-AF65-F5344CB8AC3E}">
        <p14:creationId xmlns:p14="http://schemas.microsoft.com/office/powerpoint/2010/main" val="865461345"/>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A138D8-1EA9-5440-AC62-AA44A2B921A9}" type="slidenum">
              <a:rPr lang="en-US" altLang="en-US"/>
              <a:pPr>
                <a:defRPr/>
              </a:pPr>
              <a:t>‹#›</a:t>
            </a:fld>
            <a:endParaRPr lang="en-US" altLang="en-US"/>
          </a:p>
        </p:txBody>
      </p:sp>
    </p:spTree>
    <p:extLst>
      <p:ext uri="{BB962C8B-B14F-4D97-AF65-F5344CB8AC3E}">
        <p14:creationId xmlns:p14="http://schemas.microsoft.com/office/powerpoint/2010/main" val="902084284"/>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CAA9D3-C1AD-F642-9F7E-AD09A51B2B4D}" type="slidenum">
              <a:rPr lang="en-US" altLang="en-US"/>
              <a:pPr>
                <a:defRPr/>
              </a:pPr>
              <a:t>‹#›</a:t>
            </a:fld>
            <a:endParaRPr lang="en-US" altLang="en-US"/>
          </a:p>
        </p:txBody>
      </p:sp>
    </p:spTree>
    <p:extLst>
      <p:ext uri="{BB962C8B-B14F-4D97-AF65-F5344CB8AC3E}">
        <p14:creationId xmlns:p14="http://schemas.microsoft.com/office/powerpoint/2010/main" val="96013368"/>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E768089-DE09-2745-9752-A3DFFC79D045}" type="slidenum">
              <a:rPr lang="en-US" altLang="en-US"/>
              <a:pPr>
                <a:defRPr/>
              </a:pPr>
              <a:t>‹#›</a:t>
            </a:fld>
            <a:endParaRPr lang="en-US" altLang="en-US"/>
          </a:p>
        </p:txBody>
      </p:sp>
    </p:spTree>
    <p:extLst>
      <p:ext uri="{BB962C8B-B14F-4D97-AF65-F5344CB8AC3E}">
        <p14:creationId xmlns:p14="http://schemas.microsoft.com/office/powerpoint/2010/main" val="936457079"/>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89862F-F89F-6E47-A92F-096027BB787B}" type="slidenum">
              <a:rPr lang="en-US" altLang="en-US"/>
              <a:pPr>
                <a:defRPr/>
              </a:pPr>
              <a:t>‹#›</a:t>
            </a:fld>
            <a:endParaRPr lang="en-US" altLang="en-US"/>
          </a:p>
        </p:txBody>
      </p:sp>
    </p:spTree>
    <p:extLst>
      <p:ext uri="{BB962C8B-B14F-4D97-AF65-F5344CB8AC3E}">
        <p14:creationId xmlns:p14="http://schemas.microsoft.com/office/powerpoint/2010/main" val="126477890"/>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7BB0C8-0F6E-C248-B497-52914DB381F4}" type="slidenum">
              <a:rPr lang="en-US" altLang="en-US"/>
              <a:pPr>
                <a:defRPr/>
              </a:pPr>
              <a:t>‹#›</a:t>
            </a:fld>
            <a:endParaRPr lang="en-US" altLang="en-US"/>
          </a:p>
        </p:txBody>
      </p:sp>
    </p:spTree>
    <p:extLst>
      <p:ext uri="{BB962C8B-B14F-4D97-AF65-F5344CB8AC3E}">
        <p14:creationId xmlns:p14="http://schemas.microsoft.com/office/powerpoint/2010/main" val="1852570347"/>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9BD366-3010-2843-A99C-81F85545F45C}" type="slidenum">
              <a:rPr lang="en-US" altLang="en-US"/>
              <a:pPr>
                <a:defRPr/>
              </a:pPr>
              <a:t>‹#›</a:t>
            </a:fld>
            <a:endParaRPr lang="en-US" altLang="en-US"/>
          </a:p>
        </p:txBody>
      </p:sp>
    </p:spTree>
    <p:extLst>
      <p:ext uri="{BB962C8B-B14F-4D97-AF65-F5344CB8AC3E}">
        <p14:creationId xmlns:p14="http://schemas.microsoft.com/office/powerpoint/2010/main" val="1931907823"/>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6ED08B-000D-1948-A6BA-34729F6734DF}" type="slidenum">
              <a:rPr lang="en-US" altLang="en-US"/>
              <a:pPr>
                <a:defRPr/>
              </a:pPr>
              <a:t>‹#›</a:t>
            </a:fld>
            <a:endParaRPr lang="en-US" altLang="en-US"/>
          </a:p>
        </p:txBody>
      </p:sp>
    </p:spTree>
    <p:extLst>
      <p:ext uri="{BB962C8B-B14F-4D97-AF65-F5344CB8AC3E}">
        <p14:creationId xmlns:p14="http://schemas.microsoft.com/office/powerpoint/2010/main" val="1769522168"/>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A36B6A-71E9-FF4C-BD78-CB6B84DBDE38}" type="slidenum">
              <a:rPr lang="en-US" altLang="en-US"/>
              <a:pPr>
                <a:defRPr/>
              </a:pPr>
              <a:t>‹#›</a:t>
            </a:fld>
            <a:endParaRPr lang="en-US" altLang="en-US"/>
          </a:p>
        </p:txBody>
      </p:sp>
    </p:spTree>
    <p:extLst>
      <p:ext uri="{BB962C8B-B14F-4D97-AF65-F5344CB8AC3E}">
        <p14:creationId xmlns:p14="http://schemas.microsoft.com/office/powerpoint/2010/main" val="2005533920"/>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3B31FA6-8F83-EC4A-B53E-EB363F89530D}" type="slidenum">
              <a:rPr lang="en-US" altLang="en-US"/>
              <a:pPr>
                <a:defRPr/>
              </a:pPr>
              <a:t>‹#›</a:t>
            </a:fld>
            <a:endParaRPr lang="en-US" altLang="en-US"/>
          </a:p>
        </p:txBody>
      </p:sp>
    </p:spTree>
    <p:extLst>
      <p:ext uri="{BB962C8B-B14F-4D97-AF65-F5344CB8AC3E}">
        <p14:creationId xmlns:p14="http://schemas.microsoft.com/office/powerpoint/2010/main" val="105270128"/>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173180F-0DC1-D44D-9685-E51D099BB4C0}" type="slidenum">
              <a:rPr lang="en-US" altLang="en-US"/>
              <a:pPr>
                <a:defRPr/>
              </a:pPr>
              <a:t>‹#›</a:t>
            </a:fld>
            <a:endParaRPr lang="en-US" altLang="en-US"/>
          </a:p>
        </p:txBody>
      </p:sp>
    </p:spTree>
    <p:extLst>
      <p:ext uri="{BB962C8B-B14F-4D97-AF65-F5344CB8AC3E}">
        <p14:creationId xmlns:p14="http://schemas.microsoft.com/office/powerpoint/2010/main" val="189599981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D24CE72-BF9F-E64D-9F14-88DF2E924ECA}" type="slidenum">
              <a:rPr lang="en-US" altLang="en-US"/>
              <a:pPr>
                <a:defRPr/>
              </a:pPr>
              <a:t>‹#›</a:t>
            </a:fld>
            <a:endParaRPr lang="en-US" altLang="en-US"/>
          </a:p>
        </p:txBody>
      </p:sp>
    </p:spTree>
    <p:extLst>
      <p:ext uri="{BB962C8B-B14F-4D97-AF65-F5344CB8AC3E}">
        <p14:creationId xmlns:p14="http://schemas.microsoft.com/office/powerpoint/2010/main" val="1706536519"/>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ADD650-D526-8C4B-AE79-C82BFE7015CC}" type="slidenum">
              <a:rPr lang="en-US" altLang="en-US"/>
              <a:pPr>
                <a:defRPr/>
              </a:pPr>
              <a:t>‹#›</a:t>
            </a:fld>
            <a:endParaRPr lang="en-US" altLang="en-US"/>
          </a:p>
        </p:txBody>
      </p:sp>
    </p:spTree>
    <p:extLst>
      <p:ext uri="{BB962C8B-B14F-4D97-AF65-F5344CB8AC3E}">
        <p14:creationId xmlns:p14="http://schemas.microsoft.com/office/powerpoint/2010/main" val="2115169148"/>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0EE62B-E4D1-C74A-A6FD-AD3C6205ABA3}" type="slidenum">
              <a:rPr lang="en-US" altLang="en-US"/>
              <a:pPr>
                <a:defRPr/>
              </a:pPr>
              <a:t>‹#›</a:t>
            </a:fld>
            <a:endParaRPr lang="en-US" altLang="en-US"/>
          </a:p>
        </p:txBody>
      </p:sp>
    </p:spTree>
    <p:extLst>
      <p:ext uri="{BB962C8B-B14F-4D97-AF65-F5344CB8AC3E}">
        <p14:creationId xmlns:p14="http://schemas.microsoft.com/office/powerpoint/2010/main" val="20357799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D34AB5-A953-1040-BF3D-F7E49FD54378}" type="slidenum">
              <a:rPr lang="en-US" altLang="en-US"/>
              <a:pPr>
                <a:defRPr/>
              </a:pPr>
              <a:t>‹#›</a:t>
            </a:fld>
            <a:endParaRPr lang="en-US" altLang="en-US"/>
          </a:p>
        </p:txBody>
      </p:sp>
    </p:spTree>
    <p:extLst>
      <p:ext uri="{BB962C8B-B14F-4D97-AF65-F5344CB8AC3E}">
        <p14:creationId xmlns:p14="http://schemas.microsoft.com/office/powerpoint/2010/main" val="593962715"/>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5F9C1A-FC07-1541-BA03-E3B3557C19CC}" type="slidenum">
              <a:rPr lang="en-US" altLang="en-US"/>
              <a:pPr>
                <a:defRPr/>
              </a:pPr>
              <a:t>‹#›</a:t>
            </a:fld>
            <a:endParaRPr lang="en-US" altLang="en-US"/>
          </a:p>
        </p:txBody>
      </p:sp>
    </p:spTree>
    <p:extLst>
      <p:ext uri="{BB962C8B-B14F-4D97-AF65-F5344CB8AC3E}">
        <p14:creationId xmlns:p14="http://schemas.microsoft.com/office/powerpoint/2010/main" val="1227359749"/>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15E843-ACBF-3246-BA6E-ED2F7D89DF21}" type="slidenum">
              <a:rPr lang="en-US" altLang="en-US"/>
              <a:pPr>
                <a:defRPr/>
              </a:pPr>
              <a:t>‹#›</a:t>
            </a:fld>
            <a:endParaRPr lang="en-US" altLang="en-US"/>
          </a:p>
        </p:txBody>
      </p:sp>
    </p:spTree>
    <p:extLst>
      <p:ext uri="{BB962C8B-B14F-4D97-AF65-F5344CB8AC3E}">
        <p14:creationId xmlns:p14="http://schemas.microsoft.com/office/powerpoint/2010/main" val="1654872008"/>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D0D046-EDCC-574D-A03E-BA2737718942}" type="slidenum">
              <a:rPr lang="en-US" altLang="en-US"/>
              <a:pPr>
                <a:defRPr/>
              </a:pPr>
              <a:t>‹#›</a:t>
            </a:fld>
            <a:endParaRPr lang="en-US" altLang="en-US"/>
          </a:p>
        </p:txBody>
      </p:sp>
    </p:spTree>
    <p:extLst>
      <p:ext uri="{BB962C8B-B14F-4D97-AF65-F5344CB8AC3E}">
        <p14:creationId xmlns:p14="http://schemas.microsoft.com/office/powerpoint/2010/main" val="137312615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93FAC4-2320-7447-AA20-D8B719FA6E2B}" type="slidenum">
              <a:rPr lang="en-US" altLang="en-US"/>
              <a:pPr>
                <a:defRPr/>
              </a:pPr>
              <a:t>‹#›</a:t>
            </a:fld>
            <a:endParaRPr lang="en-US" altLang="en-US"/>
          </a:p>
        </p:txBody>
      </p:sp>
    </p:spTree>
    <p:extLst>
      <p:ext uri="{BB962C8B-B14F-4D97-AF65-F5344CB8AC3E}">
        <p14:creationId xmlns:p14="http://schemas.microsoft.com/office/powerpoint/2010/main" val="127208365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72480A-77FF-4444-959D-CAE94D57FB80}" type="slidenum">
              <a:rPr lang="en-US" altLang="en-US"/>
              <a:pPr>
                <a:defRPr/>
              </a:pPr>
              <a:t>‹#›</a:t>
            </a:fld>
            <a:endParaRPr lang="en-US" altLang="en-US"/>
          </a:p>
        </p:txBody>
      </p:sp>
    </p:spTree>
    <p:extLst>
      <p:ext uri="{BB962C8B-B14F-4D97-AF65-F5344CB8AC3E}">
        <p14:creationId xmlns:p14="http://schemas.microsoft.com/office/powerpoint/2010/main" val="1710216472"/>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F3B4B13-FED6-5E4A-AF68-FD2A2FCF952C}" type="slidenum">
              <a:rPr lang="en-US" altLang="en-US"/>
              <a:pPr>
                <a:defRPr/>
              </a:pPr>
              <a:t>‹#›</a:t>
            </a:fld>
            <a:endParaRPr lang="en-US" altLang="en-US"/>
          </a:p>
        </p:txBody>
      </p:sp>
    </p:spTree>
    <p:extLst>
      <p:ext uri="{BB962C8B-B14F-4D97-AF65-F5344CB8AC3E}">
        <p14:creationId xmlns:p14="http://schemas.microsoft.com/office/powerpoint/2010/main" val="168711345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51801E1-06C9-EF41-B565-18ECD5ECC2EA}" type="slidenum">
              <a:rPr lang="en-US" altLang="en-US"/>
              <a:pPr>
                <a:defRPr/>
              </a:pPr>
              <a:t>‹#›</a:t>
            </a:fld>
            <a:endParaRPr lang="en-US" altLang="en-US"/>
          </a:p>
        </p:txBody>
      </p:sp>
    </p:spTree>
    <p:extLst>
      <p:ext uri="{BB962C8B-B14F-4D97-AF65-F5344CB8AC3E}">
        <p14:creationId xmlns:p14="http://schemas.microsoft.com/office/powerpoint/2010/main" val="2089263651"/>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AC7C90A-82D3-F741-85EF-059569575C85}" type="slidenum">
              <a:rPr lang="en-US" altLang="en-US"/>
              <a:pPr>
                <a:defRPr/>
              </a:pPr>
              <a:t>‹#›</a:t>
            </a:fld>
            <a:endParaRPr lang="en-US" altLang="en-US"/>
          </a:p>
        </p:txBody>
      </p:sp>
    </p:spTree>
    <p:extLst>
      <p:ext uri="{BB962C8B-B14F-4D97-AF65-F5344CB8AC3E}">
        <p14:creationId xmlns:p14="http://schemas.microsoft.com/office/powerpoint/2010/main" val="74907026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996A12-C501-9843-A2F7-8BE8C67644DE}" type="slidenum">
              <a:rPr lang="en-US" altLang="en-US"/>
              <a:pPr>
                <a:defRPr/>
              </a:pPr>
              <a:t>‹#›</a:t>
            </a:fld>
            <a:endParaRPr lang="en-US" altLang="en-US"/>
          </a:p>
        </p:txBody>
      </p:sp>
    </p:spTree>
    <p:extLst>
      <p:ext uri="{BB962C8B-B14F-4D97-AF65-F5344CB8AC3E}">
        <p14:creationId xmlns:p14="http://schemas.microsoft.com/office/powerpoint/2010/main" val="10747211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93BE3B-9273-304D-8C25-6E7EB3E699A4}" type="slidenum">
              <a:rPr lang="en-US" altLang="en-US"/>
              <a:pPr>
                <a:defRPr/>
              </a:pPr>
              <a:t>‹#›</a:t>
            </a:fld>
            <a:endParaRPr lang="en-US" altLang="en-US"/>
          </a:p>
        </p:txBody>
      </p:sp>
    </p:spTree>
    <p:extLst>
      <p:ext uri="{BB962C8B-B14F-4D97-AF65-F5344CB8AC3E}">
        <p14:creationId xmlns:p14="http://schemas.microsoft.com/office/powerpoint/2010/main" val="352673625"/>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2E9211-4FEE-9041-BD41-50218714E4D8}" type="slidenum">
              <a:rPr lang="en-US" altLang="en-US"/>
              <a:pPr>
                <a:defRPr/>
              </a:pPr>
              <a:t>‹#›</a:t>
            </a:fld>
            <a:endParaRPr lang="en-US" altLang="en-US"/>
          </a:p>
        </p:txBody>
      </p:sp>
    </p:spTree>
    <p:extLst>
      <p:ext uri="{BB962C8B-B14F-4D97-AF65-F5344CB8AC3E}">
        <p14:creationId xmlns:p14="http://schemas.microsoft.com/office/powerpoint/2010/main" val="330749655"/>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581309-B7D5-D045-8DA2-2F749C675D58}" type="slidenum">
              <a:rPr lang="en-US" altLang="en-US"/>
              <a:pPr>
                <a:defRPr/>
              </a:pPr>
              <a:t>‹#›</a:t>
            </a:fld>
            <a:endParaRPr lang="en-US" altLang="en-US"/>
          </a:p>
        </p:txBody>
      </p:sp>
    </p:spTree>
    <p:extLst>
      <p:ext uri="{BB962C8B-B14F-4D97-AF65-F5344CB8AC3E}">
        <p14:creationId xmlns:p14="http://schemas.microsoft.com/office/powerpoint/2010/main" val="1221773149"/>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50D0BB-05D5-9E4B-98DE-D54AB13E6E8B}" type="slidenum">
              <a:rPr lang="en-US" altLang="en-US"/>
              <a:pPr>
                <a:defRPr/>
              </a:pPr>
              <a:t>‹#›</a:t>
            </a:fld>
            <a:endParaRPr lang="en-US" altLang="en-US"/>
          </a:p>
        </p:txBody>
      </p:sp>
    </p:spTree>
    <p:extLst>
      <p:ext uri="{BB962C8B-B14F-4D97-AF65-F5344CB8AC3E}">
        <p14:creationId xmlns:p14="http://schemas.microsoft.com/office/powerpoint/2010/main" val="102682629"/>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ED1C05-DFA0-1D49-9CE0-B126CE046E07}" type="slidenum">
              <a:rPr lang="en-US" altLang="en-US"/>
              <a:pPr>
                <a:defRPr/>
              </a:pPr>
              <a:t>‹#›</a:t>
            </a:fld>
            <a:endParaRPr lang="en-US" altLang="en-US"/>
          </a:p>
        </p:txBody>
      </p:sp>
    </p:spTree>
    <p:extLst>
      <p:ext uri="{BB962C8B-B14F-4D97-AF65-F5344CB8AC3E}">
        <p14:creationId xmlns:p14="http://schemas.microsoft.com/office/powerpoint/2010/main" val="1357577062"/>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E19339-CA9D-9B47-891C-C2A33797CE95}" type="slidenum">
              <a:rPr lang="en-US" altLang="en-US"/>
              <a:pPr>
                <a:defRPr/>
              </a:pPr>
              <a:t>‹#›</a:t>
            </a:fld>
            <a:endParaRPr lang="en-US" altLang="en-US"/>
          </a:p>
        </p:txBody>
      </p:sp>
    </p:spTree>
    <p:extLst>
      <p:ext uri="{BB962C8B-B14F-4D97-AF65-F5344CB8AC3E}">
        <p14:creationId xmlns:p14="http://schemas.microsoft.com/office/powerpoint/2010/main" val="1931415306"/>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10C4E60-AE16-0146-8479-12B4841CF22F}" type="slidenum">
              <a:rPr lang="en-US" altLang="en-US"/>
              <a:pPr>
                <a:defRPr/>
              </a:pPr>
              <a:t>‹#›</a:t>
            </a:fld>
            <a:endParaRPr lang="en-US" altLang="en-US"/>
          </a:p>
        </p:txBody>
      </p:sp>
    </p:spTree>
    <p:extLst>
      <p:ext uri="{BB962C8B-B14F-4D97-AF65-F5344CB8AC3E}">
        <p14:creationId xmlns:p14="http://schemas.microsoft.com/office/powerpoint/2010/main" val="2081723537"/>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86CE2AE-90EA-8C4A-8537-8C6A7A40EFFC}" type="slidenum">
              <a:rPr lang="en-US" altLang="en-US"/>
              <a:pPr>
                <a:defRPr/>
              </a:pPr>
              <a:t>‹#›</a:t>
            </a:fld>
            <a:endParaRPr lang="en-US" altLang="en-US"/>
          </a:p>
        </p:txBody>
      </p:sp>
    </p:spTree>
    <p:extLst>
      <p:ext uri="{BB962C8B-B14F-4D97-AF65-F5344CB8AC3E}">
        <p14:creationId xmlns:p14="http://schemas.microsoft.com/office/powerpoint/2010/main" val="72390943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8A95732-2D62-0547-9CB3-BB0F56BC95F7}" type="slidenum">
              <a:rPr lang="en-US" altLang="en-US"/>
              <a:pPr>
                <a:defRPr/>
              </a:pPr>
              <a:t>‹#›</a:t>
            </a:fld>
            <a:endParaRPr lang="en-US" altLang="en-US"/>
          </a:p>
        </p:txBody>
      </p:sp>
    </p:spTree>
    <p:extLst>
      <p:ext uri="{BB962C8B-B14F-4D97-AF65-F5344CB8AC3E}">
        <p14:creationId xmlns:p14="http://schemas.microsoft.com/office/powerpoint/2010/main" val="125101379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A01FD50-2DA5-C142-8C7E-867A1BD3B679}" type="slidenum">
              <a:rPr lang="en-US" altLang="en-US"/>
              <a:pPr>
                <a:defRPr/>
              </a:pPr>
              <a:t>‹#›</a:t>
            </a:fld>
            <a:endParaRPr lang="en-US" altLang="en-US"/>
          </a:p>
        </p:txBody>
      </p:sp>
    </p:spTree>
    <p:extLst>
      <p:ext uri="{BB962C8B-B14F-4D97-AF65-F5344CB8AC3E}">
        <p14:creationId xmlns:p14="http://schemas.microsoft.com/office/powerpoint/2010/main" val="192386440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E84A76-3B38-9E47-8B5D-F0DA2A55062D}" type="slidenum">
              <a:rPr lang="en-US" altLang="en-US"/>
              <a:pPr>
                <a:defRPr/>
              </a:pPr>
              <a:t>‹#›</a:t>
            </a:fld>
            <a:endParaRPr lang="en-US" altLang="en-US"/>
          </a:p>
        </p:txBody>
      </p:sp>
    </p:spTree>
    <p:extLst>
      <p:ext uri="{BB962C8B-B14F-4D97-AF65-F5344CB8AC3E}">
        <p14:creationId xmlns:p14="http://schemas.microsoft.com/office/powerpoint/2010/main" val="1875181568"/>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3982F9-89F3-B04D-BD7C-F03DCAE02575}" type="slidenum">
              <a:rPr lang="en-US" altLang="en-US"/>
              <a:pPr>
                <a:defRPr/>
              </a:pPr>
              <a:t>‹#›</a:t>
            </a:fld>
            <a:endParaRPr lang="en-US" altLang="en-US"/>
          </a:p>
        </p:txBody>
      </p:sp>
    </p:spTree>
    <p:extLst>
      <p:ext uri="{BB962C8B-B14F-4D97-AF65-F5344CB8AC3E}">
        <p14:creationId xmlns:p14="http://schemas.microsoft.com/office/powerpoint/2010/main" val="1854093651"/>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5D32FF-B908-3443-A33C-51AE20B82006}" type="slidenum">
              <a:rPr lang="en-US" altLang="en-US"/>
              <a:pPr>
                <a:defRPr/>
              </a:pPr>
              <a:t>‹#›</a:t>
            </a:fld>
            <a:endParaRPr lang="en-US" altLang="en-US"/>
          </a:p>
        </p:txBody>
      </p:sp>
    </p:spTree>
    <p:extLst>
      <p:ext uri="{BB962C8B-B14F-4D97-AF65-F5344CB8AC3E}">
        <p14:creationId xmlns:p14="http://schemas.microsoft.com/office/powerpoint/2010/main" val="1764274387"/>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375AEB-D8D3-1E46-A222-F94C43A69E5E}" type="slidenum">
              <a:rPr lang="en-US" altLang="en-US"/>
              <a:pPr>
                <a:defRPr/>
              </a:pPr>
              <a:t>‹#›</a:t>
            </a:fld>
            <a:endParaRPr lang="en-US" altLang="en-US"/>
          </a:p>
        </p:txBody>
      </p:sp>
    </p:spTree>
    <p:extLst>
      <p:ext uri="{BB962C8B-B14F-4D97-AF65-F5344CB8AC3E}">
        <p14:creationId xmlns:p14="http://schemas.microsoft.com/office/powerpoint/2010/main" val="1852908180"/>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7BE7A6-77B6-7047-AB12-E24913F47BA8}" type="slidenum">
              <a:rPr lang="en-US" altLang="en-US"/>
              <a:pPr>
                <a:defRPr/>
              </a:pPr>
              <a:t>‹#›</a:t>
            </a:fld>
            <a:endParaRPr lang="en-US" altLang="en-US"/>
          </a:p>
        </p:txBody>
      </p:sp>
    </p:spTree>
    <p:extLst>
      <p:ext uri="{BB962C8B-B14F-4D97-AF65-F5344CB8AC3E}">
        <p14:creationId xmlns:p14="http://schemas.microsoft.com/office/powerpoint/2010/main" val="1167416113"/>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5036D8-DF45-8B47-ACCE-D3CA8C634DBE}" type="slidenum">
              <a:rPr lang="en-US" altLang="en-US"/>
              <a:pPr>
                <a:defRPr/>
              </a:pPr>
              <a:t>‹#›</a:t>
            </a:fld>
            <a:endParaRPr lang="en-US" altLang="en-US"/>
          </a:p>
        </p:txBody>
      </p:sp>
    </p:spTree>
    <p:extLst>
      <p:ext uri="{BB962C8B-B14F-4D97-AF65-F5344CB8AC3E}">
        <p14:creationId xmlns:p14="http://schemas.microsoft.com/office/powerpoint/2010/main" val="135201219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851950-4615-FA42-92D1-30ED3B26CA6E}" type="slidenum">
              <a:rPr lang="en-US" altLang="en-US"/>
              <a:pPr>
                <a:defRPr/>
              </a:pPr>
              <a:t>‹#›</a:t>
            </a:fld>
            <a:endParaRPr lang="en-US" altLang="en-US"/>
          </a:p>
        </p:txBody>
      </p:sp>
    </p:spTree>
    <p:extLst>
      <p:ext uri="{BB962C8B-B14F-4D97-AF65-F5344CB8AC3E}">
        <p14:creationId xmlns:p14="http://schemas.microsoft.com/office/powerpoint/2010/main" val="74455968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D057C9-B22D-8747-8F4A-7320075BEF1E}" type="slidenum">
              <a:rPr lang="en-US" altLang="en-US"/>
              <a:pPr>
                <a:defRPr/>
              </a:pPr>
              <a:t>‹#›</a:t>
            </a:fld>
            <a:endParaRPr lang="en-US" altLang="en-US"/>
          </a:p>
        </p:txBody>
      </p:sp>
    </p:spTree>
    <p:extLst>
      <p:ext uri="{BB962C8B-B14F-4D97-AF65-F5344CB8AC3E}">
        <p14:creationId xmlns:p14="http://schemas.microsoft.com/office/powerpoint/2010/main" val="42743153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8F7282D-60F3-334F-B98A-A28DD588FF08}" type="slidenum">
              <a:rPr lang="en-US" altLang="en-US"/>
              <a:pPr>
                <a:defRPr/>
              </a:pPr>
              <a:t>‹#›</a:t>
            </a:fld>
            <a:endParaRPr lang="en-US" altLang="en-US"/>
          </a:p>
        </p:txBody>
      </p:sp>
    </p:spTree>
    <p:extLst>
      <p:ext uri="{BB962C8B-B14F-4D97-AF65-F5344CB8AC3E}">
        <p14:creationId xmlns:p14="http://schemas.microsoft.com/office/powerpoint/2010/main" val="508975916"/>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4DFEE67-7FCB-B94B-8042-9B8139FDE10A}" type="slidenum">
              <a:rPr lang="en-US" altLang="en-US"/>
              <a:pPr>
                <a:defRPr/>
              </a:pPr>
              <a:t>‹#›</a:t>
            </a:fld>
            <a:endParaRPr lang="en-US" altLang="en-US"/>
          </a:p>
        </p:txBody>
      </p:sp>
    </p:spTree>
    <p:extLst>
      <p:ext uri="{BB962C8B-B14F-4D97-AF65-F5344CB8AC3E}">
        <p14:creationId xmlns:p14="http://schemas.microsoft.com/office/powerpoint/2010/main" val="93085421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A55EFAF-98BA-7F4D-9980-0DD34575A87B}" type="slidenum">
              <a:rPr lang="en-US" altLang="en-US"/>
              <a:pPr>
                <a:defRPr/>
              </a:pPr>
              <a:t>‹#›</a:t>
            </a:fld>
            <a:endParaRPr lang="en-US" altLang="en-US"/>
          </a:p>
        </p:txBody>
      </p:sp>
    </p:spTree>
    <p:extLst>
      <p:ext uri="{BB962C8B-B14F-4D97-AF65-F5344CB8AC3E}">
        <p14:creationId xmlns:p14="http://schemas.microsoft.com/office/powerpoint/2010/main" val="44835588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1C5145-CF39-9C41-841A-81E1D26413E3}" type="slidenum">
              <a:rPr lang="en-US" altLang="en-US"/>
              <a:pPr>
                <a:defRPr/>
              </a:pPr>
              <a:t>‹#›</a:t>
            </a:fld>
            <a:endParaRPr lang="en-US" altLang="en-US"/>
          </a:p>
        </p:txBody>
      </p:sp>
    </p:spTree>
    <p:extLst>
      <p:ext uri="{BB962C8B-B14F-4D97-AF65-F5344CB8AC3E}">
        <p14:creationId xmlns:p14="http://schemas.microsoft.com/office/powerpoint/2010/main" val="214467509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FA4090-97C8-7543-A12C-4F06AD1B4E08}" type="slidenum">
              <a:rPr lang="en-US" altLang="en-US"/>
              <a:pPr>
                <a:defRPr/>
              </a:pPr>
              <a:t>‹#›</a:t>
            </a:fld>
            <a:endParaRPr lang="en-US" altLang="en-US"/>
          </a:p>
        </p:txBody>
      </p:sp>
    </p:spTree>
    <p:extLst>
      <p:ext uri="{BB962C8B-B14F-4D97-AF65-F5344CB8AC3E}">
        <p14:creationId xmlns:p14="http://schemas.microsoft.com/office/powerpoint/2010/main" val="4135719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BC2C09-4005-BD41-80AC-E1130139B1B1}" type="slidenum">
              <a:rPr lang="en-US" altLang="en-US"/>
              <a:pPr>
                <a:defRPr/>
              </a:pPr>
              <a:t>‹#›</a:t>
            </a:fld>
            <a:endParaRPr lang="en-US" altLang="en-US"/>
          </a:p>
        </p:txBody>
      </p:sp>
    </p:spTree>
    <p:extLst>
      <p:ext uri="{BB962C8B-B14F-4D97-AF65-F5344CB8AC3E}">
        <p14:creationId xmlns:p14="http://schemas.microsoft.com/office/powerpoint/2010/main" val="14530911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487ABE-6AC7-6D46-8072-E1A8DF2228D2}" type="slidenum">
              <a:rPr lang="en-US" altLang="en-US"/>
              <a:pPr>
                <a:defRPr/>
              </a:pPr>
              <a:t>‹#›</a:t>
            </a:fld>
            <a:endParaRPr lang="en-US" altLang="en-US"/>
          </a:p>
        </p:txBody>
      </p:sp>
    </p:spTree>
    <p:extLst>
      <p:ext uri="{BB962C8B-B14F-4D97-AF65-F5344CB8AC3E}">
        <p14:creationId xmlns:p14="http://schemas.microsoft.com/office/powerpoint/2010/main" val="919025208"/>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2910191-AD6A-A441-B0F0-A46710C96546}" type="slidenum">
              <a:rPr lang="en-US" altLang="en-US"/>
              <a:pPr>
                <a:defRPr/>
              </a:pPr>
              <a:t>‹#›</a:t>
            </a:fld>
            <a:endParaRPr lang="en-US" altLang="en-US"/>
          </a:p>
        </p:txBody>
      </p:sp>
    </p:spTree>
    <p:extLst>
      <p:ext uri="{BB962C8B-B14F-4D97-AF65-F5344CB8AC3E}">
        <p14:creationId xmlns:p14="http://schemas.microsoft.com/office/powerpoint/2010/main" val="2009881907"/>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CBC4E35-4925-2044-BE6E-AAD988D0EE0F}" type="slidenum">
              <a:rPr lang="en-US" altLang="en-US"/>
              <a:pPr>
                <a:defRPr/>
              </a:pPr>
              <a:t>‹#›</a:t>
            </a:fld>
            <a:endParaRPr lang="en-US" altLang="en-US"/>
          </a:p>
        </p:txBody>
      </p:sp>
    </p:spTree>
    <p:extLst>
      <p:ext uri="{BB962C8B-B14F-4D97-AF65-F5344CB8AC3E}">
        <p14:creationId xmlns:p14="http://schemas.microsoft.com/office/powerpoint/2010/main" val="167443639"/>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757FA31-90A7-ED42-A285-D7EEFAF1FA0A}" type="slidenum">
              <a:rPr lang="en-US" altLang="en-US"/>
              <a:pPr>
                <a:defRPr/>
              </a:pPr>
              <a:t>‹#›</a:t>
            </a:fld>
            <a:endParaRPr lang="en-US" altLang="en-US"/>
          </a:p>
        </p:txBody>
      </p:sp>
    </p:spTree>
    <p:extLst>
      <p:ext uri="{BB962C8B-B14F-4D97-AF65-F5344CB8AC3E}">
        <p14:creationId xmlns:p14="http://schemas.microsoft.com/office/powerpoint/2010/main" val="1021663103"/>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CB499EC-DCF2-1842-82A6-CB596E4A4B7C}" type="slidenum">
              <a:rPr lang="en-US" altLang="en-US"/>
              <a:pPr>
                <a:defRPr/>
              </a:pPr>
              <a:t>‹#›</a:t>
            </a:fld>
            <a:endParaRPr lang="en-US" altLang="en-US"/>
          </a:p>
        </p:txBody>
      </p:sp>
    </p:spTree>
    <p:extLst>
      <p:ext uri="{BB962C8B-B14F-4D97-AF65-F5344CB8AC3E}">
        <p14:creationId xmlns:p14="http://schemas.microsoft.com/office/powerpoint/2010/main" val="196001435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DEC4A4E-1969-D549-BBDF-8A6D3CC90387}" type="slidenum">
              <a:rPr lang="en-US" altLang="en-US"/>
              <a:pPr>
                <a:defRPr/>
              </a:pPr>
              <a:t>‹#›</a:t>
            </a:fld>
            <a:endParaRPr lang="en-US" altLang="en-US"/>
          </a:p>
        </p:txBody>
      </p:sp>
    </p:spTree>
    <p:extLst>
      <p:ext uri="{BB962C8B-B14F-4D97-AF65-F5344CB8AC3E}">
        <p14:creationId xmlns:p14="http://schemas.microsoft.com/office/powerpoint/2010/main" val="1709619959"/>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D326E78-7B8B-FB40-B01A-08C28F3FFE50}" type="slidenum">
              <a:rPr lang="en-US" altLang="en-US"/>
              <a:pPr>
                <a:defRPr/>
              </a:pPr>
              <a:t>‹#›</a:t>
            </a:fld>
            <a:endParaRPr lang="en-US" altLang="en-US"/>
          </a:p>
        </p:txBody>
      </p:sp>
    </p:spTree>
    <p:extLst>
      <p:ext uri="{BB962C8B-B14F-4D97-AF65-F5344CB8AC3E}">
        <p14:creationId xmlns:p14="http://schemas.microsoft.com/office/powerpoint/2010/main" val="251454053"/>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8EF14B1-DF4B-7C46-95A3-DB138D554720}" type="slidenum">
              <a:rPr lang="en-US" altLang="en-US"/>
              <a:pPr>
                <a:defRPr/>
              </a:pPr>
              <a:t>‹#›</a:t>
            </a:fld>
            <a:endParaRPr lang="en-US" altLang="en-US"/>
          </a:p>
        </p:txBody>
      </p:sp>
    </p:spTree>
    <p:extLst>
      <p:ext uri="{BB962C8B-B14F-4D97-AF65-F5344CB8AC3E}">
        <p14:creationId xmlns:p14="http://schemas.microsoft.com/office/powerpoint/2010/main" val="2087935122"/>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0044E9A-6A8A-5543-9D4C-C132B35D251A}" type="slidenum">
              <a:rPr lang="en-US" altLang="en-US"/>
              <a:pPr>
                <a:defRPr/>
              </a:pPr>
              <a:t>‹#›</a:t>
            </a:fld>
            <a:endParaRPr lang="en-US" altLang="en-US"/>
          </a:p>
        </p:txBody>
      </p:sp>
    </p:spTree>
    <p:extLst>
      <p:ext uri="{BB962C8B-B14F-4D97-AF65-F5344CB8AC3E}">
        <p14:creationId xmlns:p14="http://schemas.microsoft.com/office/powerpoint/2010/main" val="2042803474"/>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16389AA-980B-3140-8DF4-0DCD6493D2D7}" type="slidenum">
              <a:rPr lang="en-US" altLang="en-US"/>
              <a:pPr>
                <a:defRPr/>
              </a:pPr>
              <a:t>‹#›</a:t>
            </a:fld>
            <a:endParaRPr lang="en-US" altLang="en-US"/>
          </a:p>
        </p:txBody>
      </p:sp>
    </p:spTree>
    <p:extLst>
      <p:ext uri="{BB962C8B-B14F-4D97-AF65-F5344CB8AC3E}">
        <p14:creationId xmlns:p14="http://schemas.microsoft.com/office/powerpoint/2010/main" val="1576922929"/>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F1F3CA5-AA5D-A044-979B-7C4EC81BA164}" type="slidenum">
              <a:rPr lang="en-US" altLang="en-US"/>
              <a:pPr>
                <a:defRPr/>
              </a:pPr>
              <a:t>‹#›</a:t>
            </a:fld>
            <a:endParaRPr lang="en-US" altLang="en-US"/>
          </a:p>
        </p:txBody>
      </p:sp>
    </p:spTree>
    <p:extLst>
      <p:ext uri="{BB962C8B-B14F-4D97-AF65-F5344CB8AC3E}">
        <p14:creationId xmlns:p14="http://schemas.microsoft.com/office/powerpoint/2010/main" val="1247980076"/>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3FC0402-E470-564D-8059-11E1B4D45ED4}" type="slidenum">
              <a:rPr lang="en-US" altLang="en-US"/>
              <a:pPr>
                <a:defRPr/>
              </a:pPr>
              <a:t>‹#›</a:t>
            </a:fld>
            <a:endParaRPr lang="en-US" altLang="en-US"/>
          </a:p>
        </p:txBody>
      </p:sp>
    </p:spTree>
    <p:extLst>
      <p:ext uri="{BB962C8B-B14F-4D97-AF65-F5344CB8AC3E}">
        <p14:creationId xmlns:p14="http://schemas.microsoft.com/office/powerpoint/2010/main" val="328357083"/>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F5CC2AE-9EC6-194D-BDEA-738A4A33257F}" type="slidenum">
              <a:rPr lang="en-US" altLang="en-US"/>
              <a:pPr>
                <a:defRPr/>
              </a:pPr>
              <a:t>‹#›</a:t>
            </a:fld>
            <a:endParaRPr lang="en-US" altLang="en-US"/>
          </a:p>
        </p:txBody>
      </p:sp>
    </p:spTree>
    <p:extLst>
      <p:ext uri="{BB962C8B-B14F-4D97-AF65-F5344CB8AC3E}">
        <p14:creationId xmlns:p14="http://schemas.microsoft.com/office/powerpoint/2010/main" val="1812004838"/>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94149D-4FA0-6E43-A21F-2D0389C1860F}" type="slidenum">
              <a:rPr lang="en-US" altLang="en-US"/>
              <a:pPr>
                <a:defRPr/>
              </a:pPr>
              <a:t>‹#›</a:t>
            </a:fld>
            <a:endParaRPr lang="en-US" altLang="en-US"/>
          </a:p>
        </p:txBody>
      </p:sp>
    </p:spTree>
    <p:extLst>
      <p:ext uri="{BB962C8B-B14F-4D97-AF65-F5344CB8AC3E}">
        <p14:creationId xmlns:p14="http://schemas.microsoft.com/office/powerpoint/2010/main" val="1354281632"/>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ACD794-0068-4A42-98D4-AE873A5FBB97}" type="slidenum">
              <a:rPr lang="en-US" altLang="en-US"/>
              <a:pPr>
                <a:defRPr/>
              </a:pPr>
              <a:t>‹#›</a:t>
            </a:fld>
            <a:endParaRPr lang="en-US" altLang="en-US"/>
          </a:p>
        </p:txBody>
      </p:sp>
    </p:spTree>
    <p:extLst>
      <p:ext uri="{BB962C8B-B14F-4D97-AF65-F5344CB8AC3E}">
        <p14:creationId xmlns:p14="http://schemas.microsoft.com/office/powerpoint/2010/main" val="232214471"/>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0A0B08-7474-0F45-A327-CDAE3350370B}" type="slidenum">
              <a:rPr lang="en-US" altLang="en-US"/>
              <a:pPr>
                <a:defRPr/>
              </a:pPr>
              <a:t>‹#›</a:t>
            </a:fld>
            <a:endParaRPr lang="en-US" altLang="en-US"/>
          </a:p>
        </p:txBody>
      </p:sp>
    </p:spTree>
    <p:extLst>
      <p:ext uri="{BB962C8B-B14F-4D97-AF65-F5344CB8AC3E}">
        <p14:creationId xmlns:p14="http://schemas.microsoft.com/office/powerpoint/2010/main" val="850827498"/>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FEC4114-91EA-8444-9E20-456DCBCBB55C}" type="slidenum">
              <a:rPr lang="en-US" altLang="en-US"/>
              <a:pPr>
                <a:defRPr/>
              </a:pPr>
              <a:t>‹#›</a:t>
            </a:fld>
            <a:endParaRPr lang="en-US" altLang="en-US"/>
          </a:p>
        </p:txBody>
      </p:sp>
    </p:spTree>
    <p:extLst>
      <p:ext uri="{BB962C8B-B14F-4D97-AF65-F5344CB8AC3E}">
        <p14:creationId xmlns:p14="http://schemas.microsoft.com/office/powerpoint/2010/main" val="191163716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C1134CC-BAEC-1D45-9DFA-F456A5CF94B3}" type="slidenum">
              <a:rPr lang="en-US" altLang="en-US"/>
              <a:pPr>
                <a:defRPr/>
              </a:pPr>
              <a:t>‹#›</a:t>
            </a:fld>
            <a:endParaRPr lang="en-US" altLang="en-US"/>
          </a:p>
        </p:txBody>
      </p:sp>
    </p:spTree>
    <p:extLst>
      <p:ext uri="{BB962C8B-B14F-4D97-AF65-F5344CB8AC3E}">
        <p14:creationId xmlns:p14="http://schemas.microsoft.com/office/powerpoint/2010/main" val="382905353"/>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34C7CE2-33A0-7640-AF3C-248C9C2D3D40}" type="slidenum">
              <a:rPr lang="en-US" altLang="en-US"/>
              <a:pPr>
                <a:defRPr/>
              </a:pPr>
              <a:t>‹#›</a:t>
            </a:fld>
            <a:endParaRPr lang="en-US" altLang="en-US"/>
          </a:p>
        </p:txBody>
      </p:sp>
    </p:spTree>
    <p:extLst>
      <p:ext uri="{BB962C8B-B14F-4D97-AF65-F5344CB8AC3E}">
        <p14:creationId xmlns:p14="http://schemas.microsoft.com/office/powerpoint/2010/main" val="1629261459"/>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67F045B-4EC1-A94D-BD41-E2CABBBE6DDC}" type="slidenum">
              <a:rPr lang="en-US" altLang="en-US"/>
              <a:pPr>
                <a:defRPr/>
              </a:pPr>
              <a:t>‹#›</a:t>
            </a:fld>
            <a:endParaRPr lang="en-US" altLang="en-US"/>
          </a:p>
        </p:txBody>
      </p:sp>
    </p:spTree>
    <p:extLst>
      <p:ext uri="{BB962C8B-B14F-4D97-AF65-F5344CB8AC3E}">
        <p14:creationId xmlns:p14="http://schemas.microsoft.com/office/powerpoint/2010/main" val="433358516"/>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F6FAFF7-1B7A-904E-B592-8B1A494432B8}" type="slidenum">
              <a:rPr lang="en-US" altLang="en-US"/>
              <a:pPr>
                <a:defRPr/>
              </a:pPr>
              <a:t>‹#›</a:t>
            </a:fld>
            <a:endParaRPr lang="en-US" altLang="en-US"/>
          </a:p>
        </p:txBody>
      </p:sp>
    </p:spTree>
    <p:extLst>
      <p:ext uri="{BB962C8B-B14F-4D97-AF65-F5344CB8AC3E}">
        <p14:creationId xmlns:p14="http://schemas.microsoft.com/office/powerpoint/2010/main" val="1339531435"/>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573611-3A9C-354F-8602-24A04446DFD4}" type="slidenum">
              <a:rPr lang="en-US" altLang="en-US"/>
              <a:pPr>
                <a:defRPr/>
              </a:pPr>
              <a:t>‹#›</a:t>
            </a:fld>
            <a:endParaRPr lang="en-US" altLang="en-US"/>
          </a:p>
        </p:txBody>
      </p:sp>
    </p:spTree>
    <p:extLst>
      <p:ext uri="{BB962C8B-B14F-4D97-AF65-F5344CB8AC3E}">
        <p14:creationId xmlns:p14="http://schemas.microsoft.com/office/powerpoint/2010/main" val="1433756544"/>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BF6469-7401-5046-B614-A6E9431AB241}" type="slidenum">
              <a:rPr lang="en-US" altLang="en-US"/>
              <a:pPr>
                <a:defRPr/>
              </a:pPr>
              <a:t>‹#›</a:t>
            </a:fld>
            <a:endParaRPr lang="en-US" altLang="en-US"/>
          </a:p>
        </p:txBody>
      </p:sp>
    </p:spTree>
    <p:extLst>
      <p:ext uri="{BB962C8B-B14F-4D97-AF65-F5344CB8AC3E}">
        <p14:creationId xmlns:p14="http://schemas.microsoft.com/office/powerpoint/2010/main" val="2322320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E778F6-FFBC-7B41-B901-99FFA2D584BF}" type="slidenum">
              <a:rPr lang="en-US" altLang="en-US"/>
              <a:pPr>
                <a:defRPr/>
              </a:pPr>
              <a:t>‹#›</a:t>
            </a:fld>
            <a:endParaRPr lang="en-US" altLang="en-US"/>
          </a:p>
        </p:txBody>
      </p:sp>
    </p:spTree>
    <p:extLst>
      <p:ext uri="{BB962C8B-B14F-4D97-AF65-F5344CB8AC3E}">
        <p14:creationId xmlns:p14="http://schemas.microsoft.com/office/powerpoint/2010/main" val="114579034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46E2A9-A88F-624F-9AD8-29726EF1A0D3}" type="slidenum">
              <a:rPr lang="en-US" altLang="en-US"/>
              <a:pPr>
                <a:defRPr/>
              </a:pPr>
              <a:t>‹#›</a:t>
            </a:fld>
            <a:endParaRPr lang="en-US" altLang="en-US"/>
          </a:p>
        </p:txBody>
      </p:sp>
    </p:spTree>
    <p:extLst>
      <p:ext uri="{BB962C8B-B14F-4D97-AF65-F5344CB8AC3E}">
        <p14:creationId xmlns:p14="http://schemas.microsoft.com/office/powerpoint/2010/main" val="812516187"/>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CFF883-6E44-8840-9DCF-558EE8C4F39B}" type="slidenum">
              <a:rPr lang="en-US" altLang="en-US"/>
              <a:pPr>
                <a:defRPr/>
              </a:pPr>
              <a:t>‹#›</a:t>
            </a:fld>
            <a:endParaRPr lang="en-US" altLang="en-US"/>
          </a:p>
        </p:txBody>
      </p:sp>
    </p:spTree>
    <p:extLst>
      <p:ext uri="{BB962C8B-B14F-4D97-AF65-F5344CB8AC3E}">
        <p14:creationId xmlns:p14="http://schemas.microsoft.com/office/powerpoint/2010/main" val="111043636"/>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6B9517-1341-5941-8136-BC2F132EB28F}" type="slidenum">
              <a:rPr lang="en-US" altLang="en-US"/>
              <a:pPr>
                <a:defRPr/>
              </a:pPr>
              <a:t>‹#›</a:t>
            </a:fld>
            <a:endParaRPr lang="en-US" altLang="en-US"/>
          </a:p>
        </p:txBody>
      </p:sp>
    </p:spTree>
    <p:extLst>
      <p:ext uri="{BB962C8B-B14F-4D97-AF65-F5344CB8AC3E}">
        <p14:creationId xmlns:p14="http://schemas.microsoft.com/office/powerpoint/2010/main" val="14710100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C87490-8E71-FE4F-8784-71CBFE70CEB8}" type="slidenum">
              <a:rPr lang="en-US" altLang="en-US"/>
              <a:pPr>
                <a:defRPr/>
              </a:pPr>
              <a:t>‹#›</a:t>
            </a:fld>
            <a:endParaRPr lang="en-US" altLang="en-US"/>
          </a:p>
        </p:txBody>
      </p:sp>
    </p:spTree>
    <p:extLst>
      <p:ext uri="{BB962C8B-B14F-4D97-AF65-F5344CB8AC3E}">
        <p14:creationId xmlns:p14="http://schemas.microsoft.com/office/powerpoint/2010/main" val="572980566"/>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4A8C41A-A3B3-A44E-83E0-23F9DCF68933}" type="slidenum">
              <a:rPr lang="en-US" altLang="en-US"/>
              <a:pPr>
                <a:defRPr/>
              </a:pPr>
              <a:t>‹#›</a:t>
            </a:fld>
            <a:endParaRPr lang="en-US" altLang="en-US"/>
          </a:p>
        </p:txBody>
      </p:sp>
    </p:spTree>
    <p:extLst>
      <p:ext uri="{BB962C8B-B14F-4D97-AF65-F5344CB8AC3E}">
        <p14:creationId xmlns:p14="http://schemas.microsoft.com/office/powerpoint/2010/main" val="767699614"/>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36862E8-91AD-264A-AD1F-72A2A90B4AE4}" type="slidenum">
              <a:rPr lang="en-US" altLang="en-US"/>
              <a:pPr>
                <a:defRPr/>
              </a:pPr>
              <a:t>‹#›</a:t>
            </a:fld>
            <a:endParaRPr lang="en-US" altLang="en-US"/>
          </a:p>
        </p:txBody>
      </p:sp>
    </p:spTree>
    <p:extLst>
      <p:ext uri="{BB962C8B-B14F-4D97-AF65-F5344CB8AC3E}">
        <p14:creationId xmlns:p14="http://schemas.microsoft.com/office/powerpoint/2010/main" val="64566132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0D5C3AC-0A09-9A46-A7DD-53ED72DAA4D9}" type="slidenum">
              <a:rPr lang="en-US" altLang="en-US"/>
              <a:pPr>
                <a:defRPr/>
              </a:pPr>
              <a:t>‹#›</a:t>
            </a:fld>
            <a:endParaRPr lang="en-US" altLang="en-US"/>
          </a:p>
        </p:txBody>
      </p:sp>
    </p:spTree>
    <p:extLst>
      <p:ext uri="{BB962C8B-B14F-4D97-AF65-F5344CB8AC3E}">
        <p14:creationId xmlns:p14="http://schemas.microsoft.com/office/powerpoint/2010/main" val="394970563"/>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7424F41-8E38-0141-BC2A-685ED7FA9BD0}" type="slidenum">
              <a:rPr lang="en-US" altLang="en-US"/>
              <a:pPr>
                <a:defRPr/>
              </a:pPr>
              <a:t>‹#›</a:t>
            </a:fld>
            <a:endParaRPr lang="en-US" altLang="en-US"/>
          </a:p>
        </p:txBody>
      </p:sp>
    </p:spTree>
    <p:extLst>
      <p:ext uri="{BB962C8B-B14F-4D97-AF65-F5344CB8AC3E}">
        <p14:creationId xmlns:p14="http://schemas.microsoft.com/office/powerpoint/2010/main" val="398299464"/>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99FA7E-320C-A64E-B824-2FAA0CB13BF8}" type="slidenum">
              <a:rPr lang="en-US" altLang="en-US"/>
              <a:pPr>
                <a:defRPr/>
              </a:pPr>
              <a:t>‹#›</a:t>
            </a:fld>
            <a:endParaRPr lang="en-US" altLang="en-US"/>
          </a:p>
        </p:txBody>
      </p:sp>
    </p:spTree>
    <p:extLst>
      <p:ext uri="{BB962C8B-B14F-4D97-AF65-F5344CB8AC3E}">
        <p14:creationId xmlns:p14="http://schemas.microsoft.com/office/powerpoint/2010/main" val="512563749"/>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3DCE56-C6A2-EC42-B532-BE3437342A7D}" type="slidenum">
              <a:rPr lang="en-US" altLang="en-US"/>
              <a:pPr>
                <a:defRPr/>
              </a:pPr>
              <a:t>‹#›</a:t>
            </a:fld>
            <a:endParaRPr lang="en-US" altLang="en-US"/>
          </a:p>
        </p:txBody>
      </p:sp>
    </p:spTree>
    <p:extLst>
      <p:ext uri="{BB962C8B-B14F-4D97-AF65-F5344CB8AC3E}">
        <p14:creationId xmlns:p14="http://schemas.microsoft.com/office/powerpoint/2010/main" val="1102021326"/>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3C1B6F-2D15-4640-8F71-839F5E401B8A}" type="slidenum">
              <a:rPr lang="en-US" altLang="en-US"/>
              <a:pPr>
                <a:defRPr/>
              </a:pPr>
              <a:t>‹#›</a:t>
            </a:fld>
            <a:endParaRPr lang="en-US" altLang="en-US"/>
          </a:p>
        </p:txBody>
      </p:sp>
    </p:spTree>
    <p:extLst>
      <p:ext uri="{BB962C8B-B14F-4D97-AF65-F5344CB8AC3E}">
        <p14:creationId xmlns:p14="http://schemas.microsoft.com/office/powerpoint/2010/main" val="1773454354"/>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3C6AFAB-CDAE-F04A-979A-0CA680879733}" type="slidenum">
              <a:rPr lang="en-US" altLang="en-US"/>
              <a:pPr>
                <a:defRPr/>
              </a:pPr>
              <a:t>‹#›</a:t>
            </a:fld>
            <a:endParaRPr lang="en-US" altLang="en-US"/>
          </a:p>
        </p:txBody>
      </p:sp>
    </p:spTree>
    <p:extLst>
      <p:ext uri="{BB962C8B-B14F-4D97-AF65-F5344CB8AC3E}">
        <p14:creationId xmlns:p14="http://schemas.microsoft.com/office/powerpoint/2010/main" val="899714159"/>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2C3B7BD-4FEE-C144-8985-50BAE9EA83C3}" type="slidenum">
              <a:rPr lang="en-US" altLang="en-US"/>
              <a:pPr>
                <a:defRPr/>
              </a:pPr>
              <a:t>‹#›</a:t>
            </a:fld>
            <a:endParaRPr lang="en-US" altLang="en-US"/>
          </a:p>
        </p:txBody>
      </p:sp>
    </p:spTree>
    <p:extLst>
      <p:ext uri="{BB962C8B-B14F-4D97-AF65-F5344CB8AC3E}">
        <p14:creationId xmlns:p14="http://schemas.microsoft.com/office/powerpoint/2010/main" val="1063511786"/>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27DE264-B764-AF4A-A148-EA3663316738}" type="slidenum">
              <a:rPr lang="en-US" altLang="en-US"/>
              <a:pPr>
                <a:defRPr/>
              </a:pPr>
              <a:t>‹#›</a:t>
            </a:fld>
            <a:endParaRPr lang="en-US" altLang="en-US"/>
          </a:p>
        </p:txBody>
      </p:sp>
    </p:spTree>
    <p:extLst>
      <p:ext uri="{BB962C8B-B14F-4D97-AF65-F5344CB8AC3E}">
        <p14:creationId xmlns:p14="http://schemas.microsoft.com/office/powerpoint/2010/main" val="93619332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4C15600-D69B-A34A-A61E-2F2EF4C4C722}" type="slidenum">
              <a:rPr lang="en-US" altLang="en-US"/>
              <a:pPr>
                <a:defRPr/>
              </a:pPr>
              <a:t>‹#›</a:t>
            </a:fld>
            <a:endParaRPr lang="en-US" altLang="en-US"/>
          </a:p>
        </p:txBody>
      </p:sp>
    </p:spTree>
    <p:extLst>
      <p:ext uri="{BB962C8B-B14F-4D97-AF65-F5344CB8AC3E}">
        <p14:creationId xmlns:p14="http://schemas.microsoft.com/office/powerpoint/2010/main" val="213594812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8"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9"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91DD8B8-3F2E-E54E-AF4E-5DFE6D058B92}" type="slidenum">
              <a:rPr lang="en-US" altLang="en-US"/>
              <a:pPr>
                <a:defRPr/>
              </a:pPr>
              <a:t>‹#›</a:t>
            </a:fld>
            <a:endParaRPr lang="en-US" altLang="en-US"/>
          </a:p>
        </p:txBody>
      </p:sp>
    </p:spTree>
    <p:extLst>
      <p:ext uri="{BB962C8B-B14F-4D97-AF65-F5344CB8AC3E}">
        <p14:creationId xmlns:p14="http://schemas.microsoft.com/office/powerpoint/2010/main" val="154349362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4"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5"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2C56BDA-DB72-094A-BE04-FD2F25477960}" type="slidenum">
              <a:rPr lang="en-US" altLang="en-US"/>
              <a:pPr>
                <a:defRPr/>
              </a:pPr>
              <a:t>‹#›</a:t>
            </a:fld>
            <a:endParaRPr lang="en-US" altLang="en-US"/>
          </a:p>
        </p:txBody>
      </p:sp>
    </p:spTree>
    <p:extLst>
      <p:ext uri="{BB962C8B-B14F-4D97-AF65-F5344CB8AC3E}">
        <p14:creationId xmlns:p14="http://schemas.microsoft.com/office/powerpoint/2010/main" val="2042349648"/>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3"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4"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06E1731-4527-BA48-869B-1F2638CABD03}" type="slidenum">
              <a:rPr lang="en-US" altLang="en-US"/>
              <a:pPr>
                <a:defRPr/>
              </a:pPr>
              <a:t>‹#›</a:t>
            </a:fld>
            <a:endParaRPr lang="en-US" altLang="en-US"/>
          </a:p>
        </p:txBody>
      </p:sp>
    </p:spTree>
    <p:extLst>
      <p:ext uri="{BB962C8B-B14F-4D97-AF65-F5344CB8AC3E}">
        <p14:creationId xmlns:p14="http://schemas.microsoft.com/office/powerpoint/2010/main" val="39192028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F72694F-733B-8E44-B234-3528BD069C99}" type="slidenum">
              <a:rPr lang="en-US" altLang="en-US"/>
              <a:pPr>
                <a:defRPr/>
              </a:pPr>
              <a:t>‹#›</a:t>
            </a:fld>
            <a:endParaRPr lang="en-US" altLang="en-US"/>
          </a:p>
        </p:txBody>
      </p:sp>
    </p:spTree>
    <p:extLst>
      <p:ext uri="{BB962C8B-B14F-4D97-AF65-F5344CB8AC3E}">
        <p14:creationId xmlns:p14="http://schemas.microsoft.com/office/powerpoint/2010/main" val="671935067"/>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7A3D85F-EFB8-2247-9E3D-892C79FC1911}" type="slidenum">
              <a:rPr lang="en-US" altLang="en-US"/>
              <a:pPr>
                <a:defRPr/>
              </a:pPr>
              <a:t>‹#›</a:t>
            </a:fld>
            <a:endParaRPr lang="en-US" altLang="en-US"/>
          </a:p>
        </p:txBody>
      </p:sp>
    </p:spTree>
    <p:extLst>
      <p:ext uri="{BB962C8B-B14F-4D97-AF65-F5344CB8AC3E}">
        <p14:creationId xmlns:p14="http://schemas.microsoft.com/office/powerpoint/2010/main" val="1743655143"/>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F2FF17D-E021-5942-A647-E248669B437E}" type="slidenum">
              <a:rPr lang="en-US" altLang="en-US"/>
              <a:pPr>
                <a:defRPr/>
              </a:pPr>
              <a:t>‹#›</a:t>
            </a:fld>
            <a:endParaRPr lang="en-US" altLang="en-US"/>
          </a:p>
        </p:txBody>
      </p:sp>
    </p:spTree>
    <p:extLst>
      <p:ext uri="{BB962C8B-B14F-4D97-AF65-F5344CB8AC3E}">
        <p14:creationId xmlns:p14="http://schemas.microsoft.com/office/powerpoint/2010/main" val="1050141439"/>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60963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30"/>
            <a:ext cx="6019800" cy="55165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5" name="Footer Placeholder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6" name="Slide Number Placeholder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DA78C54-E925-7147-B0A0-44157AE56C08}" type="slidenum">
              <a:rPr lang="en-US" altLang="en-US"/>
              <a:pPr>
                <a:defRPr/>
              </a:pPr>
              <a:t>‹#›</a:t>
            </a:fld>
            <a:endParaRPr lang="en-US" altLang="en-US"/>
          </a:p>
        </p:txBody>
      </p:sp>
    </p:spTree>
    <p:extLst>
      <p:ext uri="{BB962C8B-B14F-4D97-AF65-F5344CB8AC3E}">
        <p14:creationId xmlns:p14="http://schemas.microsoft.com/office/powerpoint/2010/main" val="1706554227"/>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3"/>
            <a:ext cx="4038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4"/>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5"/>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C63825D-B727-074C-8C20-FA27B6751FDD}" type="slidenum">
              <a:rPr lang="en-US" altLang="en-US"/>
              <a:pPr>
                <a:defRPr/>
              </a:pPr>
              <a:t>‹#›</a:t>
            </a:fld>
            <a:endParaRPr lang="en-US" altLang="en-US"/>
          </a:p>
        </p:txBody>
      </p:sp>
    </p:spTree>
    <p:extLst>
      <p:ext uri="{BB962C8B-B14F-4D97-AF65-F5344CB8AC3E}">
        <p14:creationId xmlns:p14="http://schemas.microsoft.com/office/powerpoint/2010/main" val="265303857"/>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8540750" cy="2173288"/>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5" y="3925888"/>
            <a:ext cx="8540750" cy="2173287"/>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29"/>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FCCFF4E-6DF6-2844-B197-99C8230F82C2}" type="slidenum">
              <a:rPr lang="en-US" altLang="en-US"/>
              <a:pPr>
                <a:defRPr/>
              </a:pPr>
              <a:t>‹#›</a:t>
            </a:fld>
            <a:endParaRPr lang="en-US" altLang="en-US"/>
          </a:p>
        </p:txBody>
      </p:sp>
    </p:spTree>
    <p:extLst>
      <p:ext uri="{BB962C8B-B14F-4D97-AF65-F5344CB8AC3E}">
        <p14:creationId xmlns:p14="http://schemas.microsoft.com/office/powerpoint/2010/main" val="785873427"/>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55" y="1600230"/>
            <a:ext cx="4194175" cy="4498975"/>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30" y="1600230"/>
            <a:ext cx="4194175" cy="4498975"/>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Arial" pitchFamily="34" charset="0"/>
                <a:ea typeface="ＭＳ Ｐゴシック" pitchFamily="34" charset="-128"/>
              </a:defRPr>
            </a:lvl1pPr>
          </a:lstStyle>
          <a:p>
            <a:pPr>
              <a:defRPr/>
            </a:pPr>
            <a:endParaRPr lang="en-US"/>
          </a:p>
        </p:txBody>
      </p:sp>
      <p:sp>
        <p:nvSpPr>
          <p:cNvPr id="6" name="Rectangle 29"/>
          <p:cNvSpPr>
            <a:spLocks noGrp="1" noChangeArrowheads="1"/>
          </p:cNvSpPr>
          <p:nvPr>
            <p:ph type="ftr" sz="quarter" idx="11"/>
          </p:nvPr>
        </p:nvSpPr>
        <p:spPr/>
        <p:txBody>
          <a:bodyPr/>
          <a:lstStyle>
            <a:lvl1pPr>
              <a:defRPr>
                <a:latin typeface="Arial" pitchFamily="34" charset="0"/>
                <a:ea typeface="ＭＳ Ｐゴシック" pitchFamily="34" charset="-128"/>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9767746-2F27-F24D-B420-E3E49D52310A}" type="slidenum">
              <a:rPr lang="en-US" altLang="en-US"/>
              <a:pPr>
                <a:defRPr/>
              </a:pPr>
              <a:t>‹#›</a:t>
            </a:fld>
            <a:endParaRPr lang="en-US" altLang="en-US"/>
          </a:p>
        </p:txBody>
      </p:sp>
    </p:spTree>
    <p:extLst>
      <p:ext uri="{BB962C8B-B14F-4D97-AF65-F5344CB8AC3E}">
        <p14:creationId xmlns:p14="http://schemas.microsoft.com/office/powerpoint/2010/main" val="1150258539"/>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5599E01-E158-0848-9BC2-25DA9196F897}" type="slidenum">
              <a:rPr lang="en-US" altLang="en-US"/>
              <a:pPr>
                <a:defRPr/>
              </a:pPr>
              <a:t>‹#›</a:t>
            </a:fld>
            <a:endParaRPr lang="en-US" altLang="en-US"/>
          </a:p>
        </p:txBody>
      </p:sp>
    </p:spTree>
    <p:extLst>
      <p:ext uri="{BB962C8B-B14F-4D97-AF65-F5344CB8AC3E}">
        <p14:creationId xmlns:p14="http://schemas.microsoft.com/office/powerpoint/2010/main" val="747474679"/>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4CF105F-44A0-4D4C-8001-047F8B7C4525}" type="slidenum">
              <a:rPr lang="en-US" altLang="en-US"/>
              <a:pPr>
                <a:defRPr/>
              </a:pPr>
              <a:t>‹#›</a:t>
            </a:fld>
            <a:endParaRPr lang="en-US" altLang="en-US"/>
          </a:p>
        </p:txBody>
      </p:sp>
    </p:spTree>
    <p:extLst>
      <p:ext uri="{BB962C8B-B14F-4D97-AF65-F5344CB8AC3E}">
        <p14:creationId xmlns:p14="http://schemas.microsoft.com/office/powerpoint/2010/main" val="1521790965"/>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D788871-1192-D94A-96B0-A675C639C924}" type="slidenum">
              <a:rPr lang="en-US" altLang="en-US"/>
              <a:pPr>
                <a:defRPr/>
              </a:pPr>
              <a:t>‹#›</a:t>
            </a:fld>
            <a:endParaRPr lang="en-US" altLang="en-US"/>
          </a:p>
        </p:txBody>
      </p:sp>
    </p:spTree>
    <p:extLst>
      <p:ext uri="{BB962C8B-B14F-4D97-AF65-F5344CB8AC3E}">
        <p14:creationId xmlns:p14="http://schemas.microsoft.com/office/powerpoint/2010/main" val="210512985"/>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DF13BB1-DE18-9B4C-9AC6-E935FE8E8EC3}" type="slidenum">
              <a:rPr lang="en-US" altLang="en-US"/>
              <a:pPr>
                <a:defRPr/>
              </a:pPr>
              <a:t>‹#›</a:t>
            </a:fld>
            <a:endParaRPr lang="en-US" altLang="en-US"/>
          </a:p>
        </p:txBody>
      </p:sp>
    </p:spTree>
    <p:extLst>
      <p:ext uri="{BB962C8B-B14F-4D97-AF65-F5344CB8AC3E}">
        <p14:creationId xmlns:p14="http://schemas.microsoft.com/office/powerpoint/2010/main" val="118617228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E1A5590-95A1-614A-81E0-67696F72ECF1}" type="slidenum">
              <a:rPr lang="en-US" altLang="en-US"/>
              <a:pPr>
                <a:defRPr/>
              </a:pPr>
              <a:t>‹#›</a:t>
            </a:fld>
            <a:endParaRPr lang="en-US" altLang="en-US"/>
          </a:p>
        </p:txBody>
      </p:sp>
    </p:spTree>
    <p:extLst>
      <p:ext uri="{BB962C8B-B14F-4D97-AF65-F5344CB8AC3E}">
        <p14:creationId xmlns:p14="http://schemas.microsoft.com/office/powerpoint/2010/main" val="90691570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5361CE5-58FB-984C-AF15-6959DCF7036B}" type="slidenum">
              <a:rPr lang="en-US" altLang="en-US"/>
              <a:pPr>
                <a:defRPr/>
              </a:pPr>
              <a:t>‹#›</a:t>
            </a:fld>
            <a:endParaRPr lang="en-US" altLang="en-US"/>
          </a:p>
        </p:txBody>
      </p:sp>
    </p:spTree>
    <p:extLst>
      <p:ext uri="{BB962C8B-B14F-4D97-AF65-F5344CB8AC3E}">
        <p14:creationId xmlns:p14="http://schemas.microsoft.com/office/powerpoint/2010/main" val="184074394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B3D3FC3-67E7-AE47-996D-46218E88521B}" type="slidenum">
              <a:rPr lang="en-US" altLang="en-US"/>
              <a:pPr>
                <a:defRPr/>
              </a:pPr>
              <a:t>‹#›</a:t>
            </a:fld>
            <a:endParaRPr lang="en-US" altLang="en-US"/>
          </a:p>
        </p:txBody>
      </p:sp>
    </p:spTree>
    <p:extLst>
      <p:ext uri="{BB962C8B-B14F-4D97-AF65-F5344CB8AC3E}">
        <p14:creationId xmlns:p14="http://schemas.microsoft.com/office/powerpoint/2010/main" val="734115354"/>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9BEC4BF-BF2F-D242-BFF4-2C214D79920C}" type="slidenum">
              <a:rPr lang="en-US" altLang="en-US"/>
              <a:pPr>
                <a:defRPr/>
              </a:pPr>
              <a:t>‹#›</a:t>
            </a:fld>
            <a:endParaRPr lang="en-US" altLang="en-US"/>
          </a:p>
        </p:txBody>
      </p:sp>
    </p:spTree>
    <p:extLst>
      <p:ext uri="{BB962C8B-B14F-4D97-AF65-F5344CB8AC3E}">
        <p14:creationId xmlns:p14="http://schemas.microsoft.com/office/powerpoint/2010/main" val="983202663"/>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FE4C3C4-598D-ED42-8017-CF890A2D4D83}" type="slidenum">
              <a:rPr lang="en-US" altLang="en-US"/>
              <a:pPr>
                <a:defRPr/>
              </a:pPr>
              <a:t>‹#›</a:t>
            </a:fld>
            <a:endParaRPr lang="en-US" altLang="en-US"/>
          </a:p>
        </p:txBody>
      </p:sp>
    </p:spTree>
    <p:extLst>
      <p:ext uri="{BB962C8B-B14F-4D97-AF65-F5344CB8AC3E}">
        <p14:creationId xmlns:p14="http://schemas.microsoft.com/office/powerpoint/2010/main" val="1947977023"/>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3E17517-9CDF-094C-9C57-479D8E7AB9F3}" type="slidenum">
              <a:rPr lang="en-US" altLang="en-US"/>
              <a:pPr>
                <a:defRPr/>
              </a:pPr>
              <a:t>‹#›</a:t>
            </a:fld>
            <a:endParaRPr lang="en-US" altLang="en-US"/>
          </a:p>
        </p:txBody>
      </p:sp>
    </p:spTree>
    <p:extLst>
      <p:ext uri="{BB962C8B-B14F-4D97-AF65-F5344CB8AC3E}">
        <p14:creationId xmlns:p14="http://schemas.microsoft.com/office/powerpoint/2010/main" val="1261627046"/>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78716F8-914A-D841-8020-31508146DF6B}" type="slidenum">
              <a:rPr lang="en-US" altLang="en-US"/>
              <a:pPr>
                <a:defRPr/>
              </a:pPr>
              <a:t>‹#›</a:t>
            </a:fld>
            <a:endParaRPr lang="en-US" altLang="en-US"/>
          </a:p>
        </p:txBody>
      </p:sp>
    </p:spTree>
    <p:extLst>
      <p:ext uri="{BB962C8B-B14F-4D97-AF65-F5344CB8AC3E}">
        <p14:creationId xmlns:p14="http://schemas.microsoft.com/office/powerpoint/2010/main" val="20597152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4.xml"/><Relationship Id="rId12" Type="http://schemas.openxmlformats.org/officeDocument/2006/relationships/slideLayout" Target="../slideLayouts/slideLayout475.xml"/><Relationship Id="rId13" Type="http://schemas.openxmlformats.org/officeDocument/2006/relationships/slideLayout" Target="../slideLayouts/slideLayout476.xml"/><Relationship Id="rId14" Type="http://schemas.openxmlformats.org/officeDocument/2006/relationships/slideLayout" Target="../slideLayouts/slideLayout477.xml"/><Relationship Id="rId15" Type="http://schemas.openxmlformats.org/officeDocument/2006/relationships/theme" Target="../theme/theme43.xml"/><Relationship Id="rId1" Type="http://schemas.openxmlformats.org/officeDocument/2006/relationships/slideLayout" Target="../slideLayouts/slideLayout464.xml"/><Relationship Id="rId2" Type="http://schemas.openxmlformats.org/officeDocument/2006/relationships/slideLayout" Target="../slideLayouts/slideLayout465.xml"/><Relationship Id="rId3" Type="http://schemas.openxmlformats.org/officeDocument/2006/relationships/slideLayout" Target="../slideLayouts/slideLayout466.xml"/><Relationship Id="rId4" Type="http://schemas.openxmlformats.org/officeDocument/2006/relationships/slideLayout" Target="../slideLayouts/slideLayout467.xml"/><Relationship Id="rId5" Type="http://schemas.openxmlformats.org/officeDocument/2006/relationships/slideLayout" Target="../slideLayouts/slideLayout468.xml"/><Relationship Id="rId6" Type="http://schemas.openxmlformats.org/officeDocument/2006/relationships/slideLayout" Target="../slideLayouts/slideLayout469.xml"/><Relationship Id="rId7" Type="http://schemas.openxmlformats.org/officeDocument/2006/relationships/slideLayout" Target="../slideLayouts/slideLayout470.xml"/><Relationship Id="rId8" Type="http://schemas.openxmlformats.org/officeDocument/2006/relationships/slideLayout" Target="../slideLayouts/slideLayout471.xml"/><Relationship Id="rId9" Type="http://schemas.openxmlformats.org/officeDocument/2006/relationships/slideLayout" Target="../slideLayouts/slideLayout472.xml"/><Relationship Id="rId10" Type="http://schemas.openxmlformats.org/officeDocument/2006/relationships/slideLayout" Target="../slideLayouts/slideLayout473.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8.xml"/><Relationship Id="rId12" Type="http://schemas.openxmlformats.org/officeDocument/2006/relationships/theme" Target="../theme/theme44.xml"/><Relationship Id="rId1" Type="http://schemas.openxmlformats.org/officeDocument/2006/relationships/slideLayout" Target="../slideLayouts/slideLayout478.xml"/><Relationship Id="rId2" Type="http://schemas.openxmlformats.org/officeDocument/2006/relationships/slideLayout" Target="../slideLayouts/slideLayout479.xml"/><Relationship Id="rId3" Type="http://schemas.openxmlformats.org/officeDocument/2006/relationships/slideLayout" Target="../slideLayouts/slideLayout480.xml"/><Relationship Id="rId4" Type="http://schemas.openxmlformats.org/officeDocument/2006/relationships/slideLayout" Target="../slideLayouts/slideLayout481.xml"/><Relationship Id="rId5" Type="http://schemas.openxmlformats.org/officeDocument/2006/relationships/slideLayout" Target="../slideLayouts/slideLayout482.xml"/><Relationship Id="rId6" Type="http://schemas.openxmlformats.org/officeDocument/2006/relationships/slideLayout" Target="../slideLayouts/slideLayout483.xml"/><Relationship Id="rId7" Type="http://schemas.openxmlformats.org/officeDocument/2006/relationships/slideLayout" Target="../slideLayouts/slideLayout484.xml"/><Relationship Id="rId8" Type="http://schemas.openxmlformats.org/officeDocument/2006/relationships/slideLayout" Target="../slideLayouts/slideLayout485.xml"/><Relationship Id="rId9" Type="http://schemas.openxmlformats.org/officeDocument/2006/relationships/slideLayout" Target="../slideLayouts/slideLayout486.xml"/><Relationship Id="rId10" Type="http://schemas.openxmlformats.org/officeDocument/2006/relationships/slideLayout" Target="../slideLayouts/slideLayout4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69CF98C3-CA40-A44F-BCB0-8EE28C17F81A}"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636" r:id="rId1"/>
    <p:sldLayoutId id="2147713637" r:id="rId2"/>
    <p:sldLayoutId id="2147713638" r:id="rId3"/>
    <p:sldLayoutId id="2147713639" r:id="rId4"/>
    <p:sldLayoutId id="2147713640" r:id="rId5"/>
    <p:sldLayoutId id="2147713641" r:id="rId6"/>
    <p:sldLayoutId id="2147713642" r:id="rId7"/>
    <p:sldLayoutId id="2147713643" r:id="rId8"/>
    <p:sldLayoutId id="2147713644" r:id="rId9"/>
    <p:sldLayoutId id="2147713645" r:id="rId10"/>
    <p:sldLayoutId id="214771364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97DD065-6777-CF43-A557-DBB87AD9E472}"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971" r:id="rId1"/>
    <p:sldLayoutId id="2147713972" r:id="rId2"/>
    <p:sldLayoutId id="2147713973" r:id="rId3"/>
    <p:sldLayoutId id="2147713974" r:id="rId4"/>
    <p:sldLayoutId id="2147713975" r:id="rId5"/>
    <p:sldLayoutId id="2147713976" r:id="rId6"/>
    <p:sldLayoutId id="2147713977" r:id="rId7"/>
    <p:sldLayoutId id="2147713978" r:id="rId8"/>
    <p:sldLayoutId id="2147713979" r:id="rId9"/>
    <p:sldLayoutId id="2147713980" r:id="rId10"/>
    <p:sldLayoutId id="2147713981"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19B7CB2C-05DA-7C4C-BF6D-EAD38F778B38}"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3647" r:id="rId1"/>
    <p:sldLayoutId id="2147713648" r:id="rId2"/>
    <p:sldLayoutId id="2147713649" r:id="rId3"/>
    <p:sldLayoutId id="2147713650" r:id="rId4"/>
    <p:sldLayoutId id="2147713651" r:id="rId5"/>
    <p:sldLayoutId id="2147713652" r:id="rId6"/>
    <p:sldLayoutId id="2147713653" r:id="rId7"/>
    <p:sldLayoutId id="2147713654" r:id="rId8"/>
    <p:sldLayoutId id="2147713655" r:id="rId9"/>
    <p:sldLayoutId id="2147713656" r:id="rId10"/>
    <p:sldLayoutId id="214771365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D8A1B5D1-FBBD-1140-AB25-2BF5DD476619}"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82" r:id="rId1"/>
    <p:sldLayoutId id="2147713658" r:id="rId2"/>
    <p:sldLayoutId id="2147713659" r:id="rId3"/>
    <p:sldLayoutId id="2147713660" r:id="rId4"/>
    <p:sldLayoutId id="2147713661" r:id="rId5"/>
    <p:sldLayoutId id="2147713662" r:id="rId6"/>
    <p:sldLayoutId id="2147713663" r:id="rId7"/>
    <p:sldLayoutId id="2147713664" r:id="rId8"/>
    <p:sldLayoutId id="2147713665" r:id="rId9"/>
    <p:sldLayoutId id="2147713666" r:id="rId10"/>
    <p:sldLayoutId id="214771366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EDC2EFB-5DA2-364B-885C-5EA84EC478BE}"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83" r:id="rId1"/>
    <p:sldLayoutId id="2147713668" r:id="rId2"/>
    <p:sldLayoutId id="2147713669" r:id="rId3"/>
    <p:sldLayoutId id="2147713670" r:id="rId4"/>
    <p:sldLayoutId id="2147713671" r:id="rId5"/>
    <p:sldLayoutId id="2147713672" r:id="rId6"/>
    <p:sldLayoutId id="2147713673" r:id="rId7"/>
    <p:sldLayoutId id="2147713674" r:id="rId8"/>
    <p:sldLayoutId id="2147713675" r:id="rId9"/>
    <p:sldLayoutId id="2147713676" r:id="rId10"/>
    <p:sldLayoutId id="214771367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BF43A47-F991-D74C-A066-7C44471DEF3D}"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84" r:id="rId1"/>
    <p:sldLayoutId id="2147713678" r:id="rId2"/>
    <p:sldLayoutId id="2147713679" r:id="rId3"/>
    <p:sldLayoutId id="2147713680" r:id="rId4"/>
    <p:sldLayoutId id="2147713681" r:id="rId5"/>
    <p:sldLayoutId id="2147713682" r:id="rId6"/>
    <p:sldLayoutId id="2147713683" r:id="rId7"/>
    <p:sldLayoutId id="2147713684" r:id="rId8"/>
    <p:sldLayoutId id="2147713685" r:id="rId9"/>
    <p:sldLayoutId id="2147713686" r:id="rId10"/>
    <p:sldLayoutId id="214771368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04B06D6-C02D-414D-9D65-BB89767531EF}"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85" r:id="rId1"/>
    <p:sldLayoutId id="2147713688" r:id="rId2"/>
    <p:sldLayoutId id="2147713689" r:id="rId3"/>
    <p:sldLayoutId id="2147713690" r:id="rId4"/>
    <p:sldLayoutId id="2147713691" r:id="rId5"/>
    <p:sldLayoutId id="2147713692" r:id="rId6"/>
    <p:sldLayoutId id="2147713693" r:id="rId7"/>
    <p:sldLayoutId id="2147713694" r:id="rId8"/>
    <p:sldLayoutId id="2147713695" r:id="rId9"/>
    <p:sldLayoutId id="2147713696" r:id="rId10"/>
    <p:sldLayoutId id="214771369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FF6E4B7-D352-0D42-AF33-FE59FACD4D54}"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86" r:id="rId1"/>
    <p:sldLayoutId id="2147713698" r:id="rId2"/>
    <p:sldLayoutId id="2147713699" r:id="rId3"/>
    <p:sldLayoutId id="2147713700" r:id="rId4"/>
    <p:sldLayoutId id="2147713701" r:id="rId5"/>
    <p:sldLayoutId id="2147713702" r:id="rId6"/>
    <p:sldLayoutId id="2147713703" r:id="rId7"/>
    <p:sldLayoutId id="2147713704" r:id="rId8"/>
    <p:sldLayoutId id="2147713705" r:id="rId9"/>
    <p:sldLayoutId id="2147713706" r:id="rId10"/>
    <p:sldLayoutId id="214771370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93485E6-A256-234C-BCAB-DC63E05E0F90}"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987" r:id="rId1"/>
    <p:sldLayoutId id="2147713708" r:id="rId2"/>
    <p:sldLayoutId id="2147713709" r:id="rId3"/>
    <p:sldLayoutId id="2147713710" r:id="rId4"/>
    <p:sldLayoutId id="2147713711" r:id="rId5"/>
    <p:sldLayoutId id="2147713712" r:id="rId6"/>
    <p:sldLayoutId id="2147713713" r:id="rId7"/>
    <p:sldLayoutId id="2147713714" r:id="rId8"/>
    <p:sldLayoutId id="2147713715" r:id="rId9"/>
    <p:sldLayoutId id="2147713716" r:id="rId10"/>
    <p:sldLayoutId id="214771371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01E89AB-20EC-B04E-AA90-FB7D6F2C9C32}"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988" r:id="rId1"/>
    <p:sldLayoutId id="2147713718" r:id="rId2"/>
    <p:sldLayoutId id="2147713719" r:id="rId3"/>
    <p:sldLayoutId id="2147713720" r:id="rId4"/>
    <p:sldLayoutId id="2147713721" r:id="rId5"/>
    <p:sldLayoutId id="2147713722" r:id="rId6"/>
    <p:sldLayoutId id="2147713723" r:id="rId7"/>
    <p:sldLayoutId id="2147713724" r:id="rId8"/>
    <p:sldLayoutId id="2147713725" r:id="rId9"/>
    <p:sldLayoutId id="2147713726" r:id="rId10"/>
    <p:sldLayoutId id="214771372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C78A1CB-608F-C942-8F64-2EE7D4E62465}"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89" r:id="rId1"/>
    <p:sldLayoutId id="2147713728" r:id="rId2"/>
    <p:sldLayoutId id="2147713729" r:id="rId3"/>
    <p:sldLayoutId id="2147713730" r:id="rId4"/>
    <p:sldLayoutId id="2147713731" r:id="rId5"/>
    <p:sldLayoutId id="2147713732" r:id="rId6"/>
    <p:sldLayoutId id="2147713733" r:id="rId7"/>
    <p:sldLayoutId id="2147713734" r:id="rId8"/>
    <p:sldLayoutId id="2147713735" r:id="rId9"/>
    <p:sldLayoutId id="2147713736" r:id="rId10"/>
    <p:sldLayoutId id="214771373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738" r:id="rId1"/>
    <p:sldLayoutId id="2147713739" r:id="rId2"/>
    <p:sldLayoutId id="2147713740" r:id="rId3"/>
    <p:sldLayoutId id="2147713741" r:id="rId4"/>
    <p:sldLayoutId id="2147713742" r:id="rId5"/>
    <p:sldLayoutId id="2147713743" r:id="rId6"/>
    <p:sldLayoutId id="2147713744" r:id="rId7"/>
    <p:sldLayoutId id="2147713745" r:id="rId8"/>
    <p:sldLayoutId id="2147713746" r:id="rId9"/>
    <p:sldLayoutId id="2147713747" r:id="rId10"/>
    <p:sldLayoutId id="214771374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E09E1ECE-48C7-C24C-8AFD-39034A22BF8D}"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3990" r:id="rId1"/>
    <p:sldLayoutId id="2147713749" r:id="rId2"/>
    <p:sldLayoutId id="2147713750" r:id="rId3"/>
    <p:sldLayoutId id="2147713751" r:id="rId4"/>
    <p:sldLayoutId id="2147713752" r:id="rId5"/>
    <p:sldLayoutId id="2147713753" r:id="rId6"/>
    <p:sldLayoutId id="2147713754" r:id="rId7"/>
    <p:sldLayoutId id="2147713755" r:id="rId8"/>
    <p:sldLayoutId id="2147713756" r:id="rId9"/>
    <p:sldLayoutId id="2147713757" r:id="rId10"/>
    <p:sldLayoutId id="2147713758"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89283E6-2B09-7C42-B6D6-EAC2628CCF14}"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1" r:id="rId1"/>
    <p:sldLayoutId id="2147713759" r:id="rId2"/>
    <p:sldLayoutId id="2147713760" r:id="rId3"/>
    <p:sldLayoutId id="2147713761" r:id="rId4"/>
    <p:sldLayoutId id="2147713762" r:id="rId5"/>
    <p:sldLayoutId id="2147713763" r:id="rId6"/>
    <p:sldLayoutId id="2147713764" r:id="rId7"/>
    <p:sldLayoutId id="2147713765" r:id="rId8"/>
    <p:sldLayoutId id="2147713766" r:id="rId9"/>
    <p:sldLayoutId id="2147713767" r:id="rId10"/>
    <p:sldLayoutId id="214771376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E623CFA-6830-3D41-989F-FA6EB71FF63D}"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2" r:id="rId1"/>
    <p:sldLayoutId id="2147713769" r:id="rId2"/>
    <p:sldLayoutId id="2147713770" r:id="rId3"/>
    <p:sldLayoutId id="2147713771" r:id="rId4"/>
    <p:sldLayoutId id="2147713772" r:id="rId5"/>
    <p:sldLayoutId id="2147713773" r:id="rId6"/>
    <p:sldLayoutId id="2147713774" r:id="rId7"/>
    <p:sldLayoutId id="2147713775" r:id="rId8"/>
    <p:sldLayoutId id="2147713776" r:id="rId9"/>
    <p:sldLayoutId id="2147713777" r:id="rId10"/>
    <p:sldLayoutId id="214771377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62C4955-7C06-8F43-A37F-EBE23EB37E51}"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3" r:id="rId1"/>
    <p:sldLayoutId id="2147713779" r:id="rId2"/>
    <p:sldLayoutId id="2147713780" r:id="rId3"/>
    <p:sldLayoutId id="2147713781" r:id="rId4"/>
    <p:sldLayoutId id="2147713782" r:id="rId5"/>
    <p:sldLayoutId id="2147713783" r:id="rId6"/>
    <p:sldLayoutId id="2147713784" r:id="rId7"/>
    <p:sldLayoutId id="2147713785" r:id="rId8"/>
    <p:sldLayoutId id="2147713786" r:id="rId9"/>
    <p:sldLayoutId id="2147713787" r:id="rId10"/>
    <p:sldLayoutId id="214771378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9FF5721-2FEE-814B-92E2-D2DF4F9C86B2}"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4" r:id="rId1"/>
    <p:sldLayoutId id="2147713789" r:id="rId2"/>
    <p:sldLayoutId id="2147713790" r:id="rId3"/>
    <p:sldLayoutId id="2147713791" r:id="rId4"/>
    <p:sldLayoutId id="2147713792" r:id="rId5"/>
    <p:sldLayoutId id="2147713793" r:id="rId6"/>
    <p:sldLayoutId id="2147713794" r:id="rId7"/>
    <p:sldLayoutId id="2147713795" r:id="rId8"/>
    <p:sldLayoutId id="2147713796" r:id="rId9"/>
    <p:sldLayoutId id="2147713797" r:id="rId10"/>
    <p:sldLayoutId id="214771379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36FB32C3-3F62-4D49-B02E-2F89E5615E60}"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3995" r:id="rId1"/>
    <p:sldLayoutId id="2147713799" r:id="rId2"/>
    <p:sldLayoutId id="2147713800" r:id="rId3"/>
    <p:sldLayoutId id="2147713801" r:id="rId4"/>
    <p:sldLayoutId id="2147713802" r:id="rId5"/>
    <p:sldLayoutId id="2147713803" r:id="rId6"/>
    <p:sldLayoutId id="2147713804" r:id="rId7"/>
    <p:sldLayoutId id="2147713805" r:id="rId8"/>
    <p:sldLayoutId id="2147713806" r:id="rId9"/>
    <p:sldLayoutId id="2147713807" r:id="rId10"/>
    <p:sldLayoutId id="214771380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FF64395-1A38-2A45-A512-7B2EFFD258A4}"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996" r:id="rId1"/>
    <p:sldLayoutId id="2147713809" r:id="rId2"/>
    <p:sldLayoutId id="2147713810" r:id="rId3"/>
    <p:sldLayoutId id="2147713811" r:id="rId4"/>
    <p:sldLayoutId id="2147713812" r:id="rId5"/>
    <p:sldLayoutId id="2147713813" r:id="rId6"/>
    <p:sldLayoutId id="2147713814" r:id="rId7"/>
    <p:sldLayoutId id="2147713815" r:id="rId8"/>
    <p:sldLayoutId id="2147713816" r:id="rId9"/>
    <p:sldLayoutId id="2147713817" r:id="rId10"/>
    <p:sldLayoutId id="214771381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19" r:id="rId1"/>
    <p:sldLayoutId id="2147713820" r:id="rId2"/>
    <p:sldLayoutId id="2147713821" r:id="rId3"/>
    <p:sldLayoutId id="2147713822" r:id="rId4"/>
    <p:sldLayoutId id="2147713823" r:id="rId5"/>
    <p:sldLayoutId id="2147713824" r:id="rId6"/>
    <p:sldLayoutId id="2147713825" r:id="rId7"/>
    <p:sldLayoutId id="2147713826" r:id="rId8"/>
    <p:sldLayoutId id="2147713827" r:id="rId9"/>
    <p:sldLayoutId id="2147713828" r:id="rId10"/>
    <p:sldLayoutId id="214771382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7875E359-B939-F64F-A63B-62A7E48C8A5F}"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3997" r:id="rId1"/>
    <p:sldLayoutId id="2147713998" r:id="rId2"/>
    <p:sldLayoutId id="2147713999" r:id="rId3"/>
    <p:sldLayoutId id="2147714000" r:id="rId4"/>
    <p:sldLayoutId id="2147714001" r:id="rId5"/>
    <p:sldLayoutId id="2147714002" r:id="rId6"/>
    <p:sldLayoutId id="2147714003" r:id="rId7"/>
    <p:sldLayoutId id="2147714004" r:id="rId8"/>
    <p:sldLayoutId id="2147714005" r:id="rId9"/>
    <p:sldLayoutId id="2147714006" r:id="rId10"/>
    <p:sldLayoutId id="214771400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9D808C8-807B-434D-A288-B06007B833B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08" r:id="rId1"/>
    <p:sldLayoutId id="2147714009" r:id="rId2"/>
    <p:sldLayoutId id="2147714010" r:id="rId3"/>
    <p:sldLayoutId id="2147714011" r:id="rId4"/>
    <p:sldLayoutId id="2147714012" r:id="rId5"/>
    <p:sldLayoutId id="2147714013" r:id="rId6"/>
    <p:sldLayoutId id="2147714014" r:id="rId7"/>
    <p:sldLayoutId id="2147714015" r:id="rId8"/>
    <p:sldLayoutId id="2147714016" r:id="rId9"/>
    <p:sldLayoutId id="2147714017" r:id="rId10"/>
    <p:sldLayoutId id="214771401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73BB414-DC46-2544-8E42-5A17CDFE119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19" r:id="rId1"/>
    <p:sldLayoutId id="2147714020" r:id="rId2"/>
    <p:sldLayoutId id="2147714021" r:id="rId3"/>
    <p:sldLayoutId id="2147714022" r:id="rId4"/>
    <p:sldLayoutId id="2147714023" r:id="rId5"/>
    <p:sldLayoutId id="2147714024" r:id="rId6"/>
    <p:sldLayoutId id="2147714025" r:id="rId7"/>
    <p:sldLayoutId id="2147714026" r:id="rId8"/>
    <p:sldLayoutId id="2147714027" r:id="rId9"/>
    <p:sldLayoutId id="2147714028" r:id="rId10"/>
    <p:sldLayoutId id="214771402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F9F2868-AD1F-9B4E-B6D4-5D41BE24F43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30" r:id="rId1"/>
    <p:sldLayoutId id="2147714031" r:id="rId2"/>
    <p:sldLayoutId id="2147714032" r:id="rId3"/>
    <p:sldLayoutId id="2147714033" r:id="rId4"/>
    <p:sldLayoutId id="2147714034" r:id="rId5"/>
    <p:sldLayoutId id="2147714035" r:id="rId6"/>
    <p:sldLayoutId id="2147714036" r:id="rId7"/>
    <p:sldLayoutId id="2147714037" r:id="rId8"/>
    <p:sldLayoutId id="2147714038" r:id="rId9"/>
    <p:sldLayoutId id="2147714039" r:id="rId10"/>
    <p:sldLayoutId id="214771404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C0AA2F2D-60E2-D74B-9CA0-4868CC41CB0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41" r:id="rId1"/>
    <p:sldLayoutId id="2147714042" r:id="rId2"/>
    <p:sldLayoutId id="2147714043" r:id="rId3"/>
    <p:sldLayoutId id="2147714044" r:id="rId4"/>
    <p:sldLayoutId id="2147714045" r:id="rId5"/>
    <p:sldLayoutId id="2147714046" r:id="rId6"/>
    <p:sldLayoutId id="2147714047" r:id="rId7"/>
    <p:sldLayoutId id="2147714048" r:id="rId8"/>
    <p:sldLayoutId id="2147714049" r:id="rId9"/>
    <p:sldLayoutId id="2147714050" r:id="rId10"/>
    <p:sldLayoutId id="214771405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56ACFDE-EA20-554E-8DF6-12A7973B34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52" r:id="rId1"/>
    <p:sldLayoutId id="2147714053" r:id="rId2"/>
    <p:sldLayoutId id="2147714054" r:id="rId3"/>
    <p:sldLayoutId id="2147714055" r:id="rId4"/>
    <p:sldLayoutId id="2147714056" r:id="rId5"/>
    <p:sldLayoutId id="2147714057" r:id="rId6"/>
    <p:sldLayoutId id="2147714058" r:id="rId7"/>
    <p:sldLayoutId id="2147714059" r:id="rId8"/>
    <p:sldLayoutId id="2147714060" r:id="rId9"/>
    <p:sldLayoutId id="2147714061" r:id="rId10"/>
    <p:sldLayoutId id="214771406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FBAB543-9C3B-3B4B-A491-36ECC8D028B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63" r:id="rId1"/>
    <p:sldLayoutId id="2147714064" r:id="rId2"/>
    <p:sldLayoutId id="2147714065" r:id="rId3"/>
    <p:sldLayoutId id="2147714066" r:id="rId4"/>
    <p:sldLayoutId id="2147714067" r:id="rId5"/>
    <p:sldLayoutId id="2147714068" r:id="rId6"/>
    <p:sldLayoutId id="2147714069" r:id="rId7"/>
    <p:sldLayoutId id="2147714070" r:id="rId8"/>
    <p:sldLayoutId id="2147714071" r:id="rId9"/>
    <p:sldLayoutId id="2147714072" r:id="rId10"/>
    <p:sldLayoutId id="214771407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F572A4F-F2FA-834F-AC35-971D0DB2C19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74" r:id="rId1"/>
    <p:sldLayoutId id="2147714075" r:id="rId2"/>
    <p:sldLayoutId id="2147714076" r:id="rId3"/>
    <p:sldLayoutId id="2147714077" r:id="rId4"/>
    <p:sldLayoutId id="2147714078" r:id="rId5"/>
    <p:sldLayoutId id="2147714079" r:id="rId6"/>
    <p:sldLayoutId id="2147714080" r:id="rId7"/>
    <p:sldLayoutId id="2147714081" r:id="rId8"/>
    <p:sldLayoutId id="2147714082" r:id="rId9"/>
    <p:sldLayoutId id="2147714083" r:id="rId10"/>
    <p:sldLayoutId id="214771408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31157A5-8945-C143-B1B8-2BAFB01FF3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085" r:id="rId1"/>
    <p:sldLayoutId id="2147714086" r:id="rId2"/>
    <p:sldLayoutId id="2147714087" r:id="rId3"/>
    <p:sldLayoutId id="2147714088" r:id="rId4"/>
    <p:sldLayoutId id="2147714089" r:id="rId5"/>
    <p:sldLayoutId id="2147714090" r:id="rId6"/>
    <p:sldLayoutId id="2147714091" r:id="rId7"/>
    <p:sldLayoutId id="2147714092" r:id="rId8"/>
    <p:sldLayoutId id="2147714093" r:id="rId9"/>
    <p:sldLayoutId id="2147714094" r:id="rId10"/>
    <p:sldLayoutId id="214771409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830" r:id="rId1"/>
    <p:sldLayoutId id="2147713831" r:id="rId2"/>
    <p:sldLayoutId id="2147713832" r:id="rId3"/>
    <p:sldLayoutId id="2147713833" r:id="rId4"/>
    <p:sldLayoutId id="2147713834" r:id="rId5"/>
    <p:sldLayoutId id="2147713835" r:id="rId6"/>
    <p:sldLayoutId id="2147713836" r:id="rId7"/>
    <p:sldLayoutId id="2147713837" r:id="rId8"/>
    <p:sldLayoutId id="2147713838" r:id="rId9"/>
    <p:sldLayoutId id="2147713839" r:id="rId10"/>
    <p:sldLayoutId id="2147713840"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096" r:id="rId1"/>
    <p:sldLayoutId id="2147713841" r:id="rId2"/>
    <p:sldLayoutId id="2147713842" r:id="rId3"/>
    <p:sldLayoutId id="2147713843" r:id="rId4"/>
    <p:sldLayoutId id="2147713844" r:id="rId5"/>
    <p:sldLayoutId id="2147713845" r:id="rId6"/>
    <p:sldLayoutId id="2147713846" r:id="rId7"/>
    <p:sldLayoutId id="2147713847" r:id="rId8"/>
    <p:sldLayoutId id="2147713848" r:id="rId9"/>
    <p:sldLayoutId id="2147713849" r:id="rId10"/>
    <p:sldLayoutId id="2147713850"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9F5F991-37C7-CA42-83EF-99684BA30CBB}"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51" r:id="rId1"/>
    <p:sldLayoutId id="2147713852" r:id="rId2"/>
    <p:sldLayoutId id="2147713853" r:id="rId3"/>
    <p:sldLayoutId id="2147713854" r:id="rId4"/>
    <p:sldLayoutId id="2147713855" r:id="rId5"/>
    <p:sldLayoutId id="2147713856" r:id="rId6"/>
    <p:sldLayoutId id="2147713857" r:id="rId7"/>
    <p:sldLayoutId id="2147713858" r:id="rId8"/>
    <p:sldLayoutId id="2147713859" r:id="rId9"/>
    <p:sldLayoutId id="2147713860" r:id="rId10"/>
    <p:sldLayoutId id="214771386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3C1B5F6C-2CE3-FD4B-92C0-2ED22C45421D}"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62" r:id="rId1"/>
    <p:sldLayoutId id="2147713863" r:id="rId2"/>
    <p:sldLayoutId id="2147713864" r:id="rId3"/>
    <p:sldLayoutId id="2147713865" r:id="rId4"/>
    <p:sldLayoutId id="2147713866" r:id="rId5"/>
    <p:sldLayoutId id="2147713867" r:id="rId6"/>
    <p:sldLayoutId id="2147713868" r:id="rId7"/>
    <p:sldLayoutId id="2147713869" r:id="rId8"/>
    <p:sldLayoutId id="2147713870" r:id="rId9"/>
    <p:sldLayoutId id="2147713871" r:id="rId10"/>
    <p:sldLayoutId id="214771387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FDD2D6B-2FAA-D646-AA59-42E7960E5E4E}"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73" r:id="rId1"/>
    <p:sldLayoutId id="2147713874" r:id="rId2"/>
    <p:sldLayoutId id="2147713875" r:id="rId3"/>
    <p:sldLayoutId id="2147713876" r:id="rId4"/>
    <p:sldLayoutId id="2147713877" r:id="rId5"/>
    <p:sldLayoutId id="2147713878" r:id="rId6"/>
    <p:sldLayoutId id="2147713879" r:id="rId7"/>
    <p:sldLayoutId id="2147713880" r:id="rId8"/>
    <p:sldLayoutId id="2147713881" r:id="rId9"/>
    <p:sldLayoutId id="2147713882" r:id="rId10"/>
    <p:sldLayoutId id="214771388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81232FB-9226-EF4C-A5E1-7E7B191F97C8}"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84" r:id="rId1"/>
    <p:sldLayoutId id="2147713885" r:id="rId2"/>
    <p:sldLayoutId id="2147713886" r:id="rId3"/>
    <p:sldLayoutId id="2147713887" r:id="rId4"/>
    <p:sldLayoutId id="2147713888" r:id="rId5"/>
    <p:sldLayoutId id="2147713889" r:id="rId6"/>
    <p:sldLayoutId id="2147713890" r:id="rId7"/>
    <p:sldLayoutId id="2147713891" r:id="rId8"/>
    <p:sldLayoutId id="2147713892" r:id="rId9"/>
    <p:sldLayoutId id="2147713893" r:id="rId10"/>
    <p:sldLayoutId id="214771389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DC1DD67A-EF50-4F48-8F87-646B8AF637F1}"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895" r:id="rId1"/>
    <p:sldLayoutId id="2147713896" r:id="rId2"/>
    <p:sldLayoutId id="2147713897" r:id="rId3"/>
    <p:sldLayoutId id="2147713898" r:id="rId4"/>
    <p:sldLayoutId id="2147713899" r:id="rId5"/>
    <p:sldLayoutId id="2147713900" r:id="rId6"/>
    <p:sldLayoutId id="2147713901" r:id="rId7"/>
    <p:sldLayoutId id="2147713902" r:id="rId8"/>
    <p:sldLayoutId id="2147713903" r:id="rId9"/>
    <p:sldLayoutId id="2147713904" r:id="rId10"/>
    <p:sldLayoutId id="214771390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0BC2E68D-8C28-B849-8726-9BB9D8F8B29F}"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06" r:id="rId1"/>
    <p:sldLayoutId id="2147713907" r:id="rId2"/>
    <p:sldLayoutId id="2147713908" r:id="rId3"/>
    <p:sldLayoutId id="2147713909" r:id="rId4"/>
    <p:sldLayoutId id="2147713910" r:id="rId5"/>
    <p:sldLayoutId id="2147713911" r:id="rId6"/>
    <p:sldLayoutId id="2147713912" r:id="rId7"/>
    <p:sldLayoutId id="2147713913" r:id="rId8"/>
    <p:sldLayoutId id="2147713914" r:id="rId9"/>
    <p:sldLayoutId id="2147713915" r:id="rId10"/>
    <p:sldLayoutId id="214771391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2E7BC8B-A42B-7E45-B75D-47CE5824822B}"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17" r:id="rId1"/>
    <p:sldLayoutId id="2147713918" r:id="rId2"/>
    <p:sldLayoutId id="2147713919" r:id="rId3"/>
    <p:sldLayoutId id="2147713920" r:id="rId4"/>
    <p:sldLayoutId id="2147713921" r:id="rId5"/>
    <p:sldLayoutId id="2147713922" r:id="rId6"/>
    <p:sldLayoutId id="2147713923" r:id="rId7"/>
    <p:sldLayoutId id="2147713924" r:id="rId8"/>
    <p:sldLayoutId id="2147713925" r:id="rId9"/>
    <p:sldLayoutId id="2147713926" r:id="rId10"/>
    <p:sldLayoutId id="214771392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5DD5E19-8CD5-8E46-BA4B-876D401C9C4F}"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928" r:id="rId1"/>
    <p:sldLayoutId id="2147713929" r:id="rId2"/>
    <p:sldLayoutId id="2147713930" r:id="rId3"/>
    <p:sldLayoutId id="2147713931" r:id="rId4"/>
    <p:sldLayoutId id="2147713932" r:id="rId5"/>
    <p:sldLayoutId id="2147713933" r:id="rId6"/>
    <p:sldLayoutId id="2147713934" r:id="rId7"/>
    <p:sldLayoutId id="2147713935" r:id="rId8"/>
    <p:sldLayoutId id="2147713936" r:id="rId9"/>
    <p:sldLayoutId id="2147713937" r:id="rId10"/>
    <p:sldLayoutId id="214771393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18338E31-CC26-0846-8DE3-044701566501}"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097" r:id="rId1"/>
    <p:sldLayoutId id="2147714098" r:id="rId2"/>
    <p:sldLayoutId id="2147714099" r:id="rId3"/>
    <p:sldLayoutId id="2147714100" r:id="rId4"/>
    <p:sldLayoutId id="2147714101" r:id="rId5"/>
    <p:sldLayoutId id="2147714102" r:id="rId6"/>
    <p:sldLayoutId id="2147714103" r:id="rId7"/>
    <p:sldLayoutId id="2147714104" r:id="rId8"/>
    <p:sldLayoutId id="2147714105" r:id="rId9"/>
    <p:sldLayoutId id="2147714106" r:id="rId10"/>
    <p:sldLayoutId id="2147714107" r:id="rId11"/>
    <p:sldLayoutId id="2147714108"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28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0259A0C3-BAF2-D14B-A6FC-611D7576392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39" r:id="rId1"/>
    <p:sldLayoutId id="2147713940" r:id="rId2"/>
    <p:sldLayoutId id="2147713941" r:id="rId3"/>
    <p:sldLayoutId id="2147713942" r:id="rId4"/>
    <p:sldLayoutId id="2147713943" r:id="rId5"/>
    <p:sldLayoutId id="2147713944" r:id="rId6"/>
    <p:sldLayoutId id="2147713945" r:id="rId7"/>
    <p:sldLayoutId id="2147713946" r:id="rId8"/>
    <p:sldLayoutId id="2147713947" r:id="rId9"/>
    <p:sldLayoutId id="2147713948" r:id="rId10"/>
    <p:sldLayoutId id="2147713949"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751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781BE5D1-1A0B-C249-93CD-81EBB473A71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950" r:id="rId1"/>
    <p:sldLayoutId id="2147713951" r:id="rId2"/>
    <p:sldLayoutId id="2147713952" r:id="rId3"/>
    <p:sldLayoutId id="2147713953" r:id="rId4"/>
    <p:sldLayoutId id="2147713954" r:id="rId5"/>
    <p:sldLayoutId id="2147713955" r:id="rId6"/>
    <p:sldLayoutId id="2147713956" r:id="rId7"/>
    <p:sldLayoutId id="2147713957" r:id="rId8"/>
    <p:sldLayoutId id="2147713958" r:id="rId9"/>
    <p:sldLayoutId id="2147713959" r:id="rId10"/>
    <p:sldLayoutId id="2147713960"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17280415-941B-3941-B86A-069D6DD7789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109" r:id="rId1"/>
    <p:sldLayoutId id="2147714110" r:id="rId2"/>
    <p:sldLayoutId id="2147714111" r:id="rId3"/>
    <p:sldLayoutId id="2147714112" r:id="rId4"/>
    <p:sldLayoutId id="2147714113" r:id="rId5"/>
    <p:sldLayoutId id="2147714114" r:id="rId6"/>
    <p:sldLayoutId id="2147714115" r:id="rId7"/>
    <p:sldLayoutId id="2147714116" r:id="rId8"/>
    <p:sldLayoutId id="2147714117" r:id="rId9"/>
    <p:sldLayoutId id="2147714118" r:id="rId10"/>
    <p:sldLayoutId id="2147714119" r:id="rId11"/>
    <p:sldLayoutId id="2147714120" r:id="rId12"/>
    <p:sldLayoutId id="2147714121" r:id="rId13"/>
    <p:sldLayoutId id="2147714122" r:id="rId14"/>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pitchFamily="34" charset="0"/>
        </a:defRPr>
      </a:lvl5pPr>
      <a:lvl6pPr marL="455778" algn="ctr" rtl="0" fontAlgn="base">
        <a:spcBef>
          <a:spcPct val="0"/>
        </a:spcBef>
        <a:spcAft>
          <a:spcPct val="0"/>
        </a:spcAft>
        <a:defRPr sz="4400">
          <a:solidFill>
            <a:schemeClr val="tx2"/>
          </a:solidFill>
          <a:latin typeface="Times New Roman" pitchFamily="18" charset="0"/>
          <a:cs typeface="Arial" pitchFamily="34" charset="0"/>
        </a:defRPr>
      </a:lvl6pPr>
      <a:lvl7pPr marL="911560" algn="ctr" rtl="0" fontAlgn="base">
        <a:spcBef>
          <a:spcPct val="0"/>
        </a:spcBef>
        <a:spcAft>
          <a:spcPct val="0"/>
        </a:spcAft>
        <a:defRPr sz="4400">
          <a:solidFill>
            <a:schemeClr val="tx2"/>
          </a:solidFill>
          <a:latin typeface="Times New Roman" pitchFamily="18" charset="0"/>
          <a:cs typeface="Arial" pitchFamily="34" charset="0"/>
        </a:defRPr>
      </a:lvl7pPr>
      <a:lvl8pPr marL="1367343" algn="ctr" rtl="0" fontAlgn="base">
        <a:spcBef>
          <a:spcPct val="0"/>
        </a:spcBef>
        <a:spcAft>
          <a:spcPct val="0"/>
        </a:spcAft>
        <a:defRPr sz="4400">
          <a:solidFill>
            <a:schemeClr val="tx2"/>
          </a:solidFill>
          <a:latin typeface="Times New Roman" pitchFamily="18" charset="0"/>
          <a:cs typeface="Arial" pitchFamily="34" charset="0"/>
        </a:defRPr>
      </a:lvl8pPr>
      <a:lvl9pPr marL="1823121"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50278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88E8DAA-B285-6C48-85C6-CDCE025921EA}" type="slidenum">
              <a:rPr lang="en-US" altLang="en-US"/>
              <a:pPr>
                <a:defRPr/>
              </a:pPr>
              <a:t>‹#›</a:t>
            </a:fld>
            <a:endParaRPr lang="en-US" altLang="en-US"/>
          </a:p>
        </p:txBody>
      </p:sp>
      <p:sp>
        <p:nvSpPr>
          <p:cNvPr id="50278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123" r:id="rId1"/>
    <p:sldLayoutId id="2147713961" r:id="rId2"/>
    <p:sldLayoutId id="2147713962" r:id="rId3"/>
    <p:sldLayoutId id="2147713963" r:id="rId4"/>
    <p:sldLayoutId id="2147713964" r:id="rId5"/>
    <p:sldLayoutId id="2147713965" r:id="rId6"/>
    <p:sldLayoutId id="2147713966" r:id="rId7"/>
    <p:sldLayoutId id="2147713967" r:id="rId8"/>
    <p:sldLayoutId id="2147713968" r:id="rId9"/>
    <p:sldLayoutId id="2147713969" r:id="rId10"/>
    <p:sldLayoutId id="214771397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54.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5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4.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5.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5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176213"/>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solidFill>
                  <a:srgbClr val="FFFF00"/>
                </a:solidFill>
              </a:rPr>
              <a:t>Pharmacologic Approaches to Treating CKD in Type 2 DM (1)</a:t>
            </a:r>
          </a:p>
        </p:txBody>
      </p:sp>
      <p:sp>
        <p:nvSpPr>
          <p:cNvPr id="5" name="Rectangle 3"/>
          <p:cNvSpPr txBox="1">
            <a:spLocks noChangeArrowheads="1"/>
          </p:cNvSpPr>
          <p:nvPr/>
        </p:nvSpPr>
        <p:spPr bwMode="auto">
          <a:xfrm>
            <a:off x="150813" y="1476375"/>
            <a:ext cx="8855075" cy="507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514350" indent="-514350" eaLnBrk="1" hangingPunct="1">
              <a:lnSpc>
                <a:spcPct val="90000"/>
              </a:lnSpc>
              <a:buFont typeface="+mj-lt"/>
              <a:buAutoNum type="arabicPeriod"/>
              <a:defRPr/>
            </a:pPr>
            <a:r>
              <a:rPr lang="en-US" altLang="en-US" sz="2800" b="1" kern="0" dirty="0">
                <a:solidFill>
                  <a:srgbClr val="FFFFFF"/>
                </a:solidFill>
                <a:cs typeface="Times New Roman" pitchFamily="18" charset="0"/>
              </a:rPr>
              <a:t>Metformin must be considered the cornerstone of treatment when not contraindicated (eGFR &lt;30)</a:t>
            </a:r>
          </a:p>
          <a:p>
            <a:pPr marL="514350" indent="-514350" eaLnBrk="1" hangingPunct="1">
              <a:lnSpc>
                <a:spcPct val="90000"/>
              </a:lnSpc>
              <a:buFont typeface="+mj-lt"/>
              <a:buAutoNum type="arabicPeriod"/>
              <a:defRPr/>
            </a:pPr>
            <a:r>
              <a:rPr lang="en-US" altLang="en-US" sz="2800" b="1" kern="0" dirty="0">
                <a:solidFill>
                  <a:srgbClr val="FFFFFF"/>
                </a:solidFill>
                <a:cs typeface="Times New Roman" pitchFamily="18" charset="0"/>
              </a:rPr>
              <a:t>In patients not at goal on metformin monotherapy, adding an SGLT</a:t>
            </a:r>
            <a:r>
              <a:rPr lang="en-US" altLang="en-US" sz="2800" b="1" kern="0" baseline="-25000" dirty="0">
                <a:solidFill>
                  <a:srgbClr val="FFFFFF"/>
                </a:solidFill>
                <a:cs typeface="Times New Roman" pitchFamily="18" charset="0"/>
              </a:rPr>
              <a:t>2</a:t>
            </a:r>
            <a:r>
              <a:rPr lang="en-US" altLang="en-US" sz="2800" b="1" kern="0" dirty="0">
                <a:solidFill>
                  <a:srgbClr val="FFFFFF"/>
                </a:solidFill>
                <a:cs typeface="Times New Roman" pitchFamily="18" charset="0"/>
              </a:rPr>
              <a:t> inhibitor like empagliflozin is warranted when not contraindicated (eGFR &lt;45).   (+) CVD benefit ?Class effect?</a:t>
            </a:r>
          </a:p>
          <a:p>
            <a:pPr marL="514350" indent="-514350" eaLnBrk="1" hangingPunct="1">
              <a:lnSpc>
                <a:spcPct val="90000"/>
              </a:lnSpc>
              <a:buFont typeface="+mj-lt"/>
              <a:buAutoNum type="arabicPeriod"/>
              <a:defRPr/>
            </a:pPr>
            <a:r>
              <a:rPr lang="en-US" altLang="en-US" sz="2800" b="1" kern="0" dirty="0">
                <a:solidFill>
                  <a:srgbClr val="FFFFFF"/>
                </a:solidFill>
                <a:cs typeface="Times New Roman" pitchFamily="18" charset="0"/>
              </a:rPr>
              <a:t>Patients not at goal with metformin + SGLT</a:t>
            </a:r>
            <a:r>
              <a:rPr lang="en-US" altLang="en-US" sz="2800" b="1" kern="0" baseline="-25000" dirty="0">
                <a:solidFill>
                  <a:srgbClr val="FFFFFF"/>
                </a:solidFill>
                <a:cs typeface="Times New Roman" pitchFamily="18" charset="0"/>
              </a:rPr>
              <a:t>2</a:t>
            </a:r>
            <a:r>
              <a:rPr lang="en-US" altLang="en-US" sz="2800" b="1" kern="0" dirty="0">
                <a:solidFill>
                  <a:srgbClr val="FFFFFF"/>
                </a:solidFill>
                <a:cs typeface="Times New Roman" pitchFamily="18" charset="0"/>
              </a:rPr>
              <a:t> inhibitor, adding liraglutide is warranted when not contraindicated (eGFR &lt;30).  (+) CVD benefit </a:t>
            </a:r>
            <a:r>
              <a:rPr lang="en-US" altLang="en-US" sz="2800" b="1" u="sng" kern="0" dirty="0">
                <a:solidFill>
                  <a:srgbClr val="FFFFFF"/>
                </a:solidFill>
                <a:cs typeface="Times New Roman" pitchFamily="18" charset="0"/>
              </a:rPr>
              <a:t>NOT</a:t>
            </a:r>
            <a:r>
              <a:rPr lang="en-US" altLang="en-US" sz="2800" b="1" kern="0" dirty="0">
                <a:solidFill>
                  <a:srgbClr val="FFFFFF"/>
                </a:solidFill>
                <a:cs typeface="Times New Roman" pitchFamily="18" charset="0"/>
              </a:rPr>
              <a:t>  a class effect</a:t>
            </a:r>
          </a:p>
          <a:p>
            <a:pPr marL="514350" indent="-514350" eaLnBrk="1" hangingPunct="1">
              <a:lnSpc>
                <a:spcPct val="90000"/>
              </a:lnSpc>
              <a:buFont typeface="+mj-lt"/>
              <a:buAutoNum type="arabicPeriod"/>
              <a:defRPr/>
            </a:pPr>
            <a:r>
              <a:rPr lang="en-US" altLang="en-US" sz="2800" b="1" kern="0" dirty="0">
                <a:solidFill>
                  <a:srgbClr val="FFFFFF"/>
                </a:solidFill>
                <a:cs typeface="Times New Roman" pitchFamily="18" charset="0"/>
              </a:rPr>
              <a:t>Approaches 2 and 3 are interchangeable based on personal preference; SGLT</a:t>
            </a:r>
            <a:r>
              <a:rPr lang="en-US" altLang="en-US" sz="2800" b="1" kern="0" baseline="-25000" dirty="0">
                <a:solidFill>
                  <a:srgbClr val="FFFFFF"/>
                </a:solidFill>
                <a:cs typeface="Times New Roman" pitchFamily="18" charset="0"/>
              </a:rPr>
              <a:t>2</a:t>
            </a:r>
            <a:r>
              <a:rPr lang="en-US" altLang="en-US" sz="2800" b="1" kern="0" dirty="0">
                <a:solidFill>
                  <a:srgbClr val="FFFFFF"/>
                </a:solidFill>
                <a:cs typeface="Times New Roman" pitchFamily="18" charset="0"/>
              </a:rPr>
              <a:t> inhibition ↑glucagon</a:t>
            </a:r>
          </a:p>
          <a:p>
            <a:pPr marL="514350" indent="-514350" eaLnBrk="1" hangingPunct="1">
              <a:lnSpc>
                <a:spcPct val="90000"/>
              </a:lnSpc>
              <a:buFont typeface="+mj-lt"/>
              <a:buAutoNum type="arabicPeriod"/>
              <a:defRPr/>
            </a:pPr>
            <a:endParaRPr lang="en-US" altLang="en-US" sz="2800" b="1" kern="0" dirty="0">
              <a:solidFill>
                <a:srgbClr val="FFFFFF"/>
              </a:solidFill>
              <a:cs typeface="Times New Roman" pitchFamily="18" charset="0"/>
            </a:endParaRPr>
          </a:p>
          <a:p>
            <a:pPr marL="514350" indent="-514350" eaLnBrk="1" hangingPunct="1">
              <a:lnSpc>
                <a:spcPct val="90000"/>
              </a:lnSpc>
              <a:buFont typeface="+mj-lt"/>
              <a:buAutoNum type="arabicPeriod"/>
              <a:defRPr/>
            </a:pPr>
            <a:endParaRPr lang="en-US" altLang="en-US" sz="2800" b="1" kern="0" dirty="0">
              <a:solidFill>
                <a:srgbClr val="FFFFFF"/>
              </a:solidFill>
              <a:cs typeface="Times New Roman" pitchFamily="18" charset="0"/>
            </a:endParaRPr>
          </a:p>
          <a:p>
            <a:pPr marL="0" indent="0" eaLnBrk="1" hangingPunct="1">
              <a:lnSpc>
                <a:spcPct val="90000"/>
              </a:lnSpc>
              <a:buFontTx/>
              <a:buNone/>
              <a:defRPr/>
            </a:pPr>
            <a:endParaRPr lang="en-US" altLang="en-US" sz="2800" b="1" kern="0" dirty="0">
              <a:solidFill>
                <a:srgbClr val="FFFFFF"/>
              </a:solidFill>
              <a:cs typeface="Times New Roman" pitchFamily="18" charset="0"/>
            </a:endParaRPr>
          </a:p>
          <a:p>
            <a:pPr marL="457200" indent="-457200" eaLnBrk="1" hangingPunct="1">
              <a:lnSpc>
                <a:spcPct val="90000"/>
              </a:lnSpc>
              <a:defRPr/>
            </a:pPr>
            <a:endParaRPr lang="en-US" altLang="en-US" sz="2600" b="1" kern="0" dirty="0">
              <a:solidFill>
                <a:srgbClr val="FFFFFF"/>
              </a:solidFill>
              <a:cs typeface="Times New Roman" pitchFamily="18" charset="0"/>
            </a:endParaRPr>
          </a:p>
          <a:p>
            <a:pPr marL="457200" indent="-457200" eaLnBrk="1" hangingPunct="1">
              <a:lnSpc>
                <a:spcPct val="90000"/>
              </a:lnSpc>
              <a:defRPr/>
            </a:pPr>
            <a:endParaRPr lang="en-US" altLang="en-US" sz="2600" b="1" kern="0" dirty="0">
              <a:solidFill>
                <a:srgbClr val="FFFFFF"/>
              </a:solidFill>
              <a:cs typeface="Times New Roman" pitchFamily="18" charset="0"/>
            </a:endParaRPr>
          </a:p>
          <a:p>
            <a:pPr marL="457200" indent="-457200" eaLnBrk="1" hangingPunct="1">
              <a:lnSpc>
                <a:spcPct val="90000"/>
              </a:lnSpc>
              <a:defRPr/>
            </a:pPr>
            <a:endParaRPr lang="en-US" altLang="en-US" sz="2600" b="1" kern="0" dirty="0">
              <a:solidFill>
                <a:srgbClr val="FFFFFF"/>
              </a:solidFill>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9169685"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0"/>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solidFill>
                  <a:srgbClr val="FFFF00"/>
                </a:solidFill>
              </a:rPr>
              <a:t>Pharmacologic Approaches to Treating CKD in Type 2 DM (2)</a:t>
            </a:r>
          </a:p>
        </p:txBody>
      </p:sp>
      <p:sp>
        <p:nvSpPr>
          <p:cNvPr id="572419" name="Rectangle 3"/>
          <p:cNvSpPr txBox="1">
            <a:spLocks noChangeArrowheads="1"/>
          </p:cNvSpPr>
          <p:nvPr/>
        </p:nvSpPr>
        <p:spPr bwMode="auto">
          <a:xfrm>
            <a:off x="150813" y="1652588"/>
            <a:ext cx="8855075" cy="493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29" tIns="45714" rIns="91429" bIns="45714"/>
          <a:lstStyle>
            <a:lvl1pPr marL="342900" indent="-342900">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lnSpc>
                <a:spcPct val="90000"/>
              </a:lnSpc>
              <a:defRPr/>
            </a:pPr>
            <a:r>
              <a:rPr lang="en-US" altLang="en-US" sz="2600" b="1" smtClean="0">
                <a:solidFill>
                  <a:srgbClr val="FFFFFF"/>
                </a:solidFill>
                <a:ea typeface="MS PGothic" charset="-128"/>
                <a:cs typeface="Times New Roman" charset="0"/>
              </a:rPr>
              <a:t>The goal for blood pressure in a patient with type 2 DM with or without CKD should be &lt;120/80 mmHg; the blood pressure goal should be 5 mmHg above syncope if albuminuria is present!!</a:t>
            </a:r>
          </a:p>
          <a:p>
            <a:pPr eaLnBrk="1" hangingPunct="1">
              <a:lnSpc>
                <a:spcPct val="90000"/>
              </a:lnSpc>
              <a:defRPr/>
            </a:pPr>
            <a:r>
              <a:rPr lang="en-US" altLang="en-US" sz="2600" b="1" smtClean="0">
                <a:solidFill>
                  <a:srgbClr val="FFFFFF"/>
                </a:solidFill>
                <a:ea typeface="MS PGothic" charset="-128"/>
                <a:cs typeface="Times New Roman" charset="0"/>
              </a:rPr>
              <a:t>Renin-Angiotensin System (RAS) inhibition is the cornerstone of treatment</a:t>
            </a:r>
          </a:p>
          <a:p>
            <a:pPr eaLnBrk="1" hangingPunct="1">
              <a:lnSpc>
                <a:spcPct val="90000"/>
              </a:lnSpc>
              <a:defRPr/>
            </a:pPr>
            <a:r>
              <a:rPr lang="en-US" altLang="en-US" sz="2600" b="1" smtClean="0">
                <a:solidFill>
                  <a:srgbClr val="FFFFFF"/>
                </a:solidFill>
                <a:ea typeface="MS PGothic" charset="-128"/>
                <a:cs typeface="Times New Roman" charset="0"/>
              </a:rPr>
              <a:t>The UACR goal is </a:t>
            </a:r>
            <a:r>
              <a:rPr lang="en-US" altLang="en-US" sz="2600" b="1" smtClean="0">
                <a:solidFill>
                  <a:srgbClr val="FF0000"/>
                </a:solidFill>
                <a:ea typeface="MS PGothic" charset="-128"/>
                <a:cs typeface="Times New Roman" charset="0"/>
              </a:rPr>
              <a:t>less</a:t>
            </a:r>
            <a:r>
              <a:rPr lang="en-US" altLang="en-US" sz="2600" b="1" smtClean="0">
                <a:solidFill>
                  <a:srgbClr val="FFFFFF"/>
                </a:solidFill>
                <a:ea typeface="MS PGothic" charset="-128"/>
                <a:cs typeface="Times New Roman" charset="0"/>
              </a:rPr>
              <a:t> than 7.5 for women and </a:t>
            </a:r>
            <a:r>
              <a:rPr lang="en-US" altLang="en-US" sz="2600" b="1" smtClean="0">
                <a:solidFill>
                  <a:srgbClr val="FF0000"/>
                </a:solidFill>
                <a:ea typeface="MS PGothic" charset="-128"/>
                <a:cs typeface="Times New Roman" charset="0"/>
              </a:rPr>
              <a:t>less</a:t>
            </a:r>
            <a:r>
              <a:rPr lang="en-US" altLang="en-US" sz="2600" b="1" smtClean="0">
                <a:solidFill>
                  <a:srgbClr val="FFFFFF"/>
                </a:solidFill>
                <a:ea typeface="MS PGothic" charset="-128"/>
                <a:cs typeface="Times New Roman" charset="0"/>
              </a:rPr>
              <a:t> than 4.0 for men (based on muscle mass)</a:t>
            </a:r>
          </a:p>
          <a:p>
            <a:pPr eaLnBrk="1" hangingPunct="1">
              <a:lnSpc>
                <a:spcPct val="90000"/>
              </a:lnSpc>
              <a:defRPr/>
            </a:pPr>
            <a:r>
              <a:rPr lang="en-US" altLang="en-US" sz="2600" b="1" smtClean="0">
                <a:solidFill>
                  <a:srgbClr val="FFFFFF"/>
                </a:solidFill>
                <a:ea typeface="MS PGothic" charset="-128"/>
                <a:cs typeface="Times New Roman" charset="0"/>
              </a:rPr>
              <a:t>In patients who are not at UACR goal despite acceptable blood pressure (or at risk of syncope), off-label higher dosing of an ACE inhibitor or ARB is warranted; “Duel” ACE inhibitor + ARB is also another option </a:t>
            </a:r>
            <a:endParaRPr lang="en-US" altLang="en-US" sz="2800" b="1" smtClean="0">
              <a:solidFill>
                <a:srgbClr val="FFFFFF"/>
              </a:solidFill>
              <a:ea typeface="MS PGothic" charset="-128"/>
              <a:cs typeface="Times New Roman" charset="0"/>
            </a:endParaRPr>
          </a:p>
          <a:p>
            <a:pPr eaLnBrk="1" hangingPunct="1">
              <a:lnSpc>
                <a:spcPct val="90000"/>
              </a:lnSpc>
              <a:buFont typeface="Times New Roman" charset="0"/>
              <a:buAutoNum type="arabicPeriod"/>
              <a:defRPr/>
            </a:pPr>
            <a:endParaRPr lang="en-US" altLang="en-US" sz="2800" b="1" smtClean="0">
              <a:solidFill>
                <a:srgbClr val="FFFFFF"/>
              </a:solidFill>
              <a:ea typeface="MS PGothic" charset="-128"/>
              <a:cs typeface="Times New Roman" charset="0"/>
            </a:endParaRPr>
          </a:p>
          <a:p>
            <a:pPr eaLnBrk="1" hangingPunct="1">
              <a:lnSpc>
                <a:spcPct val="90000"/>
              </a:lnSpc>
              <a:buFont typeface="Times New Roman" charset="0"/>
              <a:buAutoNum type="arabicPeriod"/>
              <a:defRPr/>
            </a:pPr>
            <a:endParaRPr lang="en-US" altLang="en-US" sz="2800" b="1" smtClean="0">
              <a:solidFill>
                <a:srgbClr val="FFFFFF"/>
              </a:solidFill>
              <a:ea typeface="MS PGothic" charset="-128"/>
              <a:cs typeface="Times New Roman" charset="0"/>
            </a:endParaRPr>
          </a:p>
          <a:p>
            <a:pPr eaLnBrk="1" hangingPunct="1">
              <a:lnSpc>
                <a:spcPct val="90000"/>
              </a:lnSpc>
              <a:buFontTx/>
              <a:buNone/>
              <a:defRPr/>
            </a:pPr>
            <a:endParaRPr lang="en-US" altLang="en-US" sz="28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9179879"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3" name="Title 1"/>
          <p:cNvSpPr>
            <a:spLocks noGrp="1"/>
          </p:cNvSpPr>
          <p:nvPr>
            <p:ph type="title"/>
          </p:nvPr>
        </p:nvSpPr>
        <p:spPr>
          <a:xfrm>
            <a:off x="193675" y="358775"/>
            <a:ext cx="8607425" cy="1143000"/>
          </a:xfrm>
        </p:spPr>
        <p:txBody>
          <a:bodyPr/>
          <a:lstStyle/>
          <a:p>
            <a:r>
              <a:rPr lang="en-US" altLang="en-US" sz="3600" b="1"/>
              <a:t>Valsartan/Sacubitril (Entresto) Inhibition of Neprilysin and Blockade of RAS</a:t>
            </a:r>
            <a:endParaRPr lang="en-US" altLang="en-US" sz="3600"/>
          </a:p>
        </p:txBody>
      </p:sp>
      <p:sp>
        <p:nvSpPr>
          <p:cNvPr id="525314" name="Rectangle 3"/>
          <p:cNvSpPr>
            <a:spLocks noChangeArrowheads="1"/>
          </p:cNvSpPr>
          <p:nvPr/>
        </p:nvSpPr>
        <p:spPr bwMode="auto">
          <a:xfrm>
            <a:off x="698500" y="6442075"/>
            <a:ext cx="29479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r>
              <a:rPr lang="en-US" altLang="en-US" sz="1600" b="1">
                <a:solidFill>
                  <a:srgbClr val="FFFFFF"/>
                </a:solidFill>
                <a:latin typeface="Times New Roman" charset="0"/>
              </a:rPr>
              <a:t>Circulation 2016;133:1115-1124</a:t>
            </a:r>
          </a:p>
        </p:txBody>
      </p:sp>
      <p:pic>
        <p:nvPicPr>
          <p:cNvPr id="57651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0100" y="1654175"/>
            <a:ext cx="7407275"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9160"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9061807" cy="6858000"/>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54274" cy="6858000"/>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157163"/>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solidFill>
                  <a:srgbClr val="FFFF00"/>
                </a:solidFill>
              </a:rPr>
              <a:t>Pharmacologic Approaches to Treating CKD in Type 2 DM (3)</a:t>
            </a:r>
          </a:p>
        </p:txBody>
      </p:sp>
      <p:sp>
        <p:nvSpPr>
          <p:cNvPr id="584707" name="Rectangle 3"/>
          <p:cNvSpPr txBox="1">
            <a:spLocks noChangeArrowheads="1"/>
          </p:cNvSpPr>
          <p:nvPr/>
        </p:nvSpPr>
        <p:spPr bwMode="auto">
          <a:xfrm>
            <a:off x="288925" y="1474788"/>
            <a:ext cx="8855075" cy="487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429" tIns="45714" rIns="91429" bIns="45714"/>
          <a:lstStyle>
            <a:lvl1pPr marL="342900" indent="-342900">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lnSpc>
                <a:spcPct val="90000"/>
              </a:lnSpc>
              <a:defRPr/>
            </a:pPr>
            <a:r>
              <a:rPr lang="en-US" altLang="en-US" sz="2400" b="1" smtClean="0">
                <a:solidFill>
                  <a:srgbClr val="FFFFFF"/>
                </a:solidFill>
                <a:ea typeface="MS PGothic" charset="-128"/>
                <a:cs typeface="Times New Roman" charset="0"/>
              </a:rPr>
              <a:t>Mineralocorticoid receptor antagonists (MRA) reduce albuminuria and total mortality when combined with RAS inhibition</a:t>
            </a:r>
          </a:p>
          <a:p>
            <a:pPr eaLnBrk="1" hangingPunct="1">
              <a:lnSpc>
                <a:spcPct val="90000"/>
              </a:lnSpc>
              <a:defRPr/>
            </a:pPr>
            <a:r>
              <a:rPr lang="en-US" altLang="en-US" sz="2400" b="1" smtClean="0">
                <a:solidFill>
                  <a:srgbClr val="FFFFFF"/>
                </a:solidFill>
                <a:ea typeface="MS PGothic" charset="-128"/>
                <a:cs typeface="Times New Roman" charset="0"/>
              </a:rPr>
              <a:t>However, MRA increases the risk of hyperkalemia in patients with stage 3b (eGFR 30-44) or higher stage CKD</a:t>
            </a:r>
          </a:p>
          <a:p>
            <a:pPr eaLnBrk="1" hangingPunct="1">
              <a:lnSpc>
                <a:spcPct val="90000"/>
              </a:lnSpc>
              <a:defRPr/>
            </a:pPr>
            <a:r>
              <a:rPr lang="en-US" altLang="en-US" sz="2400" b="1" smtClean="0">
                <a:solidFill>
                  <a:srgbClr val="FFFFFF"/>
                </a:solidFill>
                <a:ea typeface="MS PGothic" charset="-128"/>
                <a:cs typeface="Times New Roman" charset="0"/>
              </a:rPr>
              <a:t>When contraindications such as co-medication with potassium-sparing diuretics are respected and renal function and potassium levels are closely, patients with mild to moderate renal insufficiency appear to gain similar reductions in mortality and hospitalization by MRA as CHF patients with normal renal function</a:t>
            </a:r>
          </a:p>
          <a:p>
            <a:pPr eaLnBrk="1" hangingPunct="1">
              <a:lnSpc>
                <a:spcPct val="90000"/>
              </a:lnSpc>
              <a:defRPr/>
            </a:pPr>
            <a:r>
              <a:rPr lang="en-US" altLang="en-US" sz="2400" b="1" smtClean="0">
                <a:solidFill>
                  <a:srgbClr val="FFFFFF"/>
                </a:solidFill>
                <a:ea typeface="MS PGothic" charset="-128"/>
                <a:cs typeface="Times New Roman" charset="0"/>
              </a:rPr>
              <a:t>Whether Patiromer (Veltassa) and Sodium Zirconium Cyclosilicate that treat hyperkalemia allow increased use of MRA (and RAS inhibition) remains to be determined.      </a:t>
            </a:r>
          </a:p>
          <a:p>
            <a:pPr eaLnBrk="1" hangingPunct="1">
              <a:lnSpc>
                <a:spcPct val="90000"/>
              </a:lnSpc>
              <a:buFontTx/>
              <a:buNone/>
              <a:defRPr/>
            </a:pPr>
            <a:endParaRPr lang="en-US" altLang="en-US" sz="2800" b="1" smtClean="0">
              <a:solidFill>
                <a:srgbClr val="FFFFFF"/>
              </a:solidFill>
              <a:ea typeface="MS PGothic" charset="-128"/>
              <a:cs typeface="Times New Roman" charset="0"/>
            </a:endParaRPr>
          </a:p>
          <a:p>
            <a:pPr eaLnBrk="1" hangingPunct="1">
              <a:lnSpc>
                <a:spcPct val="90000"/>
              </a:lnSpc>
              <a:buFontTx/>
              <a:buNone/>
              <a:defRPr/>
            </a:pPr>
            <a:endParaRPr lang="en-US" altLang="en-US" sz="28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a:p>
            <a:pPr eaLnBrk="1" hangingPunct="1">
              <a:lnSpc>
                <a:spcPct val="90000"/>
              </a:lnSpc>
              <a:defRPr/>
            </a:pPr>
            <a:endParaRPr lang="en-US" altLang="en-US" sz="2600" b="1" smtClean="0">
              <a:solidFill>
                <a:srgbClr val="FFFFFF"/>
              </a:solidFill>
              <a:ea typeface="MS PGothic" charset="-128"/>
              <a:cs typeface="Times New Roman" charset="0"/>
            </a:endParaRPr>
          </a:p>
        </p:txBody>
      </p:sp>
      <p:sp>
        <p:nvSpPr>
          <p:cNvPr id="533507" name="Text Box 2"/>
          <p:cNvSpPr txBox="1">
            <a:spLocks noChangeArrowheads="1"/>
          </p:cNvSpPr>
          <p:nvPr/>
        </p:nvSpPr>
        <p:spPr bwMode="auto">
          <a:xfrm>
            <a:off x="136525" y="6354763"/>
            <a:ext cx="5803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45" tIns="45575" rIns="91145" bIns="45575" anchor="b">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it-IT" altLang="en-US" sz="1600" b="1">
                <a:solidFill>
                  <a:srgbClr val="FFFFFF"/>
                </a:solidFill>
                <a:ea typeface="MS PGothic" charset="-128"/>
              </a:rPr>
              <a:t>Circulation 2012;125:271-279</a:t>
            </a:r>
            <a:endParaRPr lang="en-US" altLang="en-US" sz="1600" b="1">
              <a:solidFill>
                <a:srgbClr val="FFFFFF"/>
              </a:solidFill>
              <a:ea typeface="MS PGothic"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53" name="Rectangle 2"/>
          <p:cNvSpPr>
            <a:spLocks noGrp="1" noChangeArrowheads="1"/>
          </p:cNvSpPr>
          <p:nvPr>
            <p:ph type="title"/>
          </p:nvPr>
        </p:nvSpPr>
        <p:spPr>
          <a:xfrm>
            <a:off x="0" y="-244475"/>
            <a:ext cx="9144000" cy="1506538"/>
          </a:xfrm>
        </p:spPr>
        <p:txBody>
          <a:bodyPr/>
          <a:lstStyle/>
          <a:p>
            <a:pPr eaLnBrk="1" hangingPunct="1"/>
            <a:r>
              <a:rPr lang="en-US" altLang="en-US" sz="4000">
                <a:latin typeface="Times New Roman" charset="0"/>
                <a:ea typeface="MS PGothic" charset="-128"/>
              </a:rPr>
              <a:t>Closing Remarks</a:t>
            </a:r>
            <a:br>
              <a:rPr lang="en-US" altLang="en-US" sz="4000">
                <a:latin typeface="Times New Roman" charset="0"/>
                <a:ea typeface="MS PGothic" charset="-128"/>
              </a:rPr>
            </a:br>
            <a:r>
              <a:rPr lang="en-US" altLang="en-US" sz="4000">
                <a:latin typeface="Times New Roman" charset="0"/>
                <a:ea typeface="MS PGothic" charset="-128"/>
              </a:rPr>
              <a:t>Treating CKD in Type 2 DM </a:t>
            </a:r>
          </a:p>
        </p:txBody>
      </p:sp>
      <p:sp>
        <p:nvSpPr>
          <p:cNvPr id="581635" name="Rectangle 3"/>
          <p:cNvSpPr>
            <a:spLocks noGrp="1" noChangeArrowheads="1"/>
          </p:cNvSpPr>
          <p:nvPr>
            <p:ph type="body" idx="1"/>
          </p:nvPr>
        </p:nvSpPr>
        <p:spPr>
          <a:xfrm>
            <a:off x="150813" y="1327150"/>
            <a:ext cx="8993187" cy="5176838"/>
          </a:xfrm>
        </p:spPr>
        <p:txBody>
          <a:bodyPr/>
          <a:lstStyle/>
          <a:p>
            <a:pPr eaLnBrk="1" hangingPunct="1">
              <a:lnSpc>
                <a:spcPct val="90000"/>
              </a:lnSpc>
              <a:defRPr/>
            </a:pPr>
            <a:r>
              <a:rPr lang="en-US" altLang="en-US" sz="2400" dirty="0">
                <a:latin typeface="Times New Roman" pitchFamily="18" charset="0"/>
                <a:cs typeface="Times New Roman" pitchFamily="18" charset="0"/>
              </a:rPr>
              <a:t>Hypertension and albuminuria are both independent variables that predict long-term decline in renal function; </a:t>
            </a:r>
          </a:p>
          <a:p>
            <a:pPr marL="0" indent="0" eaLnBrk="1" hangingPunct="1">
              <a:lnSpc>
                <a:spcPct val="90000"/>
              </a:lnSpc>
              <a:buFontTx/>
              <a:buNone/>
              <a:defRPr/>
            </a:pPr>
            <a:r>
              <a:rPr lang="en-US" altLang="en-US" sz="2400" dirty="0">
                <a:latin typeface="Times New Roman" pitchFamily="18" charset="0"/>
                <a:cs typeface="Times New Roman" pitchFamily="18" charset="0"/>
              </a:rPr>
              <a:t>   - goal for blood pressure should be &lt;120/80 </a:t>
            </a:r>
          </a:p>
          <a:p>
            <a:pPr marL="0" indent="0" eaLnBrk="1" hangingPunct="1">
              <a:lnSpc>
                <a:spcPct val="90000"/>
              </a:lnSpc>
              <a:buFontTx/>
              <a:buNone/>
              <a:defRPr/>
            </a:pPr>
            <a:r>
              <a:rPr lang="en-US" altLang="en-US" sz="2400" dirty="0">
                <a:latin typeface="Times New Roman" pitchFamily="18" charset="0"/>
                <a:cs typeface="Times New Roman" pitchFamily="18" charset="0"/>
              </a:rPr>
              <a:t>   - UACR goal &lt;7.5 in women and &lt;4.0 in men</a:t>
            </a:r>
          </a:p>
          <a:p>
            <a:pPr eaLnBrk="1" hangingPunct="1">
              <a:lnSpc>
                <a:spcPct val="90000"/>
              </a:lnSpc>
              <a:defRPr/>
            </a:pPr>
            <a:r>
              <a:rPr lang="en-US" altLang="en-US" sz="2400" dirty="0">
                <a:latin typeface="Times New Roman" pitchFamily="18" charset="0"/>
                <a:cs typeface="Times New Roman" pitchFamily="18" charset="0"/>
              </a:rPr>
              <a:t>RAS is the cornerstone of treatment CKD </a:t>
            </a:r>
          </a:p>
          <a:p>
            <a:pPr eaLnBrk="1" hangingPunct="1">
              <a:lnSpc>
                <a:spcPct val="90000"/>
              </a:lnSpc>
              <a:defRPr/>
            </a:pPr>
            <a:r>
              <a:rPr lang="en-US" altLang="en-US" sz="2400" dirty="0">
                <a:latin typeface="Times New Roman" pitchFamily="18" charset="0"/>
                <a:cs typeface="Times New Roman" pitchFamily="18" charset="0"/>
              </a:rPr>
              <a:t>Critical that future studies focus on albuminuria as a primarily end-point; need to prove the validity of albuminuria as a goal in reducing CKD and CVD</a:t>
            </a:r>
          </a:p>
          <a:p>
            <a:pPr eaLnBrk="1" hangingPunct="1">
              <a:lnSpc>
                <a:spcPct val="90000"/>
              </a:lnSpc>
              <a:defRPr/>
            </a:pPr>
            <a:r>
              <a:rPr lang="en-US" altLang="en-US" sz="2400" dirty="0">
                <a:latin typeface="Times New Roman" pitchFamily="18" charset="0"/>
                <a:cs typeface="Times New Roman" pitchFamily="18" charset="0"/>
              </a:rPr>
              <a:t>Total cholesterol/HDL-C should be &lt;4; Statin therapy should NOT be started in patients receiving dialysis</a:t>
            </a:r>
          </a:p>
          <a:p>
            <a:pPr eaLnBrk="1" hangingPunct="1">
              <a:lnSpc>
                <a:spcPct val="90000"/>
              </a:lnSpc>
              <a:defRPr/>
            </a:pPr>
            <a:r>
              <a:rPr lang="en-US" altLang="en-US" sz="2400" dirty="0">
                <a:latin typeface="Times New Roman" pitchFamily="18" charset="0"/>
                <a:cs typeface="Times New Roman" pitchFamily="18" charset="0"/>
              </a:rPr>
              <a:t>Metformin, Empagliflozin, and Liraglutide are drugs that benefit patients with type 2 DM and CKD</a:t>
            </a:r>
          </a:p>
          <a:p>
            <a:pPr eaLnBrk="1" hangingPunct="1">
              <a:lnSpc>
                <a:spcPct val="90000"/>
              </a:lnSpc>
              <a:defRPr/>
            </a:pPr>
            <a:r>
              <a:rPr lang="en-US" altLang="en-US" sz="2400" dirty="0">
                <a:latin typeface="Times New Roman" pitchFamily="18" charset="0"/>
                <a:cs typeface="Times New Roman" pitchFamily="18" charset="0"/>
              </a:rPr>
              <a:t>Whether other drugs in the pipeline prove beneficial  for patients with CKD remain to be seen </a:t>
            </a:r>
            <a:endParaRPr lang="en-US" altLang="en-US" sz="2400" dirty="0">
              <a:latin typeface="Times New Roman" pitchFamily="18" charset="0"/>
            </a:endParaRPr>
          </a:p>
          <a:p>
            <a:pPr eaLnBrk="1" hangingPunct="1">
              <a:lnSpc>
                <a:spcPct val="90000"/>
              </a:lnSpc>
              <a:buClr>
                <a:srgbClr val="FFFFFF"/>
              </a:buClr>
              <a:defRPr/>
            </a:pPr>
            <a:endParaRPr lang="en-US" altLang="en-US" sz="2800" dirty="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7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5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26974</TotalTime>
  <Words>2114</Words>
  <Application>Microsoft Macintosh PowerPoint</Application>
  <PresentationFormat>On-screen Show (4:3)</PresentationFormat>
  <Paragraphs>81</Paragraphs>
  <Slides>10</Slides>
  <Notes>10</Notes>
  <HiddenSlides>0</HiddenSlides>
  <MMClips>0</MMClips>
  <ScaleCrop>false</ScaleCrop>
  <HeadingPairs>
    <vt:vector size="6" baseType="variant">
      <vt:variant>
        <vt:lpstr>Fonts Used</vt:lpstr>
      </vt:variant>
      <vt:variant>
        <vt:i4>9</vt:i4>
      </vt:variant>
      <vt:variant>
        <vt:lpstr>Theme</vt:lpstr>
      </vt:variant>
      <vt:variant>
        <vt:i4>44</vt:i4>
      </vt:variant>
      <vt:variant>
        <vt:lpstr>Slide Titles</vt:lpstr>
      </vt:variant>
      <vt:variant>
        <vt:i4>10</vt:i4>
      </vt:variant>
    </vt:vector>
  </HeadingPairs>
  <TitlesOfParts>
    <vt:vector size="63" baseType="lpstr">
      <vt:lpstr>Arial</vt:lpstr>
      <vt:lpstr>Arial Narrow</vt:lpstr>
      <vt:lpstr>Arial Unicode MS</vt:lpstr>
      <vt:lpstr>MS PGothic</vt:lpstr>
      <vt:lpstr>ＭＳ Ｐゴシック</vt:lpstr>
      <vt:lpstr>Times</vt:lpstr>
      <vt:lpstr>Times New Roman</vt:lpstr>
      <vt:lpstr>Verdana</vt:lpstr>
      <vt:lpstr>Wingdings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14_Default Design</vt:lpstr>
      <vt:lpstr>17_Default Design</vt:lpstr>
      <vt:lpstr>5_Default Design</vt:lpstr>
      <vt:lpstr>27_Blank Presentation</vt:lpstr>
      <vt:lpstr>PowerPoint Presentation</vt:lpstr>
      <vt:lpstr>PowerPoint Presentation</vt:lpstr>
      <vt:lpstr>PowerPoint Presentation</vt:lpstr>
      <vt:lpstr>PowerPoint Presentation</vt:lpstr>
      <vt:lpstr>Valsartan/Sacubitril (Entresto) Inhibition of Neprilysin and Blockade of RAS</vt:lpstr>
      <vt:lpstr>PowerPoint Presentation</vt:lpstr>
      <vt:lpstr>PowerPoint Presentation</vt:lpstr>
      <vt:lpstr>PowerPoint Presentation</vt:lpstr>
      <vt:lpstr>PowerPoint Presentation</vt:lpstr>
      <vt:lpstr>Closing Remarks Treating CKD in Type 2 DM </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2530</cp:revision>
  <cp:lastPrinted>2016-03-29T19:57:10Z</cp:lastPrinted>
  <dcterms:created xsi:type="dcterms:W3CDTF">2007-09-27T17:02:36Z</dcterms:created>
  <dcterms:modified xsi:type="dcterms:W3CDTF">2017-11-05T23:35:59Z</dcterms:modified>
</cp:coreProperties>
</file>