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theme/themeOverride1.xml" ContentType="application/vnd.openxmlformats-officedocument.themeOverrid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5.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6.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17.xml" ContentType="application/vnd.openxmlformats-officedocument.theme+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theme/theme18.xml" ContentType="application/vnd.openxmlformats-officedocument.theme+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theme/theme19.xml" ContentType="application/vnd.openxmlformats-officedocument.theme+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theme/theme20.xml" ContentType="application/vnd.openxmlformats-officedocument.theme+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theme/theme21.xml" ContentType="application/vnd.openxmlformats-officedocument.theme+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theme/theme22.xml" ContentType="application/vnd.openxmlformats-officedocument.theme+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theme/theme23.xml" ContentType="application/vnd.openxmlformats-officedocument.theme+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theme/theme24.xml" ContentType="application/vnd.openxmlformats-officedocument.theme+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theme/theme25.xml" ContentType="application/vnd.openxmlformats-officedocument.theme+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theme/theme26.xml" ContentType="application/vnd.openxmlformats-officedocument.theme+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theme/theme27.xml" ContentType="application/vnd.openxmlformats-officedocument.theme+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theme/theme28.xml" ContentType="application/vnd.openxmlformats-officedocument.theme+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theme/theme29.xml" ContentType="application/vnd.openxmlformats-officedocument.theme+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theme/theme30.xml" ContentType="application/vnd.openxmlformats-officedocument.theme+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theme/theme31.xml" ContentType="application/vnd.openxmlformats-officedocument.theme+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theme/theme32.xml" ContentType="application/vnd.openxmlformats-officedocument.theme+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theme/theme33.xml" ContentType="application/vnd.openxmlformats-officedocument.theme+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theme/theme34.xml" ContentType="application/vnd.openxmlformats-officedocument.theme+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theme/theme35.xml" ContentType="application/vnd.openxmlformats-officedocument.theme+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theme/theme36.xml" ContentType="application/vnd.openxmlformats-officedocument.theme+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theme/theme37.xml" ContentType="application/vnd.openxmlformats-officedocument.theme+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theme/theme38.xml" ContentType="application/vnd.openxmlformats-officedocument.theme+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theme/theme39.xml" ContentType="application/vnd.openxmlformats-officedocument.theme+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theme/theme40.xml" ContentType="application/vnd.openxmlformats-officedocument.theme+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theme/theme41.xml" ContentType="application/vnd.openxmlformats-officedocument.theme+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theme/theme42.xml" ContentType="application/vnd.openxmlformats-officedocument.theme+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theme/theme43.xml" ContentType="application/vnd.openxmlformats-officedocument.theme+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theme/theme44.xml" ContentType="application/vnd.openxmlformats-officedocument.theme+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theme/theme45.xml" ContentType="application/vnd.openxmlformats-officedocument.theme+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theme/theme46.xml" ContentType="application/vnd.openxmlformats-officedocument.theme+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theme/theme47.xml" ContentType="application/vnd.openxmlformats-officedocument.theme+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theme/theme48.xml" ContentType="application/vnd.openxmlformats-officedocument.theme+xml"/>
  <Override PartName="/ppt/theme/theme49.xml" ContentType="application/vnd.openxmlformats-officedocument.theme+xml"/>
  <Override PartName="/ppt/theme/theme5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compatMode="1" saveSubsetFonts="1">
  <p:sldMasterIdLst>
    <p:sldMasterId id="2147483649" r:id="rId1"/>
    <p:sldMasterId id="2147483654" r:id="rId2"/>
    <p:sldMasterId id="2147483658" r:id="rId3"/>
    <p:sldMasterId id="2147483663" r:id="rId4"/>
    <p:sldMasterId id="2147483667" r:id="rId5"/>
    <p:sldMasterId id="2147483669" r:id="rId6"/>
    <p:sldMasterId id="2147483672" r:id="rId7"/>
    <p:sldMasterId id="2147483676" r:id="rId8"/>
    <p:sldMasterId id="2147483678" r:id="rId9"/>
    <p:sldMasterId id="2147483685" r:id="rId10"/>
    <p:sldMasterId id="2147483690" r:id="rId11"/>
    <p:sldMasterId id="2147483702" r:id="rId12"/>
    <p:sldMasterId id="2147483708" r:id="rId13"/>
    <p:sldMasterId id="2147489262" r:id="rId14"/>
    <p:sldMasterId id="2147496021" r:id="rId15"/>
    <p:sldMasterId id="2147497335" r:id="rId16"/>
    <p:sldMasterId id="2147497360" r:id="rId17"/>
    <p:sldMasterId id="2147497372" r:id="rId18"/>
    <p:sldMasterId id="2147498940" r:id="rId19"/>
    <p:sldMasterId id="2147505027" r:id="rId20"/>
    <p:sldMasterId id="2147508289" r:id="rId21"/>
    <p:sldMasterId id="2147513825" r:id="rId22"/>
    <p:sldMasterId id="2147513837" r:id="rId23"/>
    <p:sldMasterId id="2147513849" r:id="rId24"/>
    <p:sldMasterId id="2147513861" r:id="rId25"/>
    <p:sldMasterId id="2147513873" r:id="rId26"/>
    <p:sldMasterId id="2147513885" r:id="rId27"/>
    <p:sldMasterId id="2147514680" r:id="rId28"/>
    <p:sldMasterId id="2147514692" r:id="rId29"/>
    <p:sldMasterId id="2147539738" r:id="rId30"/>
    <p:sldMasterId id="2147546654" r:id="rId31"/>
    <p:sldMasterId id="2147642927" r:id="rId32"/>
    <p:sldMasterId id="2147642939" r:id="rId33"/>
    <p:sldMasterId id="2147643995" r:id="rId34"/>
    <p:sldMasterId id="2147644007" r:id="rId35"/>
    <p:sldMasterId id="2147645085" r:id="rId36"/>
    <p:sldMasterId id="2147645097" r:id="rId37"/>
    <p:sldMasterId id="2147647285" r:id="rId38"/>
    <p:sldMasterId id="2147647297" r:id="rId39"/>
    <p:sldMasterId id="2147661553" r:id="rId40"/>
    <p:sldMasterId id="2147662625" r:id="rId41"/>
    <p:sldMasterId id="2147670666" r:id="rId42"/>
    <p:sldMasterId id="2147687018" r:id="rId43"/>
    <p:sldMasterId id="2147692954" r:id="rId44"/>
    <p:sldMasterId id="2147692967" r:id="rId45"/>
    <p:sldMasterId id="2147692979" r:id="rId46"/>
    <p:sldMasterId id="2147694070" r:id="rId47"/>
    <p:sldMasterId id="2147705922" r:id="rId48"/>
  </p:sldMasterIdLst>
  <p:notesMasterIdLst>
    <p:notesMasterId r:id="rId59"/>
  </p:notesMasterIdLst>
  <p:handoutMasterIdLst>
    <p:handoutMasterId r:id="rId60"/>
  </p:handoutMasterIdLst>
  <p:sldIdLst>
    <p:sldId id="1662" r:id="rId49"/>
    <p:sldId id="1661" r:id="rId50"/>
    <p:sldId id="1644" r:id="rId51"/>
    <p:sldId id="1668" r:id="rId52"/>
    <p:sldId id="1669" r:id="rId53"/>
    <p:sldId id="1671" r:id="rId54"/>
    <p:sldId id="1672" r:id="rId55"/>
    <p:sldId id="1674" r:id="rId56"/>
    <p:sldId id="1681" r:id="rId57"/>
    <p:sldId id="1675" r:id="rId58"/>
  </p:sldIdLst>
  <p:sldSz cx="9144000" cy="6858000" type="screen4x3"/>
  <p:notesSz cx="7077075" cy="9363075"/>
  <p:defaultTextStyle>
    <a:defPPr>
      <a:defRPr lang="en-US"/>
    </a:defPPr>
    <a:lvl1pPr algn="l" rtl="0" eaLnBrk="0" fontAlgn="base" hangingPunct="0">
      <a:spcBef>
        <a:spcPct val="0"/>
      </a:spcBef>
      <a:spcAft>
        <a:spcPct val="0"/>
      </a:spcAft>
      <a:defRPr kern="1200">
        <a:solidFill>
          <a:schemeClr val="tx1"/>
        </a:solidFill>
        <a:latin typeface="Arial" charset="0"/>
        <a:ea typeface="MS PGothic" charset="-128"/>
        <a:cs typeface="+mn-cs"/>
      </a:defRPr>
    </a:lvl1pPr>
    <a:lvl2pPr marL="455613" indent="1588" algn="l" rtl="0" eaLnBrk="0" fontAlgn="base" hangingPunct="0">
      <a:spcBef>
        <a:spcPct val="0"/>
      </a:spcBef>
      <a:spcAft>
        <a:spcPct val="0"/>
      </a:spcAft>
      <a:defRPr kern="1200">
        <a:solidFill>
          <a:schemeClr val="tx1"/>
        </a:solidFill>
        <a:latin typeface="Arial" charset="0"/>
        <a:ea typeface="MS PGothic" charset="-128"/>
        <a:cs typeface="+mn-cs"/>
      </a:defRPr>
    </a:lvl2pPr>
    <a:lvl3pPr marL="911225" indent="3175" algn="l" rtl="0" eaLnBrk="0" fontAlgn="base" hangingPunct="0">
      <a:spcBef>
        <a:spcPct val="0"/>
      </a:spcBef>
      <a:spcAft>
        <a:spcPct val="0"/>
      </a:spcAft>
      <a:defRPr kern="1200">
        <a:solidFill>
          <a:schemeClr val="tx1"/>
        </a:solidFill>
        <a:latin typeface="Arial" charset="0"/>
        <a:ea typeface="MS PGothic" charset="-128"/>
        <a:cs typeface="+mn-cs"/>
      </a:defRPr>
    </a:lvl3pPr>
    <a:lvl4pPr marL="1366838" indent="4763" algn="l" rtl="0" eaLnBrk="0" fontAlgn="base" hangingPunct="0">
      <a:spcBef>
        <a:spcPct val="0"/>
      </a:spcBef>
      <a:spcAft>
        <a:spcPct val="0"/>
      </a:spcAft>
      <a:defRPr kern="1200">
        <a:solidFill>
          <a:schemeClr val="tx1"/>
        </a:solidFill>
        <a:latin typeface="Arial" charset="0"/>
        <a:ea typeface="MS PGothic" charset="-128"/>
        <a:cs typeface="+mn-cs"/>
      </a:defRPr>
    </a:lvl4pPr>
    <a:lvl5pPr marL="1822450" indent="635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p:defaultTextStyle>
  <p:extLst>
    <p:ext uri="{EFAFB233-063F-42B5-8137-9DF3F51BA10A}">
      <p15:sldGuideLst xmlns:p15="http://schemas.microsoft.com/office/powerpoint/2012/main">
        <p15:guide id="1" orient="horz" pos="3312">
          <p15:clr>
            <a:srgbClr val="A4A3A4"/>
          </p15:clr>
        </p15:guide>
        <p15:guide id="2" orient="horz" pos="4278">
          <p15:clr>
            <a:srgbClr val="A4A3A4"/>
          </p15:clr>
        </p15:guide>
        <p15:guide id="3" pos="2880">
          <p15:clr>
            <a:srgbClr val="A4A3A4"/>
          </p15:clr>
        </p15:guide>
        <p15:guide id="4" pos="47">
          <p15:clr>
            <a:srgbClr val="A4A3A4"/>
          </p15:clr>
        </p15:guide>
      </p15:sldGuideLst>
    </p:ext>
    <p:ext uri="{2D200454-40CA-4A62-9FC3-DE9A4176ACB9}">
      <p15:notesGuideLst xmlns:p15="http://schemas.microsoft.com/office/powerpoint/2012/main">
        <p15:guide id="1" orient="horz" pos="2949">
          <p15:clr>
            <a:srgbClr val="A4A3A4"/>
          </p15:clr>
        </p15:guide>
        <p15:guide id="2" pos="51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FFFFFF"/>
    <a:srgbClr val="0000FF"/>
    <a:srgbClr val="FFFF00"/>
    <a:srgbClr val="000000"/>
    <a:srgbClr val="EAEAEA"/>
    <a:srgbClr val="FF0000"/>
    <a:srgbClr val="00CC66"/>
    <a:srgbClr val="33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353" autoAdjust="0"/>
    <p:restoredTop sz="86250" autoAdjust="0"/>
  </p:normalViewPr>
  <p:slideViewPr>
    <p:cSldViewPr snapToGrid="0">
      <p:cViewPr varScale="1">
        <p:scale>
          <a:sx n="82" d="100"/>
          <a:sy n="82" d="100"/>
        </p:scale>
        <p:origin x="1192" y="160"/>
      </p:cViewPr>
      <p:guideLst>
        <p:guide orient="horz" pos="3312"/>
        <p:guide orient="horz" pos="4278"/>
        <p:guide pos="2880"/>
        <p:guide pos="47"/>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23080"/>
    </p:cViewPr>
  </p:sorterViewPr>
  <p:notesViewPr>
    <p:cSldViewPr snapToGrid="0">
      <p:cViewPr>
        <p:scale>
          <a:sx n="100" d="100"/>
          <a:sy n="100" d="100"/>
        </p:scale>
        <p:origin x="2464" y="-680"/>
      </p:cViewPr>
      <p:guideLst>
        <p:guide orient="horz" pos="2949"/>
        <p:guide pos="51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4" Type="http://schemas.openxmlformats.org/officeDocument/2006/relationships/slideMaster" Target="slideMasters/slideMaster14.xml"/><Relationship Id="rId15" Type="http://schemas.openxmlformats.org/officeDocument/2006/relationships/slideMaster" Target="slideMasters/slideMaster15.xml"/><Relationship Id="rId16" Type="http://schemas.openxmlformats.org/officeDocument/2006/relationships/slideMaster" Target="slideMasters/slideMaster16.xml"/><Relationship Id="rId17" Type="http://schemas.openxmlformats.org/officeDocument/2006/relationships/slideMaster" Target="slideMasters/slideMaster17.xml"/><Relationship Id="rId18" Type="http://schemas.openxmlformats.org/officeDocument/2006/relationships/slideMaster" Target="slideMasters/slideMaster18.xml"/><Relationship Id="rId19" Type="http://schemas.openxmlformats.org/officeDocument/2006/relationships/slideMaster" Target="slideMasters/slideMaster19.xml"/><Relationship Id="rId63" Type="http://schemas.openxmlformats.org/officeDocument/2006/relationships/theme" Target="theme/theme1.xml"/><Relationship Id="rId64" Type="http://schemas.openxmlformats.org/officeDocument/2006/relationships/tableStyles" Target="tableStyles.xml"/><Relationship Id="rId50" Type="http://schemas.openxmlformats.org/officeDocument/2006/relationships/slide" Target="slides/slide2.xml"/><Relationship Id="rId51" Type="http://schemas.openxmlformats.org/officeDocument/2006/relationships/slide" Target="slides/slide3.xml"/><Relationship Id="rId52" Type="http://schemas.openxmlformats.org/officeDocument/2006/relationships/slide" Target="slides/slide4.xml"/><Relationship Id="rId53" Type="http://schemas.openxmlformats.org/officeDocument/2006/relationships/slide" Target="slides/slide5.xml"/><Relationship Id="rId54" Type="http://schemas.openxmlformats.org/officeDocument/2006/relationships/slide" Target="slides/slide6.xml"/><Relationship Id="rId55" Type="http://schemas.openxmlformats.org/officeDocument/2006/relationships/slide" Target="slides/slide7.xml"/><Relationship Id="rId56" Type="http://schemas.openxmlformats.org/officeDocument/2006/relationships/slide" Target="slides/slide8.xml"/><Relationship Id="rId57" Type="http://schemas.openxmlformats.org/officeDocument/2006/relationships/slide" Target="slides/slide9.xml"/><Relationship Id="rId58" Type="http://schemas.openxmlformats.org/officeDocument/2006/relationships/slide" Target="slides/slide10.xml"/><Relationship Id="rId59" Type="http://schemas.openxmlformats.org/officeDocument/2006/relationships/notesMaster" Target="notesMasters/notesMaster1.xml"/><Relationship Id="rId40" Type="http://schemas.openxmlformats.org/officeDocument/2006/relationships/slideMaster" Target="slideMasters/slideMaster40.xml"/><Relationship Id="rId41" Type="http://schemas.openxmlformats.org/officeDocument/2006/relationships/slideMaster" Target="slideMasters/slideMaster41.xml"/><Relationship Id="rId42" Type="http://schemas.openxmlformats.org/officeDocument/2006/relationships/slideMaster" Target="slideMasters/slideMaster42.xml"/><Relationship Id="rId43" Type="http://schemas.openxmlformats.org/officeDocument/2006/relationships/slideMaster" Target="slideMasters/slideMaster43.xml"/><Relationship Id="rId44" Type="http://schemas.openxmlformats.org/officeDocument/2006/relationships/slideMaster" Target="slideMasters/slideMaster44.xml"/><Relationship Id="rId45" Type="http://schemas.openxmlformats.org/officeDocument/2006/relationships/slideMaster" Target="slideMasters/slideMaster45.xml"/><Relationship Id="rId46" Type="http://schemas.openxmlformats.org/officeDocument/2006/relationships/slideMaster" Target="slideMasters/slideMaster46.xml"/><Relationship Id="rId47" Type="http://schemas.openxmlformats.org/officeDocument/2006/relationships/slideMaster" Target="slideMasters/slideMaster47.xml"/><Relationship Id="rId48" Type="http://schemas.openxmlformats.org/officeDocument/2006/relationships/slideMaster" Target="slideMasters/slideMaster48.xml"/><Relationship Id="rId49" Type="http://schemas.openxmlformats.org/officeDocument/2006/relationships/slide" Target="slides/slide1.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Master" Target="slideMasters/slideMaster9.xml"/><Relationship Id="rId30" Type="http://schemas.openxmlformats.org/officeDocument/2006/relationships/slideMaster" Target="slideMasters/slideMaster30.xml"/><Relationship Id="rId31" Type="http://schemas.openxmlformats.org/officeDocument/2006/relationships/slideMaster" Target="slideMasters/slideMaster31.xml"/><Relationship Id="rId32" Type="http://schemas.openxmlformats.org/officeDocument/2006/relationships/slideMaster" Target="slideMasters/slideMaster32.xml"/><Relationship Id="rId33" Type="http://schemas.openxmlformats.org/officeDocument/2006/relationships/slideMaster" Target="slideMasters/slideMaster33.xml"/><Relationship Id="rId34" Type="http://schemas.openxmlformats.org/officeDocument/2006/relationships/slideMaster" Target="slideMasters/slideMaster34.xml"/><Relationship Id="rId35" Type="http://schemas.openxmlformats.org/officeDocument/2006/relationships/slideMaster" Target="slideMasters/slideMaster35.xml"/><Relationship Id="rId36" Type="http://schemas.openxmlformats.org/officeDocument/2006/relationships/slideMaster" Target="slideMasters/slideMaster36.xml"/><Relationship Id="rId37" Type="http://schemas.openxmlformats.org/officeDocument/2006/relationships/slideMaster" Target="slideMasters/slideMaster37.xml"/><Relationship Id="rId38" Type="http://schemas.openxmlformats.org/officeDocument/2006/relationships/slideMaster" Target="slideMasters/slideMaster38.xml"/><Relationship Id="rId39" Type="http://schemas.openxmlformats.org/officeDocument/2006/relationships/slideMaster" Target="slideMasters/slideMaster39.xml"/><Relationship Id="rId20" Type="http://schemas.openxmlformats.org/officeDocument/2006/relationships/slideMaster" Target="slideMasters/slideMaster20.xml"/><Relationship Id="rId21" Type="http://schemas.openxmlformats.org/officeDocument/2006/relationships/slideMaster" Target="slideMasters/slideMaster21.xml"/><Relationship Id="rId22" Type="http://schemas.openxmlformats.org/officeDocument/2006/relationships/slideMaster" Target="slideMasters/slideMaster22.xml"/><Relationship Id="rId23" Type="http://schemas.openxmlformats.org/officeDocument/2006/relationships/slideMaster" Target="slideMasters/slideMaster23.xml"/><Relationship Id="rId24" Type="http://schemas.openxmlformats.org/officeDocument/2006/relationships/slideMaster" Target="slideMasters/slideMaster24.xml"/><Relationship Id="rId25" Type="http://schemas.openxmlformats.org/officeDocument/2006/relationships/slideMaster" Target="slideMasters/slideMaster25.xml"/><Relationship Id="rId26" Type="http://schemas.openxmlformats.org/officeDocument/2006/relationships/slideMaster" Target="slideMasters/slideMaster26.xml"/><Relationship Id="rId27" Type="http://schemas.openxmlformats.org/officeDocument/2006/relationships/slideMaster" Target="slideMasters/slideMaster27.xml"/><Relationship Id="rId28" Type="http://schemas.openxmlformats.org/officeDocument/2006/relationships/slideMaster" Target="slideMasters/slideMaster28.xml"/><Relationship Id="rId29" Type="http://schemas.openxmlformats.org/officeDocument/2006/relationships/slideMaster" Target="slideMasters/slideMaster29.xml"/><Relationship Id="rId60" Type="http://schemas.openxmlformats.org/officeDocument/2006/relationships/handoutMaster" Target="handoutMasters/handoutMaster1.xml"/><Relationship Id="rId61" Type="http://schemas.openxmlformats.org/officeDocument/2006/relationships/presProps" Target="presProps.xml"/><Relationship Id="rId62" Type="http://schemas.openxmlformats.org/officeDocument/2006/relationships/viewProps" Target="viewProps.xml"/><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Master" Target="slideMasters/slideMaster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8498" name="Rectangle 2"/>
          <p:cNvSpPr>
            <a:spLocks noGrp="1" noChangeArrowheads="1"/>
          </p:cNvSpPr>
          <p:nvPr>
            <p:ph type="hdr" sz="quarter"/>
          </p:nvPr>
        </p:nvSpPr>
        <p:spPr bwMode="auto">
          <a:xfrm>
            <a:off x="0" y="0"/>
            <a:ext cx="3067050" cy="468313"/>
          </a:xfrm>
          <a:prstGeom prst="rect">
            <a:avLst/>
          </a:prstGeom>
          <a:noFill/>
          <a:ln w="9525">
            <a:noFill/>
            <a:miter lim="800000"/>
            <a:headEnd/>
            <a:tailEnd/>
          </a:ln>
          <a:effectLst/>
        </p:spPr>
        <p:txBody>
          <a:bodyPr vert="horz" wrap="square" lIns="93047" tIns="46523" rIns="93047" bIns="46523" numCol="1" anchor="t" anchorCtr="0" compatLnSpc="1">
            <a:prstTxWarp prst="textNoShape">
              <a:avLst/>
            </a:prstTxWarp>
          </a:bodyPr>
          <a:lstStyle>
            <a:lvl1pPr algn="l" eaLnBrk="1" hangingPunct="1">
              <a:defRPr sz="1300">
                <a:latin typeface="Arial" charset="0"/>
                <a:ea typeface="+mn-ea"/>
                <a:cs typeface="+mn-cs"/>
              </a:defRPr>
            </a:lvl1pPr>
          </a:lstStyle>
          <a:p>
            <a:pPr>
              <a:defRPr/>
            </a:pPr>
            <a:endParaRPr lang="en-US"/>
          </a:p>
        </p:txBody>
      </p:sp>
      <p:sp>
        <p:nvSpPr>
          <p:cNvPr id="618499" name="Rectangle 3"/>
          <p:cNvSpPr>
            <a:spLocks noGrp="1" noChangeArrowheads="1"/>
          </p:cNvSpPr>
          <p:nvPr>
            <p:ph type="dt" sz="quarter" idx="1"/>
          </p:nvPr>
        </p:nvSpPr>
        <p:spPr bwMode="auto">
          <a:xfrm>
            <a:off x="4008438" y="0"/>
            <a:ext cx="3067050" cy="468313"/>
          </a:xfrm>
          <a:prstGeom prst="rect">
            <a:avLst/>
          </a:prstGeom>
          <a:noFill/>
          <a:ln w="9525">
            <a:noFill/>
            <a:miter lim="800000"/>
            <a:headEnd/>
            <a:tailEnd/>
          </a:ln>
          <a:effectLst/>
        </p:spPr>
        <p:txBody>
          <a:bodyPr vert="horz" wrap="square" lIns="93047" tIns="46523" rIns="93047" bIns="46523" numCol="1" anchor="t" anchorCtr="0" compatLnSpc="1">
            <a:prstTxWarp prst="textNoShape">
              <a:avLst/>
            </a:prstTxWarp>
          </a:bodyPr>
          <a:lstStyle>
            <a:lvl1pPr algn="r" eaLnBrk="1" hangingPunct="1">
              <a:defRPr sz="1300">
                <a:latin typeface="Arial" charset="0"/>
                <a:ea typeface="+mn-ea"/>
                <a:cs typeface="+mn-cs"/>
              </a:defRPr>
            </a:lvl1pPr>
          </a:lstStyle>
          <a:p>
            <a:pPr>
              <a:defRPr/>
            </a:pPr>
            <a:endParaRPr lang="en-US"/>
          </a:p>
        </p:txBody>
      </p:sp>
      <p:sp>
        <p:nvSpPr>
          <p:cNvPr id="618500" name="Rectangle 4"/>
          <p:cNvSpPr>
            <a:spLocks noGrp="1" noChangeArrowheads="1"/>
          </p:cNvSpPr>
          <p:nvPr>
            <p:ph type="ftr" sz="quarter" idx="2"/>
          </p:nvPr>
        </p:nvSpPr>
        <p:spPr bwMode="auto">
          <a:xfrm>
            <a:off x="0" y="8893175"/>
            <a:ext cx="3067050" cy="468313"/>
          </a:xfrm>
          <a:prstGeom prst="rect">
            <a:avLst/>
          </a:prstGeom>
          <a:noFill/>
          <a:ln w="9525">
            <a:noFill/>
            <a:miter lim="800000"/>
            <a:headEnd/>
            <a:tailEnd/>
          </a:ln>
          <a:effectLst/>
        </p:spPr>
        <p:txBody>
          <a:bodyPr vert="horz" wrap="square" lIns="93047" tIns="46523" rIns="93047" bIns="46523" numCol="1" anchor="b" anchorCtr="0" compatLnSpc="1">
            <a:prstTxWarp prst="textNoShape">
              <a:avLst/>
            </a:prstTxWarp>
          </a:bodyPr>
          <a:lstStyle>
            <a:lvl1pPr algn="l" eaLnBrk="1" hangingPunct="1">
              <a:defRPr sz="1300">
                <a:latin typeface="Arial" charset="0"/>
                <a:ea typeface="+mn-ea"/>
                <a:cs typeface="+mn-cs"/>
              </a:defRPr>
            </a:lvl1pPr>
          </a:lstStyle>
          <a:p>
            <a:pPr>
              <a:defRPr/>
            </a:pPr>
            <a:endParaRPr lang="en-US"/>
          </a:p>
        </p:txBody>
      </p:sp>
      <p:sp>
        <p:nvSpPr>
          <p:cNvPr id="618501" name="Rectangle 5"/>
          <p:cNvSpPr>
            <a:spLocks noGrp="1" noChangeArrowheads="1"/>
          </p:cNvSpPr>
          <p:nvPr>
            <p:ph type="sldNum" sz="quarter" idx="3"/>
          </p:nvPr>
        </p:nvSpPr>
        <p:spPr bwMode="auto">
          <a:xfrm>
            <a:off x="4008438" y="8893175"/>
            <a:ext cx="3067050" cy="468313"/>
          </a:xfrm>
          <a:prstGeom prst="rect">
            <a:avLst/>
          </a:prstGeom>
          <a:noFill/>
          <a:ln w="9525">
            <a:noFill/>
            <a:miter lim="800000"/>
            <a:headEnd/>
            <a:tailEnd/>
          </a:ln>
          <a:effectLst/>
        </p:spPr>
        <p:txBody>
          <a:bodyPr vert="horz" wrap="square" lIns="93047" tIns="46523" rIns="93047" bIns="46523" numCol="1" anchor="b" anchorCtr="0" compatLnSpc="1">
            <a:prstTxWarp prst="textNoShape">
              <a:avLst/>
            </a:prstTxWarp>
          </a:bodyPr>
          <a:lstStyle>
            <a:lvl1pPr algn="r" eaLnBrk="1" hangingPunct="1">
              <a:defRPr sz="1300">
                <a:latin typeface="Arial" panose="020B0604020202020204" pitchFamily="34" charset="0"/>
                <a:ea typeface="MS PGothic" panose="020B0600070205080204" pitchFamily="34" charset="-128"/>
              </a:defRPr>
            </a:lvl1pPr>
          </a:lstStyle>
          <a:p>
            <a:pPr>
              <a:defRPr/>
            </a:pPr>
            <a:fld id="{3D16B3DB-5B08-5847-9359-B243E98D80DB}"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67050" cy="468313"/>
          </a:xfrm>
          <a:prstGeom prst="rect">
            <a:avLst/>
          </a:prstGeom>
          <a:noFill/>
          <a:ln w="9525">
            <a:noFill/>
            <a:miter lim="800000"/>
            <a:headEnd/>
            <a:tailEnd/>
          </a:ln>
          <a:effectLst/>
        </p:spPr>
        <p:txBody>
          <a:bodyPr vert="horz" wrap="square" lIns="94815" tIns="47407" rIns="94815" bIns="47407" numCol="1" anchor="t" anchorCtr="0" compatLnSpc="1">
            <a:prstTxWarp prst="textNoShape">
              <a:avLst/>
            </a:prstTxWarp>
          </a:bodyPr>
          <a:lstStyle>
            <a:lvl1pPr algn="l" defTabSz="948238" eaLnBrk="1" hangingPunct="1">
              <a:defRPr sz="1300">
                <a:latin typeface="Arial" charset="0"/>
                <a:ea typeface="+mn-ea"/>
                <a:cs typeface="+mn-cs"/>
              </a:defRPr>
            </a:lvl1pPr>
          </a:lstStyle>
          <a:p>
            <a:pPr>
              <a:defRPr/>
            </a:pPr>
            <a:endParaRPr lang="en-US"/>
          </a:p>
        </p:txBody>
      </p:sp>
      <p:sp>
        <p:nvSpPr>
          <p:cNvPr id="3075" name="Rectangle 3"/>
          <p:cNvSpPr>
            <a:spLocks noGrp="1" noChangeArrowheads="1"/>
          </p:cNvSpPr>
          <p:nvPr>
            <p:ph type="dt" idx="1"/>
          </p:nvPr>
        </p:nvSpPr>
        <p:spPr bwMode="auto">
          <a:xfrm>
            <a:off x="4008438" y="0"/>
            <a:ext cx="3067050" cy="468313"/>
          </a:xfrm>
          <a:prstGeom prst="rect">
            <a:avLst/>
          </a:prstGeom>
          <a:noFill/>
          <a:ln w="9525">
            <a:noFill/>
            <a:miter lim="800000"/>
            <a:headEnd/>
            <a:tailEnd/>
          </a:ln>
          <a:effectLst/>
        </p:spPr>
        <p:txBody>
          <a:bodyPr vert="horz" wrap="square" lIns="94815" tIns="47407" rIns="94815" bIns="47407" numCol="1" anchor="t" anchorCtr="0" compatLnSpc="1">
            <a:prstTxWarp prst="textNoShape">
              <a:avLst/>
            </a:prstTxWarp>
          </a:bodyPr>
          <a:lstStyle>
            <a:lvl1pPr algn="r" defTabSz="948238" eaLnBrk="1" hangingPunct="1">
              <a:defRPr sz="1300">
                <a:latin typeface="Arial" charset="0"/>
                <a:ea typeface="+mn-ea"/>
                <a:cs typeface="+mn-cs"/>
              </a:defRPr>
            </a:lvl1pPr>
          </a:lstStyle>
          <a:p>
            <a:pPr>
              <a:defRPr/>
            </a:pPr>
            <a:endParaRPr lang="en-US"/>
          </a:p>
        </p:txBody>
      </p:sp>
      <p:sp>
        <p:nvSpPr>
          <p:cNvPr id="3077" name="Rectangle 5"/>
          <p:cNvSpPr>
            <a:spLocks noGrp="1" noChangeArrowheads="1"/>
          </p:cNvSpPr>
          <p:nvPr>
            <p:ph type="body" sz="quarter" idx="3"/>
          </p:nvPr>
        </p:nvSpPr>
        <p:spPr bwMode="auto">
          <a:xfrm>
            <a:off x="708025" y="4448175"/>
            <a:ext cx="5661025" cy="4213225"/>
          </a:xfrm>
          <a:prstGeom prst="rect">
            <a:avLst/>
          </a:prstGeom>
          <a:noFill/>
          <a:ln w="9525">
            <a:noFill/>
            <a:miter lim="800000"/>
            <a:headEnd/>
            <a:tailEnd/>
          </a:ln>
          <a:effectLst/>
        </p:spPr>
        <p:txBody>
          <a:bodyPr vert="horz" wrap="square" lIns="94815" tIns="47407" rIns="94815" bIns="47407" numCol="1" anchor="t" anchorCtr="0" compatLnSpc="1">
            <a:prstTxWarp prst="textNoShape">
              <a:avLst/>
            </a:prstTxWarp>
          </a:bodyPr>
          <a:lstStyle/>
          <a:p>
            <a:pPr lvl="0"/>
            <a:endParaRPr lang="en-US" noProof="0" dirty="0"/>
          </a:p>
        </p:txBody>
      </p:sp>
      <p:sp>
        <p:nvSpPr>
          <p:cNvPr id="3078" name="Rectangle 6"/>
          <p:cNvSpPr>
            <a:spLocks noGrp="1" noChangeArrowheads="1"/>
          </p:cNvSpPr>
          <p:nvPr>
            <p:ph type="ftr" sz="quarter" idx="4"/>
          </p:nvPr>
        </p:nvSpPr>
        <p:spPr bwMode="auto">
          <a:xfrm>
            <a:off x="0" y="8893175"/>
            <a:ext cx="3067050" cy="468313"/>
          </a:xfrm>
          <a:prstGeom prst="rect">
            <a:avLst/>
          </a:prstGeom>
          <a:noFill/>
          <a:ln w="9525">
            <a:noFill/>
            <a:miter lim="800000"/>
            <a:headEnd/>
            <a:tailEnd/>
          </a:ln>
          <a:effectLst/>
        </p:spPr>
        <p:txBody>
          <a:bodyPr vert="horz" wrap="square" lIns="94815" tIns="47407" rIns="94815" bIns="47407" numCol="1" anchor="b" anchorCtr="0" compatLnSpc="1">
            <a:prstTxWarp prst="textNoShape">
              <a:avLst/>
            </a:prstTxWarp>
          </a:bodyPr>
          <a:lstStyle>
            <a:lvl1pPr algn="l" defTabSz="948238" eaLnBrk="1" hangingPunct="1">
              <a:defRPr sz="1300">
                <a:latin typeface="Arial" charset="0"/>
                <a:ea typeface="+mn-ea"/>
                <a:cs typeface="+mn-cs"/>
              </a:defRPr>
            </a:lvl1pPr>
          </a:lstStyle>
          <a:p>
            <a:pPr>
              <a:defRPr/>
            </a:pPr>
            <a:endParaRPr lang="en-US"/>
          </a:p>
        </p:txBody>
      </p:sp>
      <p:sp>
        <p:nvSpPr>
          <p:cNvPr id="3079" name="Rectangle 7"/>
          <p:cNvSpPr>
            <a:spLocks noGrp="1" noChangeArrowheads="1"/>
          </p:cNvSpPr>
          <p:nvPr>
            <p:ph type="sldNum" sz="quarter" idx="5"/>
          </p:nvPr>
        </p:nvSpPr>
        <p:spPr bwMode="auto">
          <a:xfrm>
            <a:off x="4008438" y="8893175"/>
            <a:ext cx="3067050" cy="468313"/>
          </a:xfrm>
          <a:prstGeom prst="rect">
            <a:avLst/>
          </a:prstGeom>
          <a:noFill/>
          <a:ln w="9525">
            <a:noFill/>
            <a:miter lim="800000"/>
            <a:headEnd/>
            <a:tailEnd/>
          </a:ln>
          <a:effectLst/>
        </p:spPr>
        <p:txBody>
          <a:bodyPr vert="horz" wrap="square" lIns="94815" tIns="47407" rIns="94815" bIns="47407" numCol="1" anchor="b" anchorCtr="0" compatLnSpc="1">
            <a:prstTxWarp prst="textNoShape">
              <a:avLst/>
            </a:prstTxWarp>
          </a:bodyPr>
          <a:lstStyle>
            <a:lvl1pPr algn="r" defTabSz="947738" eaLnBrk="1" hangingPunct="1">
              <a:defRPr sz="1300">
                <a:latin typeface="Arial" panose="020B0604020202020204" pitchFamily="34" charset="0"/>
                <a:ea typeface="MS PGothic" panose="020B0600070205080204" pitchFamily="34" charset="-128"/>
              </a:defRPr>
            </a:lvl1pPr>
          </a:lstStyle>
          <a:p>
            <a:pPr>
              <a:defRPr/>
            </a:pPr>
            <a:fld id="{5E21A234-AD8E-584E-B39D-222173C300CA}"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000" kern="1200">
        <a:solidFill>
          <a:schemeClr val="tx1"/>
        </a:solidFill>
        <a:latin typeface="Times New Roman" pitchFamily="18" charset="0"/>
        <a:ea typeface="+mn-ea"/>
        <a:cs typeface="+mn-cs"/>
      </a:defRPr>
    </a:lvl1pPr>
    <a:lvl2pPr marL="742950" indent="-285750" algn="l" rtl="0" eaLnBrk="0" fontAlgn="base" hangingPunct="0">
      <a:spcBef>
        <a:spcPct val="30000"/>
      </a:spcBef>
      <a:spcAft>
        <a:spcPct val="0"/>
      </a:spcAft>
      <a:defRPr sz="1000" kern="1200">
        <a:solidFill>
          <a:schemeClr val="tx1"/>
        </a:solidFill>
        <a:latin typeface="Times New Roman" pitchFamily="18" charset="0"/>
        <a:ea typeface="+mn-ea"/>
        <a:cs typeface="+mn-cs"/>
      </a:defRPr>
    </a:lvl2pPr>
    <a:lvl3pPr marL="1143000" indent="-228600" algn="l" rtl="0" eaLnBrk="0" fontAlgn="base" hangingPunct="0">
      <a:spcBef>
        <a:spcPct val="30000"/>
      </a:spcBef>
      <a:spcAft>
        <a:spcPct val="0"/>
      </a:spcAft>
      <a:defRPr sz="1000" kern="1200">
        <a:solidFill>
          <a:schemeClr val="tx1"/>
        </a:solidFill>
        <a:latin typeface="Times New Roman" pitchFamily="18" charset="0"/>
        <a:ea typeface="+mn-ea"/>
        <a:cs typeface="+mn-cs"/>
      </a:defRPr>
    </a:lvl3pPr>
    <a:lvl4pPr marL="1600200" indent="-228600" algn="l" rtl="0" eaLnBrk="0" fontAlgn="base" hangingPunct="0">
      <a:spcBef>
        <a:spcPct val="30000"/>
      </a:spcBef>
      <a:spcAft>
        <a:spcPct val="0"/>
      </a:spcAft>
      <a:defRPr sz="1000" kern="1200">
        <a:solidFill>
          <a:schemeClr val="tx1"/>
        </a:solidFill>
        <a:latin typeface="Times New Roman" pitchFamily="18" charset="0"/>
        <a:ea typeface="+mn-ea"/>
        <a:cs typeface="+mn-cs"/>
      </a:defRPr>
    </a:lvl4pPr>
    <a:lvl5pPr marL="2057400" indent="-228600" algn="l" rtl="0" eaLnBrk="0" fontAlgn="base" hangingPunct="0">
      <a:spcBef>
        <a:spcPct val="30000"/>
      </a:spcBef>
      <a:spcAft>
        <a:spcPct val="0"/>
      </a:spcAft>
      <a:defRPr sz="1000" kern="1200">
        <a:solidFill>
          <a:schemeClr val="tx1"/>
        </a:solidFill>
        <a:latin typeface="Times New Roman" pitchFamily="18" charset="0"/>
        <a:ea typeface="+mn-ea"/>
        <a:cs typeface="+mn-cs"/>
      </a:defRPr>
    </a:lvl5pPr>
    <a:lvl6pPr marL="2278904" algn="l" defTabSz="911560" rtl="0" eaLnBrk="1" latinLnBrk="0" hangingPunct="1">
      <a:defRPr sz="1200" kern="1200">
        <a:solidFill>
          <a:schemeClr val="tx1"/>
        </a:solidFill>
        <a:latin typeface="+mn-lt"/>
        <a:ea typeface="+mn-ea"/>
        <a:cs typeface="+mn-cs"/>
      </a:defRPr>
    </a:lvl6pPr>
    <a:lvl7pPr marL="2734682" algn="l" defTabSz="911560" rtl="0" eaLnBrk="1" latinLnBrk="0" hangingPunct="1">
      <a:defRPr sz="1200" kern="1200">
        <a:solidFill>
          <a:schemeClr val="tx1"/>
        </a:solidFill>
        <a:latin typeface="+mn-lt"/>
        <a:ea typeface="+mn-ea"/>
        <a:cs typeface="+mn-cs"/>
      </a:defRPr>
    </a:lvl7pPr>
    <a:lvl8pPr marL="3190454" algn="l" defTabSz="911560" rtl="0" eaLnBrk="1" latinLnBrk="0" hangingPunct="1">
      <a:defRPr sz="1200" kern="1200">
        <a:solidFill>
          <a:schemeClr val="tx1"/>
        </a:solidFill>
        <a:latin typeface="+mn-lt"/>
        <a:ea typeface="+mn-ea"/>
        <a:cs typeface="+mn-cs"/>
      </a:defRPr>
    </a:lvl8pPr>
    <a:lvl9pPr marL="3646240" algn="l" defTabSz="91156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1633" name="Slide Image Placeholder 1"/>
          <p:cNvSpPr>
            <a:spLocks noGrp="1" noRot="1" noChangeAspect="1" noTextEdit="1"/>
          </p:cNvSpPr>
          <p:nvPr>
            <p:ph type="sldImg"/>
          </p:nvPr>
        </p:nvSpPr>
        <p:spPr bwMode="auto">
          <a:xfrm>
            <a:off x="1196975" y="701675"/>
            <a:ext cx="4683125" cy="35115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sp>
      <p:sp>
        <p:nvSpPr>
          <p:cNvPr id="58163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Times New Roman" charset="0"/>
            </a:endParaRPr>
          </a:p>
        </p:txBody>
      </p:sp>
      <p:sp>
        <p:nvSpPr>
          <p:cNvPr id="58163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86A027C3-DF7B-884F-874D-179565E1CFC2}" type="slidenum">
              <a:rPr lang="en-US" altLang="en-US" sz="1300">
                <a:solidFill>
                  <a:srgbClr val="000000"/>
                </a:solidFill>
                <a:latin typeface="Arial" charset="0"/>
                <a:ea typeface="MS PGothic" charset="-128"/>
              </a:rPr>
              <a:pPr>
                <a:spcBef>
                  <a:spcPct val="0"/>
                </a:spcBef>
              </a:pPr>
              <a:t>1</a:t>
            </a:fld>
            <a:endParaRPr lang="en-US" altLang="en-US" sz="1300">
              <a:solidFill>
                <a:srgbClr val="000000"/>
              </a:solidFill>
              <a:latin typeface="Arial" charset="0"/>
              <a:ea typeface="MS PGothic"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1" name="Slide Image Placeholder 1"/>
          <p:cNvSpPr>
            <a:spLocks noGrp="1" noRot="1" noChangeAspect="1" noTextEdit="1"/>
          </p:cNvSpPr>
          <p:nvPr>
            <p:ph type="sldImg"/>
          </p:nvPr>
        </p:nvSpPr>
        <p:spPr bwMode="auto">
          <a:xfrm>
            <a:off x="1198563" y="701675"/>
            <a:ext cx="4679950" cy="35115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sp>
      <p:sp>
        <p:nvSpPr>
          <p:cNvPr id="58368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Times New Roman" charset="0"/>
              </a:rPr>
              <a:t>Effect of liraglutide treatment on kidney measurements. (a) UAER (95% CI, ratio of geometric means relative to baseline) in 31 participants with Type 2 diabetes treated with liraglutide for 49 days followed by 21 days washout. (b) GFR (SEM) in 31 participants with Type 2 diabetes treated with liraglutide for 49 days followed by 21 days washout. (c) Estimated GFR (SEM) in 31 participants with Type 2 diabetes treated with liraglutide for 49 days followed by 21 days washout. *Represents a significant change (P &lt; 0.05) from baseline.</a:t>
            </a:r>
          </a:p>
          <a:p>
            <a:endParaRPr lang="en-US" altLang="en-US" b="1">
              <a:latin typeface="Times New Roman" charset="0"/>
            </a:endParaRPr>
          </a:p>
          <a:p>
            <a:r>
              <a:rPr lang="en-US" altLang="en-US" b="1">
                <a:latin typeface="Times New Roman" charset="0"/>
              </a:rPr>
              <a:t>24–h UAER (mg/day) baseline 32.7 (10.4–61.4) end of treatment 23.0 (8.5–43.4) –30% (–44% to –12%) 0.002 washout 28.1 (10.2–65.8) –14% (–31% to 6%) 0.11</a:t>
            </a:r>
          </a:p>
          <a:p>
            <a:r>
              <a:rPr lang="en-US" altLang="en-US" b="1">
                <a:latin typeface="Times New Roman" charset="0"/>
              </a:rPr>
              <a:t>GFR (ml/min/ 1.73 m2) baseline 99.5 (24.8) end of treatment 88.7 (23.6) –10.8 (–14.4 to –7.2) &lt; 0.001 washout 97.5 (25.7) –2.0 (–5.6 to 1.6) 0.26</a:t>
            </a:r>
          </a:p>
          <a:p>
            <a:endParaRPr lang="en-US" altLang="en-US" b="1">
              <a:latin typeface="Times New Roman" charset="0"/>
            </a:endParaRPr>
          </a:p>
        </p:txBody>
      </p:sp>
      <p:sp>
        <p:nvSpPr>
          <p:cNvPr id="58368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03A342C5-0D7E-B948-A8BF-8CC571391211}" type="slidenum">
              <a:rPr lang="en-US" altLang="en-US" sz="1300">
                <a:solidFill>
                  <a:srgbClr val="000000"/>
                </a:solidFill>
                <a:latin typeface="Arial" charset="0"/>
                <a:ea typeface="MS PGothic" charset="-128"/>
              </a:rPr>
              <a:pPr>
                <a:spcBef>
                  <a:spcPct val="0"/>
                </a:spcBef>
              </a:pPr>
              <a:t>2</a:t>
            </a:fld>
            <a:endParaRPr lang="en-US" altLang="en-US" sz="1300">
              <a:solidFill>
                <a:srgbClr val="000000"/>
              </a:solidFill>
              <a:latin typeface="Arial" charset="0"/>
              <a:ea typeface="MS PGothic"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29" name="Slide Image Placeholder 1"/>
          <p:cNvSpPr>
            <a:spLocks noGrp="1" noRot="1" noChangeAspect="1" noTextEdit="1"/>
          </p:cNvSpPr>
          <p:nvPr>
            <p:ph type="sldImg"/>
          </p:nvPr>
        </p:nvSpPr>
        <p:spPr bwMode="auto">
          <a:xfrm>
            <a:off x="1196975" y="701675"/>
            <a:ext cx="4683125" cy="35115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sp>
      <p:sp>
        <p:nvSpPr>
          <p:cNvPr id="58573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Times New Roman" charset="0"/>
            </a:endParaRPr>
          </a:p>
        </p:txBody>
      </p:sp>
      <p:sp>
        <p:nvSpPr>
          <p:cNvPr id="58573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D41AB338-354B-F243-9483-E714817DE7A8}" type="slidenum">
              <a:rPr lang="en-US" altLang="en-US" sz="1300">
                <a:solidFill>
                  <a:srgbClr val="000000"/>
                </a:solidFill>
                <a:latin typeface="Arial" charset="0"/>
                <a:ea typeface="MS PGothic" charset="-128"/>
              </a:rPr>
              <a:pPr>
                <a:spcBef>
                  <a:spcPct val="0"/>
                </a:spcBef>
              </a:pPr>
              <a:t>3</a:t>
            </a:fld>
            <a:endParaRPr lang="en-US" altLang="en-US" sz="1300">
              <a:solidFill>
                <a:srgbClr val="000000"/>
              </a:solidFill>
              <a:latin typeface="Arial" charset="0"/>
              <a:ea typeface="MS PGothic"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7777" name="Slide Image Placeholder 1"/>
          <p:cNvSpPr>
            <a:spLocks noGrp="1" noRot="1" noChangeAspect="1" noTextEdit="1"/>
          </p:cNvSpPr>
          <p:nvPr>
            <p:ph type="sldImg"/>
          </p:nvPr>
        </p:nvSpPr>
        <p:spPr bwMode="auto">
          <a:xfrm>
            <a:off x="1198563" y="701675"/>
            <a:ext cx="4679950" cy="35115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sp>
      <p:sp>
        <p:nvSpPr>
          <p:cNvPr id="58777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b="1">
              <a:latin typeface="Times New Roman" charset="0"/>
            </a:endParaRPr>
          </a:p>
        </p:txBody>
      </p:sp>
      <p:sp>
        <p:nvSpPr>
          <p:cNvPr id="58777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21E43BE0-E678-5C43-97C6-80B8CDAC372E}" type="slidenum">
              <a:rPr lang="en-US" altLang="en-US" sz="1300">
                <a:solidFill>
                  <a:srgbClr val="000000"/>
                </a:solidFill>
                <a:latin typeface="Arial" charset="0"/>
                <a:ea typeface="MS PGothic" charset="-128"/>
              </a:rPr>
              <a:pPr>
                <a:spcBef>
                  <a:spcPct val="0"/>
                </a:spcBef>
              </a:pPr>
              <a:t>4</a:t>
            </a:fld>
            <a:endParaRPr lang="en-US" altLang="en-US" sz="1300">
              <a:solidFill>
                <a:srgbClr val="000000"/>
              </a:solidFill>
              <a:latin typeface="Arial" charset="0"/>
              <a:ea typeface="MS PGothic"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825" name="Slide Image Placeholder 1"/>
          <p:cNvSpPr>
            <a:spLocks noGrp="1" noRot="1" noChangeAspect="1"/>
          </p:cNvSpPr>
          <p:nvPr>
            <p:ph type="sldImg"/>
          </p:nvPr>
        </p:nvSpPr>
        <p:spPr bwMode="auto">
          <a:xfrm>
            <a:off x="1196975" y="701675"/>
            <a:ext cx="4683125" cy="35115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8982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b="1">
              <a:latin typeface="Times New Roman" charset="0"/>
            </a:endParaRPr>
          </a:p>
        </p:txBody>
      </p:sp>
      <p:sp>
        <p:nvSpPr>
          <p:cNvPr id="58982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B8C1F2B6-D9F8-8F46-BFE2-6A727FAE3FEB}" type="slidenum">
              <a:rPr lang="en-US" altLang="en-US" sz="1300">
                <a:solidFill>
                  <a:srgbClr val="000000"/>
                </a:solidFill>
                <a:latin typeface="Arial" charset="0"/>
                <a:ea typeface="MS PGothic" charset="-128"/>
              </a:rPr>
              <a:pPr>
                <a:spcBef>
                  <a:spcPct val="0"/>
                </a:spcBef>
              </a:pPr>
              <a:t>5</a:t>
            </a:fld>
            <a:endParaRPr lang="en-US" altLang="en-US" sz="1300">
              <a:solidFill>
                <a:srgbClr val="000000"/>
              </a:solidFill>
              <a:latin typeface="Arial" charset="0"/>
              <a:ea typeface="MS PGothic"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1873" name="Rectangle 2"/>
          <p:cNvSpPr>
            <a:spLocks noGrp="1" noRot="1" noChangeAspect="1" noChangeArrowheads="1" noTextEdit="1"/>
          </p:cNvSpPr>
          <p:nvPr>
            <p:ph type="sldImg"/>
          </p:nvPr>
        </p:nvSpPr>
        <p:spPr bwMode="auto">
          <a:xfrm>
            <a:off x="1200150" y="700088"/>
            <a:ext cx="4683125" cy="35115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sp>
      <p:sp>
        <p:nvSpPr>
          <p:cNvPr id="591874" name="Rectangle 3"/>
          <p:cNvSpPr>
            <a:spLocks noGrp="1" noChangeArrowheads="1"/>
          </p:cNvSpPr>
          <p:nvPr>
            <p:ph type="body" idx="1"/>
          </p:nvPr>
        </p:nvSpPr>
        <p:spPr>
          <a:xfrm>
            <a:off x="708025" y="4449763"/>
            <a:ext cx="5661025" cy="4213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u="sng">
                <a:latin typeface="Times New Roman" charset="0"/>
              </a:rPr>
              <a:t>Slide Summary</a:t>
            </a:r>
          </a:p>
          <a:p>
            <a:r>
              <a:rPr lang="en-US" altLang="en-US" b="1" i="1">
                <a:latin typeface="Times New Roman" charset="0"/>
              </a:rPr>
              <a:t>According to a meta-analysis of over 60 prospective studies, the risk of cardiovascular mortality doubles with each rise of 20 mm Hg in systolic blood pressure (BP) and 10 mm Hg in diastolic BP.</a:t>
            </a:r>
            <a:r>
              <a:rPr lang="en-US" altLang="en-US" b="1">
                <a:latin typeface="Times New Roman" charset="0"/>
              </a:rPr>
              <a:t> </a:t>
            </a:r>
          </a:p>
          <a:p>
            <a:endParaRPr lang="en-US" altLang="en-US" b="1">
              <a:latin typeface="Times New Roman" charset="0"/>
            </a:endParaRPr>
          </a:p>
          <a:p>
            <a:r>
              <a:rPr lang="en-US" altLang="en-US" b="1" u="sng">
                <a:latin typeface="Times New Roman" charset="0"/>
              </a:rPr>
              <a:t>Background</a:t>
            </a:r>
          </a:p>
          <a:p>
            <a:pPr>
              <a:buFontTx/>
              <a:buChar char="•"/>
            </a:pPr>
            <a:r>
              <a:rPr lang="en-US" altLang="en-US" b="1">
                <a:latin typeface="Times New Roman" charset="0"/>
              </a:rPr>
              <a:t> In a meta-analysis of 61 prospective, observational studies conducted by Lewington et al involving one million adults with no previous vascular disease at baseline, the researchers found that between the ages of 40-69 years, each incremental rise of 20 mm Hg systolic BP and 10 mm Hg diastolic BP was associated with a twofold increase in death rates from ischemic heart disease and other vascular disease.</a:t>
            </a:r>
          </a:p>
          <a:p>
            <a:pPr>
              <a:buFontTx/>
              <a:buChar char="•"/>
            </a:pPr>
            <a:r>
              <a:rPr lang="en-US" altLang="en-US" b="1">
                <a:latin typeface="Times New Roman" charset="0"/>
              </a:rPr>
              <a:t> The researchers also noted that when attempting to predict vascular mortality risk from a single BP measurement, the average of systolic and diastolic BP was “slightly more informative” than either alone, and that pulse pressure was “much less informative.”</a:t>
            </a:r>
          </a:p>
          <a:p>
            <a:pPr>
              <a:buFontTx/>
              <a:buChar char="•"/>
            </a:pPr>
            <a:r>
              <a:rPr lang="en-US" altLang="en-US" b="1">
                <a:latin typeface="Times New Roman" charset="0"/>
              </a:rPr>
              <a:t> The seventh report Joint National Committee on Prevention, Detection, Evaluation, and Treatment of High Blood Pressure (JNC 7) notes this study result as yet more information linking hypertension to high risk for cardiovascular events.</a:t>
            </a:r>
          </a:p>
          <a:p>
            <a:endParaRPr lang="en-US" altLang="en-US" b="1">
              <a:latin typeface="Times New Roman" charset="0"/>
            </a:endParaRPr>
          </a:p>
          <a:p>
            <a:r>
              <a:rPr lang="en-US" altLang="en-US" b="1">
                <a:latin typeface="Times New Roman" charset="0"/>
              </a:rPr>
              <a:t>Lewington S, Clarke R, Qizilbash H, et al. Age-specific relevance of usual blood pressure to vascular mortality: a meta-analysis of individual data for one million adults in 61 prospective studies. </a:t>
            </a:r>
            <a:r>
              <a:rPr lang="en-US" altLang="en-US" b="1" i="1">
                <a:latin typeface="Times New Roman" charset="0"/>
              </a:rPr>
              <a:t>Lancet</a:t>
            </a:r>
            <a:r>
              <a:rPr lang="en-US" altLang="en-US" b="1">
                <a:latin typeface="Times New Roman" charset="0"/>
              </a:rPr>
              <a:t>. 2003;361:1903-1913.</a:t>
            </a:r>
          </a:p>
          <a:p>
            <a:pPr algn="just">
              <a:spcBef>
                <a:spcPct val="15000"/>
              </a:spcBef>
            </a:pPr>
            <a:endParaRPr lang="en-US" altLang="en-US">
              <a:latin typeface="Times New Roman" charset="0"/>
            </a:endParaRPr>
          </a:p>
          <a:p>
            <a:pPr algn="just">
              <a:spcBef>
                <a:spcPct val="15000"/>
              </a:spcBef>
            </a:pPr>
            <a:r>
              <a:rPr lang="en-US" altLang="en-US">
                <a:latin typeface="Times New Roman" charset="0"/>
              </a:rPr>
              <a:t>JNC 7. </a:t>
            </a:r>
            <a:r>
              <a:rPr lang="en-US" altLang="en-US" i="1">
                <a:latin typeface="Times New Roman" charset="0"/>
              </a:rPr>
              <a:t>JAMA.</a:t>
            </a:r>
            <a:r>
              <a:rPr lang="en-US" altLang="en-US">
                <a:latin typeface="Times New Roman" charset="0"/>
              </a:rPr>
              <a:t> 2003;289:2560-2572.</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21" name="Rectangle 2"/>
          <p:cNvSpPr>
            <a:spLocks noGrp="1" noRot="1" noChangeAspect="1" noChangeArrowheads="1" noTextEdit="1"/>
          </p:cNvSpPr>
          <p:nvPr>
            <p:ph type="sldImg"/>
          </p:nvPr>
        </p:nvSpPr>
        <p:spPr bwMode="auto">
          <a:xfrm>
            <a:off x="1206500" y="708025"/>
            <a:ext cx="4665663" cy="34988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sp>
      <p:sp>
        <p:nvSpPr>
          <p:cNvPr id="593922" name="Rectangle 3"/>
          <p:cNvSpPr>
            <a:spLocks noGrp="1" noChangeArrowheads="1"/>
          </p:cNvSpPr>
          <p:nvPr>
            <p:ph type="body" idx="1"/>
          </p:nvPr>
        </p:nvSpPr>
        <p:spPr>
          <a:xfrm>
            <a:off x="930275" y="4476750"/>
            <a:ext cx="5195888" cy="41703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lIns="92390" tIns="46194" rIns="92390" bIns="46194"/>
          <a:lstStyle/>
          <a:p>
            <a:endParaRPr lang="en-US" altLang="en-US">
              <a:latin typeface="Times New Roman"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5969" name="Slide Image Placeholder 1"/>
          <p:cNvSpPr>
            <a:spLocks noGrp="1" noRot="1" noChangeAspect="1"/>
          </p:cNvSpPr>
          <p:nvPr>
            <p:ph type="sldImg"/>
          </p:nvPr>
        </p:nvSpPr>
        <p:spPr bwMode="auto">
          <a:xfrm>
            <a:off x="1196975" y="701675"/>
            <a:ext cx="4683125" cy="35115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9597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Times New Roman" charset="0"/>
              </a:rPr>
              <a:t>The pathophysiology of albuminuria in these patients (that is, endothelial activation and loss of glycocalyx barrier function) was not the specific target of therapy in these trials and/or patients enrolled in the trials did not have albuminuria to start with and yet the primary end point results were used to argue that albuminuria should not be a therapeutic target.93,94 However, a trial cannot prove or disprove a relationship between a risk factor and outcome unless it is designed specifically to study that relationship. A post hoc analysis of the results across these trials for the subset of patients with albuminuria shows that a reduction in albuminuria is clearly associated with better renal or cardiovascular outcomes.95,96 Nevertheless, this post hoc analysis has not changed the policies of the FDA and European Medicines Agency, and so albuminuria remains an invalid surrogate for renal protective treatment.97 Consequently, pharmaceutical companies are reluctant to invest in approaches that primarily target albuminuria, even though studies of such approaches could prospectively prove the validity of albuminuria as a drug target.</a:t>
            </a:r>
          </a:p>
          <a:p>
            <a:endParaRPr lang="en-US" altLang="en-US" b="1">
              <a:latin typeface="Times New Roman" charset="0"/>
            </a:endParaRPr>
          </a:p>
          <a:p>
            <a:r>
              <a:rPr lang="en-US" altLang="en-US" b="1">
                <a:latin typeface="Times New Roman" charset="0"/>
              </a:rPr>
              <a:t>The only solution to this vicious cycle is to conduct a prospective trial that aims to reduce albuminuria with a drug that is proven to reduce albuminuria. The ongoing SONAR study98 stratifies patients according to their antialbuminuric response to the study drug and subsequently randomizes them to receive the active drug or a placebo. This approach enables the relationship between a reduction in albuminuria and clinical outcome to be accurately evaluated. The initial patient stratification also enriches the study population to include those with the greatest antialbuminuric response, which will not only help to achieve optimal use of all trial resources, but will help to determine the true potential of albuminuria as a therapeutic target.</a:t>
            </a:r>
          </a:p>
          <a:p>
            <a:endParaRPr lang="en-US" altLang="en-US" b="1">
              <a:latin typeface="Times New Roman" charset="0"/>
            </a:endParaRPr>
          </a:p>
          <a:p>
            <a:r>
              <a:rPr lang="en-US" altLang="en-US" b="1">
                <a:latin typeface="Times New Roman" charset="0"/>
              </a:rPr>
              <a:t>Time to Doubling of Serum Creatinine, End Stage Renal Disease or Death in Patients With Type 2 Diabetes Mellitus and Diabetic Nephropathy</a:t>
            </a:r>
          </a:p>
        </p:txBody>
      </p:sp>
      <p:sp>
        <p:nvSpPr>
          <p:cNvPr id="59597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E0952055-A2F6-7C4B-8936-73417D5FAA53}" type="slidenum">
              <a:rPr lang="en-US" altLang="en-US" sz="1300">
                <a:solidFill>
                  <a:srgbClr val="000000"/>
                </a:solidFill>
                <a:latin typeface="Arial" charset="0"/>
                <a:ea typeface="MS PGothic" charset="-128"/>
              </a:rPr>
              <a:pPr>
                <a:spcBef>
                  <a:spcPct val="0"/>
                </a:spcBef>
              </a:pPr>
              <a:t>8</a:t>
            </a:fld>
            <a:endParaRPr lang="en-US" altLang="en-US" sz="1300">
              <a:solidFill>
                <a:srgbClr val="000000"/>
              </a:solidFill>
              <a:latin typeface="Arial" charset="0"/>
              <a:ea typeface="MS PGothic"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8017" name="Rectangle 2"/>
          <p:cNvSpPr>
            <a:spLocks noGrp="1" noRot="1" noChangeAspect="1" noChangeArrowheads="1" noTextEdit="1"/>
          </p:cNvSpPr>
          <p:nvPr>
            <p:ph type="sldImg"/>
          </p:nvPr>
        </p:nvSpPr>
        <p:spPr bwMode="auto">
          <a:xfrm>
            <a:off x="1203325" y="701675"/>
            <a:ext cx="4684713" cy="35131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sp>
      <p:sp>
        <p:nvSpPr>
          <p:cNvPr id="59801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a:latin typeface="Times New Roman" charset="0"/>
              </a:rPr>
              <a:t>Low HDL-C Levels Increase CHD Risk Even When Total-C Is Normal (Framingham) </a:t>
            </a:r>
          </a:p>
          <a:p>
            <a:pPr eaLnBrk="1" hangingPunct="1"/>
            <a:r>
              <a:rPr lang="en-US" altLang="en-US">
                <a:latin typeface="Times New Roman" charset="0"/>
              </a:rPr>
              <a:t>Low high-density lipoprotein cholesterol (HDL-C) levels (&lt; 40 mg/dL) are associated with an increased risk of coronary heart disease (CHD) even if the total cholesterol (Total-C) level is &lt; 200 mg/dL.  This slide shows the CHD incidence over 14 years among Framingham Study subjects who were aged 48–83 years at baseline.  Among those with HDL-C levels &lt; 40 mg/dL and Total-C &lt; 200 mg/dL, 11.24% experienced a CHD event.  This incidence was virtually the same as that (11.91%) for subjects with HDL-C levels between 40–49 mg/dL and Total-C </a:t>
            </a:r>
            <a:r>
              <a:rPr lang="en-US" altLang="en-US">
                <a:latin typeface="Times New Roman" charset="0"/>
                <a:sym typeface="Symbol" charset="2"/>
              </a:rPr>
              <a:t></a:t>
            </a:r>
            <a:r>
              <a:rPr lang="en-US" altLang="en-US">
                <a:latin typeface="Times New Roman" charset="0"/>
              </a:rPr>
              <a:t> 260 mg/dL. </a:t>
            </a:r>
          </a:p>
          <a:p>
            <a:pPr eaLnBrk="1" hangingPunct="1"/>
            <a:endParaRPr lang="en-US" altLang="en-US" b="1">
              <a:latin typeface="Times New Roman" charset="0"/>
            </a:endParaRPr>
          </a:p>
          <a:p>
            <a:pPr eaLnBrk="1" hangingPunct="1"/>
            <a:r>
              <a:rPr lang="en-US" altLang="en-US" i="1">
                <a:latin typeface="Times New Roman" charset="0"/>
              </a:rPr>
              <a:t>References:</a:t>
            </a:r>
          </a:p>
          <a:p>
            <a:pPr eaLnBrk="1" hangingPunct="1"/>
            <a:r>
              <a:rPr lang="en-US" altLang="en-US">
                <a:latin typeface="Times New Roman" charset="0"/>
              </a:rPr>
              <a:t>Castelli WP, Garrison RJ, Wilson PW, et al. Incidence of coronary heart disease and lipoprotein cholesterol levels: the Framingham Study. </a:t>
            </a:r>
            <a:r>
              <a:rPr lang="en-US" altLang="en-US" i="1">
                <a:latin typeface="Times New Roman" charset="0"/>
              </a:rPr>
              <a:t>JAMA. </a:t>
            </a:r>
            <a:r>
              <a:rPr lang="en-US" altLang="en-US">
                <a:latin typeface="Times New Roman" charset="0"/>
              </a:rPr>
              <a:t>1986;256:2835–2838.</a:t>
            </a:r>
          </a:p>
          <a:p>
            <a:pPr eaLnBrk="1" hangingPunct="1"/>
            <a:endParaRPr lang="en-US" altLang="en-US">
              <a:latin typeface="Times New Roman"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0065" name="Slide Image Placeholder 1"/>
          <p:cNvSpPr>
            <a:spLocks noGrp="1" noRot="1" noChangeAspect="1" noTextEdit="1"/>
          </p:cNvSpPr>
          <p:nvPr>
            <p:ph type="sldImg"/>
          </p:nvPr>
        </p:nvSpPr>
        <p:spPr bwMode="auto">
          <a:xfrm>
            <a:off x="1196975" y="701675"/>
            <a:ext cx="4683125" cy="35115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sp>
      <p:sp>
        <p:nvSpPr>
          <p:cNvPr id="60006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Times New Roman" charset="0"/>
            </a:endParaRPr>
          </a:p>
        </p:txBody>
      </p:sp>
      <p:sp>
        <p:nvSpPr>
          <p:cNvPr id="60006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62000" indent="-292100" defTabSz="947738">
              <a:spcBef>
                <a:spcPct val="30000"/>
              </a:spcBef>
              <a:defRPr sz="1000">
                <a:solidFill>
                  <a:schemeClr val="tx1"/>
                </a:solidFill>
                <a:latin typeface="Times New Roman" charset="0"/>
              </a:defRPr>
            </a:lvl2pPr>
            <a:lvl3pPr marL="1173163" indent="-233363" defTabSz="947738">
              <a:spcBef>
                <a:spcPct val="30000"/>
              </a:spcBef>
              <a:defRPr sz="1000">
                <a:solidFill>
                  <a:schemeClr val="tx1"/>
                </a:solidFill>
                <a:latin typeface="Times New Roman" charset="0"/>
              </a:defRPr>
            </a:lvl3pPr>
            <a:lvl4pPr marL="1643063" indent="-233363" defTabSz="947738">
              <a:spcBef>
                <a:spcPct val="30000"/>
              </a:spcBef>
              <a:defRPr sz="1000">
                <a:solidFill>
                  <a:schemeClr val="tx1"/>
                </a:solidFill>
                <a:latin typeface="Times New Roman" charset="0"/>
              </a:defRPr>
            </a:lvl4pPr>
            <a:lvl5pPr marL="2112963" indent="-233363" defTabSz="947738">
              <a:spcBef>
                <a:spcPct val="30000"/>
              </a:spcBef>
              <a:defRPr sz="1000">
                <a:solidFill>
                  <a:schemeClr val="tx1"/>
                </a:solidFill>
                <a:latin typeface="Times New Roman" charset="0"/>
              </a:defRPr>
            </a:lvl5pPr>
            <a:lvl6pPr marL="2570163" indent="-233363" defTabSz="947738" eaLnBrk="0" fontAlgn="base" hangingPunct="0">
              <a:spcBef>
                <a:spcPct val="30000"/>
              </a:spcBef>
              <a:spcAft>
                <a:spcPct val="0"/>
              </a:spcAft>
              <a:defRPr sz="1000">
                <a:solidFill>
                  <a:schemeClr val="tx1"/>
                </a:solidFill>
                <a:latin typeface="Times New Roman" charset="0"/>
              </a:defRPr>
            </a:lvl6pPr>
            <a:lvl7pPr marL="3027363" indent="-233363" defTabSz="947738" eaLnBrk="0" fontAlgn="base" hangingPunct="0">
              <a:spcBef>
                <a:spcPct val="30000"/>
              </a:spcBef>
              <a:spcAft>
                <a:spcPct val="0"/>
              </a:spcAft>
              <a:defRPr sz="1000">
                <a:solidFill>
                  <a:schemeClr val="tx1"/>
                </a:solidFill>
                <a:latin typeface="Times New Roman" charset="0"/>
              </a:defRPr>
            </a:lvl7pPr>
            <a:lvl8pPr marL="3484563" indent="-233363" defTabSz="947738" eaLnBrk="0" fontAlgn="base" hangingPunct="0">
              <a:spcBef>
                <a:spcPct val="30000"/>
              </a:spcBef>
              <a:spcAft>
                <a:spcPct val="0"/>
              </a:spcAft>
              <a:defRPr sz="1000">
                <a:solidFill>
                  <a:schemeClr val="tx1"/>
                </a:solidFill>
                <a:latin typeface="Times New Roman" charset="0"/>
              </a:defRPr>
            </a:lvl8pPr>
            <a:lvl9pPr marL="3941763" indent="-233363"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0646A9A2-AE30-314F-A289-934A1C5FA71D}" type="slidenum">
              <a:rPr lang="en-US" altLang="en-US" sz="1200">
                <a:solidFill>
                  <a:srgbClr val="000000"/>
                </a:solidFill>
                <a:ea typeface="MS PGothic" charset="-128"/>
              </a:rPr>
              <a:pPr>
                <a:spcBef>
                  <a:spcPct val="0"/>
                </a:spcBef>
              </a:pPr>
              <a:t>10</a:t>
            </a:fld>
            <a:endParaRPr lang="en-US" altLang="en-US" sz="1200">
              <a:solidFill>
                <a:srgbClr val="000000"/>
              </a:solidFill>
              <a:ea typeface="MS PGothic"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 Id="rId2" Type="http://schemas.openxmlformats.org/officeDocument/2006/relationships/image" Target="../media/image2.png"/></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2.xml"/><Relationship Id="rId2" Type="http://schemas.openxmlformats.org/officeDocument/2006/relationships/image" Target="../media/image3.png"/></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3.xml"/><Relationship Id="rId2" Type="http://schemas.openxmlformats.org/officeDocument/2006/relationships/image" Target="../media/image3.png"/></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3.png"/></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5.xml"/><Relationship Id="rId2" Type="http://schemas.openxmlformats.org/officeDocument/2006/relationships/image" Target="../media/image3.png"/></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6.xml"/><Relationship Id="rId2" Type="http://schemas.openxmlformats.org/officeDocument/2006/relationships/image" Target="../media/image3.png"/></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7.xml"/><Relationship Id="rId2" Type="http://schemas.openxmlformats.org/officeDocument/2006/relationships/image" Target="../media/image3.png"/></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8.xml"/><Relationship Id="rId2" Type="http://schemas.openxmlformats.org/officeDocument/2006/relationships/image" Target="../media/image3.png"/></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29.xml"/><Relationship Id="rId2" Type="http://schemas.openxmlformats.org/officeDocument/2006/relationships/image" Target="../media/image3.png"/></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 Id="rId2" Type="http://schemas.openxmlformats.org/officeDocument/2006/relationships/image" Target="../media/image4.png"/></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DD370C4-A2F2-0444-8E18-099DC39107FF}" type="slidenum">
              <a:rPr lang="en-US" altLang="en-US"/>
              <a:pPr>
                <a:defRPr/>
              </a:pPr>
              <a:t>‹#›</a:t>
            </a:fld>
            <a:endParaRPr lang="en-US" altLang="en-US"/>
          </a:p>
        </p:txBody>
      </p:sp>
    </p:spTree>
    <p:extLst>
      <p:ext uri="{BB962C8B-B14F-4D97-AF65-F5344CB8AC3E}">
        <p14:creationId xmlns:p14="http://schemas.microsoft.com/office/powerpoint/2010/main" val="1198589886"/>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FD84F73-CF99-424E-A196-0ABCCE2339BD}" type="slidenum">
              <a:rPr lang="en-US" altLang="en-US"/>
              <a:pPr>
                <a:defRPr/>
              </a:pPr>
              <a:t>‹#›</a:t>
            </a:fld>
            <a:endParaRPr lang="en-US" altLang="en-US"/>
          </a:p>
        </p:txBody>
      </p:sp>
    </p:spTree>
    <p:extLst>
      <p:ext uri="{BB962C8B-B14F-4D97-AF65-F5344CB8AC3E}">
        <p14:creationId xmlns:p14="http://schemas.microsoft.com/office/powerpoint/2010/main" val="1303605142"/>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AAB0C33-4A5F-EA46-9AB3-13DAB77DC040}" type="slidenum">
              <a:rPr lang="en-US" altLang="en-US"/>
              <a:pPr>
                <a:defRPr/>
              </a:pPr>
              <a:t>‹#›</a:t>
            </a:fld>
            <a:endParaRPr lang="en-US" altLang="en-US"/>
          </a:p>
        </p:txBody>
      </p:sp>
    </p:spTree>
    <p:extLst>
      <p:ext uri="{BB962C8B-B14F-4D97-AF65-F5344CB8AC3E}">
        <p14:creationId xmlns:p14="http://schemas.microsoft.com/office/powerpoint/2010/main" val="1063454900"/>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B23E382-16E5-1043-831E-F30E0653E44F}" type="slidenum">
              <a:rPr lang="en-US" altLang="en-US"/>
              <a:pPr>
                <a:defRPr/>
              </a:pPr>
              <a:t>‹#›</a:t>
            </a:fld>
            <a:endParaRPr lang="en-US" altLang="en-US"/>
          </a:p>
        </p:txBody>
      </p:sp>
    </p:spTree>
    <p:extLst>
      <p:ext uri="{BB962C8B-B14F-4D97-AF65-F5344CB8AC3E}">
        <p14:creationId xmlns:p14="http://schemas.microsoft.com/office/powerpoint/2010/main" val="2127593966"/>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31AB12D8-2461-0348-AEF2-AE0362743364}" type="slidenum">
              <a:rPr lang="en-US" altLang="en-US"/>
              <a:pPr>
                <a:defRPr/>
              </a:pPr>
              <a:t>‹#›</a:t>
            </a:fld>
            <a:endParaRPr lang="en-US" altLang="en-US"/>
          </a:p>
        </p:txBody>
      </p:sp>
    </p:spTree>
    <p:extLst>
      <p:ext uri="{BB962C8B-B14F-4D97-AF65-F5344CB8AC3E}">
        <p14:creationId xmlns:p14="http://schemas.microsoft.com/office/powerpoint/2010/main" val="721580365"/>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A91B11C3-D291-A448-8308-6157ED8A9435}" type="slidenum">
              <a:rPr lang="en-US" altLang="en-US"/>
              <a:pPr>
                <a:defRPr/>
              </a:pPr>
              <a:t>‹#›</a:t>
            </a:fld>
            <a:endParaRPr lang="en-US" altLang="en-US"/>
          </a:p>
        </p:txBody>
      </p:sp>
    </p:spTree>
    <p:extLst>
      <p:ext uri="{BB962C8B-B14F-4D97-AF65-F5344CB8AC3E}">
        <p14:creationId xmlns:p14="http://schemas.microsoft.com/office/powerpoint/2010/main" val="761039946"/>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DAED15BA-8D9F-6E4D-A252-FAE1E6C395FB}" type="slidenum">
              <a:rPr lang="en-US" altLang="en-US"/>
              <a:pPr>
                <a:defRPr/>
              </a:pPr>
              <a:t>‹#›</a:t>
            </a:fld>
            <a:endParaRPr lang="en-US" altLang="en-US"/>
          </a:p>
        </p:txBody>
      </p:sp>
    </p:spTree>
    <p:extLst>
      <p:ext uri="{BB962C8B-B14F-4D97-AF65-F5344CB8AC3E}">
        <p14:creationId xmlns:p14="http://schemas.microsoft.com/office/powerpoint/2010/main" val="385770890"/>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33CD84D-FDC3-D345-B2D2-B67C7234052E}" type="slidenum">
              <a:rPr lang="en-US" altLang="en-US"/>
              <a:pPr>
                <a:defRPr/>
              </a:pPr>
              <a:t>‹#›</a:t>
            </a:fld>
            <a:endParaRPr lang="en-US" altLang="en-US"/>
          </a:p>
        </p:txBody>
      </p:sp>
    </p:spTree>
    <p:extLst>
      <p:ext uri="{BB962C8B-B14F-4D97-AF65-F5344CB8AC3E}">
        <p14:creationId xmlns:p14="http://schemas.microsoft.com/office/powerpoint/2010/main" val="398217937"/>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0A6E4C5-6A8E-6145-8465-99F3CF6DA1D3}" type="slidenum">
              <a:rPr lang="en-US" altLang="en-US"/>
              <a:pPr>
                <a:defRPr/>
              </a:pPr>
              <a:t>‹#›</a:t>
            </a:fld>
            <a:endParaRPr lang="en-US" altLang="en-US"/>
          </a:p>
        </p:txBody>
      </p:sp>
    </p:spTree>
    <p:extLst>
      <p:ext uri="{BB962C8B-B14F-4D97-AF65-F5344CB8AC3E}">
        <p14:creationId xmlns:p14="http://schemas.microsoft.com/office/powerpoint/2010/main" val="1289823107"/>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C6F9E29-4576-C14C-83DF-DB6334BE2FED}" type="slidenum">
              <a:rPr lang="en-US" altLang="en-US"/>
              <a:pPr>
                <a:defRPr/>
              </a:pPr>
              <a:t>‹#›</a:t>
            </a:fld>
            <a:endParaRPr lang="en-US" altLang="en-US"/>
          </a:p>
        </p:txBody>
      </p:sp>
    </p:spTree>
    <p:extLst>
      <p:ext uri="{BB962C8B-B14F-4D97-AF65-F5344CB8AC3E}">
        <p14:creationId xmlns:p14="http://schemas.microsoft.com/office/powerpoint/2010/main" val="1357026531"/>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6DC3E6A-8393-964B-9AE0-383C09403F4D}" type="slidenum">
              <a:rPr lang="en-US" altLang="en-US"/>
              <a:pPr>
                <a:defRPr/>
              </a:pPr>
              <a:t>‹#›</a:t>
            </a:fld>
            <a:endParaRPr lang="en-US" altLang="en-US"/>
          </a:p>
        </p:txBody>
      </p:sp>
    </p:spTree>
    <p:extLst>
      <p:ext uri="{BB962C8B-B14F-4D97-AF65-F5344CB8AC3E}">
        <p14:creationId xmlns:p14="http://schemas.microsoft.com/office/powerpoint/2010/main" val="1268575377"/>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4"/>
          <p:cNvSpPr>
            <a:spLocks noChangeShapeType="1"/>
          </p:cNvSpPr>
          <p:nvPr/>
        </p:nvSpPr>
        <p:spPr bwMode="auto">
          <a:xfrm>
            <a:off x="0" y="2597150"/>
            <a:ext cx="9144000" cy="0"/>
          </a:xfrm>
          <a:prstGeom prst="line">
            <a:avLst/>
          </a:prstGeom>
          <a:noFill/>
          <a:ln w="38100">
            <a:solidFill>
              <a:srgbClr val="CCFFCC"/>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Text Box 5"/>
          <p:cNvSpPr txBox="1">
            <a:spLocks noChangeArrowheads="1"/>
          </p:cNvSpPr>
          <p:nvPr/>
        </p:nvSpPr>
        <p:spPr bwMode="auto">
          <a:xfrm>
            <a:off x="7943850" y="6591300"/>
            <a:ext cx="1122363" cy="231775"/>
          </a:xfrm>
          <a:prstGeom prst="rect">
            <a:avLst/>
          </a:prstGeom>
          <a:noFill/>
          <a:ln>
            <a:noFill/>
          </a:ln>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3F102F19-6F3D-F64F-80E2-93ADC23E22CF}" type="slidenum">
              <a:rPr lang="en-US" altLang="en-US" sz="900" smtClean="0">
                <a:solidFill>
                  <a:srgbClr val="FFFFFF"/>
                </a:solidFill>
                <a:ea typeface="Arial Unicode MS" panose="020B0604020202020204" pitchFamily="34" charset="-128"/>
                <a:cs typeface="Arial Unicode MS" panose="020B0604020202020204" pitchFamily="34" charset="-128"/>
              </a:rPr>
              <a:pPr algn="r">
                <a:defRPr/>
              </a:pPr>
              <a:t>‹#›</a:t>
            </a:fld>
            <a:endParaRPr lang="en-US" altLang="en-US" sz="900">
              <a:solidFill>
                <a:srgbClr val="FFFFFF"/>
              </a:solidFill>
              <a:ea typeface="Arial Unicode MS" panose="020B0604020202020204" pitchFamily="34" charset="-128"/>
              <a:cs typeface="Arial Unicode MS" panose="020B0604020202020204" pitchFamily="34" charset="-128"/>
            </a:endParaRPr>
          </a:p>
        </p:txBody>
      </p:sp>
      <p:sp>
        <p:nvSpPr>
          <p:cNvPr id="460802" name="Rectangle 2"/>
          <p:cNvSpPr>
            <a:spLocks noGrp="1" noChangeArrowheads="1"/>
          </p:cNvSpPr>
          <p:nvPr>
            <p:ph type="ctrTitle"/>
          </p:nvPr>
        </p:nvSpPr>
        <p:spPr>
          <a:xfrm>
            <a:off x="685800" y="990603"/>
            <a:ext cx="7772400" cy="1470025"/>
          </a:xfrm>
        </p:spPr>
        <p:txBody>
          <a:bodyPr lIns="91145" rIns="91145" bIns="45575"/>
          <a:lstStyle>
            <a:lvl1pPr>
              <a:defRPr/>
            </a:lvl1pPr>
          </a:lstStyle>
          <a:p>
            <a:r>
              <a:rPr lang="en-US"/>
              <a:t>Click to edit Master title style</a:t>
            </a:r>
          </a:p>
        </p:txBody>
      </p:sp>
      <p:sp>
        <p:nvSpPr>
          <p:cNvPr id="460803" name="Rectangle 3"/>
          <p:cNvSpPr>
            <a:spLocks noGrp="1" noChangeArrowheads="1"/>
          </p:cNvSpPr>
          <p:nvPr>
            <p:ph type="subTitle" idx="1"/>
          </p:nvPr>
        </p:nvSpPr>
        <p:spPr>
          <a:xfrm>
            <a:off x="1371600" y="2895602"/>
            <a:ext cx="6400800" cy="1752600"/>
          </a:xfrm>
        </p:spPr>
        <p:txBody>
          <a:bodyPr/>
          <a:lstStyle>
            <a:lvl1pPr marL="0" indent="0" algn="ctr">
              <a:buFontTx/>
              <a:buNone/>
              <a:defRPr/>
            </a:lvl1pPr>
          </a:lstStyle>
          <a:p>
            <a:r>
              <a:rPr lang="en-US"/>
              <a:t>Click to edit Master subtitle style</a:t>
            </a:r>
          </a:p>
        </p:txBody>
      </p:sp>
    </p:spTree>
    <p:extLst>
      <p:ext uri="{BB962C8B-B14F-4D97-AF65-F5344CB8AC3E}">
        <p14:creationId xmlns:p14="http://schemas.microsoft.com/office/powerpoint/2010/main" val="1077392702"/>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7031010"/>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Tree>
    <p:extLst>
      <p:ext uri="{BB962C8B-B14F-4D97-AF65-F5344CB8AC3E}">
        <p14:creationId xmlns:p14="http://schemas.microsoft.com/office/powerpoint/2010/main" val="2110266554"/>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9251" y="1168430"/>
            <a:ext cx="4083050" cy="5014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84700" y="1168430"/>
            <a:ext cx="4083050" cy="5014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57542873"/>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4489322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71892009"/>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28376181"/>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381990566"/>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1286821879"/>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7511416"/>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93" y="65088"/>
            <a:ext cx="2103437" cy="61182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9280" y="65088"/>
            <a:ext cx="6157913" cy="61182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98714030"/>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B8EB1C7-917E-CA4B-B26B-C07CA655CBA7}" type="slidenum">
              <a:rPr lang="en-US" altLang="en-US"/>
              <a:pPr>
                <a:defRPr/>
              </a:pPr>
              <a:t>‹#›</a:t>
            </a:fld>
            <a:endParaRPr lang="en-US" altLang="en-US"/>
          </a:p>
        </p:txBody>
      </p:sp>
    </p:spTree>
    <p:extLst>
      <p:ext uri="{BB962C8B-B14F-4D97-AF65-F5344CB8AC3E}">
        <p14:creationId xmlns:p14="http://schemas.microsoft.com/office/powerpoint/2010/main" val="728713823"/>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EA22374-D37F-2A4A-BE6E-02381D0F3706}" type="slidenum">
              <a:rPr lang="en-US" altLang="en-US"/>
              <a:pPr>
                <a:defRPr/>
              </a:pPr>
              <a:t>‹#›</a:t>
            </a:fld>
            <a:endParaRPr lang="en-US" altLang="en-US"/>
          </a:p>
        </p:txBody>
      </p:sp>
    </p:spTree>
    <p:extLst>
      <p:ext uri="{BB962C8B-B14F-4D97-AF65-F5344CB8AC3E}">
        <p14:creationId xmlns:p14="http://schemas.microsoft.com/office/powerpoint/2010/main" val="393984320"/>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6850CDA-9A4C-D040-A70D-E4DA44EA80D7}" type="slidenum">
              <a:rPr lang="en-US" altLang="en-US"/>
              <a:pPr>
                <a:defRPr/>
              </a:pPr>
              <a:t>‹#›</a:t>
            </a:fld>
            <a:endParaRPr lang="en-US" altLang="en-US"/>
          </a:p>
        </p:txBody>
      </p:sp>
    </p:spTree>
    <p:extLst>
      <p:ext uri="{BB962C8B-B14F-4D97-AF65-F5344CB8AC3E}">
        <p14:creationId xmlns:p14="http://schemas.microsoft.com/office/powerpoint/2010/main" val="1002382539"/>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94B5D06-91F3-634C-9968-74020409DB27}" type="slidenum">
              <a:rPr lang="en-US" altLang="en-US"/>
              <a:pPr>
                <a:defRPr/>
              </a:pPr>
              <a:t>‹#›</a:t>
            </a:fld>
            <a:endParaRPr lang="en-US" altLang="en-US"/>
          </a:p>
        </p:txBody>
      </p:sp>
    </p:spTree>
    <p:extLst>
      <p:ext uri="{BB962C8B-B14F-4D97-AF65-F5344CB8AC3E}">
        <p14:creationId xmlns:p14="http://schemas.microsoft.com/office/powerpoint/2010/main" val="34122258"/>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B5C3DA45-818F-EE40-9CB3-E95188587E10}" type="slidenum">
              <a:rPr lang="en-US" altLang="en-US"/>
              <a:pPr>
                <a:defRPr/>
              </a:pPr>
              <a:t>‹#›</a:t>
            </a:fld>
            <a:endParaRPr lang="en-US" altLang="en-US"/>
          </a:p>
        </p:txBody>
      </p:sp>
    </p:spTree>
    <p:extLst>
      <p:ext uri="{BB962C8B-B14F-4D97-AF65-F5344CB8AC3E}">
        <p14:creationId xmlns:p14="http://schemas.microsoft.com/office/powerpoint/2010/main" val="114656457"/>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F5C09336-207F-5B49-8455-727EA0DB9EE8}" type="slidenum">
              <a:rPr lang="en-US" altLang="en-US"/>
              <a:pPr>
                <a:defRPr/>
              </a:pPr>
              <a:t>‹#›</a:t>
            </a:fld>
            <a:endParaRPr lang="en-US" altLang="en-US"/>
          </a:p>
        </p:txBody>
      </p:sp>
    </p:spTree>
    <p:extLst>
      <p:ext uri="{BB962C8B-B14F-4D97-AF65-F5344CB8AC3E}">
        <p14:creationId xmlns:p14="http://schemas.microsoft.com/office/powerpoint/2010/main" val="738241440"/>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90BB453B-3EC0-5B4D-B7EF-325B89E70B83}" type="slidenum">
              <a:rPr lang="en-US" altLang="en-US"/>
              <a:pPr>
                <a:defRPr/>
              </a:pPr>
              <a:t>‹#›</a:t>
            </a:fld>
            <a:endParaRPr lang="en-US" altLang="en-US"/>
          </a:p>
        </p:txBody>
      </p:sp>
    </p:spTree>
    <p:extLst>
      <p:ext uri="{BB962C8B-B14F-4D97-AF65-F5344CB8AC3E}">
        <p14:creationId xmlns:p14="http://schemas.microsoft.com/office/powerpoint/2010/main" val="1610853361"/>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30F00C3-393D-CA49-B822-13EB8532F3B5}" type="slidenum">
              <a:rPr lang="en-US" altLang="en-US"/>
              <a:pPr>
                <a:defRPr/>
              </a:pPr>
              <a:t>‹#›</a:t>
            </a:fld>
            <a:endParaRPr lang="en-US" altLang="en-US"/>
          </a:p>
        </p:txBody>
      </p:sp>
    </p:spTree>
    <p:extLst>
      <p:ext uri="{BB962C8B-B14F-4D97-AF65-F5344CB8AC3E}">
        <p14:creationId xmlns:p14="http://schemas.microsoft.com/office/powerpoint/2010/main" val="286100598"/>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6501ACB-65B7-544A-AB87-D9B4F69CBC64}" type="slidenum">
              <a:rPr lang="en-US" altLang="en-US"/>
              <a:pPr>
                <a:defRPr/>
              </a:pPr>
              <a:t>‹#›</a:t>
            </a:fld>
            <a:endParaRPr lang="en-US" altLang="en-US"/>
          </a:p>
        </p:txBody>
      </p:sp>
    </p:spTree>
    <p:extLst>
      <p:ext uri="{BB962C8B-B14F-4D97-AF65-F5344CB8AC3E}">
        <p14:creationId xmlns:p14="http://schemas.microsoft.com/office/powerpoint/2010/main" val="276864953"/>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E0FD554-E40C-BA40-A263-0AC7760F497D}" type="slidenum">
              <a:rPr lang="en-US" altLang="en-US"/>
              <a:pPr>
                <a:defRPr/>
              </a:pPr>
              <a:t>‹#›</a:t>
            </a:fld>
            <a:endParaRPr lang="en-US" altLang="en-US"/>
          </a:p>
        </p:txBody>
      </p:sp>
    </p:spTree>
    <p:extLst>
      <p:ext uri="{BB962C8B-B14F-4D97-AF65-F5344CB8AC3E}">
        <p14:creationId xmlns:p14="http://schemas.microsoft.com/office/powerpoint/2010/main" val="1819685669"/>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F64B1CB-A7AA-F94A-BEC9-3D1E8BEA051B}" type="slidenum">
              <a:rPr lang="en-US" altLang="en-US"/>
              <a:pPr>
                <a:defRPr/>
              </a:pPr>
              <a:t>‹#›</a:t>
            </a:fld>
            <a:endParaRPr lang="en-US" altLang="en-US"/>
          </a:p>
        </p:txBody>
      </p:sp>
    </p:spTree>
    <p:extLst>
      <p:ext uri="{BB962C8B-B14F-4D97-AF65-F5344CB8AC3E}">
        <p14:creationId xmlns:p14="http://schemas.microsoft.com/office/powerpoint/2010/main" val="1142421956"/>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982018"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982019"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p:txBody>
          <a:bodyPr/>
          <a:lstStyle>
            <a:lvl1pPr>
              <a:defRPr/>
            </a:lvl1pPr>
          </a:lstStyle>
          <a:p>
            <a:pPr>
              <a:defRPr/>
            </a:pPr>
            <a:fld id="{DEFDF277-61A1-4248-B908-ECDE70466640}" type="slidenum">
              <a:rPr lang="en-US" altLang="en-US"/>
              <a:pPr>
                <a:defRPr/>
              </a:pPr>
              <a:t>‹#›</a:t>
            </a:fld>
            <a:endParaRPr lang="en-US" altLang="en-US"/>
          </a:p>
        </p:txBody>
      </p:sp>
    </p:spTree>
    <p:extLst>
      <p:ext uri="{BB962C8B-B14F-4D97-AF65-F5344CB8AC3E}">
        <p14:creationId xmlns:p14="http://schemas.microsoft.com/office/powerpoint/2010/main" val="105100654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C54D3795-3536-B743-B240-4227F85B6813}" type="slidenum">
              <a:rPr lang="en-US" altLang="en-US"/>
              <a:pPr>
                <a:defRPr/>
              </a:pPr>
              <a:t>‹#›</a:t>
            </a:fld>
            <a:endParaRPr lang="en-US" altLang="en-US"/>
          </a:p>
        </p:txBody>
      </p:sp>
    </p:spTree>
    <p:extLst>
      <p:ext uri="{BB962C8B-B14F-4D97-AF65-F5344CB8AC3E}">
        <p14:creationId xmlns:p14="http://schemas.microsoft.com/office/powerpoint/2010/main" val="3452666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8E03F7B1-7137-0440-B3B7-E27434408F14}" type="slidenum">
              <a:rPr lang="en-US" altLang="en-US"/>
              <a:pPr>
                <a:defRPr/>
              </a:pPr>
              <a:t>‹#›</a:t>
            </a:fld>
            <a:endParaRPr lang="en-US" altLang="en-US"/>
          </a:p>
        </p:txBody>
      </p:sp>
    </p:spTree>
    <p:extLst>
      <p:ext uri="{BB962C8B-B14F-4D97-AF65-F5344CB8AC3E}">
        <p14:creationId xmlns:p14="http://schemas.microsoft.com/office/powerpoint/2010/main" val="46907396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64297C9D-BA82-064D-998B-427375C3EF90}" type="slidenum">
              <a:rPr lang="en-US" altLang="en-US"/>
              <a:pPr>
                <a:defRPr/>
              </a:pPr>
              <a:t>‹#›</a:t>
            </a:fld>
            <a:endParaRPr lang="en-US" altLang="en-US"/>
          </a:p>
        </p:txBody>
      </p:sp>
    </p:spTree>
    <p:extLst>
      <p:ext uri="{BB962C8B-B14F-4D97-AF65-F5344CB8AC3E}">
        <p14:creationId xmlns:p14="http://schemas.microsoft.com/office/powerpoint/2010/main" val="31366161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0"/>
          </p:nvPr>
        </p:nvSpPr>
        <p:spPr>
          <a:ln/>
        </p:spPr>
        <p:txBody>
          <a:bodyPr/>
          <a:lstStyle>
            <a:lvl1pPr>
              <a:defRPr/>
            </a:lvl1pPr>
          </a:lstStyle>
          <a:p>
            <a:pPr>
              <a:defRPr/>
            </a:pPr>
            <a:fld id="{218A5B21-7C29-884E-A043-3A780E89FD1C}" type="slidenum">
              <a:rPr lang="en-US" altLang="en-US"/>
              <a:pPr>
                <a:defRPr/>
              </a:pPr>
              <a:t>‹#›</a:t>
            </a:fld>
            <a:endParaRPr lang="en-US" altLang="en-US"/>
          </a:p>
        </p:txBody>
      </p:sp>
    </p:spTree>
    <p:extLst>
      <p:ext uri="{BB962C8B-B14F-4D97-AF65-F5344CB8AC3E}">
        <p14:creationId xmlns:p14="http://schemas.microsoft.com/office/powerpoint/2010/main" val="17859439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ln/>
        </p:spPr>
        <p:txBody>
          <a:bodyPr/>
          <a:lstStyle>
            <a:lvl1pPr>
              <a:defRPr/>
            </a:lvl1pPr>
          </a:lstStyle>
          <a:p>
            <a:pPr>
              <a:defRPr/>
            </a:pPr>
            <a:fld id="{C780CF6C-35AA-964E-A97F-0C77832679D1}" type="slidenum">
              <a:rPr lang="en-US" altLang="en-US"/>
              <a:pPr>
                <a:defRPr/>
              </a:pPr>
              <a:t>‹#›</a:t>
            </a:fld>
            <a:endParaRPr lang="en-US" altLang="en-US"/>
          </a:p>
        </p:txBody>
      </p:sp>
    </p:spTree>
    <p:extLst>
      <p:ext uri="{BB962C8B-B14F-4D97-AF65-F5344CB8AC3E}">
        <p14:creationId xmlns:p14="http://schemas.microsoft.com/office/powerpoint/2010/main" val="98167219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A092B0BD-8B08-E742-BAE2-CE494171EEFF}" type="slidenum">
              <a:rPr lang="en-US" altLang="en-US"/>
              <a:pPr>
                <a:defRPr/>
              </a:pPr>
              <a:t>‹#›</a:t>
            </a:fld>
            <a:endParaRPr lang="en-US" altLang="en-US"/>
          </a:p>
        </p:txBody>
      </p:sp>
    </p:spTree>
    <p:extLst>
      <p:ext uri="{BB962C8B-B14F-4D97-AF65-F5344CB8AC3E}">
        <p14:creationId xmlns:p14="http://schemas.microsoft.com/office/powerpoint/2010/main" val="199523872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11DAAC64-630D-CE42-A39A-89F9F6C9A67D}" type="slidenum">
              <a:rPr lang="en-US" altLang="en-US"/>
              <a:pPr>
                <a:defRPr/>
              </a:pPr>
              <a:t>‹#›</a:t>
            </a:fld>
            <a:endParaRPr lang="en-US" altLang="en-US"/>
          </a:p>
        </p:txBody>
      </p:sp>
    </p:spTree>
    <p:extLst>
      <p:ext uri="{BB962C8B-B14F-4D97-AF65-F5344CB8AC3E}">
        <p14:creationId xmlns:p14="http://schemas.microsoft.com/office/powerpoint/2010/main" val="102010317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0A8881C0-7E41-C540-B863-165BE55EFD1C}" type="slidenum">
              <a:rPr lang="en-US" altLang="en-US"/>
              <a:pPr>
                <a:defRPr/>
              </a:pPr>
              <a:t>‹#›</a:t>
            </a:fld>
            <a:endParaRPr lang="en-US" altLang="en-US"/>
          </a:p>
        </p:txBody>
      </p:sp>
    </p:spTree>
    <p:extLst>
      <p:ext uri="{BB962C8B-B14F-4D97-AF65-F5344CB8AC3E}">
        <p14:creationId xmlns:p14="http://schemas.microsoft.com/office/powerpoint/2010/main" val="151202418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974E2066-8637-4348-A697-90A160D77571}" type="slidenum">
              <a:rPr lang="en-US" altLang="en-US"/>
              <a:pPr>
                <a:defRPr/>
              </a:pPr>
              <a:t>‹#›</a:t>
            </a:fld>
            <a:endParaRPr lang="en-US" altLang="en-US"/>
          </a:p>
        </p:txBody>
      </p:sp>
    </p:spTree>
    <p:extLst>
      <p:ext uri="{BB962C8B-B14F-4D97-AF65-F5344CB8AC3E}">
        <p14:creationId xmlns:p14="http://schemas.microsoft.com/office/powerpoint/2010/main" val="141654957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68E3704A-8EE2-0548-BA46-2319A3CB6BDB}" type="slidenum">
              <a:rPr lang="en-US" altLang="en-US"/>
              <a:pPr>
                <a:defRPr/>
              </a:pPr>
              <a:t>‹#›</a:t>
            </a:fld>
            <a:endParaRPr lang="en-US" altLang="en-US"/>
          </a:p>
        </p:txBody>
      </p:sp>
    </p:spTree>
    <p:extLst>
      <p:ext uri="{BB962C8B-B14F-4D97-AF65-F5344CB8AC3E}">
        <p14:creationId xmlns:p14="http://schemas.microsoft.com/office/powerpoint/2010/main" val="94494596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BB723DF5-C52A-7D41-83C4-0EF0F1A86425}" type="slidenum">
              <a:rPr lang="en-US" altLang="en-US"/>
              <a:pPr>
                <a:defRPr/>
              </a:pPr>
              <a:t>‹#›</a:t>
            </a:fld>
            <a:endParaRPr lang="en-US" altLang="en-US"/>
          </a:p>
        </p:txBody>
      </p:sp>
    </p:spTree>
    <p:extLst>
      <p:ext uri="{BB962C8B-B14F-4D97-AF65-F5344CB8AC3E}">
        <p14:creationId xmlns:p14="http://schemas.microsoft.com/office/powerpoint/2010/main" val="121403885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0935FC78-EB5A-6042-A3C2-69CAF532E135}" type="slidenum">
              <a:rPr lang="en-US" altLang="en-US"/>
              <a:pPr>
                <a:defRPr/>
              </a:pPr>
              <a:t>‹#›</a:t>
            </a:fld>
            <a:endParaRPr lang="en-US" altLang="en-US"/>
          </a:p>
        </p:txBody>
      </p:sp>
    </p:spTree>
    <p:extLst>
      <p:ext uri="{BB962C8B-B14F-4D97-AF65-F5344CB8AC3E}">
        <p14:creationId xmlns:p14="http://schemas.microsoft.com/office/powerpoint/2010/main" val="106521376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7B2BBAA9-03EC-3547-8113-6E61CB1B0777}" type="slidenum">
              <a:rPr lang="en-US" altLang="en-US"/>
              <a:pPr>
                <a:defRPr/>
              </a:pPr>
              <a:t>‹#›</a:t>
            </a:fld>
            <a:endParaRPr lang="en-US" altLang="en-US"/>
          </a:p>
        </p:txBody>
      </p:sp>
    </p:spTree>
    <p:extLst>
      <p:ext uri="{BB962C8B-B14F-4D97-AF65-F5344CB8AC3E}">
        <p14:creationId xmlns:p14="http://schemas.microsoft.com/office/powerpoint/2010/main" val="162413419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235D6431-EF62-FD49-A3A2-D5F4EBAAC316}" type="slidenum">
              <a:rPr lang="en-US" altLang="en-US"/>
              <a:pPr>
                <a:defRPr/>
              </a:pPr>
              <a:t>‹#›</a:t>
            </a:fld>
            <a:endParaRPr lang="en-US" altLang="en-US"/>
          </a:p>
        </p:txBody>
      </p:sp>
    </p:spTree>
    <p:extLst>
      <p:ext uri="{BB962C8B-B14F-4D97-AF65-F5344CB8AC3E}">
        <p14:creationId xmlns:p14="http://schemas.microsoft.com/office/powerpoint/2010/main" val="15871112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B85F9D06-D810-4949-8ACC-F6AB98BA92F9}" type="slidenum">
              <a:rPr lang="en-US" altLang="en-US"/>
              <a:pPr>
                <a:defRPr/>
              </a:pPr>
              <a:t>‹#›</a:t>
            </a:fld>
            <a:endParaRPr lang="en-US" altLang="en-US"/>
          </a:p>
        </p:txBody>
      </p:sp>
    </p:spTree>
    <p:extLst>
      <p:ext uri="{BB962C8B-B14F-4D97-AF65-F5344CB8AC3E}">
        <p14:creationId xmlns:p14="http://schemas.microsoft.com/office/powerpoint/2010/main" val="28310426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5C570374-AAA4-0D43-BB1F-9E726DE7E70C}" type="slidenum">
              <a:rPr lang="en-US" altLang="en-US"/>
              <a:pPr>
                <a:defRPr/>
              </a:pPr>
              <a:t>‹#›</a:t>
            </a:fld>
            <a:endParaRPr lang="en-US" altLang="en-US"/>
          </a:p>
        </p:txBody>
      </p:sp>
    </p:spTree>
    <p:extLst>
      <p:ext uri="{BB962C8B-B14F-4D97-AF65-F5344CB8AC3E}">
        <p14:creationId xmlns:p14="http://schemas.microsoft.com/office/powerpoint/2010/main" val="145712055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CD25B11D-8DE1-D741-97B8-932401330832}" type="slidenum">
              <a:rPr lang="en-US" altLang="en-US"/>
              <a:pPr>
                <a:defRPr/>
              </a:pPr>
              <a:t>‹#›</a:t>
            </a:fld>
            <a:endParaRPr lang="en-US" altLang="en-US"/>
          </a:p>
        </p:txBody>
      </p:sp>
    </p:spTree>
    <p:extLst>
      <p:ext uri="{BB962C8B-B14F-4D97-AF65-F5344CB8AC3E}">
        <p14:creationId xmlns:p14="http://schemas.microsoft.com/office/powerpoint/2010/main" val="206917475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72E98328-1E7F-954F-9858-7D76312F1913}" type="slidenum">
              <a:rPr lang="en-US" altLang="en-US"/>
              <a:pPr>
                <a:defRPr/>
              </a:pPr>
              <a:t>‹#›</a:t>
            </a:fld>
            <a:endParaRPr lang="en-US" altLang="en-US"/>
          </a:p>
        </p:txBody>
      </p:sp>
    </p:spTree>
    <p:extLst>
      <p:ext uri="{BB962C8B-B14F-4D97-AF65-F5344CB8AC3E}">
        <p14:creationId xmlns:p14="http://schemas.microsoft.com/office/powerpoint/2010/main" val="26997818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EEAB8AB6-2192-B648-8F36-F398F80E2A23}" type="slidenum">
              <a:rPr lang="en-US" altLang="en-US"/>
              <a:pPr>
                <a:defRPr/>
              </a:pPr>
              <a:t>‹#›</a:t>
            </a:fld>
            <a:endParaRPr lang="en-US" altLang="en-US"/>
          </a:p>
        </p:txBody>
      </p:sp>
    </p:spTree>
    <p:extLst>
      <p:ext uri="{BB962C8B-B14F-4D97-AF65-F5344CB8AC3E}">
        <p14:creationId xmlns:p14="http://schemas.microsoft.com/office/powerpoint/2010/main" val="203794325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50A9A9D9-06DB-8A4D-A71E-3E869DAF75E1}" type="slidenum">
              <a:rPr lang="en-US" altLang="en-US"/>
              <a:pPr>
                <a:defRPr/>
              </a:pPr>
              <a:t>‹#›</a:t>
            </a:fld>
            <a:endParaRPr lang="en-US" altLang="en-US"/>
          </a:p>
        </p:txBody>
      </p:sp>
    </p:spTree>
    <p:extLst>
      <p:ext uri="{BB962C8B-B14F-4D97-AF65-F5344CB8AC3E}">
        <p14:creationId xmlns:p14="http://schemas.microsoft.com/office/powerpoint/2010/main" val="149555036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BB1AE21B-7087-1F42-959E-03FA3346E2FF}" type="slidenum">
              <a:rPr lang="en-US" altLang="en-US"/>
              <a:pPr>
                <a:defRPr/>
              </a:pPr>
              <a:t>‹#›</a:t>
            </a:fld>
            <a:endParaRPr lang="en-US" altLang="en-US"/>
          </a:p>
        </p:txBody>
      </p:sp>
    </p:spTree>
    <p:extLst>
      <p:ext uri="{BB962C8B-B14F-4D97-AF65-F5344CB8AC3E}">
        <p14:creationId xmlns:p14="http://schemas.microsoft.com/office/powerpoint/2010/main" val="156631283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4848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4848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A58A6B79-0ADC-784D-A47A-EA69ADA25592}" type="slidenum">
              <a:rPr lang="en-US" altLang="en-US"/>
              <a:pPr>
                <a:defRPr/>
              </a:pPr>
              <a:t>‹#›</a:t>
            </a:fld>
            <a:endParaRPr lang="en-US" altLang="en-US"/>
          </a:p>
        </p:txBody>
      </p:sp>
    </p:spTree>
    <p:extLst>
      <p:ext uri="{BB962C8B-B14F-4D97-AF65-F5344CB8AC3E}">
        <p14:creationId xmlns:p14="http://schemas.microsoft.com/office/powerpoint/2010/main" val="110888903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947589BC-7A6C-844A-B94A-C6FFA5F2D7BD}" type="slidenum">
              <a:rPr lang="en-US" altLang="en-US"/>
              <a:pPr>
                <a:defRPr/>
              </a:pPr>
              <a:t>‹#›</a:t>
            </a:fld>
            <a:endParaRPr lang="en-US" altLang="en-US"/>
          </a:p>
        </p:txBody>
      </p:sp>
    </p:spTree>
    <p:extLst>
      <p:ext uri="{BB962C8B-B14F-4D97-AF65-F5344CB8AC3E}">
        <p14:creationId xmlns:p14="http://schemas.microsoft.com/office/powerpoint/2010/main" val="116534014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2350AD78-2802-154D-9CBF-A5ABFADEAE54}" type="slidenum">
              <a:rPr lang="en-US" altLang="en-US"/>
              <a:pPr>
                <a:defRPr/>
              </a:pPr>
              <a:t>‹#›</a:t>
            </a:fld>
            <a:endParaRPr lang="en-US" altLang="en-US"/>
          </a:p>
        </p:txBody>
      </p:sp>
    </p:spTree>
    <p:extLst>
      <p:ext uri="{BB962C8B-B14F-4D97-AF65-F5344CB8AC3E}">
        <p14:creationId xmlns:p14="http://schemas.microsoft.com/office/powerpoint/2010/main" val="82098998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C9480FB9-E119-C842-BDCA-3C4F2EF6A102}" type="slidenum">
              <a:rPr lang="en-US" altLang="en-US"/>
              <a:pPr>
                <a:defRPr/>
              </a:pPr>
              <a:t>‹#›</a:t>
            </a:fld>
            <a:endParaRPr lang="en-US" altLang="en-US"/>
          </a:p>
        </p:txBody>
      </p:sp>
    </p:spTree>
    <p:extLst>
      <p:ext uri="{BB962C8B-B14F-4D97-AF65-F5344CB8AC3E}">
        <p14:creationId xmlns:p14="http://schemas.microsoft.com/office/powerpoint/2010/main" val="79631314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1BF96E8D-7BE6-BA4F-8B01-CECB98F2F876}" type="slidenum">
              <a:rPr lang="en-US" altLang="en-US"/>
              <a:pPr>
                <a:defRPr/>
              </a:pPr>
              <a:t>‹#›</a:t>
            </a:fld>
            <a:endParaRPr lang="en-US" altLang="en-US"/>
          </a:p>
        </p:txBody>
      </p:sp>
    </p:spTree>
    <p:extLst>
      <p:ext uri="{BB962C8B-B14F-4D97-AF65-F5344CB8AC3E}">
        <p14:creationId xmlns:p14="http://schemas.microsoft.com/office/powerpoint/2010/main" val="51699033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039FEC2C-D6B5-C94D-A46D-EBA9E311E7A4}" type="slidenum">
              <a:rPr lang="en-US" altLang="en-US"/>
              <a:pPr>
                <a:defRPr/>
              </a:pPr>
              <a:t>‹#›</a:t>
            </a:fld>
            <a:endParaRPr lang="en-US" altLang="en-US"/>
          </a:p>
        </p:txBody>
      </p:sp>
    </p:spTree>
    <p:extLst>
      <p:ext uri="{BB962C8B-B14F-4D97-AF65-F5344CB8AC3E}">
        <p14:creationId xmlns:p14="http://schemas.microsoft.com/office/powerpoint/2010/main" val="33767416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2B0216A8-77B6-9E49-B63A-CFAA52097CAB}" type="slidenum">
              <a:rPr lang="en-US" altLang="en-US"/>
              <a:pPr>
                <a:defRPr/>
              </a:pPr>
              <a:t>‹#›</a:t>
            </a:fld>
            <a:endParaRPr lang="en-US" altLang="en-US"/>
          </a:p>
        </p:txBody>
      </p:sp>
    </p:spTree>
    <p:extLst>
      <p:ext uri="{BB962C8B-B14F-4D97-AF65-F5344CB8AC3E}">
        <p14:creationId xmlns:p14="http://schemas.microsoft.com/office/powerpoint/2010/main" val="163784536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19F1B0A9-0768-2D49-A950-27CFAD4EBCCC}" type="slidenum">
              <a:rPr lang="en-US" altLang="en-US"/>
              <a:pPr>
                <a:defRPr/>
              </a:pPr>
              <a:t>‹#›</a:t>
            </a:fld>
            <a:endParaRPr lang="en-US" altLang="en-US"/>
          </a:p>
        </p:txBody>
      </p:sp>
    </p:spTree>
    <p:extLst>
      <p:ext uri="{BB962C8B-B14F-4D97-AF65-F5344CB8AC3E}">
        <p14:creationId xmlns:p14="http://schemas.microsoft.com/office/powerpoint/2010/main" val="82157827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0E98BD03-9200-FF42-929B-1B800BD48A99}" type="slidenum">
              <a:rPr lang="en-US" altLang="en-US"/>
              <a:pPr>
                <a:defRPr/>
              </a:pPr>
              <a:t>‹#›</a:t>
            </a:fld>
            <a:endParaRPr lang="en-US" altLang="en-US"/>
          </a:p>
        </p:txBody>
      </p:sp>
    </p:spTree>
    <p:extLst>
      <p:ext uri="{BB962C8B-B14F-4D97-AF65-F5344CB8AC3E}">
        <p14:creationId xmlns:p14="http://schemas.microsoft.com/office/powerpoint/2010/main" val="209368455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81E31A16-9F1F-D440-9ECC-C0AFE9E9F0E8}" type="slidenum">
              <a:rPr lang="en-US" altLang="en-US"/>
              <a:pPr>
                <a:defRPr/>
              </a:pPr>
              <a:t>‹#›</a:t>
            </a:fld>
            <a:endParaRPr lang="en-US" altLang="en-US"/>
          </a:p>
        </p:txBody>
      </p:sp>
    </p:spTree>
    <p:extLst>
      <p:ext uri="{BB962C8B-B14F-4D97-AF65-F5344CB8AC3E}">
        <p14:creationId xmlns:p14="http://schemas.microsoft.com/office/powerpoint/2010/main" val="203675979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8C730543-0050-8B4A-A1E5-27D00608F717}" type="slidenum">
              <a:rPr lang="en-US" altLang="en-US"/>
              <a:pPr>
                <a:defRPr/>
              </a:pPr>
              <a:t>‹#›</a:t>
            </a:fld>
            <a:endParaRPr lang="en-US" altLang="en-US"/>
          </a:p>
        </p:txBody>
      </p:sp>
    </p:spTree>
    <p:extLst>
      <p:ext uri="{BB962C8B-B14F-4D97-AF65-F5344CB8AC3E}">
        <p14:creationId xmlns:p14="http://schemas.microsoft.com/office/powerpoint/2010/main" val="93245735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Rectangle 4"/>
          <p:cNvSpPr>
            <a:spLocks noChangeArrowheads="1"/>
          </p:cNvSpPr>
          <p:nvPr userDrawn="1"/>
        </p:nvSpPr>
        <p:spPr bwMode="auto">
          <a:xfrm>
            <a:off x="666750" y="42863"/>
            <a:ext cx="7789863" cy="493712"/>
          </a:xfrm>
          <a:prstGeom prst="rect">
            <a:avLst/>
          </a:prstGeom>
          <a:solidFill>
            <a:schemeClr val="bg2"/>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3200" b="1" dirty="0">
                <a:latin typeface="Arial Narrow" pitchFamily="34" charset="0"/>
              </a:rPr>
              <a:t>DRAFT FOR TRAINING USE ONLY </a:t>
            </a:r>
          </a:p>
        </p:txBody>
      </p:sp>
      <p:sp>
        <p:nvSpPr>
          <p:cNvPr id="170189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70189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6" name="Rectangle 4"/>
          <p:cNvSpPr>
            <a:spLocks noGrp="1" noChangeArrowheads="1"/>
          </p:cNvSpPr>
          <p:nvPr>
            <p:ph type="sldNum" sz="quarter" idx="10"/>
          </p:nvPr>
        </p:nvSpPr>
        <p:spPr>
          <a:xfrm>
            <a:off x="7848600" y="0"/>
            <a:ext cx="1295400" cy="304800"/>
          </a:xfrm>
        </p:spPr>
        <p:txBody>
          <a:bodyPr/>
          <a:lstStyle>
            <a:lvl1pPr>
              <a:defRPr/>
            </a:lvl1pPr>
          </a:lstStyle>
          <a:p>
            <a:pPr>
              <a:defRPr/>
            </a:pPr>
            <a:fld id="{2A47054E-3531-AA42-96CA-E7AFA18512DF}" type="slidenum">
              <a:rPr lang="en-US" altLang="en-US"/>
              <a:pPr>
                <a:defRPr/>
              </a:pPr>
              <a:t>‹#›</a:t>
            </a:fld>
            <a:endParaRPr lang="en-US" altLang="en-US"/>
          </a:p>
        </p:txBody>
      </p:sp>
    </p:spTree>
    <p:extLst>
      <p:ext uri="{BB962C8B-B14F-4D97-AF65-F5344CB8AC3E}">
        <p14:creationId xmlns:p14="http://schemas.microsoft.com/office/powerpoint/2010/main" val="123485535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8E826D7C-72EF-B54C-8519-3E2AEF9C3009}" type="slidenum">
              <a:rPr lang="en-US" altLang="en-US"/>
              <a:pPr>
                <a:defRPr/>
              </a:pPr>
              <a:t>‹#›</a:t>
            </a:fld>
            <a:endParaRPr lang="en-US" altLang="en-US"/>
          </a:p>
        </p:txBody>
      </p:sp>
    </p:spTree>
    <p:extLst>
      <p:ext uri="{BB962C8B-B14F-4D97-AF65-F5344CB8AC3E}">
        <p14:creationId xmlns:p14="http://schemas.microsoft.com/office/powerpoint/2010/main" val="162250929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2EFA0628-2A39-7345-AC54-EDB2997E0163}" type="slidenum">
              <a:rPr lang="en-US" altLang="en-US"/>
              <a:pPr>
                <a:defRPr/>
              </a:pPr>
              <a:t>‹#›</a:t>
            </a:fld>
            <a:endParaRPr lang="en-US" altLang="en-US"/>
          </a:p>
        </p:txBody>
      </p:sp>
    </p:spTree>
    <p:extLst>
      <p:ext uri="{BB962C8B-B14F-4D97-AF65-F5344CB8AC3E}">
        <p14:creationId xmlns:p14="http://schemas.microsoft.com/office/powerpoint/2010/main" val="76630423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8E53F769-1622-3748-B56D-87C42AC84A13}" type="slidenum">
              <a:rPr lang="en-US" altLang="en-US"/>
              <a:pPr>
                <a:defRPr/>
              </a:pPr>
              <a:t>‹#›</a:t>
            </a:fld>
            <a:endParaRPr lang="en-US" altLang="en-US"/>
          </a:p>
        </p:txBody>
      </p:sp>
    </p:spTree>
    <p:extLst>
      <p:ext uri="{BB962C8B-B14F-4D97-AF65-F5344CB8AC3E}">
        <p14:creationId xmlns:p14="http://schemas.microsoft.com/office/powerpoint/2010/main" val="81577935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7B219EDC-DF6C-E64A-B8F6-11370AF3F797}" type="slidenum">
              <a:rPr lang="en-US" altLang="en-US"/>
              <a:pPr>
                <a:defRPr/>
              </a:pPr>
              <a:t>‹#›</a:t>
            </a:fld>
            <a:endParaRPr lang="en-US" altLang="en-US"/>
          </a:p>
        </p:txBody>
      </p:sp>
    </p:spTree>
    <p:extLst>
      <p:ext uri="{BB962C8B-B14F-4D97-AF65-F5344CB8AC3E}">
        <p14:creationId xmlns:p14="http://schemas.microsoft.com/office/powerpoint/2010/main" val="126806745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70AF31B0-1DEA-074E-A11F-9D2ADCB97BD2}" type="slidenum">
              <a:rPr lang="en-US" altLang="en-US"/>
              <a:pPr>
                <a:defRPr/>
              </a:pPr>
              <a:t>‹#›</a:t>
            </a:fld>
            <a:endParaRPr lang="en-US" altLang="en-US"/>
          </a:p>
        </p:txBody>
      </p:sp>
    </p:spTree>
    <p:extLst>
      <p:ext uri="{BB962C8B-B14F-4D97-AF65-F5344CB8AC3E}">
        <p14:creationId xmlns:p14="http://schemas.microsoft.com/office/powerpoint/2010/main" val="78205377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74DF3075-9EB9-4744-A8FF-A2425E938362}" type="slidenum">
              <a:rPr lang="en-US" altLang="en-US"/>
              <a:pPr>
                <a:defRPr/>
              </a:pPr>
              <a:t>‹#›</a:t>
            </a:fld>
            <a:endParaRPr lang="en-US" altLang="en-US"/>
          </a:p>
        </p:txBody>
      </p:sp>
    </p:spTree>
    <p:extLst>
      <p:ext uri="{BB962C8B-B14F-4D97-AF65-F5344CB8AC3E}">
        <p14:creationId xmlns:p14="http://schemas.microsoft.com/office/powerpoint/2010/main" val="137792720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F102A331-7A3D-B743-99F9-C849B02F684E}" type="slidenum">
              <a:rPr lang="en-US" altLang="en-US"/>
              <a:pPr>
                <a:defRPr/>
              </a:pPr>
              <a:t>‹#›</a:t>
            </a:fld>
            <a:endParaRPr lang="en-US" altLang="en-US"/>
          </a:p>
        </p:txBody>
      </p:sp>
    </p:spTree>
    <p:extLst>
      <p:ext uri="{BB962C8B-B14F-4D97-AF65-F5344CB8AC3E}">
        <p14:creationId xmlns:p14="http://schemas.microsoft.com/office/powerpoint/2010/main" val="35890199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6BBD705F-0343-414B-8114-473519EFE9BA}" type="slidenum">
              <a:rPr lang="en-US" altLang="en-US"/>
              <a:pPr>
                <a:defRPr/>
              </a:pPr>
              <a:t>‹#›</a:t>
            </a:fld>
            <a:endParaRPr lang="en-US" altLang="en-US"/>
          </a:p>
        </p:txBody>
      </p:sp>
    </p:spTree>
    <p:extLst>
      <p:ext uri="{BB962C8B-B14F-4D97-AF65-F5344CB8AC3E}">
        <p14:creationId xmlns:p14="http://schemas.microsoft.com/office/powerpoint/2010/main" val="193173238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8C5B9878-0ADB-4042-8DCF-C7E16039F3F2}" type="slidenum">
              <a:rPr lang="en-US" altLang="en-US"/>
              <a:pPr>
                <a:defRPr/>
              </a:pPr>
              <a:t>‹#›</a:t>
            </a:fld>
            <a:endParaRPr lang="en-US" altLang="en-US"/>
          </a:p>
        </p:txBody>
      </p:sp>
    </p:spTree>
    <p:extLst>
      <p:ext uri="{BB962C8B-B14F-4D97-AF65-F5344CB8AC3E}">
        <p14:creationId xmlns:p14="http://schemas.microsoft.com/office/powerpoint/2010/main" val="96836892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55B16234-138E-984B-9AA8-037B2911325A}" type="slidenum">
              <a:rPr lang="en-US" altLang="en-US"/>
              <a:pPr>
                <a:defRPr/>
              </a:pPr>
              <a:t>‹#›</a:t>
            </a:fld>
            <a:endParaRPr lang="en-US" altLang="en-US"/>
          </a:p>
        </p:txBody>
      </p:sp>
    </p:spTree>
    <p:extLst>
      <p:ext uri="{BB962C8B-B14F-4D97-AF65-F5344CB8AC3E}">
        <p14:creationId xmlns:p14="http://schemas.microsoft.com/office/powerpoint/2010/main" val="174549593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213197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3197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1A17CFB1-E8F3-3742-B147-9B9273DCC248}" type="slidenum">
              <a:rPr lang="en-US" altLang="en-US"/>
              <a:pPr>
                <a:defRPr/>
              </a:pPr>
              <a:t>‹#›</a:t>
            </a:fld>
            <a:endParaRPr lang="en-US" altLang="en-US"/>
          </a:p>
        </p:txBody>
      </p:sp>
    </p:spTree>
    <p:extLst>
      <p:ext uri="{BB962C8B-B14F-4D97-AF65-F5344CB8AC3E}">
        <p14:creationId xmlns:p14="http://schemas.microsoft.com/office/powerpoint/2010/main" val="93191964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59CDC41D-5810-1748-BDCB-F485D3491A0E}" type="slidenum">
              <a:rPr lang="en-US" altLang="en-US"/>
              <a:pPr>
                <a:defRPr/>
              </a:pPr>
              <a:t>‹#›</a:t>
            </a:fld>
            <a:endParaRPr lang="en-US" altLang="en-US"/>
          </a:p>
        </p:txBody>
      </p:sp>
    </p:spTree>
    <p:extLst>
      <p:ext uri="{BB962C8B-B14F-4D97-AF65-F5344CB8AC3E}">
        <p14:creationId xmlns:p14="http://schemas.microsoft.com/office/powerpoint/2010/main" val="192347749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6CFA30CD-34C1-6A4D-8039-6D6B4028400F}" type="slidenum">
              <a:rPr lang="en-US" altLang="en-US"/>
              <a:pPr>
                <a:defRPr/>
              </a:pPr>
              <a:t>‹#›</a:t>
            </a:fld>
            <a:endParaRPr lang="en-US" altLang="en-US"/>
          </a:p>
        </p:txBody>
      </p:sp>
    </p:spTree>
    <p:extLst>
      <p:ext uri="{BB962C8B-B14F-4D97-AF65-F5344CB8AC3E}">
        <p14:creationId xmlns:p14="http://schemas.microsoft.com/office/powerpoint/2010/main" val="181483613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A8307BD5-2340-9740-88ED-D3B57131D817}" type="slidenum">
              <a:rPr lang="en-US" altLang="en-US"/>
              <a:pPr>
                <a:defRPr/>
              </a:pPr>
              <a:t>‹#›</a:t>
            </a:fld>
            <a:endParaRPr lang="en-US" altLang="en-US"/>
          </a:p>
        </p:txBody>
      </p:sp>
    </p:spTree>
    <p:extLst>
      <p:ext uri="{BB962C8B-B14F-4D97-AF65-F5344CB8AC3E}">
        <p14:creationId xmlns:p14="http://schemas.microsoft.com/office/powerpoint/2010/main" val="124074983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2C755151-C589-EC41-9970-5EAE6D16D5E2}" type="slidenum">
              <a:rPr lang="en-US" altLang="en-US"/>
              <a:pPr>
                <a:defRPr/>
              </a:pPr>
              <a:t>‹#›</a:t>
            </a:fld>
            <a:endParaRPr lang="en-US" altLang="en-US"/>
          </a:p>
        </p:txBody>
      </p:sp>
    </p:spTree>
    <p:extLst>
      <p:ext uri="{BB962C8B-B14F-4D97-AF65-F5344CB8AC3E}">
        <p14:creationId xmlns:p14="http://schemas.microsoft.com/office/powerpoint/2010/main" val="121621405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0964C6E2-08F9-EC4D-96AD-E864ACC36CC3}" type="slidenum">
              <a:rPr lang="en-US" altLang="en-US"/>
              <a:pPr>
                <a:defRPr/>
              </a:pPr>
              <a:t>‹#›</a:t>
            </a:fld>
            <a:endParaRPr lang="en-US" altLang="en-US"/>
          </a:p>
        </p:txBody>
      </p:sp>
    </p:spTree>
    <p:extLst>
      <p:ext uri="{BB962C8B-B14F-4D97-AF65-F5344CB8AC3E}">
        <p14:creationId xmlns:p14="http://schemas.microsoft.com/office/powerpoint/2010/main" val="116025343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4F3E159D-12C1-9741-BECD-8A612ED4DF4F}" type="slidenum">
              <a:rPr lang="en-US" altLang="en-US"/>
              <a:pPr>
                <a:defRPr/>
              </a:pPr>
              <a:t>‹#›</a:t>
            </a:fld>
            <a:endParaRPr lang="en-US" altLang="en-US"/>
          </a:p>
        </p:txBody>
      </p:sp>
    </p:spTree>
    <p:extLst>
      <p:ext uri="{BB962C8B-B14F-4D97-AF65-F5344CB8AC3E}">
        <p14:creationId xmlns:p14="http://schemas.microsoft.com/office/powerpoint/2010/main" val="122791686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972FBB53-4073-E846-AA70-2DF41E632D09}" type="slidenum">
              <a:rPr lang="en-US" altLang="en-US"/>
              <a:pPr>
                <a:defRPr/>
              </a:pPr>
              <a:t>‹#›</a:t>
            </a:fld>
            <a:endParaRPr lang="en-US" altLang="en-US"/>
          </a:p>
        </p:txBody>
      </p:sp>
    </p:spTree>
    <p:extLst>
      <p:ext uri="{BB962C8B-B14F-4D97-AF65-F5344CB8AC3E}">
        <p14:creationId xmlns:p14="http://schemas.microsoft.com/office/powerpoint/2010/main" val="28088557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235805C0-C713-CB47-8373-9F6F50B289B9}" type="slidenum">
              <a:rPr lang="en-US" altLang="en-US"/>
              <a:pPr>
                <a:defRPr/>
              </a:pPr>
              <a:t>‹#›</a:t>
            </a:fld>
            <a:endParaRPr lang="en-US" altLang="en-US"/>
          </a:p>
        </p:txBody>
      </p:sp>
    </p:spTree>
    <p:extLst>
      <p:ext uri="{BB962C8B-B14F-4D97-AF65-F5344CB8AC3E}">
        <p14:creationId xmlns:p14="http://schemas.microsoft.com/office/powerpoint/2010/main" val="67485334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097FABAF-166F-B743-8C6B-3A01DD2DA9DC}" type="slidenum">
              <a:rPr lang="en-US" altLang="en-US"/>
              <a:pPr>
                <a:defRPr/>
              </a:pPr>
              <a:t>‹#›</a:t>
            </a:fld>
            <a:endParaRPr lang="en-US" altLang="en-US"/>
          </a:p>
        </p:txBody>
      </p:sp>
    </p:spTree>
    <p:extLst>
      <p:ext uri="{BB962C8B-B14F-4D97-AF65-F5344CB8AC3E}">
        <p14:creationId xmlns:p14="http://schemas.microsoft.com/office/powerpoint/2010/main" val="139894557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885CCF95-6D39-074A-87E3-3E9249BBA8EA}" type="slidenum">
              <a:rPr lang="en-US" altLang="en-US"/>
              <a:pPr>
                <a:defRPr/>
              </a:pPr>
              <a:t>‹#›</a:t>
            </a:fld>
            <a:endParaRPr lang="en-US" altLang="en-US"/>
          </a:p>
        </p:txBody>
      </p:sp>
    </p:spTree>
    <p:extLst>
      <p:ext uri="{BB962C8B-B14F-4D97-AF65-F5344CB8AC3E}">
        <p14:creationId xmlns:p14="http://schemas.microsoft.com/office/powerpoint/2010/main" val="142727805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algn="r" eaLnBrk="1" hangingPunct="1">
              <a:defRPr/>
            </a:pPr>
            <a:r>
              <a:rPr lang="en-US" sz="2000" b="1" dirty="0"/>
              <a:t>DRAFT – FOR TRAINING USE ONLY</a:t>
            </a:r>
          </a:p>
        </p:txBody>
      </p:sp>
      <p:sp>
        <p:nvSpPr>
          <p:cNvPr id="214221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4221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6" name="Rectangle 4"/>
          <p:cNvSpPr>
            <a:spLocks noGrp="1" noChangeArrowheads="1"/>
          </p:cNvSpPr>
          <p:nvPr>
            <p:ph type="sldNum" sz="quarter" idx="10"/>
          </p:nvPr>
        </p:nvSpPr>
        <p:spPr>
          <a:xfrm>
            <a:off x="7848600" y="0"/>
            <a:ext cx="1295400" cy="304800"/>
          </a:xfrm>
        </p:spPr>
        <p:txBody>
          <a:bodyPr/>
          <a:lstStyle>
            <a:lvl1pPr>
              <a:defRPr/>
            </a:lvl1pPr>
          </a:lstStyle>
          <a:p>
            <a:pPr>
              <a:defRPr/>
            </a:pPr>
            <a:fld id="{7CF8160D-AAF1-B74E-8090-E11E9A18B9D2}" type="slidenum">
              <a:rPr lang="en-US" altLang="en-US"/>
              <a:pPr>
                <a:defRPr/>
              </a:pPr>
              <a:t>‹#›</a:t>
            </a:fld>
            <a:endParaRPr lang="en-US" altLang="en-US"/>
          </a:p>
        </p:txBody>
      </p:sp>
    </p:spTree>
    <p:extLst>
      <p:ext uri="{BB962C8B-B14F-4D97-AF65-F5344CB8AC3E}">
        <p14:creationId xmlns:p14="http://schemas.microsoft.com/office/powerpoint/2010/main" val="117530317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CDF92F8C-4C46-8F4C-83E1-3C5816C23029}" type="slidenum">
              <a:rPr lang="en-US" altLang="en-US"/>
              <a:pPr>
                <a:defRPr/>
              </a:pPr>
              <a:t>‹#›</a:t>
            </a:fld>
            <a:endParaRPr lang="en-US" altLang="en-US"/>
          </a:p>
        </p:txBody>
      </p:sp>
    </p:spTree>
    <p:extLst>
      <p:ext uri="{BB962C8B-B14F-4D97-AF65-F5344CB8AC3E}">
        <p14:creationId xmlns:p14="http://schemas.microsoft.com/office/powerpoint/2010/main" val="86993339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35EE86B3-B54C-DC46-B708-64D1E83C7BEB}" type="slidenum">
              <a:rPr lang="en-US" altLang="en-US"/>
              <a:pPr>
                <a:defRPr/>
              </a:pPr>
              <a:t>‹#›</a:t>
            </a:fld>
            <a:endParaRPr lang="en-US" altLang="en-US"/>
          </a:p>
        </p:txBody>
      </p:sp>
    </p:spTree>
    <p:extLst>
      <p:ext uri="{BB962C8B-B14F-4D97-AF65-F5344CB8AC3E}">
        <p14:creationId xmlns:p14="http://schemas.microsoft.com/office/powerpoint/2010/main" val="90190098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643DDEE7-9B01-594C-880B-26FCC34B981A}" type="slidenum">
              <a:rPr lang="en-US" altLang="en-US"/>
              <a:pPr>
                <a:defRPr/>
              </a:pPr>
              <a:t>‹#›</a:t>
            </a:fld>
            <a:endParaRPr lang="en-US" altLang="en-US"/>
          </a:p>
        </p:txBody>
      </p:sp>
    </p:spTree>
    <p:extLst>
      <p:ext uri="{BB962C8B-B14F-4D97-AF65-F5344CB8AC3E}">
        <p14:creationId xmlns:p14="http://schemas.microsoft.com/office/powerpoint/2010/main" val="131034159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3C10FE0B-1F18-6A4E-B194-EF9586495382}" type="slidenum">
              <a:rPr lang="en-US" altLang="en-US"/>
              <a:pPr>
                <a:defRPr/>
              </a:pPr>
              <a:t>‹#›</a:t>
            </a:fld>
            <a:endParaRPr lang="en-US" altLang="en-US"/>
          </a:p>
        </p:txBody>
      </p:sp>
    </p:spTree>
    <p:extLst>
      <p:ext uri="{BB962C8B-B14F-4D97-AF65-F5344CB8AC3E}">
        <p14:creationId xmlns:p14="http://schemas.microsoft.com/office/powerpoint/2010/main" val="46642079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F88143D9-9CA9-C342-A5DC-E32D5514DFD2}" type="slidenum">
              <a:rPr lang="en-US" altLang="en-US"/>
              <a:pPr>
                <a:defRPr/>
              </a:pPr>
              <a:t>‹#›</a:t>
            </a:fld>
            <a:endParaRPr lang="en-US" altLang="en-US"/>
          </a:p>
        </p:txBody>
      </p:sp>
    </p:spTree>
    <p:extLst>
      <p:ext uri="{BB962C8B-B14F-4D97-AF65-F5344CB8AC3E}">
        <p14:creationId xmlns:p14="http://schemas.microsoft.com/office/powerpoint/2010/main" val="81897320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33AB6947-1A1F-5746-8A35-C737A84C053A}" type="slidenum">
              <a:rPr lang="en-US" altLang="en-US"/>
              <a:pPr>
                <a:defRPr/>
              </a:pPr>
              <a:t>‹#›</a:t>
            </a:fld>
            <a:endParaRPr lang="en-US" altLang="en-US"/>
          </a:p>
        </p:txBody>
      </p:sp>
    </p:spTree>
    <p:extLst>
      <p:ext uri="{BB962C8B-B14F-4D97-AF65-F5344CB8AC3E}">
        <p14:creationId xmlns:p14="http://schemas.microsoft.com/office/powerpoint/2010/main" val="126001323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0E1BF71D-5A31-F143-B90F-23CEB3F059FA}" type="slidenum">
              <a:rPr lang="en-US" altLang="en-US"/>
              <a:pPr>
                <a:defRPr/>
              </a:pPr>
              <a:t>‹#›</a:t>
            </a:fld>
            <a:endParaRPr lang="en-US" altLang="en-US"/>
          </a:p>
        </p:txBody>
      </p:sp>
    </p:spTree>
    <p:extLst>
      <p:ext uri="{BB962C8B-B14F-4D97-AF65-F5344CB8AC3E}">
        <p14:creationId xmlns:p14="http://schemas.microsoft.com/office/powerpoint/2010/main" val="70616396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C5B50788-4D32-9345-AD14-3FE033499B2C}" type="slidenum">
              <a:rPr lang="en-US" altLang="en-US"/>
              <a:pPr>
                <a:defRPr/>
              </a:pPr>
              <a:t>‹#›</a:t>
            </a:fld>
            <a:endParaRPr lang="en-US" altLang="en-US"/>
          </a:p>
        </p:txBody>
      </p:sp>
    </p:spTree>
    <p:extLst>
      <p:ext uri="{BB962C8B-B14F-4D97-AF65-F5344CB8AC3E}">
        <p14:creationId xmlns:p14="http://schemas.microsoft.com/office/powerpoint/2010/main" val="150310962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E71650C3-627E-4A4C-9367-E7A562BD98FE}" type="slidenum">
              <a:rPr lang="en-US" altLang="en-US"/>
              <a:pPr>
                <a:defRPr/>
              </a:pPr>
              <a:t>‹#›</a:t>
            </a:fld>
            <a:endParaRPr lang="en-US" altLang="en-US"/>
          </a:p>
        </p:txBody>
      </p:sp>
    </p:spTree>
    <p:extLst>
      <p:ext uri="{BB962C8B-B14F-4D97-AF65-F5344CB8AC3E}">
        <p14:creationId xmlns:p14="http://schemas.microsoft.com/office/powerpoint/2010/main" val="191334452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EB40E0F5-B079-254A-9288-71DDA5BDF1A0}" type="slidenum">
              <a:rPr lang="en-US" altLang="en-US"/>
              <a:pPr>
                <a:defRPr/>
              </a:pPr>
              <a:t>‹#›</a:t>
            </a:fld>
            <a:endParaRPr lang="en-US" altLang="en-US"/>
          </a:p>
        </p:txBody>
      </p:sp>
    </p:spTree>
    <p:extLst>
      <p:ext uri="{BB962C8B-B14F-4D97-AF65-F5344CB8AC3E}">
        <p14:creationId xmlns:p14="http://schemas.microsoft.com/office/powerpoint/2010/main" val="116123426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algn="r" eaLnBrk="1" hangingPunct="1">
              <a:defRPr/>
            </a:pPr>
            <a:r>
              <a:rPr lang="en-US" sz="2000" b="1" dirty="0"/>
              <a:t>DRAFT – FOR TRAINING USE ONLY</a:t>
            </a:r>
          </a:p>
        </p:txBody>
      </p:sp>
      <p:sp>
        <p:nvSpPr>
          <p:cNvPr id="216576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6576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6" name="Rectangle 4"/>
          <p:cNvSpPr>
            <a:spLocks noGrp="1" noChangeArrowheads="1"/>
          </p:cNvSpPr>
          <p:nvPr>
            <p:ph type="sldNum" sz="quarter" idx="10"/>
          </p:nvPr>
        </p:nvSpPr>
        <p:spPr>
          <a:xfrm>
            <a:off x="7848600" y="0"/>
            <a:ext cx="1295400" cy="304800"/>
          </a:xfrm>
        </p:spPr>
        <p:txBody>
          <a:bodyPr/>
          <a:lstStyle>
            <a:lvl1pPr>
              <a:defRPr/>
            </a:lvl1pPr>
          </a:lstStyle>
          <a:p>
            <a:pPr>
              <a:defRPr/>
            </a:pPr>
            <a:fld id="{887E6BD0-8579-F24C-A419-8974E67C99C8}" type="slidenum">
              <a:rPr lang="en-US" altLang="en-US"/>
              <a:pPr>
                <a:defRPr/>
              </a:pPr>
              <a:t>‹#›</a:t>
            </a:fld>
            <a:endParaRPr lang="en-US" altLang="en-US"/>
          </a:p>
        </p:txBody>
      </p:sp>
    </p:spTree>
    <p:extLst>
      <p:ext uri="{BB962C8B-B14F-4D97-AF65-F5344CB8AC3E}">
        <p14:creationId xmlns:p14="http://schemas.microsoft.com/office/powerpoint/2010/main" val="76582669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2DF8F24C-E76F-984B-8665-6CD22B6612D7}" type="slidenum">
              <a:rPr lang="en-US" altLang="en-US"/>
              <a:pPr>
                <a:defRPr/>
              </a:pPr>
              <a:t>‹#›</a:t>
            </a:fld>
            <a:endParaRPr lang="en-US" altLang="en-US"/>
          </a:p>
        </p:txBody>
      </p:sp>
    </p:spTree>
    <p:extLst>
      <p:ext uri="{BB962C8B-B14F-4D97-AF65-F5344CB8AC3E}">
        <p14:creationId xmlns:p14="http://schemas.microsoft.com/office/powerpoint/2010/main" val="53297514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0EB5C6A6-434C-FC4B-B84F-D3589AB4D239}" type="slidenum">
              <a:rPr lang="en-US" altLang="en-US"/>
              <a:pPr>
                <a:defRPr/>
              </a:pPr>
              <a:t>‹#›</a:t>
            </a:fld>
            <a:endParaRPr lang="en-US" altLang="en-US"/>
          </a:p>
        </p:txBody>
      </p:sp>
    </p:spTree>
    <p:extLst>
      <p:ext uri="{BB962C8B-B14F-4D97-AF65-F5344CB8AC3E}">
        <p14:creationId xmlns:p14="http://schemas.microsoft.com/office/powerpoint/2010/main" val="55900399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02B58178-4B04-1149-95B1-58A5F6B285B6}" type="slidenum">
              <a:rPr lang="en-US" altLang="en-US"/>
              <a:pPr>
                <a:defRPr/>
              </a:pPr>
              <a:t>‹#›</a:t>
            </a:fld>
            <a:endParaRPr lang="en-US" altLang="en-US"/>
          </a:p>
        </p:txBody>
      </p:sp>
    </p:spTree>
    <p:extLst>
      <p:ext uri="{BB962C8B-B14F-4D97-AF65-F5344CB8AC3E}">
        <p14:creationId xmlns:p14="http://schemas.microsoft.com/office/powerpoint/2010/main" val="208662156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FA9C49D8-347C-4043-A2FA-2996B979D31F}" type="slidenum">
              <a:rPr lang="en-US" altLang="en-US"/>
              <a:pPr>
                <a:defRPr/>
              </a:pPr>
              <a:t>‹#›</a:t>
            </a:fld>
            <a:endParaRPr lang="en-US" altLang="en-US"/>
          </a:p>
        </p:txBody>
      </p:sp>
    </p:spTree>
    <p:extLst>
      <p:ext uri="{BB962C8B-B14F-4D97-AF65-F5344CB8AC3E}">
        <p14:creationId xmlns:p14="http://schemas.microsoft.com/office/powerpoint/2010/main" val="144070425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62F73498-1AB8-D24F-A690-C53A851AB02A}" type="slidenum">
              <a:rPr lang="en-US" altLang="en-US"/>
              <a:pPr>
                <a:defRPr/>
              </a:pPr>
              <a:t>‹#›</a:t>
            </a:fld>
            <a:endParaRPr lang="en-US" altLang="en-US"/>
          </a:p>
        </p:txBody>
      </p:sp>
    </p:spTree>
    <p:extLst>
      <p:ext uri="{BB962C8B-B14F-4D97-AF65-F5344CB8AC3E}">
        <p14:creationId xmlns:p14="http://schemas.microsoft.com/office/powerpoint/2010/main" val="103824343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F7A6922A-6DB9-4F49-AC3F-3E3803DBE92F}" type="slidenum">
              <a:rPr lang="en-US" altLang="en-US"/>
              <a:pPr>
                <a:defRPr/>
              </a:pPr>
              <a:t>‹#›</a:t>
            </a:fld>
            <a:endParaRPr lang="en-US" altLang="en-US"/>
          </a:p>
        </p:txBody>
      </p:sp>
    </p:spTree>
    <p:extLst>
      <p:ext uri="{BB962C8B-B14F-4D97-AF65-F5344CB8AC3E}">
        <p14:creationId xmlns:p14="http://schemas.microsoft.com/office/powerpoint/2010/main" val="145284739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6688BE48-60C8-3545-90EB-32272E6B2032}" type="slidenum">
              <a:rPr lang="en-US" altLang="en-US"/>
              <a:pPr>
                <a:defRPr/>
              </a:pPr>
              <a:t>‹#›</a:t>
            </a:fld>
            <a:endParaRPr lang="en-US" altLang="en-US"/>
          </a:p>
        </p:txBody>
      </p:sp>
    </p:spTree>
    <p:extLst>
      <p:ext uri="{BB962C8B-B14F-4D97-AF65-F5344CB8AC3E}">
        <p14:creationId xmlns:p14="http://schemas.microsoft.com/office/powerpoint/2010/main" val="111715179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B218B00F-E234-6042-8218-E695431816B3}" type="slidenum">
              <a:rPr lang="en-US" altLang="en-US"/>
              <a:pPr>
                <a:defRPr/>
              </a:pPr>
              <a:t>‹#›</a:t>
            </a:fld>
            <a:endParaRPr lang="en-US" altLang="en-US"/>
          </a:p>
        </p:txBody>
      </p:sp>
    </p:spTree>
    <p:extLst>
      <p:ext uri="{BB962C8B-B14F-4D97-AF65-F5344CB8AC3E}">
        <p14:creationId xmlns:p14="http://schemas.microsoft.com/office/powerpoint/2010/main" val="52070965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ACA74510-DD93-1C45-93D5-3E19FB26A813}" type="slidenum">
              <a:rPr lang="en-US" altLang="en-US"/>
              <a:pPr>
                <a:defRPr/>
              </a:pPr>
              <a:t>‹#›</a:t>
            </a:fld>
            <a:endParaRPr lang="en-US" altLang="en-US"/>
          </a:p>
        </p:txBody>
      </p:sp>
    </p:spTree>
    <p:extLst>
      <p:ext uri="{BB962C8B-B14F-4D97-AF65-F5344CB8AC3E}">
        <p14:creationId xmlns:p14="http://schemas.microsoft.com/office/powerpoint/2010/main" val="57124283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41A07E2A-E3B8-6449-8926-0029C9C144E1}" type="slidenum">
              <a:rPr lang="en-US" altLang="en-US"/>
              <a:pPr>
                <a:defRPr/>
              </a:pPr>
              <a:t>‹#›</a:t>
            </a:fld>
            <a:endParaRPr lang="en-US" altLang="en-US"/>
          </a:p>
        </p:txBody>
      </p:sp>
    </p:spTree>
    <p:extLst>
      <p:ext uri="{BB962C8B-B14F-4D97-AF65-F5344CB8AC3E}">
        <p14:creationId xmlns:p14="http://schemas.microsoft.com/office/powerpoint/2010/main" val="162637533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2184194"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84195"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A56CB5BE-851A-8245-BE36-20D862E5A746}" type="slidenum">
              <a:rPr lang="en-US" altLang="en-US"/>
              <a:pPr>
                <a:defRPr/>
              </a:pPr>
              <a:t>‹#›</a:t>
            </a:fld>
            <a:endParaRPr lang="en-US" altLang="en-US"/>
          </a:p>
        </p:txBody>
      </p:sp>
    </p:spTree>
    <p:extLst>
      <p:ext uri="{BB962C8B-B14F-4D97-AF65-F5344CB8AC3E}">
        <p14:creationId xmlns:p14="http://schemas.microsoft.com/office/powerpoint/2010/main" val="137981681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BC7A5A3F-3BD2-E147-89F8-57628D51F298}" type="slidenum">
              <a:rPr lang="en-US" altLang="en-US"/>
              <a:pPr>
                <a:defRPr/>
              </a:pPr>
              <a:t>‹#›</a:t>
            </a:fld>
            <a:endParaRPr lang="en-US" altLang="en-US"/>
          </a:p>
        </p:txBody>
      </p:sp>
    </p:spTree>
    <p:extLst>
      <p:ext uri="{BB962C8B-B14F-4D97-AF65-F5344CB8AC3E}">
        <p14:creationId xmlns:p14="http://schemas.microsoft.com/office/powerpoint/2010/main" val="131837952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894842BD-A30B-154B-9D62-943292103842}" type="slidenum">
              <a:rPr lang="en-US" altLang="en-US"/>
              <a:pPr>
                <a:defRPr/>
              </a:pPr>
              <a:t>‹#›</a:t>
            </a:fld>
            <a:endParaRPr lang="en-US" altLang="en-US"/>
          </a:p>
        </p:txBody>
      </p:sp>
    </p:spTree>
    <p:extLst>
      <p:ext uri="{BB962C8B-B14F-4D97-AF65-F5344CB8AC3E}">
        <p14:creationId xmlns:p14="http://schemas.microsoft.com/office/powerpoint/2010/main" val="26835650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609EB3EC-F442-754A-B7C4-60862FB68393}" type="slidenum">
              <a:rPr lang="en-US" altLang="en-US"/>
              <a:pPr>
                <a:defRPr/>
              </a:pPr>
              <a:t>‹#›</a:t>
            </a:fld>
            <a:endParaRPr lang="en-US" altLang="en-US"/>
          </a:p>
        </p:txBody>
      </p:sp>
    </p:spTree>
    <p:extLst>
      <p:ext uri="{BB962C8B-B14F-4D97-AF65-F5344CB8AC3E}">
        <p14:creationId xmlns:p14="http://schemas.microsoft.com/office/powerpoint/2010/main" val="55217125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3D91DB05-A8E8-0D43-9446-35B3B6FFF561}" type="slidenum">
              <a:rPr lang="en-US" altLang="en-US"/>
              <a:pPr>
                <a:defRPr/>
              </a:pPr>
              <a:t>‹#›</a:t>
            </a:fld>
            <a:endParaRPr lang="en-US" altLang="en-US"/>
          </a:p>
        </p:txBody>
      </p:sp>
    </p:spTree>
    <p:extLst>
      <p:ext uri="{BB962C8B-B14F-4D97-AF65-F5344CB8AC3E}">
        <p14:creationId xmlns:p14="http://schemas.microsoft.com/office/powerpoint/2010/main" val="106546090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AD10D162-5888-2C4E-967C-E4F429FAF6B1}" type="slidenum">
              <a:rPr lang="en-US" altLang="en-US"/>
              <a:pPr>
                <a:defRPr/>
              </a:pPr>
              <a:t>‹#›</a:t>
            </a:fld>
            <a:endParaRPr lang="en-US" altLang="en-US"/>
          </a:p>
        </p:txBody>
      </p:sp>
    </p:spTree>
    <p:extLst>
      <p:ext uri="{BB962C8B-B14F-4D97-AF65-F5344CB8AC3E}">
        <p14:creationId xmlns:p14="http://schemas.microsoft.com/office/powerpoint/2010/main" val="1482781649"/>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62844929-CF80-5545-BFE7-5FA828925972}" type="slidenum">
              <a:rPr lang="en-US" altLang="en-US"/>
              <a:pPr>
                <a:defRPr/>
              </a:pPr>
              <a:t>‹#›</a:t>
            </a:fld>
            <a:endParaRPr lang="en-US" altLang="en-US"/>
          </a:p>
        </p:txBody>
      </p:sp>
    </p:spTree>
    <p:extLst>
      <p:ext uri="{BB962C8B-B14F-4D97-AF65-F5344CB8AC3E}">
        <p14:creationId xmlns:p14="http://schemas.microsoft.com/office/powerpoint/2010/main" val="171093495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15D1A87D-017F-BF45-95A1-C5176471BD02}" type="slidenum">
              <a:rPr lang="en-US" altLang="en-US"/>
              <a:pPr>
                <a:defRPr/>
              </a:pPr>
              <a:t>‹#›</a:t>
            </a:fld>
            <a:endParaRPr lang="en-US" altLang="en-US"/>
          </a:p>
        </p:txBody>
      </p:sp>
    </p:spTree>
    <p:extLst>
      <p:ext uri="{BB962C8B-B14F-4D97-AF65-F5344CB8AC3E}">
        <p14:creationId xmlns:p14="http://schemas.microsoft.com/office/powerpoint/2010/main" val="87775535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C1142C8D-C305-A043-A8B1-B5C24A8EE72A}" type="slidenum">
              <a:rPr lang="en-US" altLang="en-US"/>
              <a:pPr>
                <a:defRPr/>
              </a:pPr>
              <a:t>‹#›</a:t>
            </a:fld>
            <a:endParaRPr lang="en-US" altLang="en-US"/>
          </a:p>
        </p:txBody>
      </p:sp>
    </p:spTree>
    <p:extLst>
      <p:ext uri="{BB962C8B-B14F-4D97-AF65-F5344CB8AC3E}">
        <p14:creationId xmlns:p14="http://schemas.microsoft.com/office/powerpoint/2010/main" val="1369080242"/>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DE0E9EC1-A0DA-DD49-9CF0-171BB1374BB1}" type="slidenum">
              <a:rPr lang="en-US" altLang="en-US"/>
              <a:pPr>
                <a:defRPr/>
              </a:pPr>
              <a:t>‹#›</a:t>
            </a:fld>
            <a:endParaRPr lang="en-US" altLang="en-US"/>
          </a:p>
        </p:txBody>
      </p:sp>
    </p:spTree>
    <p:extLst>
      <p:ext uri="{BB962C8B-B14F-4D97-AF65-F5344CB8AC3E}">
        <p14:creationId xmlns:p14="http://schemas.microsoft.com/office/powerpoint/2010/main" val="199183333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0EF1C5D7-00E5-D849-8AD1-A62E3A35AB0D}" type="slidenum">
              <a:rPr lang="en-US" altLang="en-US"/>
              <a:pPr>
                <a:defRPr/>
              </a:pPr>
              <a:t>‹#›</a:t>
            </a:fld>
            <a:endParaRPr lang="en-US" altLang="en-US"/>
          </a:p>
        </p:txBody>
      </p:sp>
    </p:spTree>
    <p:extLst>
      <p:ext uri="{BB962C8B-B14F-4D97-AF65-F5344CB8AC3E}">
        <p14:creationId xmlns:p14="http://schemas.microsoft.com/office/powerpoint/2010/main" val="176778871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a:prstGeom prst="rect">
            <a:avLst/>
          </a:prstGeom>
        </p:spPr>
        <p:txBody>
          <a:bodyPr lIns="91145" tIns="45575" rIns="91145" bIns="45575"/>
          <a:lstStyle/>
          <a:p>
            <a:r>
              <a:rPr lang="en-US"/>
              <a:t>Click to edit Master title style</a:t>
            </a:r>
          </a:p>
        </p:txBody>
      </p:sp>
      <p:sp>
        <p:nvSpPr>
          <p:cNvPr id="3" name="Subtitle 2"/>
          <p:cNvSpPr>
            <a:spLocks noGrp="1"/>
          </p:cNvSpPr>
          <p:nvPr>
            <p:ph type="subTitle" idx="1"/>
          </p:nvPr>
        </p:nvSpPr>
        <p:spPr>
          <a:xfrm>
            <a:off x="1371600" y="3886202"/>
            <a:ext cx="6400800" cy="1752600"/>
          </a:xfrm>
          <a:prstGeom prst="rect">
            <a:avLst/>
          </a:prstGeom>
        </p:spPr>
        <p:txBody>
          <a:bodyPr lIns="91145" tIns="45575" rIns="91145" bIns="45575"/>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788693567"/>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idx="1"/>
          </p:nvPr>
        </p:nvSpPr>
        <p:spPr>
          <a:xfrm>
            <a:off x="457200" y="1600203"/>
            <a:ext cx="8229600" cy="4525963"/>
          </a:xfrm>
          <a:prstGeom prst="rect">
            <a:avLst/>
          </a:prstGeom>
        </p:spPr>
        <p:txBody>
          <a:bodyPr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30371128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a:prstGeom prst="rect">
            <a:avLst/>
          </a:prstGeom>
        </p:spPr>
        <p:txBody>
          <a:bodyPr lIns="91145" tIns="45575" rIns="91145" bIns="45575"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a:prstGeom prst="rect">
            <a:avLst/>
          </a:prstGeom>
        </p:spPr>
        <p:txBody>
          <a:bodyPr lIns="91145" tIns="45575" rIns="91145" bIns="45575"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699916654"/>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sz="half" idx="1"/>
          </p:nvPr>
        </p:nvSpPr>
        <p:spPr>
          <a:xfrm>
            <a:off x="457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731269159"/>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184822110"/>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836827786"/>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48717367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a:prstGeom prst="rect">
            <a:avLst/>
          </a:prstGeom>
        </p:spPr>
        <p:txBody>
          <a:bodyPr lIns="91145" tIns="45575" rIns="91145" bIns="45575"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a:prstGeom prst="rect">
            <a:avLst/>
          </a:prstGeom>
        </p:spPr>
        <p:txBody>
          <a:bodyPr lIns="91145" tIns="45575" rIns="91145" bIns="45575"/>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6582190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lIns="91145" tIns="45575" rIns="91145" bIns="45575"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lIns="91145" tIns="45575" rIns="91145" bIns="45575"/>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23092781"/>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1600203"/>
            <a:ext cx="8229600" cy="4525963"/>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79361820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68"/>
            <a:ext cx="2057400" cy="5851525"/>
          </a:xfrm>
          <a:prstGeom prst="rect">
            <a:avLst/>
          </a:prstGeom>
        </p:spPr>
        <p:txBody>
          <a:bodyPr vert="eaVert"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274668"/>
            <a:ext cx="6019800" cy="5851525"/>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20256725"/>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AutoShape 7"/>
          <p:cNvSpPr>
            <a:spLocks noChangeArrowheads="1"/>
          </p:cNvSpPr>
          <p:nvPr userDrawn="1"/>
        </p:nvSpPr>
        <p:spPr bwMode="auto">
          <a:xfrm>
            <a:off x="317500" y="2501900"/>
            <a:ext cx="8547100" cy="46038"/>
          </a:xfrm>
          <a:prstGeom prst="roundRect">
            <a:avLst>
              <a:gd name="adj" fmla="val 16667"/>
            </a:avLst>
          </a:prstGeom>
          <a:solidFill>
            <a:srgbClr val="808080"/>
          </a:solidFill>
          <a:ln>
            <a:noFill/>
          </a:ln>
          <a:extLst/>
        </p:spPr>
        <p:txBody>
          <a:bodyPr wrap="none" lIns="91145" tIns="91145" rIns="91145" bIns="45575" anchor="ct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defRPr/>
            </a:pPr>
            <a:endParaRPr lang="en-US" altLang="en-US" dirty="0"/>
          </a:p>
        </p:txBody>
      </p:sp>
      <p:sp>
        <p:nvSpPr>
          <p:cNvPr id="2333698" name="Rectangle 2"/>
          <p:cNvSpPr>
            <a:spLocks noGrp="1" noChangeArrowheads="1"/>
          </p:cNvSpPr>
          <p:nvPr>
            <p:ph type="ctrTitle"/>
          </p:nvPr>
        </p:nvSpPr>
        <p:spPr>
          <a:xfrm>
            <a:off x="736600" y="396878"/>
            <a:ext cx="7670800" cy="2163763"/>
          </a:xfrm>
          <a:effectLst/>
        </p:spPr>
        <p:txBody>
          <a:bodyPr anchor="ctr"/>
          <a:lstStyle>
            <a:lvl1pPr algn="ctr">
              <a:defRPr sz="2600" b="0">
                <a:solidFill>
                  <a:schemeClr val="tx1"/>
                </a:solidFill>
              </a:defRPr>
            </a:lvl1pPr>
          </a:lstStyle>
          <a:p>
            <a:r>
              <a:rPr lang="en-US"/>
              <a:t>Click to Edit Master Title Style</a:t>
            </a:r>
          </a:p>
        </p:txBody>
      </p:sp>
      <p:sp>
        <p:nvSpPr>
          <p:cNvPr id="2333699" name="Rectangle 3"/>
          <p:cNvSpPr>
            <a:spLocks noGrp="1" noChangeArrowheads="1"/>
          </p:cNvSpPr>
          <p:nvPr>
            <p:ph type="subTitle" idx="1"/>
          </p:nvPr>
        </p:nvSpPr>
        <p:spPr>
          <a:xfrm>
            <a:off x="1465263" y="3648105"/>
            <a:ext cx="6211887" cy="1090613"/>
          </a:xfrm>
          <a:ln/>
        </p:spPr>
        <p:txBody>
          <a:bodyPr/>
          <a:lstStyle>
            <a:lvl1pPr marL="0" indent="0" algn="ctr">
              <a:buFont typeface="Wingdings" pitchFamily="2" charset="2"/>
              <a:buNone/>
              <a:defRPr sz="2000">
                <a:solidFill>
                  <a:schemeClr val="tx1"/>
                </a:solidFill>
              </a:defRPr>
            </a:lvl1pPr>
          </a:lstStyle>
          <a:p>
            <a:r>
              <a:rPr lang="en-US"/>
              <a:t>Click to edit Master </a:t>
            </a:r>
            <a:br>
              <a:rPr lang="en-US"/>
            </a:br>
            <a:r>
              <a:rPr lang="en-US"/>
              <a:t>subtitle style</a:t>
            </a:r>
          </a:p>
        </p:txBody>
      </p:sp>
      <p:sp>
        <p:nvSpPr>
          <p:cNvPr id="5" name="Date Placeholder 4"/>
          <p:cNvSpPr>
            <a:spLocks noGrp="1" noChangeArrowheads="1"/>
          </p:cNvSpPr>
          <p:nvPr>
            <p:ph type="dt" sz="half" idx="10"/>
          </p:nvPr>
        </p:nvSpPr>
        <p:spPr bwMode="auto">
          <a:xfrm>
            <a:off x="457200" y="6245225"/>
            <a:ext cx="2133600" cy="476250"/>
          </a:xfrm>
          <a:prstGeom prst="rect">
            <a:avLst/>
          </a:prstGeom>
          <a:ln>
            <a:miter lim="800000"/>
            <a:headEnd/>
            <a:tailEnd/>
          </a:ln>
        </p:spPr>
        <p:txBody>
          <a:bodyPr vert="horz" wrap="square" lIns="91145" tIns="45575" rIns="91145" bIns="45575" numCol="1" anchor="t" anchorCtr="0" compatLnSpc="1">
            <a:prstTxWarp prst="textNoShape">
              <a:avLst/>
            </a:prstTxWarp>
          </a:bodyPr>
          <a:lstStyle>
            <a:lvl1pPr algn="l" eaLnBrk="1" hangingPunct="1">
              <a:defRPr sz="1400">
                <a:latin typeface="Arial" charset="0"/>
                <a:ea typeface="+mn-ea"/>
                <a:cs typeface="+mn-cs"/>
              </a:defRPr>
            </a:lvl1pPr>
          </a:lstStyle>
          <a:p>
            <a:pPr>
              <a:defRPr/>
            </a:pPr>
            <a:endParaRPr lang="en-US"/>
          </a:p>
        </p:txBody>
      </p:sp>
      <p:sp>
        <p:nvSpPr>
          <p:cNvPr id="6" name="Footer Placeholder 5"/>
          <p:cNvSpPr>
            <a:spLocks noGrp="1" noChangeArrowheads="1"/>
          </p:cNvSpPr>
          <p:nvPr>
            <p:ph type="ftr" sz="quarter" idx="11"/>
          </p:nvPr>
        </p:nvSpPr>
        <p:spPr bwMode="auto">
          <a:xfrm>
            <a:off x="3124200" y="6245225"/>
            <a:ext cx="2895600" cy="476250"/>
          </a:xfrm>
          <a:prstGeom prst="rect">
            <a:avLst/>
          </a:prstGeom>
          <a:ln>
            <a:miter lim="800000"/>
            <a:headEnd/>
            <a:tailEnd/>
          </a:ln>
        </p:spPr>
        <p:txBody>
          <a:bodyPr vert="horz" wrap="square" lIns="91145" tIns="45575" rIns="91145" bIns="45575" numCol="1" anchor="t" anchorCtr="0" compatLnSpc="1">
            <a:prstTxWarp prst="textNoShape">
              <a:avLst/>
            </a:prstTxWarp>
          </a:bodyPr>
          <a:lstStyle>
            <a:lvl1pPr algn="ctr" eaLnBrk="1" hangingPunct="1">
              <a:defRPr sz="1400">
                <a:latin typeface="Arial" charset="0"/>
                <a:ea typeface="+mn-ea"/>
                <a:cs typeface="+mn-cs"/>
              </a:defRPr>
            </a:lvl1pPr>
          </a:lstStyle>
          <a:p>
            <a:pPr>
              <a:defRPr/>
            </a:pPr>
            <a:endParaRPr lang="en-US"/>
          </a:p>
        </p:txBody>
      </p:sp>
      <p:sp>
        <p:nvSpPr>
          <p:cNvPr id="7" name="Slide Number Placeholder 6"/>
          <p:cNvSpPr>
            <a:spLocks noGrp="1" noChangeArrowheads="1"/>
          </p:cNvSpPr>
          <p:nvPr>
            <p:ph type="sldNum" sz="quarter" idx="12"/>
          </p:nvPr>
        </p:nvSpPr>
        <p:spPr/>
        <p:txBody>
          <a:bodyPr/>
          <a:lstStyle>
            <a:lvl1pPr>
              <a:defRPr/>
            </a:lvl1pPr>
          </a:lstStyle>
          <a:p>
            <a:pPr>
              <a:defRPr/>
            </a:pPr>
            <a:fld id="{F5B64BD9-2E40-9B4A-A792-2C748D24CF5E}" type="slidenum">
              <a:rPr lang="en-US" altLang="en-US"/>
              <a:pPr>
                <a:defRPr/>
              </a:pPr>
              <a:t>‹#›</a:t>
            </a:fld>
            <a:endParaRPr lang="en-US" altLang="en-US"/>
          </a:p>
        </p:txBody>
      </p:sp>
    </p:spTree>
    <p:extLst>
      <p:ext uri="{BB962C8B-B14F-4D97-AF65-F5344CB8AC3E}">
        <p14:creationId xmlns:p14="http://schemas.microsoft.com/office/powerpoint/2010/main" val="2052789399"/>
      </p:ext>
    </p:extLst>
  </p:cSld>
  <p:clrMapOvr>
    <a:overrideClrMapping bg1="dk2" tx1="lt1" bg2="dk1" tx2="lt2" accent1="accent1" accent2="accent2" accent3="accent3" accent4="accent4" accent5="accent5" accent6="accent6" hlink="hlink" folHlink="folHlink"/>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10A91E43-8FA0-194F-B327-3DD6310F3189}" type="slidenum">
              <a:rPr lang="en-US" altLang="en-US"/>
              <a:pPr>
                <a:defRPr/>
              </a:pPr>
              <a:t>‹#›</a:t>
            </a:fld>
            <a:endParaRPr lang="en-US" altLang="en-US"/>
          </a:p>
        </p:txBody>
      </p:sp>
    </p:spTree>
    <p:extLst>
      <p:ext uri="{BB962C8B-B14F-4D97-AF65-F5344CB8AC3E}">
        <p14:creationId xmlns:p14="http://schemas.microsoft.com/office/powerpoint/2010/main" val="960757693"/>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07D93E12-1A5D-3D4C-B0BF-FED6119ABB58}" type="slidenum">
              <a:rPr lang="en-US" altLang="en-US"/>
              <a:pPr>
                <a:defRPr/>
              </a:pPr>
              <a:t>‹#›</a:t>
            </a:fld>
            <a:endParaRPr lang="en-US" altLang="en-US"/>
          </a:p>
        </p:txBody>
      </p:sp>
    </p:spTree>
    <p:extLst>
      <p:ext uri="{BB962C8B-B14F-4D97-AF65-F5344CB8AC3E}">
        <p14:creationId xmlns:p14="http://schemas.microsoft.com/office/powerpoint/2010/main" val="525004458"/>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8150" y="1287468"/>
            <a:ext cx="4024313" cy="49895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4863" y="1287468"/>
            <a:ext cx="4025900" cy="49895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12AEB509-A809-A54B-968F-5CD45903EFAA}" type="slidenum">
              <a:rPr lang="en-US" altLang="en-US"/>
              <a:pPr>
                <a:defRPr/>
              </a:pPr>
              <a:t>‹#›</a:t>
            </a:fld>
            <a:endParaRPr lang="en-US" altLang="en-US"/>
          </a:p>
        </p:txBody>
      </p:sp>
    </p:spTree>
    <p:extLst>
      <p:ext uri="{BB962C8B-B14F-4D97-AF65-F5344CB8AC3E}">
        <p14:creationId xmlns:p14="http://schemas.microsoft.com/office/powerpoint/2010/main" val="188710373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0BEE8A29-6487-2540-9460-71040AE78376}" type="slidenum">
              <a:rPr lang="en-US" altLang="en-US"/>
              <a:pPr>
                <a:defRPr/>
              </a:pPr>
              <a:t>‹#›</a:t>
            </a:fld>
            <a:endParaRPr lang="en-US" altLang="en-US"/>
          </a:p>
        </p:txBody>
      </p:sp>
    </p:spTree>
    <p:extLst>
      <p:ext uri="{BB962C8B-B14F-4D97-AF65-F5344CB8AC3E}">
        <p14:creationId xmlns:p14="http://schemas.microsoft.com/office/powerpoint/2010/main" val="366407567"/>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095F54AD-46F1-7D4C-BCC3-F10610D4B90F}" type="slidenum">
              <a:rPr lang="en-US" altLang="en-US"/>
              <a:pPr>
                <a:defRPr/>
              </a:pPr>
              <a:t>‹#›</a:t>
            </a:fld>
            <a:endParaRPr lang="en-US" altLang="en-US"/>
          </a:p>
        </p:txBody>
      </p:sp>
    </p:spTree>
    <p:extLst>
      <p:ext uri="{BB962C8B-B14F-4D97-AF65-F5344CB8AC3E}">
        <p14:creationId xmlns:p14="http://schemas.microsoft.com/office/powerpoint/2010/main" val="1376362620"/>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8F2D0A71-8AEC-D940-A7CE-1CC32D298E03}" type="slidenum">
              <a:rPr lang="en-US" altLang="en-US"/>
              <a:pPr>
                <a:defRPr/>
              </a:pPr>
              <a:t>‹#›</a:t>
            </a:fld>
            <a:endParaRPr lang="en-US" altLang="en-US"/>
          </a:p>
        </p:txBody>
      </p:sp>
    </p:spTree>
    <p:extLst>
      <p:ext uri="{BB962C8B-B14F-4D97-AF65-F5344CB8AC3E}">
        <p14:creationId xmlns:p14="http://schemas.microsoft.com/office/powerpoint/2010/main" val="1980192503"/>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C37E0A5C-3070-024D-B316-B119AF1A8A14}" type="slidenum">
              <a:rPr lang="en-US" altLang="en-US"/>
              <a:pPr>
                <a:defRPr/>
              </a:pPr>
              <a:t>‹#›</a:t>
            </a:fld>
            <a:endParaRPr lang="en-US" altLang="en-US"/>
          </a:p>
        </p:txBody>
      </p:sp>
    </p:spTree>
    <p:extLst>
      <p:ext uri="{BB962C8B-B14F-4D97-AF65-F5344CB8AC3E}">
        <p14:creationId xmlns:p14="http://schemas.microsoft.com/office/powerpoint/2010/main" val="1541320362"/>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D52F03EE-8EE1-534E-A6A6-69E2E5DD0103}" type="slidenum">
              <a:rPr lang="en-US" altLang="en-US"/>
              <a:pPr>
                <a:defRPr/>
              </a:pPr>
              <a:t>‹#›</a:t>
            </a:fld>
            <a:endParaRPr lang="en-US" altLang="en-US"/>
          </a:p>
        </p:txBody>
      </p:sp>
    </p:spTree>
    <p:extLst>
      <p:ext uri="{BB962C8B-B14F-4D97-AF65-F5344CB8AC3E}">
        <p14:creationId xmlns:p14="http://schemas.microsoft.com/office/powerpoint/2010/main" val="2023574020"/>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9969AF10-7501-3C46-A3E1-054EFBE2FC0F}" type="slidenum">
              <a:rPr lang="en-US" altLang="en-US"/>
              <a:pPr>
                <a:defRPr/>
              </a:pPr>
              <a:t>‹#›</a:t>
            </a:fld>
            <a:endParaRPr lang="en-US" altLang="en-US"/>
          </a:p>
        </p:txBody>
      </p:sp>
    </p:spTree>
    <p:extLst>
      <p:ext uri="{BB962C8B-B14F-4D97-AF65-F5344CB8AC3E}">
        <p14:creationId xmlns:p14="http://schemas.microsoft.com/office/powerpoint/2010/main" val="510036601"/>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1330" y="76200"/>
            <a:ext cx="2049463" cy="62007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38150" y="76200"/>
            <a:ext cx="6000750" cy="62007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8E644EEB-7B82-BC4C-A86C-63833649ACD4}" type="slidenum">
              <a:rPr lang="en-US" altLang="en-US"/>
              <a:pPr>
                <a:defRPr/>
              </a:pPr>
              <a:t>‹#›</a:t>
            </a:fld>
            <a:endParaRPr lang="en-US" altLang="en-US"/>
          </a:p>
        </p:txBody>
      </p:sp>
    </p:spTree>
    <p:extLst>
      <p:ext uri="{BB962C8B-B14F-4D97-AF65-F5344CB8AC3E}">
        <p14:creationId xmlns:p14="http://schemas.microsoft.com/office/powerpoint/2010/main" val="1577917830"/>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pPr lvl="0"/>
            <a:r>
              <a:rPr lang="en-US" noProof="0"/>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pPr lvl="0"/>
            <a:r>
              <a:rPr lang="en-US" noProof="0"/>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A4B3AE54-E0AC-074D-8C8C-2BC136D17B2C}" type="slidenum">
              <a:rPr lang="en-US" altLang="en-US"/>
              <a:pPr>
                <a:defRPr/>
              </a:pPr>
              <a:t>‹#›</a:t>
            </a:fld>
            <a:endParaRPr lang="en-US" altLang="en-US"/>
          </a:p>
        </p:txBody>
      </p:sp>
    </p:spTree>
    <p:extLst>
      <p:ext uri="{BB962C8B-B14F-4D97-AF65-F5344CB8AC3E}">
        <p14:creationId xmlns:p14="http://schemas.microsoft.com/office/powerpoint/2010/main" val="1906639938"/>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78F5A93B-6F12-A744-866C-66FB1968E83A}" type="slidenum">
              <a:rPr lang="en-US" altLang="en-US"/>
              <a:pPr>
                <a:defRPr/>
              </a:pPr>
              <a:t>‹#›</a:t>
            </a:fld>
            <a:endParaRPr lang="en-US" altLang="en-US"/>
          </a:p>
        </p:txBody>
      </p:sp>
    </p:spTree>
    <p:extLst>
      <p:ext uri="{BB962C8B-B14F-4D97-AF65-F5344CB8AC3E}">
        <p14:creationId xmlns:p14="http://schemas.microsoft.com/office/powerpoint/2010/main" val="789412007"/>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2CB3C991-AAFC-DF41-8A93-2CBBC1B59764}" type="slidenum">
              <a:rPr lang="en-US" altLang="en-US"/>
              <a:pPr>
                <a:defRPr/>
              </a:pPr>
              <a:t>‹#›</a:t>
            </a:fld>
            <a:endParaRPr lang="en-US" altLang="en-US"/>
          </a:p>
        </p:txBody>
      </p:sp>
    </p:spTree>
    <p:extLst>
      <p:ext uri="{BB962C8B-B14F-4D97-AF65-F5344CB8AC3E}">
        <p14:creationId xmlns:p14="http://schemas.microsoft.com/office/powerpoint/2010/main" val="493630483"/>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8B2DCDAD-42AF-D84A-A454-A4F9F4C3257F}" type="slidenum">
              <a:rPr lang="en-US" altLang="en-US"/>
              <a:pPr>
                <a:defRPr/>
              </a:pPr>
              <a:t>‹#›</a:t>
            </a:fld>
            <a:endParaRPr lang="en-US" altLang="en-US"/>
          </a:p>
        </p:txBody>
      </p:sp>
    </p:spTree>
    <p:extLst>
      <p:ext uri="{BB962C8B-B14F-4D97-AF65-F5344CB8AC3E}">
        <p14:creationId xmlns:p14="http://schemas.microsoft.com/office/powerpoint/2010/main" val="718199420"/>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6105BCEC-3AC2-5145-9ACA-F76151713897}" type="slidenum">
              <a:rPr lang="en-US" altLang="en-US"/>
              <a:pPr>
                <a:defRPr/>
              </a:pPr>
              <a:t>‹#›</a:t>
            </a:fld>
            <a:endParaRPr lang="en-US" altLang="en-US"/>
          </a:p>
        </p:txBody>
      </p:sp>
    </p:spTree>
    <p:extLst>
      <p:ext uri="{BB962C8B-B14F-4D97-AF65-F5344CB8AC3E}">
        <p14:creationId xmlns:p14="http://schemas.microsoft.com/office/powerpoint/2010/main" val="1919555800"/>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D0C54447-792C-4A45-AA75-342C581391AD}" type="slidenum">
              <a:rPr lang="en-US" altLang="en-US"/>
              <a:pPr>
                <a:defRPr/>
              </a:pPr>
              <a:t>‹#›</a:t>
            </a:fld>
            <a:endParaRPr lang="en-US" altLang="en-US"/>
          </a:p>
        </p:txBody>
      </p:sp>
    </p:spTree>
    <p:extLst>
      <p:ext uri="{BB962C8B-B14F-4D97-AF65-F5344CB8AC3E}">
        <p14:creationId xmlns:p14="http://schemas.microsoft.com/office/powerpoint/2010/main" val="327501719"/>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4D4AC4DA-3B7C-094B-B762-03EF2418D154}" type="slidenum">
              <a:rPr lang="en-US" altLang="en-US"/>
              <a:pPr>
                <a:defRPr/>
              </a:pPr>
              <a:t>‹#›</a:t>
            </a:fld>
            <a:endParaRPr lang="en-US" altLang="en-US"/>
          </a:p>
        </p:txBody>
      </p:sp>
    </p:spTree>
    <p:extLst>
      <p:ext uri="{BB962C8B-B14F-4D97-AF65-F5344CB8AC3E}">
        <p14:creationId xmlns:p14="http://schemas.microsoft.com/office/powerpoint/2010/main" val="320803972"/>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48C9CD79-DBB9-C54D-AF44-5985AF5ACFCD}" type="slidenum">
              <a:rPr lang="en-US" altLang="en-US"/>
              <a:pPr>
                <a:defRPr/>
              </a:pPr>
              <a:t>‹#›</a:t>
            </a:fld>
            <a:endParaRPr lang="en-US" altLang="en-US"/>
          </a:p>
        </p:txBody>
      </p:sp>
    </p:spTree>
    <p:extLst>
      <p:ext uri="{BB962C8B-B14F-4D97-AF65-F5344CB8AC3E}">
        <p14:creationId xmlns:p14="http://schemas.microsoft.com/office/powerpoint/2010/main" val="1568403434"/>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CAD7C228-1415-DE4A-B6EB-660F9E8572AD}" type="slidenum">
              <a:rPr lang="en-US" altLang="en-US"/>
              <a:pPr>
                <a:defRPr/>
              </a:pPr>
              <a:t>‹#›</a:t>
            </a:fld>
            <a:endParaRPr lang="en-US" altLang="en-US"/>
          </a:p>
        </p:txBody>
      </p:sp>
    </p:spTree>
    <p:extLst>
      <p:ext uri="{BB962C8B-B14F-4D97-AF65-F5344CB8AC3E}">
        <p14:creationId xmlns:p14="http://schemas.microsoft.com/office/powerpoint/2010/main" val="1942231960"/>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A8B3D360-2543-8B4E-B9F7-40E2874D27AA}" type="slidenum">
              <a:rPr lang="en-US" altLang="en-US"/>
              <a:pPr>
                <a:defRPr/>
              </a:pPr>
              <a:t>‹#›</a:t>
            </a:fld>
            <a:endParaRPr lang="en-US" altLang="en-US"/>
          </a:p>
        </p:txBody>
      </p:sp>
    </p:spTree>
    <p:extLst>
      <p:ext uri="{BB962C8B-B14F-4D97-AF65-F5344CB8AC3E}">
        <p14:creationId xmlns:p14="http://schemas.microsoft.com/office/powerpoint/2010/main" val="1341117320"/>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0E9676D7-F319-FB4E-B627-EBC6FE39D86E}" type="slidenum">
              <a:rPr lang="en-US" altLang="en-US"/>
              <a:pPr>
                <a:defRPr/>
              </a:pPr>
              <a:t>‹#›</a:t>
            </a:fld>
            <a:endParaRPr lang="en-US" altLang="en-US"/>
          </a:p>
        </p:txBody>
      </p:sp>
    </p:spTree>
    <p:extLst>
      <p:ext uri="{BB962C8B-B14F-4D97-AF65-F5344CB8AC3E}">
        <p14:creationId xmlns:p14="http://schemas.microsoft.com/office/powerpoint/2010/main" val="170438328"/>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D5100881-9AFC-B34A-A99C-3381ACB9AD52}" type="slidenum">
              <a:rPr lang="en-US" altLang="en-US"/>
              <a:pPr>
                <a:defRPr/>
              </a:pPr>
              <a:t>‹#›</a:t>
            </a:fld>
            <a:endParaRPr lang="en-US" altLang="en-US"/>
          </a:p>
        </p:txBody>
      </p:sp>
    </p:spTree>
    <p:extLst>
      <p:ext uri="{BB962C8B-B14F-4D97-AF65-F5344CB8AC3E}">
        <p14:creationId xmlns:p14="http://schemas.microsoft.com/office/powerpoint/2010/main" val="146457432"/>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CBE3E8A8-6768-9944-A7A8-3BC85DFF8F0E}" type="slidenum">
              <a:rPr lang="en-US" altLang="en-US"/>
              <a:pPr>
                <a:defRPr/>
              </a:pPr>
              <a:t>‹#›</a:t>
            </a:fld>
            <a:endParaRPr lang="en-US" altLang="en-US"/>
          </a:p>
        </p:txBody>
      </p:sp>
    </p:spTree>
    <p:extLst>
      <p:ext uri="{BB962C8B-B14F-4D97-AF65-F5344CB8AC3E}">
        <p14:creationId xmlns:p14="http://schemas.microsoft.com/office/powerpoint/2010/main" val="1961277245"/>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268D933B-A525-6B48-A2E1-FE51147A17B5}" type="slidenum">
              <a:rPr lang="en-US" altLang="en-US"/>
              <a:pPr>
                <a:defRPr/>
              </a:pPr>
              <a:t>‹#›</a:t>
            </a:fld>
            <a:endParaRPr lang="en-US" altLang="en-US"/>
          </a:p>
        </p:txBody>
      </p:sp>
    </p:spTree>
    <p:extLst>
      <p:ext uri="{BB962C8B-B14F-4D97-AF65-F5344CB8AC3E}">
        <p14:creationId xmlns:p14="http://schemas.microsoft.com/office/powerpoint/2010/main" val="1460158912"/>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569AADB5-9CEA-F94C-A7AE-A680EE020BF5}" type="slidenum">
              <a:rPr lang="en-US" altLang="en-US"/>
              <a:pPr>
                <a:defRPr/>
              </a:pPr>
              <a:t>‹#›</a:t>
            </a:fld>
            <a:endParaRPr lang="en-US" altLang="en-US"/>
          </a:p>
        </p:txBody>
      </p:sp>
    </p:spTree>
    <p:extLst>
      <p:ext uri="{BB962C8B-B14F-4D97-AF65-F5344CB8AC3E}">
        <p14:creationId xmlns:p14="http://schemas.microsoft.com/office/powerpoint/2010/main" val="1595199715"/>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27E79D90-E979-3147-A386-EDB83AF28AAE}" type="slidenum">
              <a:rPr lang="en-US" altLang="en-US"/>
              <a:pPr>
                <a:defRPr/>
              </a:pPr>
              <a:t>‹#›</a:t>
            </a:fld>
            <a:endParaRPr lang="en-US" altLang="en-US"/>
          </a:p>
        </p:txBody>
      </p:sp>
    </p:spTree>
    <p:extLst>
      <p:ext uri="{BB962C8B-B14F-4D97-AF65-F5344CB8AC3E}">
        <p14:creationId xmlns:p14="http://schemas.microsoft.com/office/powerpoint/2010/main" val="1335760857"/>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6BD4D96D-6C03-E440-82EF-B9AB7484D62B}" type="slidenum">
              <a:rPr lang="en-US" altLang="en-US"/>
              <a:pPr>
                <a:defRPr/>
              </a:pPr>
              <a:t>‹#›</a:t>
            </a:fld>
            <a:endParaRPr lang="en-US" altLang="en-US"/>
          </a:p>
        </p:txBody>
      </p:sp>
    </p:spTree>
    <p:extLst>
      <p:ext uri="{BB962C8B-B14F-4D97-AF65-F5344CB8AC3E}">
        <p14:creationId xmlns:p14="http://schemas.microsoft.com/office/powerpoint/2010/main" val="338677861"/>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BB7CFE45-8C2E-9246-BDE1-EFD74A306B27}" type="slidenum">
              <a:rPr lang="en-US" altLang="en-US"/>
              <a:pPr>
                <a:defRPr/>
              </a:pPr>
              <a:t>‹#›</a:t>
            </a:fld>
            <a:endParaRPr lang="en-US" altLang="en-US"/>
          </a:p>
        </p:txBody>
      </p:sp>
    </p:spTree>
    <p:extLst>
      <p:ext uri="{BB962C8B-B14F-4D97-AF65-F5344CB8AC3E}">
        <p14:creationId xmlns:p14="http://schemas.microsoft.com/office/powerpoint/2010/main" val="1327145277"/>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62130FD7-9149-464A-A606-1D34F54E986A}" type="slidenum">
              <a:rPr lang="en-US" altLang="en-US"/>
              <a:pPr>
                <a:defRPr/>
              </a:pPr>
              <a:t>‹#›</a:t>
            </a:fld>
            <a:endParaRPr lang="en-US" altLang="en-US"/>
          </a:p>
        </p:txBody>
      </p:sp>
    </p:spTree>
    <p:extLst>
      <p:ext uri="{BB962C8B-B14F-4D97-AF65-F5344CB8AC3E}">
        <p14:creationId xmlns:p14="http://schemas.microsoft.com/office/powerpoint/2010/main" val="1565512797"/>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6E1E09B8-9F46-D946-9F1E-90D5268F137F}" type="slidenum">
              <a:rPr lang="en-US" altLang="en-US"/>
              <a:pPr>
                <a:defRPr/>
              </a:pPr>
              <a:t>‹#›</a:t>
            </a:fld>
            <a:endParaRPr lang="en-US" altLang="en-US"/>
          </a:p>
        </p:txBody>
      </p:sp>
    </p:spTree>
    <p:extLst>
      <p:ext uri="{BB962C8B-B14F-4D97-AF65-F5344CB8AC3E}">
        <p14:creationId xmlns:p14="http://schemas.microsoft.com/office/powerpoint/2010/main" val="603936135"/>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DAD8817B-80C0-B542-A5EC-0A8F5E7265AA}" type="slidenum">
              <a:rPr lang="en-US" altLang="en-US"/>
              <a:pPr>
                <a:defRPr/>
              </a:pPr>
              <a:t>‹#›</a:t>
            </a:fld>
            <a:endParaRPr lang="en-US" altLang="en-US"/>
          </a:p>
        </p:txBody>
      </p:sp>
    </p:spTree>
    <p:extLst>
      <p:ext uri="{BB962C8B-B14F-4D97-AF65-F5344CB8AC3E}">
        <p14:creationId xmlns:p14="http://schemas.microsoft.com/office/powerpoint/2010/main" val="1346905223"/>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3A21CECF-A9D5-234D-BBE6-66A4E6AC4D6F}" type="slidenum">
              <a:rPr lang="en-US" altLang="en-US"/>
              <a:pPr>
                <a:defRPr/>
              </a:pPr>
              <a:t>‹#›</a:t>
            </a:fld>
            <a:endParaRPr lang="en-US" altLang="en-US"/>
          </a:p>
        </p:txBody>
      </p:sp>
    </p:spTree>
    <p:extLst>
      <p:ext uri="{BB962C8B-B14F-4D97-AF65-F5344CB8AC3E}">
        <p14:creationId xmlns:p14="http://schemas.microsoft.com/office/powerpoint/2010/main" val="810959934"/>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783F49F9-FFAF-C64E-BAF2-277E27991E58}" type="slidenum">
              <a:rPr lang="en-US" altLang="en-US"/>
              <a:pPr>
                <a:defRPr/>
              </a:pPr>
              <a:t>‹#›</a:t>
            </a:fld>
            <a:endParaRPr lang="en-US" altLang="en-US"/>
          </a:p>
        </p:txBody>
      </p:sp>
    </p:spTree>
    <p:extLst>
      <p:ext uri="{BB962C8B-B14F-4D97-AF65-F5344CB8AC3E}">
        <p14:creationId xmlns:p14="http://schemas.microsoft.com/office/powerpoint/2010/main" val="493800162"/>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F343794F-ABD0-3B41-A5EC-33D4E8A3998A}" type="slidenum">
              <a:rPr lang="en-US" altLang="en-US"/>
              <a:pPr>
                <a:defRPr/>
              </a:pPr>
              <a:t>‹#›</a:t>
            </a:fld>
            <a:endParaRPr lang="en-US" altLang="en-US"/>
          </a:p>
        </p:txBody>
      </p:sp>
    </p:spTree>
    <p:extLst>
      <p:ext uri="{BB962C8B-B14F-4D97-AF65-F5344CB8AC3E}">
        <p14:creationId xmlns:p14="http://schemas.microsoft.com/office/powerpoint/2010/main" val="1872386876"/>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BF9F0976-3D73-D74C-B3A5-B4FE87E601F6}" type="slidenum">
              <a:rPr lang="en-US" altLang="en-US"/>
              <a:pPr>
                <a:defRPr/>
              </a:pPr>
              <a:t>‹#›</a:t>
            </a:fld>
            <a:endParaRPr lang="en-US" altLang="en-US"/>
          </a:p>
        </p:txBody>
      </p:sp>
    </p:spTree>
    <p:extLst>
      <p:ext uri="{BB962C8B-B14F-4D97-AF65-F5344CB8AC3E}">
        <p14:creationId xmlns:p14="http://schemas.microsoft.com/office/powerpoint/2010/main" val="2128345441"/>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E35E6535-A243-D747-AC63-7D2ECB4BE6D4}" type="slidenum">
              <a:rPr lang="en-US" altLang="en-US"/>
              <a:pPr>
                <a:defRPr/>
              </a:pPr>
              <a:t>‹#›</a:t>
            </a:fld>
            <a:endParaRPr lang="en-US" altLang="en-US"/>
          </a:p>
        </p:txBody>
      </p:sp>
    </p:spTree>
    <p:extLst>
      <p:ext uri="{BB962C8B-B14F-4D97-AF65-F5344CB8AC3E}">
        <p14:creationId xmlns:p14="http://schemas.microsoft.com/office/powerpoint/2010/main" val="466718808"/>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84F194FA-C90B-F940-8AD5-10442EE5427C}" type="slidenum">
              <a:rPr lang="en-US" altLang="en-US"/>
              <a:pPr>
                <a:defRPr/>
              </a:pPr>
              <a:t>‹#›</a:t>
            </a:fld>
            <a:endParaRPr lang="en-US" altLang="en-US"/>
          </a:p>
        </p:txBody>
      </p:sp>
    </p:spTree>
    <p:extLst>
      <p:ext uri="{BB962C8B-B14F-4D97-AF65-F5344CB8AC3E}">
        <p14:creationId xmlns:p14="http://schemas.microsoft.com/office/powerpoint/2010/main" val="1532727212"/>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04F2B64C-35F0-1941-8A6F-0CC9DE035B84}" type="slidenum">
              <a:rPr lang="en-US" altLang="en-US"/>
              <a:pPr>
                <a:defRPr/>
              </a:pPr>
              <a:t>‹#›</a:t>
            </a:fld>
            <a:endParaRPr lang="en-US" altLang="en-US"/>
          </a:p>
        </p:txBody>
      </p:sp>
    </p:spTree>
    <p:extLst>
      <p:ext uri="{BB962C8B-B14F-4D97-AF65-F5344CB8AC3E}">
        <p14:creationId xmlns:p14="http://schemas.microsoft.com/office/powerpoint/2010/main" val="1479906319"/>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B8ABCA58-768A-4C4F-BA1C-7EBCEAACF3F9}" type="slidenum">
              <a:rPr lang="en-US" altLang="en-US"/>
              <a:pPr>
                <a:defRPr/>
              </a:pPr>
              <a:t>‹#›</a:t>
            </a:fld>
            <a:endParaRPr lang="en-US" altLang="en-US"/>
          </a:p>
        </p:txBody>
      </p:sp>
    </p:spTree>
    <p:extLst>
      <p:ext uri="{BB962C8B-B14F-4D97-AF65-F5344CB8AC3E}">
        <p14:creationId xmlns:p14="http://schemas.microsoft.com/office/powerpoint/2010/main" val="629903879"/>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3CB24FED-6A13-9F48-A05B-ED11EBA3387F}" type="slidenum">
              <a:rPr lang="en-US" altLang="en-US"/>
              <a:pPr>
                <a:defRPr/>
              </a:pPr>
              <a:t>‹#›</a:t>
            </a:fld>
            <a:endParaRPr lang="en-US" altLang="en-US"/>
          </a:p>
        </p:txBody>
      </p:sp>
    </p:spTree>
    <p:extLst>
      <p:ext uri="{BB962C8B-B14F-4D97-AF65-F5344CB8AC3E}">
        <p14:creationId xmlns:p14="http://schemas.microsoft.com/office/powerpoint/2010/main" val="1847598290"/>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7A955AAC-A5A9-E84A-BBD5-F0C369181773}" type="slidenum">
              <a:rPr lang="en-US" altLang="en-US"/>
              <a:pPr>
                <a:defRPr/>
              </a:pPr>
              <a:t>‹#›</a:t>
            </a:fld>
            <a:endParaRPr lang="en-US" altLang="en-US"/>
          </a:p>
        </p:txBody>
      </p:sp>
    </p:spTree>
    <p:extLst>
      <p:ext uri="{BB962C8B-B14F-4D97-AF65-F5344CB8AC3E}">
        <p14:creationId xmlns:p14="http://schemas.microsoft.com/office/powerpoint/2010/main" val="2118408057"/>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AB69B26F-65F5-1440-86E2-0FD0B80866BE}" type="slidenum">
              <a:rPr lang="en-US" altLang="en-US"/>
              <a:pPr>
                <a:defRPr/>
              </a:pPr>
              <a:t>‹#›</a:t>
            </a:fld>
            <a:endParaRPr lang="en-US" altLang="en-US"/>
          </a:p>
        </p:txBody>
      </p:sp>
    </p:spTree>
    <p:extLst>
      <p:ext uri="{BB962C8B-B14F-4D97-AF65-F5344CB8AC3E}">
        <p14:creationId xmlns:p14="http://schemas.microsoft.com/office/powerpoint/2010/main" val="952830386"/>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BB7EE0F0-54A7-634F-82AE-46B5EDB75972}" type="slidenum">
              <a:rPr lang="en-US" altLang="en-US"/>
              <a:pPr>
                <a:defRPr/>
              </a:pPr>
              <a:t>‹#›</a:t>
            </a:fld>
            <a:endParaRPr lang="en-US" altLang="en-US"/>
          </a:p>
        </p:txBody>
      </p:sp>
    </p:spTree>
    <p:extLst>
      <p:ext uri="{BB962C8B-B14F-4D97-AF65-F5344CB8AC3E}">
        <p14:creationId xmlns:p14="http://schemas.microsoft.com/office/powerpoint/2010/main" val="434741823"/>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213197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3197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774B5690-3B0D-1E44-B804-3B336F406281}" type="slidenum">
              <a:rPr lang="en-US" altLang="en-US"/>
              <a:pPr>
                <a:defRPr/>
              </a:pPr>
              <a:t>‹#›</a:t>
            </a:fld>
            <a:endParaRPr lang="en-US" altLang="en-US"/>
          </a:p>
        </p:txBody>
      </p:sp>
    </p:spTree>
    <p:extLst>
      <p:ext uri="{BB962C8B-B14F-4D97-AF65-F5344CB8AC3E}">
        <p14:creationId xmlns:p14="http://schemas.microsoft.com/office/powerpoint/2010/main" val="1422510726"/>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F4C41308-B0E3-7042-A789-B10770063538}" type="slidenum">
              <a:rPr lang="en-US" altLang="en-US"/>
              <a:pPr>
                <a:defRPr/>
              </a:pPr>
              <a:t>‹#›</a:t>
            </a:fld>
            <a:endParaRPr lang="en-US" altLang="en-US"/>
          </a:p>
        </p:txBody>
      </p:sp>
    </p:spTree>
    <p:extLst>
      <p:ext uri="{BB962C8B-B14F-4D97-AF65-F5344CB8AC3E}">
        <p14:creationId xmlns:p14="http://schemas.microsoft.com/office/powerpoint/2010/main" val="966452067"/>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75C0F93A-029B-9F4F-826E-369B3C32E299}" type="slidenum">
              <a:rPr lang="en-US" altLang="en-US"/>
              <a:pPr>
                <a:defRPr/>
              </a:pPr>
              <a:t>‹#›</a:t>
            </a:fld>
            <a:endParaRPr lang="en-US" altLang="en-US"/>
          </a:p>
        </p:txBody>
      </p:sp>
    </p:spTree>
    <p:extLst>
      <p:ext uri="{BB962C8B-B14F-4D97-AF65-F5344CB8AC3E}">
        <p14:creationId xmlns:p14="http://schemas.microsoft.com/office/powerpoint/2010/main" val="1741067808"/>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F16EF9B0-9962-A343-A7BD-0B17E2508B18}" type="slidenum">
              <a:rPr lang="en-US" altLang="en-US"/>
              <a:pPr>
                <a:defRPr/>
              </a:pPr>
              <a:t>‹#›</a:t>
            </a:fld>
            <a:endParaRPr lang="en-US" altLang="en-US"/>
          </a:p>
        </p:txBody>
      </p:sp>
    </p:spTree>
    <p:extLst>
      <p:ext uri="{BB962C8B-B14F-4D97-AF65-F5344CB8AC3E}">
        <p14:creationId xmlns:p14="http://schemas.microsoft.com/office/powerpoint/2010/main" val="514475034"/>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3E3D049D-11CC-CE49-8B6F-E723C3AE0827}" type="slidenum">
              <a:rPr lang="en-US" altLang="en-US"/>
              <a:pPr>
                <a:defRPr/>
              </a:pPr>
              <a:t>‹#›</a:t>
            </a:fld>
            <a:endParaRPr lang="en-US" altLang="en-US"/>
          </a:p>
        </p:txBody>
      </p:sp>
    </p:spTree>
    <p:extLst>
      <p:ext uri="{BB962C8B-B14F-4D97-AF65-F5344CB8AC3E}">
        <p14:creationId xmlns:p14="http://schemas.microsoft.com/office/powerpoint/2010/main" val="1012733616"/>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BCCBEA01-FE75-0C4F-A8F8-DDF5D885297E}" type="slidenum">
              <a:rPr lang="en-US" altLang="en-US"/>
              <a:pPr>
                <a:defRPr/>
              </a:pPr>
              <a:t>‹#›</a:t>
            </a:fld>
            <a:endParaRPr lang="en-US" altLang="en-US"/>
          </a:p>
        </p:txBody>
      </p:sp>
    </p:spTree>
    <p:extLst>
      <p:ext uri="{BB962C8B-B14F-4D97-AF65-F5344CB8AC3E}">
        <p14:creationId xmlns:p14="http://schemas.microsoft.com/office/powerpoint/2010/main" val="58497990"/>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2FEE76E1-CC13-E541-9340-B32A986351DE}" type="slidenum">
              <a:rPr lang="en-US" altLang="en-US"/>
              <a:pPr>
                <a:defRPr/>
              </a:pPr>
              <a:t>‹#›</a:t>
            </a:fld>
            <a:endParaRPr lang="en-US" altLang="en-US"/>
          </a:p>
        </p:txBody>
      </p:sp>
    </p:spTree>
    <p:extLst>
      <p:ext uri="{BB962C8B-B14F-4D97-AF65-F5344CB8AC3E}">
        <p14:creationId xmlns:p14="http://schemas.microsoft.com/office/powerpoint/2010/main" val="1775691251"/>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934DA449-2124-9B4C-A907-118B4F5889DD}" type="slidenum">
              <a:rPr lang="en-US" altLang="en-US"/>
              <a:pPr>
                <a:defRPr/>
              </a:pPr>
              <a:t>‹#›</a:t>
            </a:fld>
            <a:endParaRPr lang="en-US" altLang="en-US"/>
          </a:p>
        </p:txBody>
      </p:sp>
    </p:spTree>
    <p:extLst>
      <p:ext uri="{BB962C8B-B14F-4D97-AF65-F5344CB8AC3E}">
        <p14:creationId xmlns:p14="http://schemas.microsoft.com/office/powerpoint/2010/main" val="462613198"/>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94DEB635-CB9D-6643-B92C-E0AA05AEEE22}" type="slidenum">
              <a:rPr lang="en-US" altLang="en-US"/>
              <a:pPr>
                <a:defRPr/>
              </a:pPr>
              <a:t>‹#›</a:t>
            </a:fld>
            <a:endParaRPr lang="en-US" altLang="en-US"/>
          </a:p>
        </p:txBody>
      </p:sp>
    </p:spTree>
    <p:extLst>
      <p:ext uri="{BB962C8B-B14F-4D97-AF65-F5344CB8AC3E}">
        <p14:creationId xmlns:p14="http://schemas.microsoft.com/office/powerpoint/2010/main" val="1249216646"/>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D96B726E-6478-C849-AA34-3D252A378A8B}" type="slidenum">
              <a:rPr lang="en-US" altLang="en-US"/>
              <a:pPr>
                <a:defRPr/>
              </a:pPr>
              <a:t>‹#›</a:t>
            </a:fld>
            <a:endParaRPr lang="en-US" altLang="en-US"/>
          </a:p>
        </p:txBody>
      </p:sp>
    </p:spTree>
    <p:extLst>
      <p:ext uri="{BB962C8B-B14F-4D97-AF65-F5344CB8AC3E}">
        <p14:creationId xmlns:p14="http://schemas.microsoft.com/office/powerpoint/2010/main" val="1784036250"/>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016D19DB-46AD-BD4E-9237-C046F95382FB}" type="slidenum">
              <a:rPr lang="en-US" altLang="en-US"/>
              <a:pPr>
                <a:defRPr/>
              </a:pPr>
              <a:t>‹#›</a:t>
            </a:fld>
            <a:endParaRPr lang="en-US" altLang="en-US"/>
          </a:p>
        </p:txBody>
      </p:sp>
    </p:spTree>
    <p:extLst>
      <p:ext uri="{BB962C8B-B14F-4D97-AF65-F5344CB8AC3E}">
        <p14:creationId xmlns:p14="http://schemas.microsoft.com/office/powerpoint/2010/main" val="1130574336"/>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defRPr/>
            </a:pPr>
            <a:r>
              <a:rPr lang="en-US" sz="2000" b="1" dirty="0">
                <a:solidFill>
                  <a:srgbClr val="FFFFFF"/>
                </a:solidFill>
              </a:rPr>
              <a:t>DRAFT – FOR TRAINING USE ONLY</a:t>
            </a:r>
          </a:p>
        </p:txBody>
      </p:sp>
      <p:sp>
        <p:nvSpPr>
          <p:cNvPr id="214221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4221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6" name="Rectangle 4"/>
          <p:cNvSpPr>
            <a:spLocks noGrp="1" noChangeArrowheads="1"/>
          </p:cNvSpPr>
          <p:nvPr>
            <p:ph type="sldNum" sz="quarter" idx="10"/>
          </p:nvPr>
        </p:nvSpPr>
        <p:spPr>
          <a:xfrm>
            <a:off x="7848600" y="0"/>
            <a:ext cx="1295400" cy="304800"/>
          </a:xfrm>
        </p:spPr>
        <p:txBody>
          <a:bodyPr/>
          <a:lstStyle>
            <a:lvl1pPr>
              <a:defRPr/>
            </a:lvl1pPr>
          </a:lstStyle>
          <a:p>
            <a:pPr>
              <a:defRPr/>
            </a:pPr>
            <a:fld id="{FF4EDBE4-307A-D64D-91EF-B88FDF33E1D7}" type="slidenum">
              <a:rPr lang="en-US" altLang="en-US"/>
              <a:pPr>
                <a:defRPr/>
              </a:pPr>
              <a:t>‹#›</a:t>
            </a:fld>
            <a:endParaRPr lang="en-US" altLang="en-US"/>
          </a:p>
        </p:txBody>
      </p:sp>
    </p:spTree>
    <p:extLst>
      <p:ext uri="{BB962C8B-B14F-4D97-AF65-F5344CB8AC3E}">
        <p14:creationId xmlns:p14="http://schemas.microsoft.com/office/powerpoint/2010/main" val="202329831"/>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4C05E1A5-A8D2-114B-B448-2B3B1D010D50}" type="slidenum">
              <a:rPr lang="en-US" altLang="en-US"/>
              <a:pPr>
                <a:defRPr/>
              </a:pPr>
              <a:t>‹#›</a:t>
            </a:fld>
            <a:endParaRPr lang="en-US" altLang="en-US"/>
          </a:p>
        </p:txBody>
      </p:sp>
    </p:spTree>
    <p:extLst>
      <p:ext uri="{BB962C8B-B14F-4D97-AF65-F5344CB8AC3E}">
        <p14:creationId xmlns:p14="http://schemas.microsoft.com/office/powerpoint/2010/main" val="627556496"/>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1E86DB59-2724-5B4D-84A1-ACABC2858576}" type="slidenum">
              <a:rPr lang="en-US" altLang="en-US"/>
              <a:pPr>
                <a:defRPr/>
              </a:pPr>
              <a:t>‹#›</a:t>
            </a:fld>
            <a:endParaRPr lang="en-US" altLang="en-US"/>
          </a:p>
        </p:txBody>
      </p:sp>
    </p:spTree>
    <p:extLst>
      <p:ext uri="{BB962C8B-B14F-4D97-AF65-F5344CB8AC3E}">
        <p14:creationId xmlns:p14="http://schemas.microsoft.com/office/powerpoint/2010/main" val="1049837855"/>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277F2B3D-FEFA-E545-B2E0-395B3C8385B8}" type="slidenum">
              <a:rPr lang="en-US" altLang="en-US"/>
              <a:pPr>
                <a:defRPr/>
              </a:pPr>
              <a:t>‹#›</a:t>
            </a:fld>
            <a:endParaRPr lang="en-US" altLang="en-US"/>
          </a:p>
        </p:txBody>
      </p:sp>
    </p:spTree>
    <p:extLst>
      <p:ext uri="{BB962C8B-B14F-4D97-AF65-F5344CB8AC3E}">
        <p14:creationId xmlns:p14="http://schemas.microsoft.com/office/powerpoint/2010/main" val="899185233"/>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8D43EDA0-4B1B-E748-8B5A-112C2D2D7553}" type="slidenum">
              <a:rPr lang="en-US" altLang="en-US"/>
              <a:pPr>
                <a:defRPr/>
              </a:pPr>
              <a:t>‹#›</a:t>
            </a:fld>
            <a:endParaRPr lang="en-US" altLang="en-US"/>
          </a:p>
        </p:txBody>
      </p:sp>
    </p:spTree>
    <p:extLst>
      <p:ext uri="{BB962C8B-B14F-4D97-AF65-F5344CB8AC3E}">
        <p14:creationId xmlns:p14="http://schemas.microsoft.com/office/powerpoint/2010/main" val="763787092"/>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F045B33B-46BB-C14D-9AB3-DED9225E93C3}" type="slidenum">
              <a:rPr lang="en-US" altLang="en-US"/>
              <a:pPr>
                <a:defRPr/>
              </a:pPr>
              <a:t>‹#›</a:t>
            </a:fld>
            <a:endParaRPr lang="en-US" altLang="en-US"/>
          </a:p>
        </p:txBody>
      </p:sp>
    </p:spTree>
    <p:extLst>
      <p:ext uri="{BB962C8B-B14F-4D97-AF65-F5344CB8AC3E}">
        <p14:creationId xmlns:p14="http://schemas.microsoft.com/office/powerpoint/2010/main" val="1459897125"/>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33D1B31F-6AD2-6949-B465-4787D2677177}" type="slidenum">
              <a:rPr lang="en-US" altLang="en-US"/>
              <a:pPr>
                <a:defRPr/>
              </a:pPr>
              <a:t>‹#›</a:t>
            </a:fld>
            <a:endParaRPr lang="en-US" altLang="en-US"/>
          </a:p>
        </p:txBody>
      </p:sp>
    </p:spTree>
    <p:extLst>
      <p:ext uri="{BB962C8B-B14F-4D97-AF65-F5344CB8AC3E}">
        <p14:creationId xmlns:p14="http://schemas.microsoft.com/office/powerpoint/2010/main" val="1490312900"/>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824B619D-9148-184F-8A04-943A3ACB169A}" type="slidenum">
              <a:rPr lang="en-US" altLang="en-US"/>
              <a:pPr>
                <a:defRPr/>
              </a:pPr>
              <a:t>‹#›</a:t>
            </a:fld>
            <a:endParaRPr lang="en-US" altLang="en-US"/>
          </a:p>
        </p:txBody>
      </p:sp>
    </p:spTree>
    <p:extLst>
      <p:ext uri="{BB962C8B-B14F-4D97-AF65-F5344CB8AC3E}">
        <p14:creationId xmlns:p14="http://schemas.microsoft.com/office/powerpoint/2010/main" val="1587135339"/>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E196DED1-70ED-A149-A302-9D03EE5D281C}" type="slidenum">
              <a:rPr lang="en-US" altLang="en-US"/>
              <a:pPr>
                <a:defRPr/>
              </a:pPr>
              <a:t>‹#›</a:t>
            </a:fld>
            <a:endParaRPr lang="en-US" altLang="en-US"/>
          </a:p>
        </p:txBody>
      </p:sp>
    </p:spTree>
    <p:extLst>
      <p:ext uri="{BB962C8B-B14F-4D97-AF65-F5344CB8AC3E}">
        <p14:creationId xmlns:p14="http://schemas.microsoft.com/office/powerpoint/2010/main" val="1089263186"/>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9A757E7F-19F5-594A-8B64-26780339FC7F}" type="slidenum">
              <a:rPr lang="en-US" altLang="en-US"/>
              <a:pPr>
                <a:defRPr/>
              </a:pPr>
              <a:t>‹#›</a:t>
            </a:fld>
            <a:endParaRPr lang="en-US" altLang="en-US"/>
          </a:p>
        </p:txBody>
      </p:sp>
    </p:spTree>
    <p:extLst>
      <p:ext uri="{BB962C8B-B14F-4D97-AF65-F5344CB8AC3E}">
        <p14:creationId xmlns:p14="http://schemas.microsoft.com/office/powerpoint/2010/main" val="2095760074"/>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1B0A54DC-3C82-C742-AB89-0EEE8571F000}" type="slidenum">
              <a:rPr lang="en-US" altLang="en-US"/>
              <a:pPr>
                <a:defRPr/>
              </a:pPr>
              <a:t>‹#›</a:t>
            </a:fld>
            <a:endParaRPr lang="en-US" altLang="en-US"/>
          </a:p>
        </p:txBody>
      </p:sp>
    </p:spTree>
    <p:extLst>
      <p:ext uri="{BB962C8B-B14F-4D97-AF65-F5344CB8AC3E}">
        <p14:creationId xmlns:p14="http://schemas.microsoft.com/office/powerpoint/2010/main" val="412785624"/>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601D3DF5-0AE6-884B-8B4B-5D0649C8B5AC}" type="slidenum">
              <a:rPr lang="en-US" altLang="en-US"/>
              <a:pPr>
                <a:defRPr/>
              </a:pPr>
              <a:t>‹#›</a:t>
            </a:fld>
            <a:endParaRPr lang="en-US" altLang="en-US"/>
          </a:p>
        </p:txBody>
      </p:sp>
    </p:spTree>
    <p:extLst>
      <p:ext uri="{BB962C8B-B14F-4D97-AF65-F5344CB8AC3E}">
        <p14:creationId xmlns:p14="http://schemas.microsoft.com/office/powerpoint/2010/main" val="1090856416"/>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3793BEFC-EF5A-8642-9DA5-0E8AECF7FBBF}" type="slidenum">
              <a:rPr lang="en-US" altLang="en-US"/>
              <a:pPr>
                <a:defRPr/>
              </a:pPr>
              <a:t>‹#›</a:t>
            </a:fld>
            <a:endParaRPr lang="en-US" altLang="en-US"/>
          </a:p>
        </p:txBody>
      </p:sp>
    </p:spTree>
    <p:extLst>
      <p:ext uri="{BB962C8B-B14F-4D97-AF65-F5344CB8AC3E}">
        <p14:creationId xmlns:p14="http://schemas.microsoft.com/office/powerpoint/2010/main" val="1315802758"/>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62505B1C-3FC7-2749-9858-C8161BE18F30}" type="slidenum">
              <a:rPr lang="en-US" altLang="en-US"/>
              <a:pPr>
                <a:defRPr/>
              </a:pPr>
              <a:t>‹#›</a:t>
            </a:fld>
            <a:endParaRPr lang="en-US" altLang="en-US"/>
          </a:p>
        </p:txBody>
      </p:sp>
    </p:spTree>
    <p:extLst>
      <p:ext uri="{BB962C8B-B14F-4D97-AF65-F5344CB8AC3E}">
        <p14:creationId xmlns:p14="http://schemas.microsoft.com/office/powerpoint/2010/main" val="2057840547"/>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6262E596-0C17-D44D-8EA3-492C7D63EB97}" type="slidenum">
              <a:rPr lang="en-US" altLang="en-US"/>
              <a:pPr>
                <a:defRPr/>
              </a:pPr>
              <a:t>‹#›</a:t>
            </a:fld>
            <a:endParaRPr lang="en-US" altLang="en-US"/>
          </a:p>
        </p:txBody>
      </p:sp>
    </p:spTree>
    <p:extLst>
      <p:ext uri="{BB962C8B-B14F-4D97-AF65-F5344CB8AC3E}">
        <p14:creationId xmlns:p14="http://schemas.microsoft.com/office/powerpoint/2010/main" val="901938494"/>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C8D59CF4-809C-D341-9A07-8FF510F0D367}" type="slidenum">
              <a:rPr lang="en-US" altLang="en-US"/>
              <a:pPr>
                <a:defRPr/>
              </a:pPr>
              <a:t>‹#›</a:t>
            </a:fld>
            <a:endParaRPr lang="en-US" altLang="en-US"/>
          </a:p>
        </p:txBody>
      </p:sp>
    </p:spTree>
    <p:extLst>
      <p:ext uri="{BB962C8B-B14F-4D97-AF65-F5344CB8AC3E}">
        <p14:creationId xmlns:p14="http://schemas.microsoft.com/office/powerpoint/2010/main" val="1940688132"/>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47A78725-2C85-A545-8B08-C75D463BE9DF}" type="slidenum">
              <a:rPr lang="en-US" altLang="en-US"/>
              <a:pPr>
                <a:defRPr/>
              </a:pPr>
              <a:t>‹#›</a:t>
            </a:fld>
            <a:endParaRPr lang="en-US" altLang="en-US"/>
          </a:p>
        </p:txBody>
      </p:sp>
    </p:spTree>
    <p:extLst>
      <p:ext uri="{BB962C8B-B14F-4D97-AF65-F5344CB8AC3E}">
        <p14:creationId xmlns:p14="http://schemas.microsoft.com/office/powerpoint/2010/main" val="1163803888"/>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DBC6A3F0-E794-CF4D-97FE-47D0A432F1EB}" type="slidenum">
              <a:rPr lang="en-US" altLang="en-US"/>
              <a:pPr>
                <a:defRPr/>
              </a:pPr>
              <a:t>‹#›</a:t>
            </a:fld>
            <a:endParaRPr lang="en-US" altLang="en-US"/>
          </a:p>
        </p:txBody>
      </p:sp>
    </p:spTree>
    <p:extLst>
      <p:ext uri="{BB962C8B-B14F-4D97-AF65-F5344CB8AC3E}">
        <p14:creationId xmlns:p14="http://schemas.microsoft.com/office/powerpoint/2010/main" val="770888740"/>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6D0657EA-47EC-904F-8A2D-43051A335AC7}" type="slidenum">
              <a:rPr lang="en-US" altLang="en-US"/>
              <a:pPr>
                <a:defRPr/>
              </a:pPr>
              <a:t>‹#›</a:t>
            </a:fld>
            <a:endParaRPr lang="en-US" altLang="en-US"/>
          </a:p>
        </p:txBody>
      </p:sp>
    </p:spTree>
    <p:extLst>
      <p:ext uri="{BB962C8B-B14F-4D97-AF65-F5344CB8AC3E}">
        <p14:creationId xmlns:p14="http://schemas.microsoft.com/office/powerpoint/2010/main" val="558210829"/>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41A31B4E-C472-1448-B019-D4FA7472F86C}" type="slidenum">
              <a:rPr lang="en-US" altLang="en-US"/>
              <a:pPr>
                <a:defRPr/>
              </a:pPr>
              <a:t>‹#›</a:t>
            </a:fld>
            <a:endParaRPr lang="en-US" altLang="en-US"/>
          </a:p>
        </p:txBody>
      </p:sp>
    </p:spTree>
    <p:extLst>
      <p:ext uri="{BB962C8B-B14F-4D97-AF65-F5344CB8AC3E}">
        <p14:creationId xmlns:p14="http://schemas.microsoft.com/office/powerpoint/2010/main" val="1640832907"/>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4183246A-EE48-BD44-9FDD-A97E965B3CB4}" type="slidenum">
              <a:rPr lang="en-US" altLang="en-US"/>
              <a:pPr>
                <a:defRPr/>
              </a:pPr>
              <a:t>‹#›</a:t>
            </a:fld>
            <a:endParaRPr lang="en-US" altLang="en-US"/>
          </a:p>
        </p:txBody>
      </p:sp>
    </p:spTree>
    <p:extLst>
      <p:ext uri="{BB962C8B-B14F-4D97-AF65-F5344CB8AC3E}">
        <p14:creationId xmlns:p14="http://schemas.microsoft.com/office/powerpoint/2010/main" val="1641156822"/>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2A40B280-64FC-344F-9961-3A7A09BA345B}" type="slidenum">
              <a:rPr lang="en-US" altLang="en-US"/>
              <a:pPr>
                <a:defRPr/>
              </a:pPr>
              <a:t>‹#›</a:t>
            </a:fld>
            <a:endParaRPr lang="en-US" altLang="en-US"/>
          </a:p>
        </p:txBody>
      </p:sp>
    </p:spTree>
    <p:extLst>
      <p:ext uri="{BB962C8B-B14F-4D97-AF65-F5344CB8AC3E}">
        <p14:creationId xmlns:p14="http://schemas.microsoft.com/office/powerpoint/2010/main" val="642745286"/>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a:prstGeom prst="rect">
            <a:avLst/>
          </a:prstGeom>
        </p:spPr>
        <p:txBody>
          <a:bodyPr lIns="91145" tIns="45575" rIns="91145" bIns="45575"/>
          <a:lstStyle/>
          <a:p>
            <a:r>
              <a:rPr lang="en-US"/>
              <a:t>Click to edit Master title style</a:t>
            </a:r>
          </a:p>
        </p:txBody>
      </p:sp>
      <p:sp>
        <p:nvSpPr>
          <p:cNvPr id="3" name="Subtitle 2"/>
          <p:cNvSpPr>
            <a:spLocks noGrp="1"/>
          </p:cNvSpPr>
          <p:nvPr>
            <p:ph type="subTitle" idx="1"/>
          </p:nvPr>
        </p:nvSpPr>
        <p:spPr>
          <a:xfrm>
            <a:off x="1371600" y="3886202"/>
            <a:ext cx="6400800" cy="1752600"/>
          </a:xfrm>
          <a:prstGeom prst="rect">
            <a:avLst/>
          </a:prstGeom>
        </p:spPr>
        <p:txBody>
          <a:bodyPr lIns="91145" tIns="45575" rIns="91145" bIns="45575"/>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777277392"/>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idx="1"/>
          </p:nvPr>
        </p:nvSpPr>
        <p:spPr>
          <a:xfrm>
            <a:off x="457200" y="1600203"/>
            <a:ext cx="8229600" cy="4525963"/>
          </a:xfrm>
          <a:prstGeom prst="rect">
            <a:avLst/>
          </a:prstGeom>
        </p:spPr>
        <p:txBody>
          <a:bodyPr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558102643"/>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a:prstGeom prst="rect">
            <a:avLst/>
          </a:prstGeom>
        </p:spPr>
        <p:txBody>
          <a:bodyPr lIns="91145" tIns="45575" rIns="91145" bIns="45575"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a:prstGeom prst="rect">
            <a:avLst/>
          </a:prstGeom>
        </p:spPr>
        <p:txBody>
          <a:bodyPr lIns="91145" tIns="45575" rIns="91145" bIns="45575"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970034452"/>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sz="half" idx="1"/>
          </p:nvPr>
        </p:nvSpPr>
        <p:spPr>
          <a:xfrm>
            <a:off x="457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66165318"/>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820155370"/>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801257144"/>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651847449"/>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a:prstGeom prst="rect">
            <a:avLst/>
          </a:prstGeom>
        </p:spPr>
        <p:txBody>
          <a:bodyPr lIns="91145" tIns="45575" rIns="91145" bIns="45575"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a:prstGeom prst="rect">
            <a:avLst/>
          </a:prstGeom>
        </p:spPr>
        <p:txBody>
          <a:bodyPr lIns="91145" tIns="45575" rIns="91145" bIns="45575"/>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285991996"/>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lIns="91145" tIns="45575" rIns="91145" bIns="45575"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lIns="91145" tIns="45575" rIns="91145" bIns="45575"/>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392053364"/>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1600203"/>
            <a:ext cx="8229600" cy="4525963"/>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554038330"/>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68"/>
            <a:ext cx="2057400" cy="5851525"/>
          </a:xfrm>
          <a:prstGeom prst="rect">
            <a:avLst/>
          </a:prstGeom>
        </p:spPr>
        <p:txBody>
          <a:bodyPr vert="eaVert"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274668"/>
            <a:ext cx="6019800" cy="5851525"/>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026097496"/>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4"/>
          <p:cNvSpPr>
            <a:spLocks noChangeShapeType="1"/>
          </p:cNvSpPr>
          <p:nvPr/>
        </p:nvSpPr>
        <p:spPr bwMode="auto">
          <a:xfrm>
            <a:off x="0" y="2597150"/>
            <a:ext cx="9144000" cy="0"/>
          </a:xfrm>
          <a:prstGeom prst="line">
            <a:avLst/>
          </a:prstGeom>
          <a:noFill/>
          <a:ln w="38100">
            <a:solidFill>
              <a:srgbClr val="CCFFCC"/>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pic>
        <p:nvPicPr>
          <p:cNvPr id="5" name="Picture 5" descr="MMF pp-2 copy"/>
          <p:cNvPicPr>
            <a:picLocks noChangeAspect="1" noChangeArrowheads="1"/>
          </p:cNvPicPr>
          <p:nvPr/>
        </p:nvPicPr>
        <p:blipFill>
          <a:blip r:embed="rId2">
            <a:lum bright="100000" contrast="32000"/>
            <a:extLst>
              <a:ext uri="{28A0092B-C50C-407E-A947-70E740481C1C}">
                <a14:useLocalDpi xmlns:a14="http://schemas.microsoft.com/office/drawing/2010/main" val="0"/>
              </a:ext>
            </a:extLst>
          </a:blip>
          <a:srcRect/>
          <a:stretch>
            <a:fillRect/>
          </a:stretch>
        </p:blipFill>
        <p:spPr bwMode="invGray">
          <a:xfrm>
            <a:off x="3671888" y="4273550"/>
            <a:ext cx="1798637"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6"/>
          <p:cNvSpPr txBox="1">
            <a:spLocks noChangeArrowheads="1"/>
          </p:cNvSpPr>
          <p:nvPr/>
        </p:nvSpPr>
        <p:spPr bwMode="auto">
          <a:xfrm>
            <a:off x="7943850" y="6591300"/>
            <a:ext cx="1122363" cy="231775"/>
          </a:xfrm>
          <a:prstGeom prst="rect">
            <a:avLst/>
          </a:prstGeom>
          <a:noFill/>
          <a:ln>
            <a:noFill/>
          </a:ln>
          <a:effectLst/>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224553F1-2455-FC4B-818F-4903344EC166}" type="slidenum">
              <a:rPr lang="en-US" altLang="en-US" sz="900" smtClean="0">
                <a:solidFill>
                  <a:srgbClr val="FFFFFF"/>
                </a:solidFill>
                <a:cs typeface="Arial" panose="020B0604020202020204" pitchFamily="34" charset="0"/>
              </a:rPr>
              <a:pPr algn="r">
                <a:defRPr/>
              </a:pPr>
              <a:t>‹#›</a:t>
            </a:fld>
            <a:endParaRPr lang="en-US" altLang="en-US" sz="900">
              <a:solidFill>
                <a:srgbClr val="FFFFFF"/>
              </a:solidFill>
              <a:cs typeface="Arial" panose="020B0604020202020204" pitchFamily="34" charset="0"/>
            </a:endParaRPr>
          </a:p>
        </p:txBody>
      </p:sp>
      <p:sp>
        <p:nvSpPr>
          <p:cNvPr id="7" name="Text Box 7"/>
          <p:cNvSpPr txBox="1">
            <a:spLocks noChangeArrowheads="1"/>
          </p:cNvSpPr>
          <p:nvPr/>
        </p:nvSpPr>
        <p:spPr bwMode="auto">
          <a:xfrm>
            <a:off x="7943850" y="6591300"/>
            <a:ext cx="1122363" cy="231775"/>
          </a:xfrm>
          <a:prstGeom prst="rect">
            <a:avLst/>
          </a:prstGeom>
          <a:noFill/>
          <a:ln>
            <a:noFill/>
          </a:ln>
          <a:effectLst/>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30271718-EAD2-5B4A-BDC6-C78A1777B697}" type="slidenum">
              <a:rPr lang="en-US" altLang="en-US" sz="900" smtClean="0">
                <a:solidFill>
                  <a:srgbClr val="FFFFFF"/>
                </a:solidFill>
                <a:cs typeface="Arial" panose="020B0604020202020204" pitchFamily="34" charset="0"/>
              </a:rPr>
              <a:pPr algn="r">
                <a:defRPr/>
              </a:pPr>
              <a:t>‹#›</a:t>
            </a:fld>
            <a:endParaRPr lang="en-US" altLang="en-US" sz="900">
              <a:solidFill>
                <a:srgbClr val="FFFFFF"/>
              </a:solidFill>
              <a:cs typeface="Arial" panose="020B0604020202020204" pitchFamily="34" charset="0"/>
            </a:endParaRPr>
          </a:p>
        </p:txBody>
      </p:sp>
      <p:sp>
        <p:nvSpPr>
          <p:cNvPr id="2008066" name="Rectangle 2"/>
          <p:cNvSpPr>
            <a:spLocks noGrp="1" noChangeArrowheads="1"/>
          </p:cNvSpPr>
          <p:nvPr>
            <p:ph type="ctrTitle"/>
          </p:nvPr>
        </p:nvSpPr>
        <p:spPr>
          <a:xfrm>
            <a:off x="685800" y="990603"/>
            <a:ext cx="7772400" cy="1470025"/>
          </a:xfrm>
        </p:spPr>
        <p:txBody>
          <a:bodyPr lIns="91145" rIns="91145" bIns="45575"/>
          <a:lstStyle>
            <a:lvl1pPr>
              <a:defRPr/>
            </a:lvl1pPr>
          </a:lstStyle>
          <a:p>
            <a:pPr lvl="0"/>
            <a:r>
              <a:rPr lang="en-US" noProof="0"/>
              <a:t>Click to edit Master title style</a:t>
            </a:r>
          </a:p>
        </p:txBody>
      </p:sp>
      <p:sp>
        <p:nvSpPr>
          <p:cNvPr id="2008067" name="Rectangle 3"/>
          <p:cNvSpPr>
            <a:spLocks noGrp="1" noChangeArrowheads="1"/>
          </p:cNvSpPr>
          <p:nvPr>
            <p:ph type="subTitle" idx="1"/>
          </p:nvPr>
        </p:nvSpPr>
        <p:spPr>
          <a:xfrm>
            <a:off x="1371600" y="2895602"/>
            <a:ext cx="6400800" cy="1752600"/>
          </a:xfrm>
        </p:spPr>
        <p:txBody>
          <a:bodyPr/>
          <a:lstStyle>
            <a:lvl1pPr marL="0" indent="0" algn="ctr">
              <a:buFontTx/>
              <a:buNone/>
              <a:defRPr/>
            </a:lvl1pPr>
          </a:lstStyle>
          <a:p>
            <a:pPr lvl="0"/>
            <a:r>
              <a:rPr lang="en-US" noProof="0"/>
              <a:t>Click to edit Master subtitle style</a:t>
            </a:r>
          </a:p>
        </p:txBody>
      </p:sp>
    </p:spTree>
    <p:extLst>
      <p:ext uri="{BB962C8B-B14F-4D97-AF65-F5344CB8AC3E}">
        <p14:creationId xmlns:p14="http://schemas.microsoft.com/office/powerpoint/2010/main" val="955889273"/>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5848104"/>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Tree>
    <p:extLst>
      <p:ext uri="{BB962C8B-B14F-4D97-AF65-F5344CB8AC3E}">
        <p14:creationId xmlns:p14="http://schemas.microsoft.com/office/powerpoint/2010/main" val="1460716657"/>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9251" y="1168430"/>
            <a:ext cx="4083050" cy="5014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84700" y="1168430"/>
            <a:ext cx="4083050" cy="5014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1801695"/>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575220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32869801"/>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35937417"/>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212993689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1444415194"/>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31019870"/>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93" y="65088"/>
            <a:ext cx="2103437" cy="61182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9280" y="65088"/>
            <a:ext cx="6157913" cy="61182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73195493"/>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98293386"/>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602013959"/>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ea typeface="MS PGothic" pitchFamily="34" charset="-128"/>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ea typeface="MS PGothic" pitchFamily="34" charset="-128"/>
              </a:defRPr>
            </a:lvl1pPr>
          </a:lstStyle>
          <a:p>
            <a:pPr>
              <a:defRPr/>
            </a:pPr>
            <a:endParaRPr lang="en-US"/>
          </a:p>
        </p:txBody>
      </p:sp>
    </p:spTree>
    <p:extLst>
      <p:ext uri="{BB962C8B-B14F-4D97-AF65-F5344CB8AC3E}">
        <p14:creationId xmlns:p14="http://schemas.microsoft.com/office/powerpoint/2010/main" val="1253147896"/>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D0706BF0-44C8-AE40-912C-74B43C752C4C}" type="slidenum">
              <a:rPr lang="en-US" altLang="en-US"/>
              <a:pPr>
                <a:defRPr/>
              </a:pPr>
              <a:t>‹#›</a:t>
            </a:fld>
            <a:endParaRPr lang="en-US" altLang="en-US"/>
          </a:p>
        </p:txBody>
      </p:sp>
    </p:spTree>
    <p:extLst>
      <p:ext uri="{BB962C8B-B14F-4D97-AF65-F5344CB8AC3E}">
        <p14:creationId xmlns:p14="http://schemas.microsoft.com/office/powerpoint/2010/main" val="1284561943"/>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A236FCA0-396B-7F4E-BF86-9C8E02EAF188}" type="slidenum">
              <a:rPr lang="en-US" altLang="en-US"/>
              <a:pPr>
                <a:defRPr/>
              </a:pPr>
              <a:t>‹#›</a:t>
            </a:fld>
            <a:endParaRPr lang="en-US" altLang="en-US"/>
          </a:p>
        </p:txBody>
      </p:sp>
    </p:spTree>
    <p:extLst>
      <p:ext uri="{BB962C8B-B14F-4D97-AF65-F5344CB8AC3E}">
        <p14:creationId xmlns:p14="http://schemas.microsoft.com/office/powerpoint/2010/main" val="979472710"/>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7884292D-87BA-674A-8B17-7594AD656D63}" type="slidenum">
              <a:rPr lang="en-US" altLang="en-US"/>
              <a:pPr>
                <a:defRPr/>
              </a:pPr>
              <a:t>‹#›</a:t>
            </a:fld>
            <a:endParaRPr lang="en-US" altLang="en-US"/>
          </a:p>
        </p:txBody>
      </p:sp>
    </p:spTree>
    <p:extLst>
      <p:ext uri="{BB962C8B-B14F-4D97-AF65-F5344CB8AC3E}">
        <p14:creationId xmlns:p14="http://schemas.microsoft.com/office/powerpoint/2010/main" val="1535682715"/>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3B4629F3-E8EC-954F-AAB3-655178BE39C4}" type="slidenum">
              <a:rPr lang="en-US" altLang="en-US"/>
              <a:pPr>
                <a:defRPr/>
              </a:pPr>
              <a:t>‹#›</a:t>
            </a:fld>
            <a:endParaRPr lang="en-US" altLang="en-US"/>
          </a:p>
        </p:txBody>
      </p:sp>
    </p:spTree>
    <p:extLst>
      <p:ext uri="{BB962C8B-B14F-4D97-AF65-F5344CB8AC3E}">
        <p14:creationId xmlns:p14="http://schemas.microsoft.com/office/powerpoint/2010/main" val="1760921359"/>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n-ea"/>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ea typeface="MS PGothic" pitchFamily="34" charset="-128"/>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21636F1B-CB4E-C94B-8D1B-CBA8F77CB473}" type="slidenum">
              <a:rPr lang="en-US" altLang="en-US"/>
              <a:pPr>
                <a:defRPr/>
              </a:pPr>
              <a:t>‹#›</a:t>
            </a:fld>
            <a:endParaRPr lang="en-US" altLang="en-US"/>
          </a:p>
        </p:txBody>
      </p:sp>
    </p:spTree>
    <p:extLst>
      <p:ext uri="{BB962C8B-B14F-4D97-AF65-F5344CB8AC3E}">
        <p14:creationId xmlns:p14="http://schemas.microsoft.com/office/powerpoint/2010/main" val="1333141406"/>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CEC8EE56-D9F5-8C46-993F-71C9FF444237}"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ea typeface="MS PGothic" pitchFamily="34" charset="-128"/>
              </a:defRPr>
            </a:lvl1pPr>
          </a:lstStyle>
          <a:p>
            <a:pPr>
              <a:defRPr/>
            </a:pPr>
            <a:endParaRPr lang="en-US"/>
          </a:p>
        </p:txBody>
      </p:sp>
    </p:spTree>
    <p:extLst>
      <p:ext uri="{BB962C8B-B14F-4D97-AF65-F5344CB8AC3E}">
        <p14:creationId xmlns:p14="http://schemas.microsoft.com/office/powerpoint/2010/main" val="1410721491"/>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6B62D20A-1426-9F40-A59B-1525FD08009F}" type="slidenum">
              <a:rPr lang="en-GB" altLang="en-US"/>
              <a:pPr>
                <a:defRPr/>
              </a:pPr>
              <a:t>‹#›</a:t>
            </a:fld>
            <a:endParaRPr lang="en-GB" altLang="en-US"/>
          </a:p>
        </p:txBody>
      </p:sp>
    </p:spTree>
    <p:extLst>
      <p:ext uri="{BB962C8B-B14F-4D97-AF65-F5344CB8AC3E}">
        <p14:creationId xmlns:p14="http://schemas.microsoft.com/office/powerpoint/2010/main" val="1776636357"/>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D941D23F-E500-004D-857B-CD140925D9AF}" type="slidenum">
              <a:rPr lang="en-GB" altLang="en-US"/>
              <a:pPr>
                <a:defRPr/>
              </a:pPr>
              <a:t>‹#›</a:t>
            </a:fld>
            <a:endParaRPr lang="en-GB" altLang="en-US"/>
          </a:p>
        </p:txBody>
      </p:sp>
    </p:spTree>
    <p:extLst>
      <p:ext uri="{BB962C8B-B14F-4D97-AF65-F5344CB8AC3E}">
        <p14:creationId xmlns:p14="http://schemas.microsoft.com/office/powerpoint/2010/main" val="1314624211"/>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1577353941"/>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2049547819"/>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ea typeface="MS PGothic" pitchFamily="34" charset="-128"/>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ea typeface="MS PGothic" pitchFamily="34" charset="-128"/>
              </a:defRPr>
            </a:lvl1pPr>
          </a:lstStyle>
          <a:p>
            <a:pPr>
              <a:defRPr/>
            </a:pPr>
            <a:endParaRPr lang="en-US"/>
          </a:p>
        </p:txBody>
      </p:sp>
    </p:spTree>
    <p:extLst>
      <p:ext uri="{BB962C8B-B14F-4D97-AF65-F5344CB8AC3E}">
        <p14:creationId xmlns:p14="http://schemas.microsoft.com/office/powerpoint/2010/main" val="1112496053"/>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CC8A867B-BF27-E74E-AF95-21E8909F5DBA}" type="slidenum">
              <a:rPr lang="en-US" altLang="en-US"/>
              <a:pPr>
                <a:defRPr/>
              </a:pPr>
              <a:t>‹#›</a:t>
            </a:fld>
            <a:endParaRPr lang="en-US" altLang="en-US"/>
          </a:p>
        </p:txBody>
      </p:sp>
    </p:spTree>
    <p:extLst>
      <p:ext uri="{BB962C8B-B14F-4D97-AF65-F5344CB8AC3E}">
        <p14:creationId xmlns:p14="http://schemas.microsoft.com/office/powerpoint/2010/main" val="1728531989"/>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4769B42F-E80F-3D4A-8836-01900146CC62}" type="slidenum">
              <a:rPr lang="en-US" altLang="en-US"/>
              <a:pPr>
                <a:defRPr/>
              </a:pPr>
              <a:t>‹#›</a:t>
            </a:fld>
            <a:endParaRPr lang="en-US" altLang="en-US"/>
          </a:p>
        </p:txBody>
      </p:sp>
    </p:spTree>
    <p:extLst>
      <p:ext uri="{BB962C8B-B14F-4D97-AF65-F5344CB8AC3E}">
        <p14:creationId xmlns:p14="http://schemas.microsoft.com/office/powerpoint/2010/main" val="278362507"/>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D626281D-9DEE-CB4F-94A3-D13BDFD4B3A8}" type="slidenum">
              <a:rPr lang="en-US" altLang="en-US"/>
              <a:pPr>
                <a:defRPr/>
              </a:pPr>
              <a:t>‹#›</a:t>
            </a:fld>
            <a:endParaRPr lang="en-US" altLang="en-US"/>
          </a:p>
        </p:txBody>
      </p:sp>
    </p:spTree>
    <p:extLst>
      <p:ext uri="{BB962C8B-B14F-4D97-AF65-F5344CB8AC3E}">
        <p14:creationId xmlns:p14="http://schemas.microsoft.com/office/powerpoint/2010/main" val="1219271983"/>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25245665-CE17-0246-B021-CF4E6977D019}" type="slidenum">
              <a:rPr lang="en-US" altLang="en-US"/>
              <a:pPr>
                <a:defRPr/>
              </a:pPr>
              <a:t>‹#›</a:t>
            </a:fld>
            <a:endParaRPr lang="en-US" altLang="en-US"/>
          </a:p>
        </p:txBody>
      </p:sp>
    </p:spTree>
    <p:extLst>
      <p:ext uri="{BB962C8B-B14F-4D97-AF65-F5344CB8AC3E}">
        <p14:creationId xmlns:p14="http://schemas.microsoft.com/office/powerpoint/2010/main" val="1015258607"/>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n-ea"/>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ea typeface="MS PGothic" pitchFamily="34" charset="-128"/>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2E4DAAA8-36EA-3E47-ADC5-DBD115C3F411}" type="slidenum">
              <a:rPr lang="en-US" altLang="en-US"/>
              <a:pPr>
                <a:defRPr/>
              </a:pPr>
              <a:t>‹#›</a:t>
            </a:fld>
            <a:endParaRPr lang="en-US" altLang="en-US"/>
          </a:p>
        </p:txBody>
      </p:sp>
    </p:spTree>
    <p:extLst>
      <p:ext uri="{BB962C8B-B14F-4D97-AF65-F5344CB8AC3E}">
        <p14:creationId xmlns:p14="http://schemas.microsoft.com/office/powerpoint/2010/main" val="1693832434"/>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69A9EBCE-6116-564F-BE62-19B1AC634FEA}"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ea typeface="MS PGothic" pitchFamily="34" charset="-128"/>
              </a:defRPr>
            </a:lvl1pPr>
          </a:lstStyle>
          <a:p>
            <a:pPr>
              <a:defRPr/>
            </a:pPr>
            <a:endParaRPr lang="en-US"/>
          </a:p>
        </p:txBody>
      </p:sp>
    </p:spTree>
    <p:extLst>
      <p:ext uri="{BB962C8B-B14F-4D97-AF65-F5344CB8AC3E}">
        <p14:creationId xmlns:p14="http://schemas.microsoft.com/office/powerpoint/2010/main" val="1198493606"/>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4C9C537B-FE79-FC45-AA69-2FA446F8DAA2}" type="slidenum">
              <a:rPr lang="en-GB" altLang="en-US"/>
              <a:pPr>
                <a:defRPr/>
              </a:pPr>
              <a:t>‹#›</a:t>
            </a:fld>
            <a:endParaRPr lang="en-GB" altLang="en-US"/>
          </a:p>
        </p:txBody>
      </p:sp>
    </p:spTree>
    <p:extLst>
      <p:ext uri="{BB962C8B-B14F-4D97-AF65-F5344CB8AC3E}">
        <p14:creationId xmlns:p14="http://schemas.microsoft.com/office/powerpoint/2010/main" val="1832910829"/>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199422C6-AA95-5F4E-BC91-B9E5F551E5BD}" type="slidenum">
              <a:rPr lang="en-GB" altLang="en-US"/>
              <a:pPr>
                <a:defRPr/>
              </a:pPr>
              <a:t>‹#›</a:t>
            </a:fld>
            <a:endParaRPr lang="en-GB" altLang="en-US"/>
          </a:p>
        </p:txBody>
      </p:sp>
    </p:spTree>
    <p:extLst>
      <p:ext uri="{BB962C8B-B14F-4D97-AF65-F5344CB8AC3E}">
        <p14:creationId xmlns:p14="http://schemas.microsoft.com/office/powerpoint/2010/main" val="7938678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666401129"/>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1076555998"/>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ea typeface="MS PGothic" pitchFamily="34" charset="-128"/>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ea typeface="MS PGothic" pitchFamily="34" charset="-128"/>
              </a:defRPr>
            </a:lvl1pPr>
          </a:lstStyle>
          <a:p>
            <a:pPr>
              <a:defRPr/>
            </a:pPr>
            <a:endParaRPr lang="en-US"/>
          </a:p>
        </p:txBody>
      </p:sp>
    </p:spTree>
    <p:extLst>
      <p:ext uri="{BB962C8B-B14F-4D97-AF65-F5344CB8AC3E}">
        <p14:creationId xmlns:p14="http://schemas.microsoft.com/office/powerpoint/2010/main" val="1126932411"/>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49CC1296-5D3D-D947-BD62-9C0AE81A6E5D}" type="slidenum">
              <a:rPr lang="en-US" altLang="en-US"/>
              <a:pPr>
                <a:defRPr/>
              </a:pPr>
              <a:t>‹#›</a:t>
            </a:fld>
            <a:endParaRPr lang="en-US" altLang="en-US"/>
          </a:p>
        </p:txBody>
      </p:sp>
    </p:spTree>
    <p:extLst>
      <p:ext uri="{BB962C8B-B14F-4D97-AF65-F5344CB8AC3E}">
        <p14:creationId xmlns:p14="http://schemas.microsoft.com/office/powerpoint/2010/main" val="1694748784"/>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EF998032-A03A-D44F-B7E1-BA4242FFEA0B}" type="slidenum">
              <a:rPr lang="en-US" altLang="en-US"/>
              <a:pPr>
                <a:defRPr/>
              </a:pPr>
              <a:t>‹#›</a:t>
            </a:fld>
            <a:endParaRPr lang="en-US" altLang="en-US"/>
          </a:p>
        </p:txBody>
      </p:sp>
    </p:spTree>
    <p:extLst>
      <p:ext uri="{BB962C8B-B14F-4D97-AF65-F5344CB8AC3E}">
        <p14:creationId xmlns:p14="http://schemas.microsoft.com/office/powerpoint/2010/main" val="1567202527"/>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CCE32B85-AD98-AF4E-8B64-58F96B695CED}" type="slidenum">
              <a:rPr lang="en-US" altLang="en-US"/>
              <a:pPr>
                <a:defRPr/>
              </a:pPr>
              <a:t>‹#›</a:t>
            </a:fld>
            <a:endParaRPr lang="en-US" altLang="en-US"/>
          </a:p>
        </p:txBody>
      </p:sp>
    </p:spTree>
    <p:extLst>
      <p:ext uri="{BB962C8B-B14F-4D97-AF65-F5344CB8AC3E}">
        <p14:creationId xmlns:p14="http://schemas.microsoft.com/office/powerpoint/2010/main" val="1085940834"/>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11947B46-B49D-CA4F-908E-C3F82C1957F7}" type="slidenum">
              <a:rPr lang="en-US" altLang="en-US"/>
              <a:pPr>
                <a:defRPr/>
              </a:pPr>
              <a:t>‹#›</a:t>
            </a:fld>
            <a:endParaRPr lang="en-US" altLang="en-US"/>
          </a:p>
        </p:txBody>
      </p:sp>
    </p:spTree>
    <p:extLst>
      <p:ext uri="{BB962C8B-B14F-4D97-AF65-F5344CB8AC3E}">
        <p14:creationId xmlns:p14="http://schemas.microsoft.com/office/powerpoint/2010/main" val="2091564832"/>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n-ea"/>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ea typeface="MS PGothic" pitchFamily="34" charset="-128"/>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CAC62A53-8AD2-424D-9DA4-17B4FA85623D}" type="slidenum">
              <a:rPr lang="en-US" altLang="en-US"/>
              <a:pPr>
                <a:defRPr/>
              </a:pPr>
              <a:t>‹#›</a:t>
            </a:fld>
            <a:endParaRPr lang="en-US" altLang="en-US"/>
          </a:p>
        </p:txBody>
      </p:sp>
    </p:spTree>
    <p:extLst>
      <p:ext uri="{BB962C8B-B14F-4D97-AF65-F5344CB8AC3E}">
        <p14:creationId xmlns:p14="http://schemas.microsoft.com/office/powerpoint/2010/main" val="770313681"/>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15114912-1C7F-F843-9BD1-3E47068772A2}"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ea typeface="MS PGothic" pitchFamily="34" charset="-128"/>
              </a:defRPr>
            </a:lvl1pPr>
          </a:lstStyle>
          <a:p>
            <a:pPr>
              <a:defRPr/>
            </a:pPr>
            <a:endParaRPr lang="en-US"/>
          </a:p>
        </p:txBody>
      </p:sp>
    </p:spTree>
    <p:extLst>
      <p:ext uri="{BB962C8B-B14F-4D97-AF65-F5344CB8AC3E}">
        <p14:creationId xmlns:p14="http://schemas.microsoft.com/office/powerpoint/2010/main" val="1630612451"/>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7DC97A83-B556-2944-B369-F388787A4210}" type="slidenum">
              <a:rPr lang="en-GB" altLang="en-US"/>
              <a:pPr>
                <a:defRPr/>
              </a:pPr>
              <a:t>‹#›</a:t>
            </a:fld>
            <a:endParaRPr lang="en-GB" altLang="en-US"/>
          </a:p>
        </p:txBody>
      </p:sp>
    </p:spTree>
    <p:extLst>
      <p:ext uri="{BB962C8B-B14F-4D97-AF65-F5344CB8AC3E}">
        <p14:creationId xmlns:p14="http://schemas.microsoft.com/office/powerpoint/2010/main" val="1664644590"/>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DC3C28C0-BD60-EC4B-97B3-2C331CCAC4B2}" type="slidenum">
              <a:rPr lang="en-GB" altLang="en-US"/>
              <a:pPr>
                <a:defRPr/>
              </a:pPr>
              <a:t>‹#›</a:t>
            </a:fld>
            <a:endParaRPr lang="en-GB" altLang="en-US"/>
          </a:p>
        </p:txBody>
      </p:sp>
    </p:spTree>
    <p:extLst>
      <p:ext uri="{BB962C8B-B14F-4D97-AF65-F5344CB8AC3E}">
        <p14:creationId xmlns:p14="http://schemas.microsoft.com/office/powerpoint/2010/main" val="264671014"/>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887099361"/>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1647482853"/>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defRPr>
            </a:lvl1pPr>
          </a:lstStyle>
          <a:p>
            <a:pPr>
              <a:defRPr/>
            </a:pPr>
            <a:endParaRPr lang="en-US"/>
          </a:p>
        </p:txBody>
      </p:sp>
    </p:spTree>
    <p:extLst>
      <p:ext uri="{BB962C8B-B14F-4D97-AF65-F5344CB8AC3E}">
        <p14:creationId xmlns:p14="http://schemas.microsoft.com/office/powerpoint/2010/main" val="1737649600"/>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A0ACC2FC-CCB5-D749-B9FB-0376308A472D}" type="slidenum">
              <a:rPr lang="en-US" altLang="en-US"/>
              <a:pPr>
                <a:defRPr/>
              </a:pPr>
              <a:t>‹#›</a:t>
            </a:fld>
            <a:endParaRPr lang="en-US" altLang="en-US"/>
          </a:p>
        </p:txBody>
      </p:sp>
    </p:spTree>
    <p:extLst>
      <p:ext uri="{BB962C8B-B14F-4D97-AF65-F5344CB8AC3E}">
        <p14:creationId xmlns:p14="http://schemas.microsoft.com/office/powerpoint/2010/main" val="1046711647"/>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D8998789-1333-5942-8C18-F02D76A8D317}" type="slidenum">
              <a:rPr lang="en-US" altLang="en-US"/>
              <a:pPr>
                <a:defRPr/>
              </a:pPr>
              <a:t>‹#›</a:t>
            </a:fld>
            <a:endParaRPr lang="en-US" altLang="en-US"/>
          </a:p>
        </p:txBody>
      </p:sp>
    </p:spTree>
    <p:extLst>
      <p:ext uri="{BB962C8B-B14F-4D97-AF65-F5344CB8AC3E}">
        <p14:creationId xmlns:p14="http://schemas.microsoft.com/office/powerpoint/2010/main" val="2044098552"/>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32633373-2850-0A47-8457-8DA670196E78}" type="slidenum">
              <a:rPr lang="en-US" altLang="en-US"/>
              <a:pPr>
                <a:defRPr/>
              </a:pPr>
              <a:t>‹#›</a:t>
            </a:fld>
            <a:endParaRPr lang="en-US" altLang="en-US"/>
          </a:p>
        </p:txBody>
      </p:sp>
    </p:spTree>
    <p:extLst>
      <p:ext uri="{BB962C8B-B14F-4D97-AF65-F5344CB8AC3E}">
        <p14:creationId xmlns:p14="http://schemas.microsoft.com/office/powerpoint/2010/main" val="1868462405"/>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0604CADB-CD63-4147-87B8-7C860FCC8B5B}" type="slidenum">
              <a:rPr lang="en-US" altLang="en-US"/>
              <a:pPr>
                <a:defRPr/>
              </a:pPr>
              <a:t>‹#›</a:t>
            </a:fld>
            <a:endParaRPr lang="en-US" altLang="en-US"/>
          </a:p>
        </p:txBody>
      </p:sp>
    </p:spTree>
    <p:extLst>
      <p:ext uri="{BB962C8B-B14F-4D97-AF65-F5344CB8AC3E}">
        <p14:creationId xmlns:p14="http://schemas.microsoft.com/office/powerpoint/2010/main" val="594270754"/>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S PGothic" pitchFamily="34" charset="-128"/>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FDEC4BAA-6AFE-E040-98DC-0748C44CC574}" type="slidenum">
              <a:rPr lang="en-US" altLang="en-US"/>
              <a:pPr>
                <a:defRPr/>
              </a:pPr>
              <a:t>‹#›</a:t>
            </a:fld>
            <a:endParaRPr lang="en-US" altLang="en-US"/>
          </a:p>
        </p:txBody>
      </p:sp>
    </p:spTree>
    <p:extLst>
      <p:ext uri="{BB962C8B-B14F-4D97-AF65-F5344CB8AC3E}">
        <p14:creationId xmlns:p14="http://schemas.microsoft.com/office/powerpoint/2010/main" val="2109603928"/>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7AA37FB2-3920-0846-B69A-300247857E73}"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defRPr>
            </a:lvl1pPr>
          </a:lstStyle>
          <a:p>
            <a:pPr>
              <a:defRPr/>
            </a:pPr>
            <a:endParaRPr lang="en-US"/>
          </a:p>
        </p:txBody>
      </p:sp>
    </p:spTree>
    <p:extLst>
      <p:ext uri="{BB962C8B-B14F-4D97-AF65-F5344CB8AC3E}">
        <p14:creationId xmlns:p14="http://schemas.microsoft.com/office/powerpoint/2010/main" val="1158205926"/>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1B073916-CF71-7348-A413-4E0F3684651B}" type="slidenum">
              <a:rPr lang="en-GB" altLang="en-US"/>
              <a:pPr>
                <a:defRPr/>
              </a:pPr>
              <a:t>‹#›</a:t>
            </a:fld>
            <a:endParaRPr lang="en-GB" altLang="en-US"/>
          </a:p>
        </p:txBody>
      </p:sp>
    </p:spTree>
    <p:extLst>
      <p:ext uri="{BB962C8B-B14F-4D97-AF65-F5344CB8AC3E}">
        <p14:creationId xmlns:p14="http://schemas.microsoft.com/office/powerpoint/2010/main" val="117522187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833B3004-B172-BF4A-A4D0-C19D1BB41979}" type="slidenum">
              <a:rPr lang="en-GB" altLang="en-US"/>
              <a:pPr>
                <a:defRPr/>
              </a:pPr>
              <a:t>‹#›</a:t>
            </a:fld>
            <a:endParaRPr lang="en-GB" altLang="en-US"/>
          </a:p>
        </p:txBody>
      </p:sp>
    </p:spTree>
    <p:extLst>
      <p:ext uri="{BB962C8B-B14F-4D97-AF65-F5344CB8AC3E}">
        <p14:creationId xmlns:p14="http://schemas.microsoft.com/office/powerpoint/2010/main" val="1546934859"/>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1897144631"/>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162010620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defRPr>
            </a:lvl1pPr>
          </a:lstStyle>
          <a:p>
            <a:pPr>
              <a:defRPr/>
            </a:pPr>
            <a:endParaRPr lang="en-US"/>
          </a:p>
        </p:txBody>
      </p:sp>
    </p:spTree>
    <p:extLst>
      <p:ext uri="{BB962C8B-B14F-4D97-AF65-F5344CB8AC3E}">
        <p14:creationId xmlns:p14="http://schemas.microsoft.com/office/powerpoint/2010/main" val="1179877543"/>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88292003-37F0-E742-BF69-664747063BFB}" type="slidenum">
              <a:rPr lang="en-US" altLang="en-US"/>
              <a:pPr>
                <a:defRPr/>
              </a:pPr>
              <a:t>‹#›</a:t>
            </a:fld>
            <a:endParaRPr lang="en-US" altLang="en-US"/>
          </a:p>
        </p:txBody>
      </p:sp>
    </p:spTree>
    <p:extLst>
      <p:ext uri="{BB962C8B-B14F-4D97-AF65-F5344CB8AC3E}">
        <p14:creationId xmlns:p14="http://schemas.microsoft.com/office/powerpoint/2010/main" val="337868803"/>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A9FBF4B2-25DD-7043-B11C-174CA0473B75}" type="slidenum">
              <a:rPr lang="en-US" altLang="en-US"/>
              <a:pPr>
                <a:defRPr/>
              </a:pPr>
              <a:t>‹#›</a:t>
            </a:fld>
            <a:endParaRPr lang="en-US" altLang="en-US"/>
          </a:p>
        </p:txBody>
      </p:sp>
    </p:spTree>
    <p:extLst>
      <p:ext uri="{BB962C8B-B14F-4D97-AF65-F5344CB8AC3E}">
        <p14:creationId xmlns:p14="http://schemas.microsoft.com/office/powerpoint/2010/main" val="614209353"/>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411F0802-A20D-EC41-8877-2CA5B035B504}" type="slidenum">
              <a:rPr lang="en-US" altLang="en-US"/>
              <a:pPr>
                <a:defRPr/>
              </a:pPr>
              <a:t>‹#›</a:t>
            </a:fld>
            <a:endParaRPr lang="en-US" altLang="en-US"/>
          </a:p>
        </p:txBody>
      </p:sp>
    </p:spTree>
    <p:extLst>
      <p:ext uri="{BB962C8B-B14F-4D97-AF65-F5344CB8AC3E}">
        <p14:creationId xmlns:p14="http://schemas.microsoft.com/office/powerpoint/2010/main" val="62704742"/>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62860441-3732-594C-88BD-74C4F79D8C83}" type="slidenum">
              <a:rPr lang="en-US" altLang="en-US"/>
              <a:pPr>
                <a:defRPr/>
              </a:pPr>
              <a:t>‹#›</a:t>
            </a:fld>
            <a:endParaRPr lang="en-US" altLang="en-US"/>
          </a:p>
        </p:txBody>
      </p:sp>
    </p:spTree>
    <p:extLst>
      <p:ext uri="{BB962C8B-B14F-4D97-AF65-F5344CB8AC3E}">
        <p14:creationId xmlns:p14="http://schemas.microsoft.com/office/powerpoint/2010/main" val="1611611764"/>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S PGothic" pitchFamily="34" charset="-128"/>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59F2E6A7-835D-0F4C-ADA4-45E7B44B2240}" type="slidenum">
              <a:rPr lang="en-US" altLang="en-US"/>
              <a:pPr>
                <a:defRPr/>
              </a:pPr>
              <a:t>‹#›</a:t>
            </a:fld>
            <a:endParaRPr lang="en-US" altLang="en-US"/>
          </a:p>
        </p:txBody>
      </p:sp>
    </p:spTree>
    <p:extLst>
      <p:ext uri="{BB962C8B-B14F-4D97-AF65-F5344CB8AC3E}">
        <p14:creationId xmlns:p14="http://schemas.microsoft.com/office/powerpoint/2010/main" val="147677937"/>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9CB7A4FE-F54D-A540-A9B4-6A2ACDAABB28}"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defRPr>
            </a:lvl1pPr>
          </a:lstStyle>
          <a:p>
            <a:pPr>
              <a:defRPr/>
            </a:pPr>
            <a:endParaRPr lang="en-US"/>
          </a:p>
        </p:txBody>
      </p:sp>
    </p:spTree>
    <p:extLst>
      <p:ext uri="{BB962C8B-B14F-4D97-AF65-F5344CB8AC3E}">
        <p14:creationId xmlns:p14="http://schemas.microsoft.com/office/powerpoint/2010/main" val="1679474874"/>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3443FB11-B7A4-934E-8435-32E196C47627}" type="slidenum">
              <a:rPr lang="en-GB" altLang="en-US"/>
              <a:pPr>
                <a:defRPr/>
              </a:pPr>
              <a:t>‹#›</a:t>
            </a:fld>
            <a:endParaRPr lang="en-GB" altLang="en-US"/>
          </a:p>
        </p:txBody>
      </p:sp>
    </p:spTree>
    <p:extLst>
      <p:ext uri="{BB962C8B-B14F-4D97-AF65-F5344CB8AC3E}">
        <p14:creationId xmlns:p14="http://schemas.microsoft.com/office/powerpoint/2010/main" val="409151150"/>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D80ED3A0-5659-CC46-8D51-7F83464DB2F0}" type="slidenum">
              <a:rPr lang="en-GB" altLang="en-US"/>
              <a:pPr>
                <a:defRPr/>
              </a:pPr>
              <a:t>‹#›</a:t>
            </a:fld>
            <a:endParaRPr lang="en-GB" altLang="en-US"/>
          </a:p>
        </p:txBody>
      </p:sp>
    </p:spTree>
    <p:extLst>
      <p:ext uri="{BB962C8B-B14F-4D97-AF65-F5344CB8AC3E}">
        <p14:creationId xmlns:p14="http://schemas.microsoft.com/office/powerpoint/2010/main" val="360740356"/>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616827811"/>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1121455408"/>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defRPr>
            </a:lvl1pPr>
          </a:lstStyle>
          <a:p>
            <a:pPr>
              <a:defRPr/>
            </a:pPr>
            <a:endParaRPr lang="en-US"/>
          </a:p>
        </p:txBody>
      </p:sp>
    </p:spTree>
    <p:extLst>
      <p:ext uri="{BB962C8B-B14F-4D97-AF65-F5344CB8AC3E}">
        <p14:creationId xmlns:p14="http://schemas.microsoft.com/office/powerpoint/2010/main" val="1984556184"/>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C9DF3E26-1F86-DB41-B460-7CC02E520E70}" type="slidenum">
              <a:rPr lang="en-US" altLang="en-US"/>
              <a:pPr>
                <a:defRPr/>
              </a:pPr>
              <a:t>‹#›</a:t>
            </a:fld>
            <a:endParaRPr lang="en-US" altLang="en-US"/>
          </a:p>
        </p:txBody>
      </p:sp>
    </p:spTree>
    <p:extLst>
      <p:ext uri="{BB962C8B-B14F-4D97-AF65-F5344CB8AC3E}">
        <p14:creationId xmlns:p14="http://schemas.microsoft.com/office/powerpoint/2010/main" val="1867262931"/>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0A344715-1E9A-484A-AAB3-830DD9ADC811}" type="slidenum">
              <a:rPr lang="en-US" altLang="en-US"/>
              <a:pPr>
                <a:defRPr/>
              </a:pPr>
              <a:t>‹#›</a:t>
            </a:fld>
            <a:endParaRPr lang="en-US" altLang="en-US"/>
          </a:p>
        </p:txBody>
      </p:sp>
    </p:spTree>
    <p:extLst>
      <p:ext uri="{BB962C8B-B14F-4D97-AF65-F5344CB8AC3E}">
        <p14:creationId xmlns:p14="http://schemas.microsoft.com/office/powerpoint/2010/main" val="1909547706"/>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EAFD206D-9D96-254D-8186-3062E9D6F7C8}" type="slidenum">
              <a:rPr lang="en-US" altLang="en-US"/>
              <a:pPr>
                <a:defRPr/>
              </a:pPr>
              <a:t>‹#›</a:t>
            </a:fld>
            <a:endParaRPr lang="en-US" altLang="en-US"/>
          </a:p>
        </p:txBody>
      </p:sp>
    </p:spTree>
    <p:extLst>
      <p:ext uri="{BB962C8B-B14F-4D97-AF65-F5344CB8AC3E}">
        <p14:creationId xmlns:p14="http://schemas.microsoft.com/office/powerpoint/2010/main" val="1772673974"/>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D8E6CB0C-B7C2-9E4B-B233-D3F082C2EC5B}" type="slidenum">
              <a:rPr lang="en-US" altLang="en-US"/>
              <a:pPr>
                <a:defRPr/>
              </a:pPr>
              <a:t>‹#›</a:t>
            </a:fld>
            <a:endParaRPr lang="en-US" altLang="en-US"/>
          </a:p>
        </p:txBody>
      </p:sp>
    </p:spTree>
    <p:extLst>
      <p:ext uri="{BB962C8B-B14F-4D97-AF65-F5344CB8AC3E}">
        <p14:creationId xmlns:p14="http://schemas.microsoft.com/office/powerpoint/2010/main" val="1290846187"/>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S PGothic" pitchFamily="34" charset="-128"/>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26BB047F-24F3-7F4C-93C4-25EFE05CD2DB}" type="slidenum">
              <a:rPr lang="en-US" altLang="en-US"/>
              <a:pPr>
                <a:defRPr/>
              </a:pPr>
              <a:t>‹#›</a:t>
            </a:fld>
            <a:endParaRPr lang="en-US" altLang="en-US"/>
          </a:p>
        </p:txBody>
      </p:sp>
    </p:spTree>
    <p:extLst>
      <p:ext uri="{BB962C8B-B14F-4D97-AF65-F5344CB8AC3E}">
        <p14:creationId xmlns:p14="http://schemas.microsoft.com/office/powerpoint/2010/main" val="1372062915"/>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5404C7EE-A573-EE42-9890-C7C5226DF3C0}"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defRPr>
            </a:lvl1pPr>
          </a:lstStyle>
          <a:p>
            <a:pPr>
              <a:defRPr/>
            </a:pPr>
            <a:endParaRPr lang="en-US"/>
          </a:p>
        </p:txBody>
      </p:sp>
    </p:spTree>
    <p:extLst>
      <p:ext uri="{BB962C8B-B14F-4D97-AF65-F5344CB8AC3E}">
        <p14:creationId xmlns:p14="http://schemas.microsoft.com/office/powerpoint/2010/main" val="582010919"/>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39DCB164-F53B-F64B-9B0B-E79142BE38F8}" type="slidenum">
              <a:rPr lang="en-GB" altLang="en-US"/>
              <a:pPr>
                <a:defRPr/>
              </a:pPr>
              <a:t>‹#›</a:t>
            </a:fld>
            <a:endParaRPr lang="en-GB" altLang="en-US"/>
          </a:p>
        </p:txBody>
      </p:sp>
    </p:spTree>
    <p:extLst>
      <p:ext uri="{BB962C8B-B14F-4D97-AF65-F5344CB8AC3E}">
        <p14:creationId xmlns:p14="http://schemas.microsoft.com/office/powerpoint/2010/main" val="69503548"/>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D5CDBD2E-C823-8240-A05A-C92B624209E3}" type="slidenum">
              <a:rPr lang="en-GB" altLang="en-US"/>
              <a:pPr>
                <a:defRPr/>
              </a:pPr>
              <a:t>‹#›</a:t>
            </a:fld>
            <a:endParaRPr lang="en-GB" altLang="en-US"/>
          </a:p>
        </p:txBody>
      </p:sp>
    </p:spTree>
    <p:extLst>
      <p:ext uri="{BB962C8B-B14F-4D97-AF65-F5344CB8AC3E}">
        <p14:creationId xmlns:p14="http://schemas.microsoft.com/office/powerpoint/2010/main" val="2062510915"/>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2087402178"/>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1675548254"/>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ea typeface="MS PGothic" pitchFamily="34" charset="-128"/>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ea typeface="MS PGothic" pitchFamily="34" charset="-128"/>
              </a:defRPr>
            </a:lvl1pPr>
          </a:lstStyle>
          <a:p>
            <a:pPr>
              <a:defRPr/>
            </a:pPr>
            <a:endParaRPr lang="en-US"/>
          </a:p>
        </p:txBody>
      </p:sp>
    </p:spTree>
    <p:extLst>
      <p:ext uri="{BB962C8B-B14F-4D97-AF65-F5344CB8AC3E}">
        <p14:creationId xmlns:p14="http://schemas.microsoft.com/office/powerpoint/2010/main" val="986441867"/>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980CD01E-05AA-4548-AE35-CE784697EE54}" type="slidenum">
              <a:rPr lang="en-US" altLang="en-US"/>
              <a:pPr>
                <a:defRPr/>
              </a:pPr>
              <a:t>‹#›</a:t>
            </a:fld>
            <a:endParaRPr lang="en-US" altLang="en-US"/>
          </a:p>
        </p:txBody>
      </p:sp>
    </p:spTree>
    <p:extLst>
      <p:ext uri="{BB962C8B-B14F-4D97-AF65-F5344CB8AC3E}">
        <p14:creationId xmlns:p14="http://schemas.microsoft.com/office/powerpoint/2010/main" val="554703829"/>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8DF22F23-416C-3249-9798-55E18F1EEF2D}" type="slidenum">
              <a:rPr lang="en-US" altLang="en-US"/>
              <a:pPr>
                <a:defRPr/>
              </a:pPr>
              <a:t>‹#›</a:t>
            </a:fld>
            <a:endParaRPr lang="en-US" altLang="en-US"/>
          </a:p>
        </p:txBody>
      </p:sp>
    </p:spTree>
    <p:extLst>
      <p:ext uri="{BB962C8B-B14F-4D97-AF65-F5344CB8AC3E}">
        <p14:creationId xmlns:p14="http://schemas.microsoft.com/office/powerpoint/2010/main" val="680742376"/>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13418F1B-04C0-8C44-B7EA-6B53AD5E9C7C}" type="slidenum">
              <a:rPr lang="en-US" altLang="en-US"/>
              <a:pPr>
                <a:defRPr/>
              </a:pPr>
              <a:t>‹#›</a:t>
            </a:fld>
            <a:endParaRPr lang="en-US" altLang="en-US"/>
          </a:p>
        </p:txBody>
      </p:sp>
    </p:spTree>
    <p:extLst>
      <p:ext uri="{BB962C8B-B14F-4D97-AF65-F5344CB8AC3E}">
        <p14:creationId xmlns:p14="http://schemas.microsoft.com/office/powerpoint/2010/main" val="1591725863"/>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AE359A2B-CDDB-024B-A5D1-A33DB02CF767}" type="slidenum">
              <a:rPr lang="en-US" altLang="en-US"/>
              <a:pPr>
                <a:defRPr/>
              </a:pPr>
              <a:t>‹#›</a:t>
            </a:fld>
            <a:endParaRPr lang="en-US" altLang="en-US"/>
          </a:p>
        </p:txBody>
      </p:sp>
    </p:spTree>
    <p:extLst>
      <p:ext uri="{BB962C8B-B14F-4D97-AF65-F5344CB8AC3E}">
        <p14:creationId xmlns:p14="http://schemas.microsoft.com/office/powerpoint/2010/main" val="932788762"/>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n-ea"/>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ea typeface="MS PGothic" pitchFamily="34" charset="-128"/>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8C85A32B-1785-6E4E-BF8A-F52D85F3C344}" type="slidenum">
              <a:rPr lang="en-US" altLang="en-US"/>
              <a:pPr>
                <a:defRPr/>
              </a:pPr>
              <a:t>‹#›</a:t>
            </a:fld>
            <a:endParaRPr lang="en-US" altLang="en-US"/>
          </a:p>
        </p:txBody>
      </p:sp>
    </p:spTree>
    <p:extLst>
      <p:ext uri="{BB962C8B-B14F-4D97-AF65-F5344CB8AC3E}">
        <p14:creationId xmlns:p14="http://schemas.microsoft.com/office/powerpoint/2010/main" val="750099834"/>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A29E82C5-CE0B-CD4E-86A2-DE362CACCA66}"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ea typeface="MS PGothic" pitchFamily="34" charset="-128"/>
              </a:defRPr>
            </a:lvl1pPr>
          </a:lstStyle>
          <a:p>
            <a:pPr>
              <a:defRPr/>
            </a:pPr>
            <a:endParaRPr lang="en-US"/>
          </a:p>
        </p:txBody>
      </p:sp>
    </p:spTree>
    <p:extLst>
      <p:ext uri="{BB962C8B-B14F-4D97-AF65-F5344CB8AC3E}">
        <p14:creationId xmlns:p14="http://schemas.microsoft.com/office/powerpoint/2010/main" val="1198902148"/>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C3E809E6-BBDC-6A42-9655-972182027426}" type="slidenum">
              <a:rPr lang="en-GB" altLang="en-US"/>
              <a:pPr>
                <a:defRPr/>
              </a:pPr>
              <a:t>‹#›</a:t>
            </a:fld>
            <a:endParaRPr lang="en-GB" altLang="en-US"/>
          </a:p>
        </p:txBody>
      </p:sp>
    </p:spTree>
    <p:extLst>
      <p:ext uri="{BB962C8B-B14F-4D97-AF65-F5344CB8AC3E}">
        <p14:creationId xmlns:p14="http://schemas.microsoft.com/office/powerpoint/2010/main" val="109341635"/>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F3773038-5710-9940-B7F0-BF04ED0B9B34}" type="slidenum">
              <a:rPr lang="en-GB" altLang="en-US"/>
              <a:pPr>
                <a:defRPr/>
              </a:pPr>
              <a:t>‹#›</a:t>
            </a:fld>
            <a:endParaRPr lang="en-GB" altLang="en-US"/>
          </a:p>
        </p:txBody>
      </p:sp>
    </p:spTree>
    <p:extLst>
      <p:ext uri="{BB962C8B-B14F-4D97-AF65-F5344CB8AC3E}">
        <p14:creationId xmlns:p14="http://schemas.microsoft.com/office/powerpoint/2010/main" val="1606341260"/>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1760630383"/>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737675068"/>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defRPr>
            </a:lvl1pPr>
          </a:lstStyle>
          <a:p>
            <a:pPr>
              <a:defRPr/>
            </a:pPr>
            <a:endParaRPr lang="en-US"/>
          </a:p>
        </p:txBody>
      </p:sp>
    </p:spTree>
    <p:extLst>
      <p:ext uri="{BB962C8B-B14F-4D97-AF65-F5344CB8AC3E}">
        <p14:creationId xmlns:p14="http://schemas.microsoft.com/office/powerpoint/2010/main" val="681773745"/>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876FBF71-755B-8A45-87BA-567024C4ADD3}" type="slidenum">
              <a:rPr lang="en-US" altLang="en-US"/>
              <a:pPr>
                <a:defRPr/>
              </a:pPr>
              <a:t>‹#›</a:t>
            </a:fld>
            <a:endParaRPr lang="en-US" altLang="en-US"/>
          </a:p>
        </p:txBody>
      </p:sp>
    </p:spTree>
    <p:extLst>
      <p:ext uri="{BB962C8B-B14F-4D97-AF65-F5344CB8AC3E}">
        <p14:creationId xmlns:p14="http://schemas.microsoft.com/office/powerpoint/2010/main" val="1746075470"/>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712AF2DD-ABA3-5B45-BCD2-DC8E1B86199E}" type="slidenum">
              <a:rPr lang="en-US" altLang="en-US"/>
              <a:pPr>
                <a:defRPr/>
              </a:pPr>
              <a:t>‹#›</a:t>
            </a:fld>
            <a:endParaRPr lang="en-US" altLang="en-US"/>
          </a:p>
        </p:txBody>
      </p:sp>
    </p:spTree>
    <p:extLst>
      <p:ext uri="{BB962C8B-B14F-4D97-AF65-F5344CB8AC3E}">
        <p14:creationId xmlns:p14="http://schemas.microsoft.com/office/powerpoint/2010/main" val="926388035"/>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EE07ABE3-D916-8041-8C19-EFB6720A8B1E}" type="slidenum">
              <a:rPr lang="en-US" altLang="en-US"/>
              <a:pPr>
                <a:defRPr/>
              </a:pPr>
              <a:t>‹#›</a:t>
            </a:fld>
            <a:endParaRPr lang="en-US" altLang="en-US"/>
          </a:p>
        </p:txBody>
      </p:sp>
    </p:spTree>
    <p:extLst>
      <p:ext uri="{BB962C8B-B14F-4D97-AF65-F5344CB8AC3E}">
        <p14:creationId xmlns:p14="http://schemas.microsoft.com/office/powerpoint/2010/main" val="547263495"/>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3AD0440B-BE57-2B46-AD5F-040B6DCF7EDB}" type="slidenum">
              <a:rPr lang="en-US" altLang="en-US"/>
              <a:pPr>
                <a:defRPr/>
              </a:pPr>
              <a:t>‹#›</a:t>
            </a:fld>
            <a:endParaRPr lang="en-US" altLang="en-US"/>
          </a:p>
        </p:txBody>
      </p:sp>
    </p:spTree>
    <p:extLst>
      <p:ext uri="{BB962C8B-B14F-4D97-AF65-F5344CB8AC3E}">
        <p14:creationId xmlns:p14="http://schemas.microsoft.com/office/powerpoint/2010/main" val="185100364"/>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S PGothic" pitchFamily="34" charset="-128"/>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838CFAFF-F2CB-9A44-86D4-96347D7B4D68}" type="slidenum">
              <a:rPr lang="en-US" altLang="en-US"/>
              <a:pPr>
                <a:defRPr/>
              </a:pPr>
              <a:t>‹#›</a:t>
            </a:fld>
            <a:endParaRPr lang="en-US" altLang="en-US"/>
          </a:p>
        </p:txBody>
      </p:sp>
    </p:spTree>
    <p:extLst>
      <p:ext uri="{BB962C8B-B14F-4D97-AF65-F5344CB8AC3E}">
        <p14:creationId xmlns:p14="http://schemas.microsoft.com/office/powerpoint/2010/main" val="1425496892"/>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CDFEC623-CD78-CC49-A321-1864C429A01A}"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defRPr>
            </a:lvl1pPr>
          </a:lstStyle>
          <a:p>
            <a:pPr>
              <a:defRPr/>
            </a:pPr>
            <a:endParaRPr lang="en-US"/>
          </a:p>
        </p:txBody>
      </p:sp>
    </p:spTree>
    <p:extLst>
      <p:ext uri="{BB962C8B-B14F-4D97-AF65-F5344CB8AC3E}">
        <p14:creationId xmlns:p14="http://schemas.microsoft.com/office/powerpoint/2010/main" val="998697912"/>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7EB5C1E3-5D2A-9A40-B7EB-926390340D70}" type="slidenum">
              <a:rPr lang="en-GB" altLang="en-US"/>
              <a:pPr>
                <a:defRPr/>
              </a:pPr>
              <a:t>‹#›</a:t>
            </a:fld>
            <a:endParaRPr lang="en-GB" altLang="en-US"/>
          </a:p>
        </p:txBody>
      </p:sp>
    </p:spTree>
    <p:extLst>
      <p:ext uri="{BB962C8B-B14F-4D97-AF65-F5344CB8AC3E}">
        <p14:creationId xmlns:p14="http://schemas.microsoft.com/office/powerpoint/2010/main" val="383622032"/>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A426AAD9-F8E4-AD4E-96FB-ADDDD5B73E3B}" type="slidenum">
              <a:rPr lang="en-GB" altLang="en-US"/>
              <a:pPr>
                <a:defRPr/>
              </a:pPr>
              <a:t>‹#›</a:t>
            </a:fld>
            <a:endParaRPr lang="en-GB" altLang="en-US"/>
          </a:p>
        </p:txBody>
      </p:sp>
    </p:spTree>
    <p:extLst>
      <p:ext uri="{BB962C8B-B14F-4D97-AF65-F5344CB8AC3E}">
        <p14:creationId xmlns:p14="http://schemas.microsoft.com/office/powerpoint/2010/main" val="789583530"/>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a:prstGeom prst="rect">
            <a:avLst/>
          </a:prstGeom>
        </p:spPr>
        <p:txBody>
          <a:bodyPr lIns="91145" tIns="45575" rIns="91145" bIns="45575"/>
          <a:lstStyle/>
          <a:p>
            <a:r>
              <a:rPr lang="en-US"/>
              <a:t>Click to edit Master title style</a:t>
            </a:r>
          </a:p>
        </p:txBody>
      </p:sp>
      <p:sp>
        <p:nvSpPr>
          <p:cNvPr id="3" name="Subtitle 2"/>
          <p:cNvSpPr>
            <a:spLocks noGrp="1"/>
          </p:cNvSpPr>
          <p:nvPr>
            <p:ph type="subTitle" idx="1"/>
          </p:nvPr>
        </p:nvSpPr>
        <p:spPr>
          <a:xfrm>
            <a:off x="1371600" y="3886202"/>
            <a:ext cx="6400800" cy="1752600"/>
          </a:xfrm>
          <a:prstGeom prst="rect">
            <a:avLst/>
          </a:prstGeom>
        </p:spPr>
        <p:txBody>
          <a:bodyPr lIns="91145" tIns="45575" rIns="91145" bIns="45575"/>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326929862"/>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idx="1"/>
          </p:nvPr>
        </p:nvSpPr>
        <p:spPr>
          <a:xfrm>
            <a:off x="457200" y="1600203"/>
            <a:ext cx="8229600" cy="4525963"/>
          </a:xfrm>
          <a:prstGeom prst="rect">
            <a:avLst/>
          </a:prstGeom>
        </p:spPr>
        <p:txBody>
          <a:bodyPr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92516539"/>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a:prstGeom prst="rect">
            <a:avLst/>
          </a:prstGeom>
        </p:spPr>
        <p:txBody>
          <a:bodyPr lIns="91145" tIns="45575" rIns="91145" bIns="45575"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a:prstGeom prst="rect">
            <a:avLst/>
          </a:prstGeom>
        </p:spPr>
        <p:txBody>
          <a:bodyPr lIns="91145" tIns="45575" rIns="91145" bIns="45575"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47310545"/>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sz="half" idx="1"/>
          </p:nvPr>
        </p:nvSpPr>
        <p:spPr>
          <a:xfrm>
            <a:off x="457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947168471"/>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557195464"/>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755462528"/>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928365610"/>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a:prstGeom prst="rect">
            <a:avLst/>
          </a:prstGeom>
        </p:spPr>
        <p:txBody>
          <a:bodyPr lIns="91145" tIns="45575" rIns="91145" bIns="45575"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a:prstGeom prst="rect">
            <a:avLst/>
          </a:prstGeom>
        </p:spPr>
        <p:txBody>
          <a:bodyPr lIns="91145" tIns="45575" rIns="91145" bIns="45575"/>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17606746"/>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lIns="91145" tIns="45575" rIns="91145" bIns="45575"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lIns="91145" tIns="45575" rIns="91145" bIns="45575"/>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51929181"/>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1600203"/>
            <a:ext cx="8229600" cy="4525963"/>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15688784"/>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68"/>
            <a:ext cx="2057400" cy="5851525"/>
          </a:xfrm>
          <a:prstGeom prst="rect">
            <a:avLst/>
          </a:prstGeom>
        </p:spPr>
        <p:txBody>
          <a:bodyPr vert="eaVert"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274668"/>
            <a:ext cx="6019800" cy="5851525"/>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908692153"/>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0000FF"/>
        </a:solidFill>
        <a:effectLst/>
      </p:bgPr>
    </p:bg>
    <p:spTree>
      <p:nvGrpSpPr>
        <p:cNvPr id="1" name=""/>
        <p:cNvGrpSpPr/>
        <p:nvPr/>
      </p:nvGrpSpPr>
      <p:grpSpPr>
        <a:xfrm>
          <a:off x="0" y="0"/>
          <a:ext cx="0" cy="0"/>
          <a:chOff x="0" y="0"/>
          <a:chExt cx="0" cy="0"/>
        </a:xfrm>
      </p:grpSpPr>
      <p:sp>
        <p:nvSpPr>
          <p:cNvPr id="3" name="Line 3"/>
          <p:cNvSpPr>
            <a:spLocks noChangeShapeType="1"/>
          </p:cNvSpPr>
          <p:nvPr userDrawn="1"/>
        </p:nvSpPr>
        <p:spPr bwMode="auto">
          <a:xfrm>
            <a:off x="0" y="3876675"/>
            <a:ext cx="9144000" cy="0"/>
          </a:xfrm>
          <a:prstGeom prst="line">
            <a:avLst/>
          </a:prstGeom>
          <a:noFill/>
          <a:ln w="38100">
            <a:solidFill>
              <a:srgbClr val="FFFF00"/>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4" name="Line 4"/>
          <p:cNvSpPr>
            <a:spLocks noChangeShapeType="1"/>
          </p:cNvSpPr>
          <p:nvPr userDrawn="1"/>
        </p:nvSpPr>
        <p:spPr bwMode="auto">
          <a:xfrm>
            <a:off x="0" y="3810000"/>
            <a:ext cx="9144000" cy="0"/>
          </a:xfrm>
          <a:prstGeom prst="line">
            <a:avLst/>
          </a:prstGeom>
          <a:noFill/>
          <a:ln w="38100">
            <a:solidFill>
              <a:srgbClr val="006940"/>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pic>
        <p:nvPicPr>
          <p:cNvPr id="5" name="Picture 5" descr="Copy of problem"/>
          <p:cNvPicPr>
            <a:picLocks noChangeAspect="1" noChangeArrowheads="1"/>
          </p:cNvPicPr>
          <p:nvPr userDrawn="1"/>
        </p:nvPicPr>
        <p:blipFill>
          <a:blip r:embed="rId2">
            <a:lum bright="-12000"/>
            <a:extLst>
              <a:ext uri="{28A0092B-C50C-407E-A947-70E740481C1C}">
                <a14:useLocalDpi xmlns:a14="http://schemas.microsoft.com/office/drawing/2010/main" val="0"/>
              </a:ext>
            </a:extLst>
          </a:blip>
          <a:srcRect/>
          <a:stretch>
            <a:fillRect/>
          </a:stretch>
        </p:blipFill>
        <p:spPr bwMode="auto">
          <a:xfrm>
            <a:off x="3541713" y="4148138"/>
            <a:ext cx="2060575" cy="191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89954" name="Rectangle 2"/>
          <p:cNvSpPr>
            <a:spLocks noGrp="1" noChangeArrowheads="1"/>
          </p:cNvSpPr>
          <p:nvPr>
            <p:ph type="ctrTitle" sz="quarter"/>
          </p:nvPr>
        </p:nvSpPr>
        <p:spPr>
          <a:xfrm>
            <a:off x="685800" y="2044702"/>
            <a:ext cx="7772400" cy="1470025"/>
          </a:xfrm>
        </p:spPr>
        <p:txBody>
          <a:bodyPr/>
          <a:lstStyle>
            <a:lvl1pPr>
              <a:defRPr sz="3000" b="1"/>
            </a:lvl1pPr>
          </a:lstStyle>
          <a:p>
            <a:pPr lvl="0"/>
            <a:r>
              <a:rPr lang="en-US" noProof="0"/>
              <a:t>Click to edit Master title style</a:t>
            </a:r>
          </a:p>
        </p:txBody>
      </p:sp>
    </p:spTree>
    <p:extLst>
      <p:ext uri="{BB962C8B-B14F-4D97-AF65-F5344CB8AC3E}">
        <p14:creationId xmlns:p14="http://schemas.microsoft.com/office/powerpoint/2010/main" val="1228933897"/>
      </p:ext>
    </p:extLst>
  </p:cSld>
  <p:clrMapOvr>
    <a:masterClrMapping/>
  </p:clrMapOvr>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32801654"/>
      </p:ext>
    </p:extLst>
  </p:cSld>
  <p:clrMapOvr>
    <a:masterClrMapping/>
  </p:clrMapOvr>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Tree>
    <p:extLst>
      <p:ext uri="{BB962C8B-B14F-4D97-AF65-F5344CB8AC3E}">
        <p14:creationId xmlns:p14="http://schemas.microsoft.com/office/powerpoint/2010/main" val="1951357412"/>
      </p:ext>
    </p:extLst>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7013" y="1443043"/>
            <a:ext cx="4265612" cy="52720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5025" y="1443043"/>
            <a:ext cx="4265613" cy="52720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3766500"/>
      </p:ext>
    </p:extLst>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28052249"/>
      </p:ext>
    </p:extLst>
  </p:cSld>
  <p:clrMapOvr>
    <a:masterClrMapping/>
  </p:clrMapOvr>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611314"/>
      </p:ext>
    </p:extLst>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52624998"/>
      </p:ext>
    </p:extLst>
  </p:cSld>
  <p:clrMapOvr>
    <a:masterClrMapping/>
  </p:clrMapOvr>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1277753001"/>
      </p:ext>
    </p:extLst>
  </p:cSld>
  <p:clrMapOvr>
    <a:masterClrMapping/>
  </p:clrMapOvr>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358217807"/>
      </p:ext>
    </p:extLst>
  </p:cSld>
  <p:clrMapOvr>
    <a:masterClrMapping/>
  </p:clrMapOvr>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70019708"/>
      </p:ext>
    </p:extLst>
  </p:cSld>
  <p:clrMapOvr>
    <a:masterClrMapping/>
  </p:clrMapOvr>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0555" y="127000"/>
            <a:ext cx="2170113" cy="65881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7013" y="127000"/>
            <a:ext cx="6361112" cy="6588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476777"/>
      </p:ext>
    </p:extLst>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1A81306-87DA-B949-A217-C1C4676773D5}" type="slidenum">
              <a:rPr lang="en-US" altLang="en-US"/>
              <a:pPr>
                <a:defRPr/>
              </a:pPr>
              <a:t>‹#›</a:t>
            </a:fld>
            <a:endParaRPr lang="en-US" altLang="en-US"/>
          </a:p>
        </p:txBody>
      </p:sp>
    </p:spTree>
    <p:extLst>
      <p:ext uri="{BB962C8B-B14F-4D97-AF65-F5344CB8AC3E}">
        <p14:creationId xmlns:p14="http://schemas.microsoft.com/office/powerpoint/2010/main" val="1018408104"/>
      </p:ext>
    </p:extLst>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0398F1A-FBE3-BA4C-9D94-D078C3628425}" type="slidenum">
              <a:rPr lang="en-US" altLang="en-US"/>
              <a:pPr>
                <a:defRPr/>
              </a:pPr>
              <a:t>‹#›</a:t>
            </a:fld>
            <a:endParaRPr lang="en-US" altLang="en-US"/>
          </a:p>
        </p:txBody>
      </p:sp>
    </p:spTree>
    <p:extLst>
      <p:ext uri="{BB962C8B-B14F-4D97-AF65-F5344CB8AC3E}">
        <p14:creationId xmlns:p14="http://schemas.microsoft.com/office/powerpoint/2010/main" val="940337338"/>
      </p:ext>
    </p:extLst>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BF04BFE-0A9E-B94C-8F2A-A190E036664D}" type="slidenum">
              <a:rPr lang="en-US" altLang="en-US"/>
              <a:pPr>
                <a:defRPr/>
              </a:pPr>
              <a:t>‹#›</a:t>
            </a:fld>
            <a:endParaRPr lang="en-US" altLang="en-US"/>
          </a:p>
        </p:txBody>
      </p:sp>
    </p:spTree>
    <p:extLst>
      <p:ext uri="{BB962C8B-B14F-4D97-AF65-F5344CB8AC3E}">
        <p14:creationId xmlns:p14="http://schemas.microsoft.com/office/powerpoint/2010/main" val="917481493"/>
      </p:ext>
    </p:extLst>
  </p:cSld>
  <p:clrMapOvr>
    <a:masterClrMapping/>
  </p:clrMapOvr>
  <p:transition/>
</p:sldLayout>
</file>

<file path=ppt/slideLayouts/slideLayout3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EAC88B7-8D68-E84F-82CF-2D1B5D8C9B48}" type="slidenum">
              <a:rPr lang="en-US" altLang="en-US"/>
              <a:pPr>
                <a:defRPr/>
              </a:pPr>
              <a:t>‹#›</a:t>
            </a:fld>
            <a:endParaRPr lang="en-US" altLang="en-US"/>
          </a:p>
        </p:txBody>
      </p:sp>
    </p:spTree>
    <p:extLst>
      <p:ext uri="{BB962C8B-B14F-4D97-AF65-F5344CB8AC3E}">
        <p14:creationId xmlns:p14="http://schemas.microsoft.com/office/powerpoint/2010/main" val="1178867391"/>
      </p:ext>
    </p:extLst>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E48CDA20-3196-424D-9FEC-C2F0C1596CCA}" type="slidenum">
              <a:rPr lang="en-US" altLang="en-US"/>
              <a:pPr>
                <a:defRPr/>
              </a:pPr>
              <a:t>‹#›</a:t>
            </a:fld>
            <a:endParaRPr lang="en-US" altLang="en-US"/>
          </a:p>
        </p:txBody>
      </p:sp>
    </p:spTree>
    <p:extLst>
      <p:ext uri="{BB962C8B-B14F-4D97-AF65-F5344CB8AC3E}">
        <p14:creationId xmlns:p14="http://schemas.microsoft.com/office/powerpoint/2010/main" val="540113315"/>
      </p:ext>
    </p:extLst>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96C62553-D3F9-1245-B9E1-B75DCCBD935B}" type="slidenum">
              <a:rPr lang="en-US" altLang="en-US"/>
              <a:pPr>
                <a:defRPr/>
              </a:pPr>
              <a:t>‹#›</a:t>
            </a:fld>
            <a:endParaRPr lang="en-US" altLang="en-US"/>
          </a:p>
        </p:txBody>
      </p:sp>
    </p:spTree>
    <p:extLst>
      <p:ext uri="{BB962C8B-B14F-4D97-AF65-F5344CB8AC3E}">
        <p14:creationId xmlns:p14="http://schemas.microsoft.com/office/powerpoint/2010/main" val="271109336"/>
      </p:ext>
    </p:extLst>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675F5720-209A-8343-A6F7-86E6A031C3CF}" type="slidenum">
              <a:rPr lang="en-US" altLang="en-US"/>
              <a:pPr>
                <a:defRPr/>
              </a:pPr>
              <a:t>‹#›</a:t>
            </a:fld>
            <a:endParaRPr lang="en-US" altLang="en-US"/>
          </a:p>
        </p:txBody>
      </p:sp>
    </p:spTree>
    <p:extLst>
      <p:ext uri="{BB962C8B-B14F-4D97-AF65-F5344CB8AC3E}">
        <p14:creationId xmlns:p14="http://schemas.microsoft.com/office/powerpoint/2010/main" val="1721794865"/>
      </p:ext>
    </p:extLst>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5A1D509-B638-5C4F-9A6E-1D19FF33457D}" type="slidenum">
              <a:rPr lang="en-US" altLang="en-US"/>
              <a:pPr>
                <a:defRPr/>
              </a:pPr>
              <a:t>‹#›</a:t>
            </a:fld>
            <a:endParaRPr lang="en-US" altLang="en-US"/>
          </a:p>
        </p:txBody>
      </p:sp>
    </p:spTree>
    <p:extLst>
      <p:ext uri="{BB962C8B-B14F-4D97-AF65-F5344CB8AC3E}">
        <p14:creationId xmlns:p14="http://schemas.microsoft.com/office/powerpoint/2010/main" val="864152730"/>
      </p:ext>
    </p:extLst>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41898E4-7230-1C42-A9D3-9E2B1DDFB0A2}" type="slidenum">
              <a:rPr lang="en-US" altLang="en-US"/>
              <a:pPr>
                <a:defRPr/>
              </a:pPr>
              <a:t>‹#›</a:t>
            </a:fld>
            <a:endParaRPr lang="en-US" altLang="en-US"/>
          </a:p>
        </p:txBody>
      </p:sp>
    </p:spTree>
    <p:extLst>
      <p:ext uri="{BB962C8B-B14F-4D97-AF65-F5344CB8AC3E}">
        <p14:creationId xmlns:p14="http://schemas.microsoft.com/office/powerpoint/2010/main" val="383028449"/>
      </p:ext>
    </p:extLst>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DC5B2C6-9045-014D-BE84-77EF2DB26414}" type="slidenum">
              <a:rPr lang="en-US" altLang="en-US"/>
              <a:pPr>
                <a:defRPr/>
              </a:pPr>
              <a:t>‹#›</a:t>
            </a:fld>
            <a:endParaRPr lang="en-US" altLang="en-US"/>
          </a:p>
        </p:txBody>
      </p:sp>
    </p:spTree>
    <p:extLst>
      <p:ext uri="{BB962C8B-B14F-4D97-AF65-F5344CB8AC3E}">
        <p14:creationId xmlns:p14="http://schemas.microsoft.com/office/powerpoint/2010/main" val="1550652284"/>
      </p:ext>
    </p:extLst>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D4301FE-99C3-BC40-A00B-8FB48005BDC9}" type="slidenum">
              <a:rPr lang="en-US" altLang="en-US"/>
              <a:pPr>
                <a:defRPr/>
              </a:pPr>
              <a:t>‹#›</a:t>
            </a:fld>
            <a:endParaRPr lang="en-US" altLang="en-US"/>
          </a:p>
        </p:txBody>
      </p:sp>
    </p:spTree>
    <p:extLst>
      <p:ext uri="{BB962C8B-B14F-4D97-AF65-F5344CB8AC3E}">
        <p14:creationId xmlns:p14="http://schemas.microsoft.com/office/powerpoint/2010/main" val="2098880843"/>
      </p:ext>
    </p:extLst>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62644BE-A7EF-964D-B8AB-EC3F0A46F286}" type="slidenum">
              <a:rPr lang="en-US" altLang="en-US"/>
              <a:pPr>
                <a:defRPr/>
              </a:pPr>
              <a:t>‹#›</a:t>
            </a:fld>
            <a:endParaRPr lang="en-US" altLang="en-US"/>
          </a:p>
        </p:txBody>
      </p:sp>
    </p:spTree>
    <p:extLst>
      <p:ext uri="{BB962C8B-B14F-4D97-AF65-F5344CB8AC3E}">
        <p14:creationId xmlns:p14="http://schemas.microsoft.com/office/powerpoint/2010/main" val="1323942679"/>
      </p:ext>
    </p:extLst>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E936527-476E-484A-B5D7-B368A4B6E0B6}" type="slidenum">
              <a:rPr lang="en-US" altLang="en-US"/>
              <a:pPr>
                <a:defRPr/>
              </a:pPr>
              <a:t>‹#›</a:t>
            </a:fld>
            <a:endParaRPr lang="en-US" altLang="en-US"/>
          </a:p>
        </p:txBody>
      </p:sp>
    </p:spTree>
    <p:extLst>
      <p:ext uri="{BB962C8B-B14F-4D97-AF65-F5344CB8AC3E}">
        <p14:creationId xmlns:p14="http://schemas.microsoft.com/office/powerpoint/2010/main" val="1426539386"/>
      </p:ext>
    </p:extLst>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DBDDF5A-8CF0-6547-BBB8-BF1D18FC135A}" type="slidenum">
              <a:rPr lang="en-US" altLang="en-US"/>
              <a:pPr>
                <a:defRPr/>
              </a:pPr>
              <a:t>‹#›</a:t>
            </a:fld>
            <a:endParaRPr lang="en-US" altLang="en-US"/>
          </a:p>
        </p:txBody>
      </p:sp>
    </p:spTree>
    <p:extLst>
      <p:ext uri="{BB962C8B-B14F-4D97-AF65-F5344CB8AC3E}">
        <p14:creationId xmlns:p14="http://schemas.microsoft.com/office/powerpoint/2010/main" val="1340025394"/>
      </p:ext>
    </p:extLst>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0502609-FBB5-B343-B90B-06ED3019EF98}" type="slidenum">
              <a:rPr lang="en-US" altLang="en-US"/>
              <a:pPr>
                <a:defRPr/>
              </a:pPr>
              <a:t>‹#›</a:t>
            </a:fld>
            <a:endParaRPr lang="en-US" altLang="en-US"/>
          </a:p>
        </p:txBody>
      </p:sp>
    </p:spTree>
    <p:extLst>
      <p:ext uri="{BB962C8B-B14F-4D97-AF65-F5344CB8AC3E}">
        <p14:creationId xmlns:p14="http://schemas.microsoft.com/office/powerpoint/2010/main" val="1145790869"/>
      </p:ext>
    </p:extLst>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13B9E9D-759A-B342-BB53-6C10FC3C8405}" type="slidenum">
              <a:rPr lang="en-US" altLang="en-US"/>
              <a:pPr>
                <a:defRPr/>
              </a:pPr>
              <a:t>‹#›</a:t>
            </a:fld>
            <a:endParaRPr lang="en-US" altLang="en-US"/>
          </a:p>
        </p:txBody>
      </p:sp>
    </p:spTree>
    <p:extLst>
      <p:ext uri="{BB962C8B-B14F-4D97-AF65-F5344CB8AC3E}">
        <p14:creationId xmlns:p14="http://schemas.microsoft.com/office/powerpoint/2010/main" val="821272634"/>
      </p:ext>
    </p:extLst>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7D4BB8F3-9757-F04E-A422-90B9B3041F16}" type="slidenum">
              <a:rPr lang="en-US" altLang="en-US"/>
              <a:pPr>
                <a:defRPr/>
              </a:pPr>
              <a:t>‹#›</a:t>
            </a:fld>
            <a:endParaRPr lang="en-US" altLang="en-US"/>
          </a:p>
        </p:txBody>
      </p:sp>
    </p:spTree>
    <p:extLst>
      <p:ext uri="{BB962C8B-B14F-4D97-AF65-F5344CB8AC3E}">
        <p14:creationId xmlns:p14="http://schemas.microsoft.com/office/powerpoint/2010/main" val="1251760369"/>
      </p:ext>
    </p:extLst>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FFB49E4E-5D76-7141-B09E-7F795BB6D71D}" type="slidenum">
              <a:rPr lang="en-US" altLang="en-US"/>
              <a:pPr>
                <a:defRPr/>
              </a:pPr>
              <a:t>‹#›</a:t>
            </a:fld>
            <a:endParaRPr lang="en-US" altLang="en-US"/>
          </a:p>
        </p:txBody>
      </p:sp>
    </p:spTree>
    <p:extLst>
      <p:ext uri="{BB962C8B-B14F-4D97-AF65-F5344CB8AC3E}">
        <p14:creationId xmlns:p14="http://schemas.microsoft.com/office/powerpoint/2010/main" val="1586715771"/>
      </p:ext>
    </p:extLst>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844EC6D-9D98-A642-ADD5-1D1C3A2E10B8}" type="slidenum">
              <a:rPr lang="en-US" altLang="en-US"/>
              <a:pPr>
                <a:defRPr/>
              </a:pPr>
              <a:t>‹#›</a:t>
            </a:fld>
            <a:endParaRPr lang="en-US" altLang="en-US"/>
          </a:p>
        </p:txBody>
      </p:sp>
    </p:spTree>
    <p:extLst>
      <p:ext uri="{BB962C8B-B14F-4D97-AF65-F5344CB8AC3E}">
        <p14:creationId xmlns:p14="http://schemas.microsoft.com/office/powerpoint/2010/main" val="480034751"/>
      </p:ext>
    </p:extLst>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B5919BD-D45C-CC48-B3B4-F9DB9FE9EA69}" type="slidenum">
              <a:rPr lang="en-US" altLang="en-US"/>
              <a:pPr>
                <a:defRPr/>
              </a:pPr>
              <a:t>‹#›</a:t>
            </a:fld>
            <a:endParaRPr lang="en-US" altLang="en-US"/>
          </a:p>
        </p:txBody>
      </p:sp>
    </p:spTree>
    <p:extLst>
      <p:ext uri="{BB962C8B-B14F-4D97-AF65-F5344CB8AC3E}">
        <p14:creationId xmlns:p14="http://schemas.microsoft.com/office/powerpoint/2010/main" val="1995481925"/>
      </p:ext>
    </p:extLst>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1BE9524-22AB-074C-AB18-53AFBA27EEAF}" type="slidenum">
              <a:rPr lang="en-US" altLang="en-US"/>
              <a:pPr>
                <a:defRPr/>
              </a:pPr>
              <a:t>‹#›</a:t>
            </a:fld>
            <a:endParaRPr lang="en-US" altLang="en-US"/>
          </a:p>
        </p:txBody>
      </p:sp>
    </p:spTree>
    <p:extLst>
      <p:ext uri="{BB962C8B-B14F-4D97-AF65-F5344CB8AC3E}">
        <p14:creationId xmlns:p14="http://schemas.microsoft.com/office/powerpoint/2010/main" val="812598276"/>
      </p:ext>
    </p:extLst>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8687667-04A5-0A40-80B8-DD486B90820A}" type="slidenum">
              <a:rPr lang="en-US" altLang="en-US"/>
              <a:pPr>
                <a:defRPr/>
              </a:pPr>
              <a:t>‹#›</a:t>
            </a:fld>
            <a:endParaRPr lang="en-US" altLang="en-US"/>
          </a:p>
        </p:txBody>
      </p:sp>
    </p:spTree>
    <p:extLst>
      <p:ext uri="{BB962C8B-B14F-4D97-AF65-F5344CB8AC3E}">
        <p14:creationId xmlns:p14="http://schemas.microsoft.com/office/powerpoint/2010/main" val="1490713459"/>
      </p:ext>
    </p:extLst>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B3A06C9-A063-174A-A721-5CC074EAD8EF}" type="slidenum">
              <a:rPr lang="en-US" altLang="en-US"/>
              <a:pPr>
                <a:defRPr/>
              </a:pPr>
              <a:t>‹#›</a:t>
            </a:fld>
            <a:endParaRPr lang="en-US" altLang="en-US"/>
          </a:p>
        </p:txBody>
      </p:sp>
    </p:spTree>
    <p:extLst>
      <p:ext uri="{BB962C8B-B14F-4D97-AF65-F5344CB8AC3E}">
        <p14:creationId xmlns:p14="http://schemas.microsoft.com/office/powerpoint/2010/main" val="1876879511"/>
      </p:ext>
    </p:extLst>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A3ABDCA-0FFA-3B49-AACB-ED627BB77C63}" type="slidenum">
              <a:rPr lang="en-US" altLang="en-US"/>
              <a:pPr>
                <a:defRPr/>
              </a:pPr>
              <a:t>‹#›</a:t>
            </a:fld>
            <a:endParaRPr lang="en-US" altLang="en-US"/>
          </a:p>
        </p:txBody>
      </p:sp>
    </p:spTree>
    <p:extLst>
      <p:ext uri="{BB962C8B-B14F-4D97-AF65-F5344CB8AC3E}">
        <p14:creationId xmlns:p14="http://schemas.microsoft.com/office/powerpoint/2010/main" val="326650594"/>
      </p:ext>
    </p:extLst>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B6AC48A-24AB-8B47-A1DC-D63A2DBDB24B}" type="slidenum">
              <a:rPr lang="en-US" altLang="en-US"/>
              <a:pPr>
                <a:defRPr/>
              </a:pPr>
              <a:t>‹#›</a:t>
            </a:fld>
            <a:endParaRPr lang="en-US" altLang="en-US"/>
          </a:p>
        </p:txBody>
      </p:sp>
    </p:spTree>
    <p:extLst>
      <p:ext uri="{BB962C8B-B14F-4D97-AF65-F5344CB8AC3E}">
        <p14:creationId xmlns:p14="http://schemas.microsoft.com/office/powerpoint/2010/main" val="1048331626"/>
      </p:ext>
    </p:extLst>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AED05A2-4CC8-7A42-A1EA-FC7D521F49AD}" type="slidenum">
              <a:rPr lang="en-US" altLang="en-US"/>
              <a:pPr>
                <a:defRPr/>
              </a:pPr>
              <a:t>‹#›</a:t>
            </a:fld>
            <a:endParaRPr lang="en-US" altLang="en-US"/>
          </a:p>
        </p:txBody>
      </p:sp>
    </p:spTree>
    <p:extLst>
      <p:ext uri="{BB962C8B-B14F-4D97-AF65-F5344CB8AC3E}">
        <p14:creationId xmlns:p14="http://schemas.microsoft.com/office/powerpoint/2010/main" val="1353798194"/>
      </p:ext>
    </p:extLst>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7C702849-6D46-9649-BD6C-309BDB6A8A76}" type="slidenum">
              <a:rPr lang="en-US" altLang="en-US"/>
              <a:pPr>
                <a:defRPr/>
              </a:pPr>
              <a:t>‹#›</a:t>
            </a:fld>
            <a:endParaRPr lang="en-US" altLang="en-US"/>
          </a:p>
        </p:txBody>
      </p:sp>
    </p:spTree>
    <p:extLst>
      <p:ext uri="{BB962C8B-B14F-4D97-AF65-F5344CB8AC3E}">
        <p14:creationId xmlns:p14="http://schemas.microsoft.com/office/powerpoint/2010/main" val="697006593"/>
      </p:ext>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7152E9B3-6C16-C743-A702-386FD9185077}" type="slidenum">
              <a:rPr lang="en-US" altLang="en-US"/>
              <a:pPr>
                <a:defRPr/>
              </a:pPr>
              <a:t>‹#›</a:t>
            </a:fld>
            <a:endParaRPr lang="en-US" altLang="en-US"/>
          </a:p>
        </p:txBody>
      </p:sp>
    </p:spTree>
    <p:extLst>
      <p:ext uri="{BB962C8B-B14F-4D97-AF65-F5344CB8AC3E}">
        <p14:creationId xmlns:p14="http://schemas.microsoft.com/office/powerpoint/2010/main" val="66514166"/>
      </p:ext>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9CD7E477-81E6-0A47-B313-C21C89A60DD1}" type="slidenum">
              <a:rPr lang="en-US" altLang="en-US"/>
              <a:pPr>
                <a:defRPr/>
              </a:pPr>
              <a:t>‹#›</a:t>
            </a:fld>
            <a:endParaRPr lang="en-US" altLang="en-US"/>
          </a:p>
        </p:txBody>
      </p:sp>
    </p:spTree>
    <p:extLst>
      <p:ext uri="{BB962C8B-B14F-4D97-AF65-F5344CB8AC3E}">
        <p14:creationId xmlns:p14="http://schemas.microsoft.com/office/powerpoint/2010/main" val="1212091522"/>
      </p:ext>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490F129-0260-EE41-BFE5-337F70644800}" type="slidenum">
              <a:rPr lang="en-US" altLang="en-US"/>
              <a:pPr>
                <a:defRPr/>
              </a:pPr>
              <a:t>‹#›</a:t>
            </a:fld>
            <a:endParaRPr lang="en-US" altLang="en-US"/>
          </a:p>
        </p:txBody>
      </p:sp>
    </p:spTree>
    <p:extLst>
      <p:ext uri="{BB962C8B-B14F-4D97-AF65-F5344CB8AC3E}">
        <p14:creationId xmlns:p14="http://schemas.microsoft.com/office/powerpoint/2010/main" val="592334812"/>
      </p:ext>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EB2CD98-EF7A-1E41-84FA-41474ED23A70}" type="slidenum">
              <a:rPr lang="en-US" altLang="en-US"/>
              <a:pPr>
                <a:defRPr/>
              </a:pPr>
              <a:t>‹#›</a:t>
            </a:fld>
            <a:endParaRPr lang="en-US" altLang="en-US"/>
          </a:p>
        </p:txBody>
      </p:sp>
    </p:spTree>
    <p:extLst>
      <p:ext uri="{BB962C8B-B14F-4D97-AF65-F5344CB8AC3E}">
        <p14:creationId xmlns:p14="http://schemas.microsoft.com/office/powerpoint/2010/main" val="1784481439"/>
      </p:ext>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4296BDF-4469-F349-A876-5421551FADAA}" type="slidenum">
              <a:rPr lang="en-US" altLang="en-US"/>
              <a:pPr>
                <a:defRPr/>
              </a:pPr>
              <a:t>‹#›</a:t>
            </a:fld>
            <a:endParaRPr lang="en-US" altLang="en-US"/>
          </a:p>
        </p:txBody>
      </p:sp>
    </p:spTree>
    <p:extLst>
      <p:ext uri="{BB962C8B-B14F-4D97-AF65-F5344CB8AC3E}">
        <p14:creationId xmlns:p14="http://schemas.microsoft.com/office/powerpoint/2010/main" val="22931271"/>
      </p:ext>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0E84D0B-D9DB-A741-AA08-87FBD5AEF257}" type="slidenum">
              <a:rPr lang="en-US" altLang="en-US"/>
              <a:pPr>
                <a:defRPr/>
              </a:pPr>
              <a:t>‹#›</a:t>
            </a:fld>
            <a:endParaRPr lang="en-US" altLang="en-US"/>
          </a:p>
        </p:txBody>
      </p:sp>
    </p:spTree>
    <p:extLst>
      <p:ext uri="{BB962C8B-B14F-4D97-AF65-F5344CB8AC3E}">
        <p14:creationId xmlns:p14="http://schemas.microsoft.com/office/powerpoint/2010/main" val="1006298884"/>
      </p:ext>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FEFC851-8620-D640-A3A6-334887D08517}" type="slidenum">
              <a:rPr lang="en-US" altLang="en-US"/>
              <a:pPr>
                <a:defRPr/>
              </a:pPr>
              <a:t>‹#›</a:t>
            </a:fld>
            <a:endParaRPr lang="en-US" altLang="en-US"/>
          </a:p>
        </p:txBody>
      </p:sp>
    </p:spTree>
    <p:extLst>
      <p:ext uri="{BB962C8B-B14F-4D97-AF65-F5344CB8AC3E}">
        <p14:creationId xmlns:p14="http://schemas.microsoft.com/office/powerpoint/2010/main" val="1431623263"/>
      </p:ext>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F69C7D1-BD99-9B41-B9F0-AEF59678166C}" type="slidenum">
              <a:rPr lang="en-US" altLang="en-US"/>
              <a:pPr>
                <a:defRPr/>
              </a:pPr>
              <a:t>‹#›</a:t>
            </a:fld>
            <a:endParaRPr lang="en-US" altLang="en-US"/>
          </a:p>
        </p:txBody>
      </p:sp>
    </p:spTree>
    <p:extLst>
      <p:ext uri="{BB962C8B-B14F-4D97-AF65-F5344CB8AC3E}">
        <p14:creationId xmlns:p14="http://schemas.microsoft.com/office/powerpoint/2010/main" val="885400253"/>
      </p:ext>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5D15356-A6D5-6E4B-A262-25C9276B3BE6}" type="slidenum">
              <a:rPr lang="en-US" altLang="en-US"/>
              <a:pPr>
                <a:defRPr/>
              </a:pPr>
              <a:t>‹#›</a:t>
            </a:fld>
            <a:endParaRPr lang="en-US" altLang="en-US"/>
          </a:p>
        </p:txBody>
      </p:sp>
    </p:spTree>
    <p:extLst>
      <p:ext uri="{BB962C8B-B14F-4D97-AF65-F5344CB8AC3E}">
        <p14:creationId xmlns:p14="http://schemas.microsoft.com/office/powerpoint/2010/main" val="1007862108"/>
      </p:ext>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59068F6-4748-DD42-BFD1-09B8B016389E}" type="slidenum">
              <a:rPr lang="en-US" altLang="en-US"/>
              <a:pPr>
                <a:defRPr/>
              </a:pPr>
              <a:t>‹#›</a:t>
            </a:fld>
            <a:endParaRPr lang="en-US" altLang="en-US"/>
          </a:p>
        </p:txBody>
      </p:sp>
    </p:spTree>
    <p:extLst>
      <p:ext uri="{BB962C8B-B14F-4D97-AF65-F5344CB8AC3E}">
        <p14:creationId xmlns:p14="http://schemas.microsoft.com/office/powerpoint/2010/main" val="1934925267"/>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D14972BD-35E6-E14E-828A-E1401E622349}" type="slidenum">
              <a:rPr lang="en-US" altLang="en-US"/>
              <a:pPr>
                <a:defRPr/>
              </a:pPr>
              <a:t>‹#›</a:t>
            </a:fld>
            <a:endParaRPr lang="en-US" altLang="en-US"/>
          </a:p>
        </p:txBody>
      </p:sp>
    </p:spTree>
    <p:extLst>
      <p:ext uri="{BB962C8B-B14F-4D97-AF65-F5344CB8AC3E}">
        <p14:creationId xmlns:p14="http://schemas.microsoft.com/office/powerpoint/2010/main" val="944095948"/>
      </p:ext>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5C837969-D745-2F4E-9ACB-48B095887460}" type="slidenum">
              <a:rPr lang="en-US" altLang="en-US"/>
              <a:pPr>
                <a:defRPr/>
              </a:pPr>
              <a:t>‹#›</a:t>
            </a:fld>
            <a:endParaRPr lang="en-US" altLang="en-US"/>
          </a:p>
        </p:txBody>
      </p:sp>
    </p:spTree>
    <p:extLst>
      <p:ext uri="{BB962C8B-B14F-4D97-AF65-F5344CB8AC3E}">
        <p14:creationId xmlns:p14="http://schemas.microsoft.com/office/powerpoint/2010/main" val="1811414000"/>
      </p:ext>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A7114D35-E445-3149-8C98-705FD3B2F8EB}" type="slidenum">
              <a:rPr lang="en-US" altLang="en-US"/>
              <a:pPr>
                <a:defRPr/>
              </a:pPr>
              <a:t>‹#›</a:t>
            </a:fld>
            <a:endParaRPr lang="en-US" altLang="en-US"/>
          </a:p>
        </p:txBody>
      </p:sp>
    </p:spTree>
    <p:extLst>
      <p:ext uri="{BB962C8B-B14F-4D97-AF65-F5344CB8AC3E}">
        <p14:creationId xmlns:p14="http://schemas.microsoft.com/office/powerpoint/2010/main" val="1706918128"/>
      </p:ext>
    </p:extLst>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BA763C9-9F2D-D04F-9019-503B1D386894}" type="slidenum">
              <a:rPr lang="en-US" altLang="en-US"/>
              <a:pPr>
                <a:defRPr/>
              </a:pPr>
              <a:t>‹#›</a:t>
            </a:fld>
            <a:endParaRPr lang="en-US" altLang="en-US"/>
          </a:p>
        </p:txBody>
      </p:sp>
    </p:spTree>
    <p:extLst>
      <p:ext uri="{BB962C8B-B14F-4D97-AF65-F5344CB8AC3E}">
        <p14:creationId xmlns:p14="http://schemas.microsoft.com/office/powerpoint/2010/main" val="2086420670"/>
      </p:ext>
    </p:extLst>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5B49384-1F21-0A4F-A10F-8541851E3F47}" type="slidenum">
              <a:rPr lang="en-US" altLang="en-US"/>
              <a:pPr>
                <a:defRPr/>
              </a:pPr>
              <a:t>‹#›</a:t>
            </a:fld>
            <a:endParaRPr lang="en-US" altLang="en-US"/>
          </a:p>
        </p:txBody>
      </p:sp>
    </p:spTree>
    <p:extLst>
      <p:ext uri="{BB962C8B-B14F-4D97-AF65-F5344CB8AC3E}">
        <p14:creationId xmlns:p14="http://schemas.microsoft.com/office/powerpoint/2010/main" val="211728827"/>
      </p:ext>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BB9DCF0-69A2-2E4A-BBDE-8D3FCDA121D9}" type="slidenum">
              <a:rPr lang="en-US" altLang="en-US"/>
              <a:pPr>
                <a:defRPr/>
              </a:pPr>
              <a:t>‹#›</a:t>
            </a:fld>
            <a:endParaRPr lang="en-US" altLang="en-US"/>
          </a:p>
        </p:txBody>
      </p:sp>
    </p:spTree>
    <p:extLst>
      <p:ext uri="{BB962C8B-B14F-4D97-AF65-F5344CB8AC3E}">
        <p14:creationId xmlns:p14="http://schemas.microsoft.com/office/powerpoint/2010/main" val="145992310"/>
      </p:ext>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20CFF8D-1E86-C940-912D-85F92FBF373D}" type="slidenum">
              <a:rPr lang="en-US" altLang="en-US"/>
              <a:pPr>
                <a:defRPr/>
              </a:pPr>
              <a:t>‹#›</a:t>
            </a:fld>
            <a:endParaRPr lang="en-US" altLang="en-US"/>
          </a:p>
        </p:txBody>
      </p:sp>
    </p:spTree>
    <p:extLst>
      <p:ext uri="{BB962C8B-B14F-4D97-AF65-F5344CB8AC3E}">
        <p14:creationId xmlns:p14="http://schemas.microsoft.com/office/powerpoint/2010/main" val="1266429296"/>
      </p:ext>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6563942-1078-464B-9061-9E81CDF880A7}" type="slidenum">
              <a:rPr lang="en-US" altLang="en-US"/>
              <a:pPr>
                <a:defRPr/>
              </a:pPr>
              <a:t>‹#›</a:t>
            </a:fld>
            <a:endParaRPr lang="en-US" altLang="en-US"/>
          </a:p>
        </p:txBody>
      </p:sp>
    </p:spTree>
    <p:extLst>
      <p:ext uri="{BB962C8B-B14F-4D97-AF65-F5344CB8AC3E}">
        <p14:creationId xmlns:p14="http://schemas.microsoft.com/office/powerpoint/2010/main" val="1166752455"/>
      </p:ext>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243511E-5659-9243-B59C-27B0F7BC2EEE}" type="slidenum">
              <a:rPr lang="en-US" altLang="en-US"/>
              <a:pPr>
                <a:defRPr/>
              </a:pPr>
              <a:t>‹#›</a:t>
            </a:fld>
            <a:endParaRPr lang="en-US" altLang="en-US"/>
          </a:p>
        </p:txBody>
      </p:sp>
    </p:spTree>
    <p:extLst>
      <p:ext uri="{BB962C8B-B14F-4D97-AF65-F5344CB8AC3E}">
        <p14:creationId xmlns:p14="http://schemas.microsoft.com/office/powerpoint/2010/main" val="935330428"/>
      </p:ext>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43B7C2E-4760-8849-B370-48EF162CF63E}" type="slidenum">
              <a:rPr lang="en-US" altLang="en-US"/>
              <a:pPr>
                <a:defRPr/>
              </a:pPr>
              <a:t>‹#›</a:t>
            </a:fld>
            <a:endParaRPr lang="en-US" altLang="en-US"/>
          </a:p>
        </p:txBody>
      </p:sp>
    </p:spTree>
    <p:extLst>
      <p:ext uri="{BB962C8B-B14F-4D97-AF65-F5344CB8AC3E}">
        <p14:creationId xmlns:p14="http://schemas.microsoft.com/office/powerpoint/2010/main" val="518207356"/>
      </p:ext>
    </p:extLst>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3B4B55A-FB80-C348-B25B-7A46AADBB3E9}" type="slidenum">
              <a:rPr lang="en-US" altLang="en-US"/>
              <a:pPr>
                <a:defRPr/>
              </a:pPr>
              <a:t>‹#›</a:t>
            </a:fld>
            <a:endParaRPr lang="en-US" altLang="en-US"/>
          </a:p>
        </p:txBody>
      </p:sp>
    </p:spTree>
    <p:extLst>
      <p:ext uri="{BB962C8B-B14F-4D97-AF65-F5344CB8AC3E}">
        <p14:creationId xmlns:p14="http://schemas.microsoft.com/office/powerpoint/2010/main" val="1464843707"/>
      </p:ext>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4BA99DD6-22EA-AD40-B0FE-630956EDAA49}" type="slidenum">
              <a:rPr lang="en-US" altLang="en-US"/>
              <a:pPr>
                <a:defRPr/>
              </a:pPr>
              <a:t>‹#›</a:t>
            </a:fld>
            <a:endParaRPr lang="en-US" altLang="en-US"/>
          </a:p>
        </p:txBody>
      </p:sp>
    </p:spTree>
    <p:extLst>
      <p:ext uri="{BB962C8B-B14F-4D97-AF65-F5344CB8AC3E}">
        <p14:creationId xmlns:p14="http://schemas.microsoft.com/office/powerpoint/2010/main" val="875654341"/>
      </p:ext>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0E71F54D-30B5-DD4E-8A2C-1B4A6A597232}" type="slidenum">
              <a:rPr lang="en-US" altLang="en-US"/>
              <a:pPr>
                <a:defRPr/>
              </a:pPr>
              <a:t>‹#›</a:t>
            </a:fld>
            <a:endParaRPr lang="en-US" altLang="en-US"/>
          </a:p>
        </p:txBody>
      </p:sp>
    </p:spTree>
    <p:extLst>
      <p:ext uri="{BB962C8B-B14F-4D97-AF65-F5344CB8AC3E}">
        <p14:creationId xmlns:p14="http://schemas.microsoft.com/office/powerpoint/2010/main" val="417076296"/>
      </p:ext>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8A7FF8B4-38DA-9246-BD61-D1D9C4E19AF4}" type="slidenum">
              <a:rPr lang="en-US" altLang="en-US"/>
              <a:pPr>
                <a:defRPr/>
              </a:pPr>
              <a:t>‹#›</a:t>
            </a:fld>
            <a:endParaRPr lang="en-US" altLang="en-US"/>
          </a:p>
        </p:txBody>
      </p:sp>
    </p:spTree>
    <p:extLst>
      <p:ext uri="{BB962C8B-B14F-4D97-AF65-F5344CB8AC3E}">
        <p14:creationId xmlns:p14="http://schemas.microsoft.com/office/powerpoint/2010/main" val="414683064"/>
      </p:ext>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84096C2-0761-3541-93CB-1F9AFEE7E018}" type="slidenum">
              <a:rPr lang="en-US" altLang="en-US"/>
              <a:pPr>
                <a:defRPr/>
              </a:pPr>
              <a:t>‹#›</a:t>
            </a:fld>
            <a:endParaRPr lang="en-US" altLang="en-US"/>
          </a:p>
        </p:txBody>
      </p:sp>
    </p:spTree>
    <p:extLst>
      <p:ext uri="{BB962C8B-B14F-4D97-AF65-F5344CB8AC3E}">
        <p14:creationId xmlns:p14="http://schemas.microsoft.com/office/powerpoint/2010/main" val="993822133"/>
      </p:ext>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F0785A1-8AC3-124E-A581-AFA88B0A1815}" type="slidenum">
              <a:rPr lang="en-US" altLang="en-US"/>
              <a:pPr>
                <a:defRPr/>
              </a:pPr>
              <a:t>‹#›</a:t>
            </a:fld>
            <a:endParaRPr lang="en-US" altLang="en-US"/>
          </a:p>
        </p:txBody>
      </p:sp>
    </p:spTree>
    <p:extLst>
      <p:ext uri="{BB962C8B-B14F-4D97-AF65-F5344CB8AC3E}">
        <p14:creationId xmlns:p14="http://schemas.microsoft.com/office/powerpoint/2010/main" val="40782965"/>
      </p:ext>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5DF9C38-292D-7A46-8B19-19DB176A24BC}" type="slidenum">
              <a:rPr lang="en-US" altLang="en-US"/>
              <a:pPr>
                <a:defRPr/>
              </a:pPr>
              <a:t>‹#›</a:t>
            </a:fld>
            <a:endParaRPr lang="en-US" altLang="en-US"/>
          </a:p>
        </p:txBody>
      </p:sp>
    </p:spTree>
    <p:extLst>
      <p:ext uri="{BB962C8B-B14F-4D97-AF65-F5344CB8AC3E}">
        <p14:creationId xmlns:p14="http://schemas.microsoft.com/office/powerpoint/2010/main" val="392009362"/>
      </p:ext>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884C094-1790-A142-9749-BCD8B9A1C1C3}" type="slidenum">
              <a:rPr lang="en-US" altLang="en-US"/>
              <a:pPr>
                <a:defRPr/>
              </a:pPr>
              <a:t>‹#›</a:t>
            </a:fld>
            <a:endParaRPr lang="en-US" altLang="en-US"/>
          </a:p>
        </p:txBody>
      </p:sp>
    </p:spTree>
    <p:extLst>
      <p:ext uri="{BB962C8B-B14F-4D97-AF65-F5344CB8AC3E}">
        <p14:creationId xmlns:p14="http://schemas.microsoft.com/office/powerpoint/2010/main" val="21518138"/>
      </p:ext>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710ACB4-B027-EB43-A1B8-47D246EECBB3}" type="slidenum">
              <a:rPr lang="en-US" altLang="en-US"/>
              <a:pPr>
                <a:defRPr/>
              </a:pPr>
              <a:t>‹#›</a:t>
            </a:fld>
            <a:endParaRPr lang="en-US" altLang="en-US"/>
          </a:p>
        </p:txBody>
      </p:sp>
    </p:spTree>
    <p:extLst>
      <p:ext uri="{BB962C8B-B14F-4D97-AF65-F5344CB8AC3E}">
        <p14:creationId xmlns:p14="http://schemas.microsoft.com/office/powerpoint/2010/main" val="878092670"/>
      </p:ext>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5AE9806-8E1C-F74C-AD21-16AA1FA61F66}" type="slidenum">
              <a:rPr lang="en-US" altLang="en-US"/>
              <a:pPr>
                <a:defRPr/>
              </a:pPr>
              <a:t>‹#›</a:t>
            </a:fld>
            <a:endParaRPr lang="en-US" altLang="en-US"/>
          </a:p>
        </p:txBody>
      </p:sp>
    </p:spTree>
    <p:extLst>
      <p:ext uri="{BB962C8B-B14F-4D97-AF65-F5344CB8AC3E}">
        <p14:creationId xmlns:p14="http://schemas.microsoft.com/office/powerpoint/2010/main" val="595882506"/>
      </p:ext>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8453E50-357E-4640-901E-A06B41723B6C}" type="slidenum">
              <a:rPr lang="en-US" altLang="en-US"/>
              <a:pPr>
                <a:defRPr/>
              </a:pPr>
              <a:t>‹#›</a:t>
            </a:fld>
            <a:endParaRPr lang="en-US" altLang="en-US"/>
          </a:p>
        </p:txBody>
      </p:sp>
    </p:spTree>
    <p:extLst>
      <p:ext uri="{BB962C8B-B14F-4D97-AF65-F5344CB8AC3E}">
        <p14:creationId xmlns:p14="http://schemas.microsoft.com/office/powerpoint/2010/main" val="1281032381"/>
      </p:ext>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E3FE8E8-670F-4646-84AF-5DED2F0125FF}" type="slidenum">
              <a:rPr lang="en-US" altLang="en-US"/>
              <a:pPr>
                <a:defRPr/>
              </a:pPr>
              <a:t>‹#›</a:t>
            </a:fld>
            <a:endParaRPr lang="en-US" altLang="en-US"/>
          </a:p>
        </p:txBody>
      </p:sp>
    </p:spTree>
    <p:extLst>
      <p:ext uri="{BB962C8B-B14F-4D97-AF65-F5344CB8AC3E}">
        <p14:creationId xmlns:p14="http://schemas.microsoft.com/office/powerpoint/2010/main" val="1787666292"/>
      </p:ext>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8ADBD88C-1945-7E4D-B7DF-EB3BC8372349}" type="slidenum">
              <a:rPr lang="en-US" altLang="en-US"/>
              <a:pPr>
                <a:defRPr/>
              </a:pPr>
              <a:t>‹#›</a:t>
            </a:fld>
            <a:endParaRPr lang="en-US" altLang="en-US"/>
          </a:p>
        </p:txBody>
      </p:sp>
    </p:spTree>
    <p:extLst>
      <p:ext uri="{BB962C8B-B14F-4D97-AF65-F5344CB8AC3E}">
        <p14:creationId xmlns:p14="http://schemas.microsoft.com/office/powerpoint/2010/main" val="2011148114"/>
      </p:ext>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3C5185E2-5699-BF4E-9AFC-5D021A166735}" type="slidenum">
              <a:rPr lang="en-US" altLang="en-US"/>
              <a:pPr>
                <a:defRPr/>
              </a:pPr>
              <a:t>‹#›</a:t>
            </a:fld>
            <a:endParaRPr lang="en-US" altLang="en-US"/>
          </a:p>
        </p:txBody>
      </p:sp>
    </p:spTree>
    <p:extLst>
      <p:ext uri="{BB962C8B-B14F-4D97-AF65-F5344CB8AC3E}">
        <p14:creationId xmlns:p14="http://schemas.microsoft.com/office/powerpoint/2010/main" val="2121231865"/>
      </p:ext>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5739A154-BE4A-194A-A4AE-FD1CBDD94FC1}" type="slidenum">
              <a:rPr lang="en-US" altLang="en-US"/>
              <a:pPr>
                <a:defRPr/>
              </a:pPr>
              <a:t>‹#›</a:t>
            </a:fld>
            <a:endParaRPr lang="en-US" altLang="en-US"/>
          </a:p>
        </p:txBody>
      </p:sp>
    </p:spTree>
    <p:extLst>
      <p:ext uri="{BB962C8B-B14F-4D97-AF65-F5344CB8AC3E}">
        <p14:creationId xmlns:p14="http://schemas.microsoft.com/office/powerpoint/2010/main" val="1167931208"/>
      </p:ext>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A811460-050C-BC4E-A9AF-CA20416E2DF8}" type="slidenum">
              <a:rPr lang="en-US" altLang="en-US"/>
              <a:pPr>
                <a:defRPr/>
              </a:pPr>
              <a:t>‹#›</a:t>
            </a:fld>
            <a:endParaRPr lang="en-US" altLang="en-US"/>
          </a:p>
        </p:txBody>
      </p:sp>
    </p:spTree>
    <p:extLst>
      <p:ext uri="{BB962C8B-B14F-4D97-AF65-F5344CB8AC3E}">
        <p14:creationId xmlns:p14="http://schemas.microsoft.com/office/powerpoint/2010/main" val="1419279276"/>
      </p:ext>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3364139-087A-7A46-A5FE-7490EBA39620}" type="slidenum">
              <a:rPr lang="en-US" altLang="en-US"/>
              <a:pPr>
                <a:defRPr/>
              </a:pPr>
              <a:t>‹#›</a:t>
            </a:fld>
            <a:endParaRPr lang="en-US" altLang="en-US"/>
          </a:p>
        </p:txBody>
      </p:sp>
    </p:spTree>
    <p:extLst>
      <p:ext uri="{BB962C8B-B14F-4D97-AF65-F5344CB8AC3E}">
        <p14:creationId xmlns:p14="http://schemas.microsoft.com/office/powerpoint/2010/main" val="1725924503"/>
      </p:ext>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5E97F17-3636-834A-B0CE-FBAA3A86EC99}" type="slidenum">
              <a:rPr lang="en-US" altLang="en-US"/>
              <a:pPr>
                <a:defRPr/>
              </a:pPr>
              <a:t>‹#›</a:t>
            </a:fld>
            <a:endParaRPr lang="en-US" altLang="en-US"/>
          </a:p>
        </p:txBody>
      </p:sp>
    </p:spTree>
    <p:extLst>
      <p:ext uri="{BB962C8B-B14F-4D97-AF65-F5344CB8AC3E}">
        <p14:creationId xmlns:p14="http://schemas.microsoft.com/office/powerpoint/2010/main" val="1551501892"/>
      </p:ext>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C9D5A7D-4B51-1D4D-9D5A-1723B365EE6E}" type="slidenum">
              <a:rPr lang="en-US" altLang="en-US"/>
              <a:pPr>
                <a:defRPr/>
              </a:pPr>
              <a:t>‹#›</a:t>
            </a:fld>
            <a:endParaRPr lang="en-US" altLang="en-US"/>
          </a:p>
        </p:txBody>
      </p:sp>
    </p:spTree>
    <p:extLst>
      <p:ext uri="{BB962C8B-B14F-4D97-AF65-F5344CB8AC3E}">
        <p14:creationId xmlns:p14="http://schemas.microsoft.com/office/powerpoint/2010/main" val="1345856970"/>
      </p:ext>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99BF9BA-32D1-4641-8BEC-A11361DD41BE}" type="slidenum">
              <a:rPr lang="en-US" altLang="en-US"/>
              <a:pPr>
                <a:defRPr/>
              </a:pPr>
              <a:t>‹#›</a:t>
            </a:fld>
            <a:endParaRPr lang="en-US" altLang="en-US"/>
          </a:p>
        </p:txBody>
      </p:sp>
    </p:spTree>
    <p:extLst>
      <p:ext uri="{BB962C8B-B14F-4D97-AF65-F5344CB8AC3E}">
        <p14:creationId xmlns:p14="http://schemas.microsoft.com/office/powerpoint/2010/main" val="372840939"/>
      </p:ext>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61B4792-4B95-C04A-A793-600B5FD63C18}" type="slidenum">
              <a:rPr lang="en-US" altLang="en-US"/>
              <a:pPr>
                <a:defRPr/>
              </a:pPr>
              <a:t>‹#›</a:t>
            </a:fld>
            <a:endParaRPr lang="en-US" altLang="en-US"/>
          </a:p>
        </p:txBody>
      </p:sp>
    </p:spTree>
    <p:extLst>
      <p:ext uri="{BB962C8B-B14F-4D97-AF65-F5344CB8AC3E}">
        <p14:creationId xmlns:p14="http://schemas.microsoft.com/office/powerpoint/2010/main" val="2127863474"/>
      </p:ext>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C488EB8-FBD4-E14B-936B-96ED6E08F748}" type="slidenum">
              <a:rPr lang="en-US" altLang="en-US"/>
              <a:pPr>
                <a:defRPr/>
              </a:pPr>
              <a:t>‹#›</a:t>
            </a:fld>
            <a:endParaRPr lang="en-US" altLang="en-US"/>
          </a:p>
        </p:txBody>
      </p:sp>
    </p:spTree>
    <p:extLst>
      <p:ext uri="{BB962C8B-B14F-4D97-AF65-F5344CB8AC3E}">
        <p14:creationId xmlns:p14="http://schemas.microsoft.com/office/powerpoint/2010/main" val="956234027"/>
      </p:ext>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7092B22-D2A6-C544-BE12-EE09BBCD4EA4}" type="slidenum">
              <a:rPr lang="en-US" altLang="en-US"/>
              <a:pPr>
                <a:defRPr/>
              </a:pPr>
              <a:t>‹#›</a:t>
            </a:fld>
            <a:endParaRPr lang="en-US" altLang="en-US"/>
          </a:p>
        </p:txBody>
      </p:sp>
    </p:spTree>
    <p:extLst>
      <p:ext uri="{BB962C8B-B14F-4D97-AF65-F5344CB8AC3E}">
        <p14:creationId xmlns:p14="http://schemas.microsoft.com/office/powerpoint/2010/main" val="1805161288"/>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D04DCA58-1284-2E41-B2E9-75EF9BADFAF2}" type="slidenum">
              <a:rPr lang="en-US" altLang="en-US"/>
              <a:pPr>
                <a:defRPr/>
              </a:pPr>
              <a:t>‹#›</a:t>
            </a:fld>
            <a:endParaRPr lang="en-US" altLang="en-US"/>
          </a:p>
        </p:txBody>
      </p:sp>
    </p:spTree>
    <p:extLst>
      <p:ext uri="{BB962C8B-B14F-4D97-AF65-F5344CB8AC3E}">
        <p14:creationId xmlns:p14="http://schemas.microsoft.com/office/powerpoint/2010/main" val="1844286247"/>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F54A57D-B08A-984A-A1AC-DC1F80768424}" type="slidenum">
              <a:rPr lang="en-US" altLang="en-US"/>
              <a:pPr>
                <a:defRPr/>
              </a:pPr>
              <a:t>‹#›</a:t>
            </a:fld>
            <a:endParaRPr lang="en-US" altLang="en-US"/>
          </a:p>
        </p:txBody>
      </p:sp>
    </p:spTree>
    <p:extLst>
      <p:ext uri="{BB962C8B-B14F-4D97-AF65-F5344CB8AC3E}">
        <p14:creationId xmlns:p14="http://schemas.microsoft.com/office/powerpoint/2010/main" val="139992531"/>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8C68BB1F-82AD-304A-B6FB-B3A72AE45623}" type="slidenum">
              <a:rPr lang="en-US" altLang="en-US"/>
              <a:pPr>
                <a:defRPr/>
              </a:pPr>
              <a:t>‹#›</a:t>
            </a:fld>
            <a:endParaRPr lang="en-US" altLang="en-US"/>
          </a:p>
        </p:txBody>
      </p:sp>
    </p:spTree>
    <p:extLst>
      <p:ext uri="{BB962C8B-B14F-4D97-AF65-F5344CB8AC3E}">
        <p14:creationId xmlns:p14="http://schemas.microsoft.com/office/powerpoint/2010/main" val="1359875052"/>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2E90265-5ED1-FA4F-93DE-183CF7AA7139}" type="slidenum">
              <a:rPr lang="en-US" altLang="en-US"/>
              <a:pPr>
                <a:defRPr/>
              </a:pPr>
              <a:t>‹#›</a:t>
            </a:fld>
            <a:endParaRPr lang="en-US" altLang="en-US"/>
          </a:p>
        </p:txBody>
      </p:sp>
    </p:spTree>
    <p:extLst>
      <p:ext uri="{BB962C8B-B14F-4D97-AF65-F5344CB8AC3E}">
        <p14:creationId xmlns:p14="http://schemas.microsoft.com/office/powerpoint/2010/main" val="1899027590"/>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C3CFC0B-B5C2-0E47-AC82-7613A1FC37F4}" type="slidenum">
              <a:rPr lang="en-US" altLang="en-US"/>
              <a:pPr>
                <a:defRPr/>
              </a:pPr>
              <a:t>‹#›</a:t>
            </a:fld>
            <a:endParaRPr lang="en-US" altLang="en-US"/>
          </a:p>
        </p:txBody>
      </p:sp>
    </p:spTree>
    <p:extLst>
      <p:ext uri="{BB962C8B-B14F-4D97-AF65-F5344CB8AC3E}">
        <p14:creationId xmlns:p14="http://schemas.microsoft.com/office/powerpoint/2010/main" val="1054743416"/>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BE01910-105D-EA4B-8262-EF6699081E0A}" type="slidenum">
              <a:rPr lang="en-US" altLang="en-US"/>
              <a:pPr>
                <a:defRPr/>
              </a:pPr>
              <a:t>‹#›</a:t>
            </a:fld>
            <a:endParaRPr lang="en-US" altLang="en-US"/>
          </a:p>
        </p:txBody>
      </p:sp>
    </p:spTree>
    <p:extLst>
      <p:ext uri="{BB962C8B-B14F-4D97-AF65-F5344CB8AC3E}">
        <p14:creationId xmlns:p14="http://schemas.microsoft.com/office/powerpoint/2010/main" val="1742570374"/>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EF800E1-3F9B-2C49-89E2-4F2E1ECD0761}" type="slidenum">
              <a:rPr lang="en-US" altLang="en-US"/>
              <a:pPr>
                <a:defRPr/>
              </a:pPr>
              <a:t>‹#›</a:t>
            </a:fld>
            <a:endParaRPr lang="en-US" altLang="en-US"/>
          </a:p>
        </p:txBody>
      </p:sp>
    </p:spTree>
    <p:extLst>
      <p:ext uri="{BB962C8B-B14F-4D97-AF65-F5344CB8AC3E}">
        <p14:creationId xmlns:p14="http://schemas.microsoft.com/office/powerpoint/2010/main" val="2145781679"/>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CB5A6D5-BA5B-B641-AD17-3723FFFD3F0E}" type="slidenum">
              <a:rPr lang="en-US" altLang="en-US"/>
              <a:pPr>
                <a:defRPr/>
              </a:pPr>
              <a:t>‹#›</a:t>
            </a:fld>
            <a:endParaRPr lang="en-US" altLang="en-US"/>
          </a:p>
        </p:txBody>
      </p:sp>
    </p:spTree>
    <p:extLst>
      <p:ext uri="{BB962C8B-B14F-4D97-AF65-F5344CB8AC3E}">
        <p14:creationId xmlns:p14="http://schemas.microsoft.com/office/powerpoint/2010/main" val="1459794882"/>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C933D4D-1601-C74C-A370-6F21780742FC}" type="slidenum">
              <a:rPr lang="en-US" altLang="en-US"/>
              <a:pPr>
                <a:defRPr/>
              </a:pPr>
              <a:t>‹#›</a:t>
            </a:fld>
            <a:endParaRPr lang="en-US" altLang="en-US"/>
          </a:p>
        </p:txBody>
      </p:sp>
    </p:spTree>
    <p:extLst>
      <p:ext uri="{BB962C8B-B14F-4D97-AF65-F5344CB8AC3E}">
        <p14:creationId xmlns:p14="http://schemas.microsoft.com/office/powerpoint/2010/main" val="1919398446"/>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FC1C680-1BFC-5540-B584-9FA29EDA50DE}" type="slidenum">
              <a:rPr lang="en-US" altLang="en-US"/>
              <a:pPr>
                <a:defRPr/>
              </a:pPr>
              <a:t>‹#›</a:t>
            </a:fld>
            <a:endParaRPr lang="en-US" altLang="en-US"/>
          </a:p>
        </p:txBody>
      </p:sp>
    </p:spTree>
    <p:extLst>
      <p:ext uri="{BB962C8B-B14F-4D97-AF65-F5344CB8AC3E}">
        <p14:creationId xmlns:p14="http://schemas.microsoft.com/office/powerpoint/2010/main" val="1977820335"/>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A4B0BAB-6C59-7542-88CC-AD7AAE87669B}" type="slidenum">
              <a:rPr lang="en-US" altLang="en-US"/>
              <a:pPr>
                <a:defRPr/>
              </a:pPr>
              <a:t>‹#›</a:t>
            </a:fld>
            <a:endParaRPr lang="en-US" altLang="en-US"/>
          </a:p>
        </p:txBody>
      </p:sp>
    </p:spTree>
    <p:extLst>
      <p:ext uri="{BB962C8B-B14F-4D97-AF65-F5344CB8AC3E}">
        <p14:creationId xmlns:p14="http://schemas.microsoft.com/office/powerpoint/2010/main" val="326998432"/>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BDACD24E-5A24-7243-8C66-21316FCE2E25}" type="slidenum">
              <a:rPr lang="en-US" altLang="en-US"/>
              <a:pPr>
                <a:defRPr/>
              </a:pPr>
              <a:t>‹#›</a:t>
            </a:fld>
            <a:endParaRPr lang="en-US" altLang="en-US"/>
          </a:p>
        </p:txBody>
      </p:sp>
    </p:spTree>
    <p:extLst>
      <p:ext uri="{BB962C8B-B14F-4D97-AF65-F5344CB8AC3E}">
        <p14:creationId xmlns:p14="http://schemas.microsoft.com/office/powerpoint/2010/main" val="451993951"/>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C938FF91-7931-B940-BB8C-FB5D644D6F66}" type="slidenum">
              <a:rPr lang="en-US" altLang="en-US"/>
              <a:pPr>
                <a:defRPr/>
              </a:pPr>
              <a:t>‹#›</a:t>
            </a:fld>
            <a:endParaRPr lang="en-US" altLang="en-US"/>
          </a:p>
        </p:txBody>
      </p:sp>
    </p:spTree>
    <p:extLst>
      <p:ext uri="{BB962C8B-B14F-4D97-AF65-F5344CB8AC3E}">
        <p14:creationId xmlns:p14="http://schemas.microsoft.com/office/powerpoint/2010/main" val="1012675018"/>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2CD53D80-48C2-C044-A201-877BD2EEBAD2}" type="slidenum">
              <a:rPr lang="en-US" altLang="en-US"/>
              <a:pPr>
                <a:defRPr/>
              </a:pPr>
              <a:t>‹#›</a:t>
            </a:fld>
            <a:endParaRPr lang="en-US" altLang="en-US"/>
          </a:p>
        </p:txBody>
      </p:sp>
    </p:spTree>
    <p:extLst>
      <p:ext uri="{BB962C8B-B14F-4D97-AF65-F5344CB8AC3E}">
        <p14:creationId xmlns:p14="http://schemas.microsoft.com/office/powerpoint/2010/main" val="1221125051"/>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44EB4CF-416F-A842-A6F7-B20FA3970140}" type="slidenum">
              <a:rPr lang="en-US" altLang="en-US"/>
              <a:pPr>
                <a:defRPr/>
              </a:pPr>
              <a:t>‹#›</a:t>
            </a:fld>
            <a:endParaRPr lang="en-US" altLang="en-US"/>
          </a:p>
        </p:txBody>
      </p:sp>
    </p:spTree>
    <p:extLst>
      <p:ext uri="{BB962C8B-B14F-4D97-AF65-F5344CB8AC3E}">
        <p14:creationId xmlns:p14="http://schemas.microsoft.com/office/powerpoint/2010/main" val="2095001425"/>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4B5146E-6297-A34E-B0ED-7D1EAD73EB54}" type="slidenum">
              <a:rPr lang="en-US" altLang="en-US"/>
              <a:pPr>
                <a:defRPr/>
              </a:pPr>
              <a:t>‹#›</a:t>
            </a:fld>
            <a:endParaRPr lang="en-US" altLang="en-US"/>
          </a:p>
        </p:txBody>
      </p:sp>
    </p:spTree>
    <p:extLst>
      <p:ext uri="{BB962C8B-B14F-4D97-AF65-F5344CB8AC3E}">
        <p14:creationId xmlns:p14="http://schemas.microsoft.com/office/powerpoint/2010/main" val="547073763"/>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BDA7096-4238-B24A-A8CD-55D26231C4B8}" type="slidenum">
              <a:rPr lang="en-US" altLang="en-US"/>
              <a:pPr>
                <a:defRPr/>
              </a:pPr>
              <a:t>‹#›</a:t>
            </a:fld>
            <a:endParaRPr lang="en-US" altLang="en-US"/>
          </a:p>
        </p:txBody>
      </p:sp>
    </p:spTree>
    <p:extLst>
      <p:ext uri="{BB962C8B-B14F-4D97-AF65-F5344CB8AC3E}">
        <p14:creationId xmlns:p14="http://schemas.microsoft.com/office/powerpoint/2010/main" val="1291241934"/>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4806967-9E97-7946-82EA-E6386DB29749}" type="slidenum">
              <a:rPr lang="en-US" altLang="en-US"/>
              <a:pPr>
                <a:defRPr/>
              </a:pPr>
              <a:t>‹#›</a:t>
            </a:fld>
            <a:endParaRPr lang="en-US" altLang="en-US"/>
          </a:p>
        </p:txBody>
      </p:sp>
    </p:spTree>
    <p:extLst>
      <p:ext uri="{BB962C8B-B14F-4D97-AF65-F5344CB8AC3E}">
        <p14:creationId xmlns:p14="http://schemas.microsoft.com/office/powerpoint/2010/main" val="1580931803"/>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93"/>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724D592B-48AB-0D41-BD10-C8C0CF3037C8}" type="slidenum">
              <a:rPr lang="en-US" altLang="en-US"/>
              <a:pPr>
                <a:defRPr/>
              </a:pPr>
              <a:t>‹#›</a:t>
            </a:fld>
            <a:endParaRPr lang="en-US" altLang="en-US"/>
          </a:p>
        </p:txBody>
      </p:sp>
    </p:spTree>
    <p:extLst>
      <p:ext uri="{BB962C8B-B14F-4D97-AF65-F5344CB8AC3E}">
        <p14:creationId xmlns:p14="http://schemas.microsoft.com/office/powerpoint/2010/main" val="194290033"/>
      </p:ext>
    </p:extLst>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04BFF355-FF2E-0243-8996-8A5CF5DBABFC}" type="slidenum">
              <a:rPr lang="en-US" altLang="en-US"/>
              <a:pPr>
                <a:defRPr/>
              </a:pPr>
              <a:t>‹#›</a:t>
            </a:fld>
            <a:endParaRPr lang="en-US" altLang="en-US"/>
          </a:p>
        </p:txBody>
      </p:sp>
    </p:spTree>
    <p:extLst>
      <p:ext uri="{BB962C8B-B14F-4D97-AF65-F5344CB8AC3E}">
        <p14:creationId xmlns:p14="http://schemas.microsoft.com/office/powerpoint/2010/main" val="1257441191"/>
      </p:ext>
    </p:extLst>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F910A43A-B942-3848-9AC4-EF1FB615D5C6}" type="slidenum">
              <a:rPr lang="en-US" altLang="en-US"/>
              <a:pPr>
                <a:defRPr/>
              </a:pPr>
              <a:t>‹#›</a:t>
            </a:fld>
            <a:endParaRPr lang="en-US" altLang="en-US"/>
          </a:p>
        </p:txBody>
      </p:sp>
    </p:spTree>
    <p:extLst>
      <p:ext uri="{BB962C8B-B14F-4D97-AF65-F5344CB8AC3E}">
        <p14:creationId xmlns:p14="http://schemas.microsoft.com/office/powerpoint/2010/main" val="427527010"/>
      </p:ext>
    </p:extLst>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6" name="Footer Placeholder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7" name="Slide Number Placeholder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775DE45A-F56B-B045-9B60-2CA87815596F}" type="slidenum">
              <a:rPr lang="en-US" altLang="en-US"/>
              <a:pPr>
                <a:defRPr/>
              </a:pPr>
              <a:t>‹#›</a:t>
            </a:fld>
            <a:endParaRPr lang="en-US" altLang="en-US"/>
          </a:p>
        </p:txBody>
      </p:sp>
    </p:spTree>
    <p:extLst>
      <p:ext uri="{BB962C8B-B14F-4D97-AF65-F5344CB8AC3E}">
        <p14:creationId xmlns:p14="http://schemas.microsoft.com/office/powerpoint/2010/main" val="2113657855"/>
      </p:ext>
    </p:extLst>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5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5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8"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91D6A760-D295-434B-96E1-9328AB5B8502}" type="slidenum">
              <a:rPr lang="en-US" altLang="en-US"/>
              <a:pPr>
                <a:defRPr/>
              </a:pPr>
              <a:t>‹#›</a:t>
            </a:fld>
            <a:endParaRPr lang="en-US" altLang="en-US"/>
          </a:p>
        </p:txBody>
      </p:sp>
    </p:spTree>
    <p:extLst>
      <p:ext uri="{BB962C8B-B14F-4D97-AF65-F5344CB8AC3E}">
        <p14:creationId xmlns:p14="http://schemas.microsoft.com/office/powerpoint/2010/main" val="573080311"/>
      </p:ext>
    </p:extLst>
  </p:cSld>
  <p:clrMapOvr>
    <a:masterClrMapping/>
  </p:clrMapOvr>
</p:sldLayout>
</file>

<file path=ppt/slideLayouts/slideLayout4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3B911432-950D-9D4F-9F9C-CEE5421D7ABB}" type="slidenum">
              <a:rPr lang="en-US" altLang="en-US"/>
              <a:pPr>
                <a:defRPr/>
              </a:pPr>
              <a:t>‹#›</a:t>
            </a:fld>
            <a:endParaRPr lang="en-US" altLang="en-US"/>
          </a:p>
        </p:txBody>
      </p:sp>
    </p:spTree>
    <p:extLst>
      <p:ext uri="{BB962C8B-B14F-4D97-AF65-F5344CB8AC3E}">
        <p14:creationId xmlns:p14="http://schemas.microsoft.com/office/powerpoint/2010/main" val="296630182"/>
      </p:ext>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3"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D6E837F9-BB02-7749-A9CD-EC32CB5E28DF}" type="slidenum">
              <a:rPr lang="en-US" altLang="en-US"/>
              <a:pPr>
                <a:defRPr/>
              </a:pPr>
              <a:t>‹#›</a:t>
            </a:fld>
            <a:endParaRPr lang="en-US" altLang="en-US"/>
          </a:p>
        </p:txBody>
      </p:sp>
    </p:spTree>
    <p:extLst>
      <p:ext uri="{BB962C8B-B14F-4D97-AF65-F5344CB8AC3E}">
        <p14:creationId xmlns:p14="http://schemas.microsoft.com/office/powerpoint/2010/main" val="1153924187"/>
      </p:ext>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1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4"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6" name="Footer Placeholder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7" name="Slide Number Placeholder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0CD19B50-BBBA-AB49-9C62-6C3086589652}" type="slidenum">
              <a:rPr lang="en-US" altLang="en-US"/>
              <a:pPr>
                <a:defRPr/>
              </a:pPr>
              <a:t>‹#›</a:t>
            </a:fld>
            <a:endParaRPr lang="en-US" altLang="en-US"/>
          </a:p>
        </p:txBody>
      </p:sp>
    </p:spTree>
    <p:extLst>
      <p:ext uri="{BB962C8B-B14F-4D97-AF65-F5344CB8AC3E}">
        <p14:creationId xmlns:p14="http://schemas.microsoft.com/office/powerpoint/2010/main" val="78994852"/>
      </p:ext>
    </p:extLst>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6" name="Footer Placeholder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7" name="Slide Number Placeholder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9478C01D-92ED-5B4A-834C-AAA916ACA2F6}" type="slidenum">
              <a:rPr lang="en-US" altLang="en-US"/>
              <a:pPr>
                <a:defRPr/>
              </a:pPr>
              <a:t>‹#›</a:t>
            </a:fld>
            <a:endParaRPr lang="en-US" altLang="en-US"/>
          </a:p>
        </p:txBody>
      </p:sp>
    </p:spTree>
    <p:extLst>
      <p:ext uri="{BB962C8B-B14F-4D97-AF65-F5344CB8AC3E}">
        <p14:creationId xmlns:p14="http://schemas.microsoft.com/office/powerpoint/2010/main" val="521583718"/>
      </p:ext>
    </p:extLst>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B019ECE8-9E51-E34A-AC2D-C06653459A4F}" type="slidenum">
              <a:rPr lang="en-US" altLang="en-US"/>
              <a:pPr>
                <a:defRPr/>
              </a:pPr>
              <a:t>‹#›</a:t>
            </a:fld>
            <a:endParaRPr lang="en-US" altLang="en-US"/>
          </a:p>
        </p:txBody>
      </p:sp>
    </p:spTree>
    <p:extLst>
      <p:ext uri="{BB962C8B-B14F-4D97-AF65-F5344CB8AC3E}">
        <p14:creationId xmlns:p14="http://schemas.microsoft.com/office/powerpoint/2010/main" val="229301372"/>
      </p:ext>
    </p:extLst>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2"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D120E8A3-99B8-454D-A2B8-E17B9C73C1DD}" type="slidenum">
              <a:rPr lang="en-US" altLang="en-US"/>
              <a:pPr>
                <a:defRPr/>
              </a:pPr>
              <a:t>‹#›</a:t>
            </a:fld>
            <a:endParaRPr lang="en-US" altLang="en-US"/>
          </a:p>
        </p:txBody>
      </p:sp>
    </p:spTree>
    <p:extLst>
      <p:ext uri="{BB962C8B-B14F-4D97-AF65-F5344CB8AC3E}">
        <p14:creationId xmlns:p14="http://schemas.microsoft.com/office/powerpoint/2010/main" val="1282496486"/>
      </p:ext>
    </p:extLst>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able Placeholder 2"/>
          <p:cNvSpPr>
            <a:spLocks noGrp="1"/>
          </p:cNvSpPr>
          <p:nvPr>
            <p:ph type="tbl" idx="1"/>
          </p:nvPr>
        </p:nvSpPr>
        <p:spPr>
          <a:xfrm>
            <a:off x="685800" y="1981200"/>
            <a:ext cx="7772400" cy="4114800"/>
          </a:xfrm>
        </p:spPr>
        <p:txBody>
          <a:bodyPr/>
          <a:lstStyle/>
          <a:p>
            <a:pPr lvl="0"/>
            <a:endParaRPr lang="en-US" noProof="0" dirty="0"/>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B21C6266-0E10-D146-B967-1080A987FD7D}" type="slidenum">
              <a:rPr lang="en-US" altLang="en-US"/>
              <a:pPr>
                <a:defRPr/>
              </a:pPr>
              <a:t>‹#›</a:t>
            </a:fld>
            <a:endParaRPr lang="en-US" altLang="en-US"/>
          </a:p>
        </p:txBody>
      </p:sp>
    </p:spTree>
    <p:extLst>
      <p:ext uri="{BB962C8B-B14F-4D97-AF65-F5344CB8AC3E}">
        <p14:creationId xmlns:p14="http://schemas.microsoft.com/office/powerpoint/2010/main" val="625075263"/>
      </p:ext>
    </p:extLst>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40"/>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49944117"/>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12456488"/>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89" y="4406915"/>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489"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063563034"/>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7" y="1676400"/>
            <a:ext cx="3818467"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39741" y="1676400"/>
            <a:ext cx="3818467"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97518457"/>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01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01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378" y="1535113"/>
            <a:ext cx="404142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378" y="2174875"/>
            <a:ext cx="404142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2760803"/>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05171946"/>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1812097"/>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489"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756" y="273065"/>
            <a:ext cx="5111044"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4" y="1435103"/>
            <a:ext cx="300848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940350887"/>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11"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111"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111"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145199536"/>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20157138"/>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3696" y="228600"/>
            <a:ext cx="1944511" cy="5562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77333" y="228600"/>
            <a:ext cx="5700889" cy="5562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35858053"/>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showMasterSp="0"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77333" y="228600"/>
            <a:ext cx="7772400" cy="1143000"/>
          </a:xfrm>
        </p:spPr>
        <p:txBody>
          <a:bodyPr/>
          <a:lstStyle/>
          <a:p>
            <a:r>
              <a:rPr lang="en-US"/>
              <a:t>Click to edit Master title style</a:t>
            </a:r>
          </a:p>
        </p:txBody>
      </p:sp>
      <p:sp>
        <p:nvSpPr>
          <p:cNvPr id="3" name="Table Placeholder 2"/>
          <p:cNvSpPr>
            <a:spLocks noGrp="1"/>
          </p:cNvSpPr>
          <p:nvPr>
            <p:ph type="tbl" idx="1"/>
          </p:nvPr>
        </p:nvSpPr>
        <p:spPr>
          <a:xfrm>
            <a:off x="685800" y="1676400"/>
            <a:ext cx="7772400" cy="4114800"/>
          </a:xfrm>
        </p:spPr>
        <p:txBody>
          <a:bodyPr/>
          <a:lstStyle/>
          <a:p>
            <a:pPr lvl="0"/>
            <a:endParaRPr lang="en-US" noProof="0" dirty="0"/>
          </a:p>
        </p:txBody>
      </p:sp>
    </p:spTree>
    <p:extLst>
      <p:ext uri="{BB962C8B-B14F-4D97-AF65-F5344CB8AC3E}">
        <p14:creationId xmlns:p14="http://schemas.microsoft.com/office/powerpoint/2010/main" val="809349120"/>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showMasterSp="0"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77333" y="228600"/>
            <a:ext cx="7772400" cy="1143000"/>
          </a:xfrm>
        </p:spPr>
        <p:txBody>
          <a:bodyPr/>
          <a:lstStyle/>
          <a:p>
            <a:r>
              <a:rPr lang="en-US"/>
              <a:t>Click to edit Master title style</a:t>
            </a:r>
          </a:p>
        </p:txBody>
      </p:sp>
      <p:sp>
        <p:nvSpPr>
          <p:cNvPr id="3" name="Chart Placeholder 2"/>
          <p:cNvSpPr>
            <a:spLocks noGrp="1"/>
          </p:cNvSpPr>
          <p:nvPr>
            <p:ph type="chart" idx="1"/>
          </p:nvPr>
        </p:nvSpPr>
        <p:spPr>
          <a:xfrm>
            <a:off x="685800" y="1676400"/>
            <a:ext cx="7772400" cy="4114800"/>
          </a:xfrm>
        </p:spPr>
        <p:txBody>
          <a:bodyPr/>
          <a:lstStyle/>
          <a:p>
            <a:pPr lvl="0"/>
            <a:endParaRPr lang="en-US" noProof="0" dirty="0"/>
          </a:p>
        </p:txBody>
      </p:sp>
    </p:spTree>
    <p:extLst>
      <p:ext uri="{BB962C8B-B14F-4D97-AF65-F5344CB8AC3E}">
        <p14:creationId xmlns:p14="http://schemas.microsoft.com/office/powerpoint/2010/main" val="569239742"/>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29052CD-FFC3-5148-933A-DCB7E9E578A6}" type="slidenum">
              <a:rPr lang="en-US" altLang="en-US"/>
              <a:pPr>
                <a:defRPr/>
              </a:pPr>
              <a:t>‹#›</a:t>
            </a:fld>
            <a:endParaRPr lang="en-US" altLang="en-US"/>
          </a:p>
        </p:txBody>
      </p:sp>
    </p:spTree>
    <p:extLst>
      <p:ext uri="{BB962C8B-B14F-4D97-AF65-F5344CB8AC3E}">
        <p14:creationId xmlns:p14="http://schemas.microsoft.com/office/powerpoint/2010/main" val="2053132337"/>
      </p:ext>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7F69139-043A-F047-944C-AFF41B0BBF0E}" type="slidenum">
              <a:rPr lang="en-US" altLang="en-US"/>
              <a:pPr>
                <a:defRPr/>
              </a:pPr>
              <a:t>‹#›</a:t>
            </a:fld>
            <a:endParaRPr lang="en-US" altLang="en-US"/>
          </a:p>
        </p:txBody>
      </p:sp>
    </p:spTree>
    <p:extLst>
      <p:ext uri="{BB962C8B-B14F-4D97-AF65-F5344CB8AC3E}">
        <p14:creationId xmlns:p14="http://schemas.microsoft.com/office/powerpoint/2010/main" val="1227947963"/>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B87AA31-DDEB-0849-8C70-E3C0CCBCEED1}" type="slidenum">
              <a:rPr lang="en-US" altLang="en-US"/>
              <a:pPr>
                <a:defRPr/>
              </a:pPr>
              <a:t>‹#›</a:t>
            </a:fld>
            <a:endParaRPr lang="en-US" altLang="en-US"/>
          </a:p>
        </p:txBody>
      </p:sp>
    </p:spTree>
    <p:extLst>
      <p:ext uri="{BB962C8B-B14F-4D97-AF65-F5344CB8AC3E}">
        <p14:creationId xmlns:p14="http://schemas.microsoft.com/office/powerpoint/2010/main" val="803566471"/>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5C98DDD-1D32-4A41-B07E-9D7F420F2B27}" type="slidenum">
              <a:rPr lang="en-US" altLang="en-US"/>
              <a:pPr>
                <a:defRPr/>
              </a:pPr>
              <a:t>‹#›</a:t>
            </a:fld>
            <a:endParaRPr lang="en-US" altLang="en-US"/>
          </a:p>
        </p:txBody>
      </p:sp>
    </p:spTree>
    <p:extLst>
      <p:ext uri="{BB962C8B-B14F-4D97-AF65-F5344CB8AC3E}">
        <p14:creationId xmlns:p14="http://schemas.microsoft.com/office/powerpoint/2010/main" val="17022114"/>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6FC302BF-3A13-554A-A831-A29C6EA3D868}" type="slidenum">
              <a:rPr lang="en-US" altLang="en-US"/>
              <a:pPr>
                <a:defRPr/>
              </a:pPr>
              <a:t>‹#›</a:t>
            </a:fld>
            <a:endParaRPr lang="en-US" altLang="en-US"/>
          </a:p>
        </p:txBody>
      </p:sp>
    </p:spTree>
    <p:extLst>
      <p:ext uri="{BB962C8B-B14F-4D97-AF65-F5344CB8AC3E}">
        <p14:creationId xmlns:p14="http://schemas.microsoft.com/office/powerpoint/2010/main" val="475344947"/>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EC525CF9-E618-0349-9A8A-18EB55C98934}" type="slidenum">
              <a:rPr lang="en-US" altLang="en-US"/>
              <a:pPr>
                <a:defRPr/>
              </a:pPr>
              <a:t>‹#›</a:t>
            </a:fld>
            <a:endParaRPr lang="en-US" altLang="en-US"/>
          </a:p>
        </p:txBody>
      </p:sp>
    </p:spTree>
    <p:extLst>
      <p:ext uri="{BB962C8B-B14F-4D97-AF65-F5344CB8AC3E}">
        <p14:creationId xmlns:p14="http://schemas.microsoft.com/office/powerpoint/2010/main" val="483357389"/>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FDDB50F-E41C-6142-8A7F-329CF9EF064A}" type="slidenum">
              <a:rPr lang="en-US" altLang="en-US"/>
              <a:pPr>
                <a:defRPr/>
              </a:pPr>
              <a:t>‹#›</a:t>
            </a:fld>
            <a:endParaRPr lang="en-US" altLang="en-US"/>
          </a:p>
        </p:txBody>
      </p:sp>
    </p:spTree>
    <p:extLst>
      <p:ext uri="{BB962C8B-B14F-4D97-AF65-F5344CB8AC3E}">
        <p14:creationId xmlns:p14="http://schemas.microsoft.com/office/powerpoint/2010/main" val="2004483969"/>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BD3105D-E47E-644F-994F-A211DBA16ECA}" type="slidenum">
              <a:rPr lang="en-US" altLang="en-US"/>
              <a:pPr>
                <a:defRPr/>
              </a:pPr>
              <a:t>‹#›</a:t>
            </a:fld>
            <a:endParaRPr lang="en-US" altLang="en-US"/>
          </a:p>
        </p:txBody>
      </p:sp>
    </p:spTree>
    <p:extLst>
      <p:ext uri="{BB962C8B-B14F-4D97-AF65-F5344CB8AC3E}">
        <p14:creationId xmlns:p14="http://schemas.microsoft.com/office/powerpoint/2010/main" val="1786096494"/>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EC88E48-FC88-174D-89A1-E67560B124A5}" type="slidenum">
              <a:rPr lang="en-US" altLang="en-US"/>
              <a:pPr>
                <a:defRPr/>
              </a:pPr>
              <a:t>‹#›</a:t>
            </a:fld>
            <a:endParaRPr lang="en-US" altLang="en-US"/>
          </a:p>
        </p:txBody>
      </p:sp>
    </p:spTree>
    <p:extLst>
      <p:ext uri="{BB962C8B-B14F-4D97-AF65-F5344CB8AC3E}">
        <p14:creationId xmlns:p14="http://schemas.microsoft.com/office/powerpoint/2010/main" val="1397356892"/>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8E9D4A3-108B-914E-96A2-1D349A9ABB9A}" type="slidenum">
              <a:rPr lang="en-US" altLang="en-US"/>
              <a:pPr>
                <a:defRPr/>
              </a:pPr>
              <a:t>‹#›</a:t>
            </a:fld>
            <a:endParaRPr lang="en-US" altLang="en-US"/>
          </a:p>
        </p:txBody>
      </p:sp>
    </p:spTree>
    <p:extLst>
      <p:ext uri="{BB962C8B-B14F-4D97-AF65-F5344CB8AC3E}">
        <p14:creationId xmlns:p14="http://schemas.microsoft.com/office/powerpoint/2010/main" val="496120252"/>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325B6FB-7C81-B543-A66C-17076352D5AD}" type="slidenum">
              <a:rPr lang="en-US" altLang="en-US"/>
              <a:pPr>
                <a:defRPr/>
              </a:pPr>
              <a:t>‹#›</a:t>
            </a:fld>
            <a:endParaRPr lang="en-US" altLang="en-US"/>
          </a:p>
        </p:txBody>
      </p:sp>
    </p:spTree>
    <p:extLst>
      <p:ext uri="{BB962C8B-B14F-4D97-AF65-F5344CB8AC3E}">
        <p14:creationId xmlns:p14="http://schemas.microsoft.com/office/powerpoint/2010/main" val="1761557710"/>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D7A100B-77D3-B242-9F76-496B7465C648}" type="slidenum">
              <a:rPr lang="en-US" altLang="en-US"/>
              <a:pPr>
                <a:defRPr/>
              </a:pPr>
              <a:t>‹#›</a:t>
            </a:fld>
            <a:endParaRPr lang="en-US" altLang="en-US"/>
          </a:p>
        </p:txBody>
      </p:sp>
    </p:spTree>
    <p:extLst>
      <p:ext uri="{BB962C8B-B14F-4D97-AF65-F5344CB8AC3E}">
        <p14:creationId xmlns:p14="http://schemas.microsoft.com/office/powerpoint/2010/main" val="1290874428"/>
      </p:ext>
    </p:extLst>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C574916-AFF9-5D41-A5D6-581BB91C72AC}" type="slidenum">
              <a:rPr lang="en-US" altLang="en-US"/>
              <a:pPr>
                <a:defRPr/>
              </a:pPr>
              <a:t>‹#›</a:t>
            </a:fld>
            <a:endParaRPr lang="en-US" altLang="en-US"/>
          </a:p>
        </p:txBody>
      </p:sp>
    </p:spTree>
    <p:extLst>
      <p:ext uri="{BB962C8B-B14F-4D97-AF65-F5344CB8AC3E}">
        <p14:creationId xmlns:p14="http://schemas.microsoft.com/office/powerpoint/2010/main" val="1846709402"/>
      </p:ext>
    </p:extLst>
  </p:cSld>
  <p:clrMapOvr>
    <a:masterClrMapping/>
  </p:clrMapOvr>
</p:sldLayout>
</file>

<file path=ppt/slideLayouts/slideLayout4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5FA6659-8F82-F34D-B02A-0712EA1BF96B}" type="slidenum">
              <a:rPr lang="en-US" altLang="en-US"/>
              <a:pPr>
                <a:defRPr/>
              </a:pPr>
              <a:t>‹#›</a:t>
            </a:fld>
            <a:endParaRPr lang="en-US" altLang="en-US"/>
          </a:p>
        </p:txBody>
      </p:sp>
    </p:spTree>
    <p:extLst>
      <p:ext uri="{BB962C8B-B14F-4D97-AF65-F5344CB8AC3E}">
        <p14:creationId xmlns:p14="http://schemas.microsoft.com/office/powerpoint/2010/main" val="63769323"/>
      </p:ext>
    </p:extLst>
  </p:cSld>
  <p:clrMapOvr>
    <a:masterClrMapping/>
  </p:clrMapOvr>
</p:sldLayout>
</file>

<file path=ppt/slideLayouts/slideLayout4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E67D2FD-1C45-B045-94F9-83B9AFAF2200}" type="slidenum">
              <a:rPr lang="en-US" altLang="en-US"/>
              <a:pPr>
                <a:defRPr/>
              </a:pPr>
              <a:t>‹#›</a:t>
            </a:fld>
            <a:endParaRPr lang="en-US" altLang="en-US"/>
          </a:p>
        </p:txBody>
      </p:sp>
    </p:spTree>
    <p:extLst>
      <p:ext uri="{BB962C8B-B14F-4D97-AF65-F5344CB8AC3E}">
        <p14:creationId xmlns:p14="http://schemas.microsoft.com/office/powerpoint/2010/main" val="176671808"/>
      </p:ext>
    </p:extLst>
  </p:cSld>
  <p:clrMapOvr>
    <a:masterClrMapping/>
  </p:clrMapOvr>
</p:sldLayout>
</file>

<file path=ppt/slideLayouts/slideLayout4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D4D255E6-F63D-0440-815B-AF1982AD8398}" type="slidenum">
              <a:rPr lang="en-US" altLang="en-US"/>
              <a:pPr>
                <a:defRPr/>
              </a:pPr>
              <a:t>‹#›</a:t>
            </a:fld>
            <a:endParaRPr lang="en-US" altLang="en-US"/>
          </a:p>
        </p:txBody>
      </p:sp>
    </p:spTree>
    <p:extLst>
      <p:ext uri="{BB962C8B-B14F-4D97-AF65-F5344CB8AC3E}">
        <p14:creationId xmlns:p14="http://schemas.microsoft.com/office/powerpoint/2010/main" val="1500676902"/>
      </p:ext>
    </p:extLst>
  </p:cSld>
  <p:clrMapOvr>
    <a:masterClrMapping/>
  </p:clrMapOvr>
</p:sldLayout>
</file>

<file path=ppt/slideLayouts/slideLayout4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0C01E31F-A1A4-7444-883A-15B7B6248F81}" type="slidenum">
              <a:rPr lang="en-US" altLang="en-US"/>
              <a:pPr>
                <a:defRPr/>
              </a:pPr>
              <a:t>‹#›</a:t>
            </a:fld>
            <a:endParaRPr lang="en-US" altLang="en-US"/>
          </a:p>
        </p:txBody>
      </p:sp>
    </p:spTree>
    <p:extLst>
      <p:ext uri="{BB962C8B-B14F-4D97-AF65-F5344CB8AC3E}">
        <p14:creationId xmlns:p14="http://schemas.microsoft.com/office/powerpoint/2010/main" val="1828741546"/>
      </p:ext>
    </p:extLst>
  </p:cSld>
  <p:clrMapOvr>
    <a:masterClrMapping/>
  </p:clrMapOvr>
</p:sldLayout>
</file>

<file path=ppt/slideLayouts/slideLayout4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533B4609-6F7C-A843-B4A3-BC8AC79603F6}" type="slidenum">
              <a:rPr lang="en-US" altLang="en-US"/>
              <a:pPr>
                <a:defRPr/>
              </a:pPr>
              <a:t>‹#›</a:t>
            </a:fld>
            <a:endParaRPr lang="en-US" altLang="en-US"/>
          </a:p>
        </p:txBody>
      </p:sp>
    </p:spTree>
    <p:extLst>
      <p:ext uri="{BB962C8B-B14F-4D97-AF65-F5344CB8AC3E}">
        <p14:creationId xmlns:p14="http://schemas.microsoft.com/office/powerpoint/2010/main" val="873207758"/>
      </p:ext>
    </p:extLst>
  </p:cSld>
  <p:clrMapOvr>
    <a:masterClrMapping/>
  </p:clrMapOvr>
</p:sldLayout>
</file>

<file path=ppt/slideLayouts/slideLayout4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C039DD4-AF96-AC4F-A295-1CEBFA156231}" type="slidenum">
              <a:rPr lang="en-US" altLang="en-US"/>
              <a:pPr>
                <a:defRPr/>
              </a:pPr>
              <a:t>‹#›</a:t>
            </a:fld>
            <a:endParaRPr lang="en-US" altLang="en-US"/>
          </a:p>
        </p:txBody>
      </p:sp>
    </p:spTree>
    <p:extLst>
      <p:ext uri="{BB962C8B-B14F-4D97-AF65-F5344CB8AC3E}">
        <p14:creationId xmlns:p14="http://schemas.microsoft.com/office/powerpoint/2010/main" val="99545108"/>
      </p:ext>
    </p:extLst>
  </p:cSld>
  <p:clrMapOvr>
    <a:masterClrMapping/>
  </p:clrMapOvr>
</p:sldLayout>
</file>

<file path=ppt/slideLayouts/slideLayout4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9351CF8-1F9F-044D-8FF8-F1442EFB845C}" type="slidenum">
              <a:rPr lang="en-US" altLang="en-US"/>
              <a:pPr>
                <a:defRPr/>
              </a:pPr>
              <a:t>‹#›</a:t>
            </a:fld>
            <a:endParaRPr lang="en-US" altLang="en-US"/>
          </a:p>
        </p:txBody>
      </p:sp>
    </p:spTree>
    <p:extLst>
      <p:ext uri="{BB962C8B-B14F-4D97-AF65-F5344CB8AC3E}">
        <p14:creationId xmlns:p14="http://schemas.microsoft.com/office/powerpoint/2010/main" val="164869143"/>
      </p:ext>
    </p:extLst>
  </p:cSld>
  <p:clrMapOvr>
    <a:masterClrMapping/>
  </p:clrMapOvr>
</p:sldLayout>
</file>

<file path=ppt/slideLayouts/slideLayout4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6D0E281-E32F-9D4D-AE49-BB3F981050C0}" type="slidenum">
              <a:rPr lang="en-US" altLang="en-US"/>
              <a:pPr>
                <a:defRPr/>
              </a:pPr>
              <a:t>‹#›</a:t>
            </a:fld>
            <a:endParaRPr lang="en-US" altLang="en-US"/>
          </a:p>
        </p:txBody>
      </p:sp>
    </p:spTree>
    <p:extLst>
      <p:ext uri="{BB962C8B-B14F-4D97-AF65-F5344CB8AC3E}">
        <p14:creationId xmlns:p14="http://schemas.microsoft.com/office/powerpoint/2010/main" val="701781771"/>
      </p:ext>
    </p:extLst>
  </p:cSld>
  <p:clrMapOvr>
    <a:masterClrMapping/>
  </p:clrMapOvr>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A671AD3-A4F8-4748-834D-2CDDEF4040D5}" type="slidenum">
              <a:rPr lang="en-US" altLang="en-US"/>
              <a:pPr>
                <a:defRPr/>
              </a:pPr>
              <a:t>‹#›</a:t>
            </a:fld>
            <a:endParaRPr lang="en-US" altLang="en-US"/>
          </a:p>
        </p:txBody>
      </p:sp>
    </p:spTree>
    <p:extLst>
      <p:ext uri="{BB962C8B-B14F-4D97-AF65-F5344CB8AC3E}">
        <p14:creationId xmlns:p14="http://schemas.microsoft.com/office/powerpoint/2010/main" val="866035873"/>
      </p:ext>
    </p:extLst>
  </p:cSld>
  <p:clrMapOvr>
    <a:masterClrMapping/>
  </p:clrMapOvr>
</p:sldLayout>
</file>

<file path=ppt/slideLayouts/slideLayout47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atin typeface="Arial" pitchFamily="34" charset="0"/>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lgn="r">
              <a:defRPr>
                <a:latin typeface="Arial" pitchFamily="34" charset="0"/>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DD818188-E8C9-7D4A-92FF-FA1B5D25B3DA}" type="slidenum">
              <a:rPr lang="en-US" altLang="en-US"/>
              <a:pPr>
                <a:defRPr/>
              </a:pPr>
              <a:t>‹#›</a:t>
            </a:fld>
            <a:endParaRPr lang="en-US" altLang="en-US"/>
          </a:p>
        </p:txBody>
      </p:sp>
    </p:spTree>
    <p:extLst>
      <p:ext uri="{BB962C8B-B14F-4D97-AF65-F5344CB8AC3E}">
        <p14:creationId xmlns:p14="http://schemas.microsoft.com/office/powerpoint/2010/main" val="172696409"/>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atin typeface="Arial" pitchFamily="34" charset="0"/>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lgn="r">
              <a:defRPr>
                <a:latin typeface="Arial" pitchFamily="34" charset="0"/>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93EB78F7-7485-9B4C-85A8-6871F943F825}" type="slidenum">
              <a:rPr lang="en-US" altLang="en-US"/>
              <a:pPr>
                <a:defRPr/>
              </a:pPr>
              <a:t>‹#›</a:t>
            </a:fld>
            <a:endParaRPr lang="en-US" altLang="en-US"/>
          </a:p>
        </p:txBody>
      </p:sp>
    </p:spTree>
    <p:extLst>
      <p:ext uri="{BB962C8B-B14F-4D97-AF65-F5344CB8AC3E}">
        <p14:creationId xmlns:p14="http://schemas.microsoft.com/office/powerpoint/2010/main" val="1258138966"/>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atin typeface="Arial" pitchFamily="34" charset="0"/>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lgn="r">
              <a:defRPr>
                <a:latin typeface="Arial" pitchFamily="34" charset="0"/>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962F3004-0486-D14A-B81F-0685D0B76E13}" type="slidenum">
              <a:rPr lang="en-US" altLang="en-US"/>
              <a:pPr>
                <a:defRPr/>
              </a:pPr>
              <a:t>‹#›</a:t>
            </a:fld>
            <a:endParaRPr lang="en-US" altLang="en-US"/>
          </a:p>
        </p:txBody>
      </p:sp>
    </p:spTree>
    <p:extLst>
      <p:ext uri="{BB962C8B-B14F-4D97-AF65-F5344CB8AC3E}">
        <p14:creationId xmlns:p14="http://schemas.microsoft.com/office/powerpoint/2010/main" val="1417613200"/>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noChangeArrowheads="1"/>
          </p:cNvSpPr>
          <p:nvPr>
            <p:ph type="dt" sz="half" idx="10"/>
          </p:nvPr>
        </p:nvSpPr>
        <p:spPr/>
        <p:txBody>
          <a:bodyPr/>
          <a:lstStyle>
            <a:lvl1pPr>
              <a:defRPr>
                <a:latin typeface="Arial" pitchFamily="34" charset="0"/>
                <a:ea typeface="MS PGothic" pitchFamily="34" charset="-128"/>
              </a:defRPr>
            </a:lvl1pPr>
          </a:lstStyle>
          <a:p>
            <a:pPr>
              <a:defRPr/>
            </a:pPr>
            <a:endParaRPr lang="en-US"/>
          </a:p>
        </p:txBody>
      </p:sp>
      <p:sp>
        <p:nvSpPr>
          <p:cNvPr id="6" name="Footer Placeholder 5"/>
          <p:cNvSpPr>
            <a:spLocks noGrp="1" noChangeArrowheads="1"/>
          </p:cNvSpPr>
          <p:nvPr>
            <p:ph type="ftr" sz="quarter" idx="11"/>
          </p:nvPr>
        </p:nvSpPr>
        <p:spPr/>
        <p:txBody>
          <a:bodyPr/>
          <a:lstStyle>
            <a:lvl1pPr algn="r">
              <a:defRPr>
                <a:latin typeface="Arial" pitchFamily="34" charset="0"/>
                <a:ea typeface="MS PGothic" pitchFamily="34" charset="-128"/>
              </a:defRPr>
            </a:lvl1pPr>
          </a:lstStyle>
          <a:p>
            <a:pPr>
              <a:defRPr/>
            </a:pPr>
            <a:endParaRPr lang="en-US"/>
          </a:p>
        </p:txBody>
      </p:sp>
      <p:sp>
        <p:nvSpPr>
          <p:cNvPr id="7" name="Slide Number Placeholder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711A9C19-B143-AA42-BFAF-D076C88150E5}" type="slidenum">
              <a:rPr lang="en-US" altLang="en-US"/>
              <a:pPr>
                <a:defRPr/>
              </a:pPr>
              <a:t>‹#›</a:t>
            </a:fld>
            <a:endParaRPr lang="en-US" altLang="en-US"/>
          </a:p>
        </p:txBody>
      </p:sp>
    </p:spTree>
    <p:extLst>
      <p:ext uri="{BB962C8B-B14F-4D97-AF65-F5344CB8AC3E}">
        <p14:creationId xmlns:p14="http://schemas.microsoft.com/office/powerpoint/2010/main" val="1641472582"/>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defRPr>
                <a:latin typeface="Arial" pitchFamily="34" charset="0"/>
                <a:ea typeface="MS PGothic" pitchFamily="34" charset="-128"/>
              </a:defRPr>
            </a:lvl1pPr>
          </a:lstStyle>
          <a:p>
            <a:pPr>
              <a:defRPr/>
            </a:pPr>
            <a:endParaRPr lang="en-US"/>
          </a:p>
        </p:txBody>
      </p:sp>
      <p:sp>
        <p:nvSpPr>
          <p:cNvPr id="8" name="Rectangle 5"/>
          <p:cNvSpPr>
            <a:spLocks noGrp="1" noChangeArrowheads="1"/>
          </p:cNvSpPr>
          <p:nvPr>
            <p:ph type="ftr" sz="quarter" idx="11"/>
          </p:nvPr>
        </p:nvSpPr>
        <p:spPr/>
        <p:txBody>
          <a:bodyPr/>
          <a:lstStyle>
            <a:lvl1pPr algn="r">
              <a:defRPr>
                <a:latin typeface="Arial" pitchFamily="34" charset="0"/>
                <a:ea typeface="MS PGothic" pitchFamily="34" charset="-128"/>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E60278FA-8850-7C4C-9E94-9225EE26A9EC}" type="slidenum">
              <a:rPr lang="en-US" altLang="en-US"/>
              <a:pPr>
                <a:defRPr/>
              </a:pPr>
              <a:t>‹#›</a:t>
            </a:fld>
            <a:endParaRPr lang="en-US" altLang="en-US"/>
          </a:p>
        </p:txBody>
      </p:sp>
    </p:spTree>
    <p:extLst>
      <p:ext uri="{BB962C8B-B14F-4D97-AF65-F5344CB8AC3E}">
        <p14:creationId xmlns:p14="http://schemas.microsoft.com/office/powerpoint/2010/main" val="1654756312"/>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atin typeface="Arial" pitchFamily="34" charset="0"/>
                <a:ea typeface="MS PGothic" pitchFamily="34" charset="-128"/>
              </a:defRPr>
            </a:lvl1pPr>
          </a:lstStyle>
          <a:p>
            <a:pPr>
              <a:defRPr/>
            </a:pPr>
            <a:endParaRPr lang="en-US"/>
          </a:p>
        </p:txBody>
      </p:sp>
      <p:sp>
        <p:nvSpPr>
          <p:cNvPr id="4" name="Rectangle 5"/>
          <p:cNvSpPr>
            <a:spLocks noGrp="1" noChangeArrowheads="1"/>
          </p:cNvSpPr>
          <p:nvPr>
            <p:ph type="ftr" sz="quarter" idx="11"/>
          </p:nvPr>
        </p:nvSpPr>
        <p:spPr/>
        <p:txBody>
          <a:bodyPr/>
          <a:lstStyle>
            <a:lvl1pPr algn="r">
              <a:defRPr>
                <a:latin typeface="Arial" pitchFamily="34" charset="0"/>
                <a:ea typeface="MS PGothic" pitchFamily="34" charset="-128"/>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EDAB46AF-D5FE-6F4A-9A7C-6041F8DB8D98}" type="slidenum">
              <a:rPr lang="en-US" altLang="en-US"/>
              <a:pPr>
                <a:defRPr/>
              </a:pPr>
              <a:t>‹#›</a:t>
            </a:fld>
            <a:endParaRPr lang="en-US" altLang="en-US"/>
          </a:p>
        </p:txBody>
      </p:sp>
    </p:spTree>
    <p:extLst>
      <p:ext uri="{BB962C8B-B14F-4D97-AF65-F5344CB8AC3E}">
        <p14:creationId xmlns:p14="http://schemas.microsoft.com/office/powerpoint/2010/main" val="1576107134"/>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atin typeface="Arial" pitchFamily="34" charset="0"/>
                <a:ea typeface="MS PGothic" pitchFamily="34" charset="-128"/>
              </a:defRPr>
            </a:lvl1pPr>
          </a:lstStyle>
          <a:p>
            <a:pPr>
              <a:defRPr/>
            </a:pPr>
            <a:endParaRPr lang="en-US"/>
          </a:p>
        </p:txBody>
      </p:sp>
      <p:sp>
        <p:nvSpPr>
          <p:cNvPr id="3" name="Rectangle 5"/>
          <p:cNvSpPr>
            <a:spLocks noGrp="1" noChangeArrowheads="1"/>
          </p:cNvSpPr>
          <p:nvPr>
            <p:ph type="ftr" sz="quarter" idx="11"/>
          </p:nvPr>
        </p:nvSpPr>
        <p:spPr/>
        <p:txBody>
          <a:bodyPr/>
          <a:lstStyle>
            <a:lvl1pPr algn="r">
              <a:defRPr>
                <a:latin typeface="Arial" pitchFamily="34" charset="0"/>
                <a:ea typeface="MS PGothic" pitchFamily="34" charset="-128"/>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204F668C-99FD-E941-AA64-C8311853AED3}" type="slidenum">
              <a:rPr lang="en-US" altLang="en-US"/>
              <a:pPr>
                <a:defRPr/>
              </a:pPr>
              <a:t>‹#›</a:t>
            </a:fld>
            <a:endParaRPr lang="en-US" altLang="en-US"/>
          </a:p>
        </p:txBody>
      </p:sp>
    </p:spTree>
    <p:extLst>
      <p:ext uri="{BB962C8B-B14F-4D97-AF65-F5344CB8AC3E}">
        <p14:creationId xmlns:p14="http://schemas.microsoft.com/office/powerpoint/2010/main" val="421815393"/>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noChangeArrowheads="1"/>
          </p:cNvSpPr>
          <p:nvPr>
            <p:ph type="dt" sz="half" idx="10"/>
          </p:nvPr>
        </p:nvSpPr>
        <p:spPr/>
        <p:txBody>
          <a:bodyPr/>
          <a:lstStyle>
            <a:lvl1pPr>
              <a:defRPr>
                <a:latin typeface="Arial" pitchFamily="34" charset="0"/>
                <a:ea typeface="MS PGothic" pitchFamily="34" charset="-128"/>
              </a:defRPr>
            </a:lvl1pPr>
          </a:lstStyle>
          <a:p>
            <a:pPr>
              <a:defRPr/>
            </a:pPr>
            <a:endParaRPr lang="en-US"/>
          </a:p>
        </p:txBody>
      </p:sp>
      <p:sp>
        <p:nvSpPr>
          <p:cNvPr id="6" name="Footer Placeholder 5"/>
          <p:cNvSpPr>
            <a:spLocks noGrp="1" noChangeArrowheads="1"/>
          </p:cNvSpPr>
          <p:nvPr>
            <p:ph type="ftr" sz="quarter" idx="11"/>
          </p:nvPr>
        </p:nvSpPr>
        <p:spPr/>
        <p:txBody>
          <a:bodyPr/>
          <a:lstStyle>
            <a:lvl1pPr algn="r">
              <a:defRPr>
                <a:latin typeface="Arial" pitchFamily="34" charset="0"/>
                <a:ea typeface="MS PGothic" pitchFamily="34" charset="-128"/>
              </a:defRPr>
            </a:lvl1pPr>
          </a:lstStyle>
          <a:p>
            <a:pPr>
              <a:defRPr/>
            </a:pPr>
            <a:endParaRPr lang="en-US"/>
          </a:p>
        </p:txBody>
      </p:sp>
      <p:sp>
        <p:nvSpPr>
          <p:cNvPr id="7" name="Slide Number Placeholder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B3512DCA-FA76-BA48-8BCC-F739C26D0597}" type="slidenum">
              <a:rPr lang="en-US" altLang="en-US"/>
              <a:pPr>
                <a:defRPr/>
              </a:pPr>
              <a:t>‹#›</a:t>
            </a:fld>
            <a:endParaRPr lang="en-US" altLang="en-US"/>
          </a:p>
        </p:txBody>
      </p:sp>
    </p:spTree>
    <p:extLst>
      <p:ext uri="{BB962C8B-B14F-4D97-AF65-F5344CB8AC3E}">
        <p14:creationId xmlns:p14="http://schemas.microsoft.com/office/powerpoint/2010/main" val="607791404"/>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noChangeArrowheads="1"/>
          </p:cNvSpPr>
          <p:nvPr>
            <p:ph type="dt" sz="half" idx="10"/>
          </p:nvPr>
        </p:nvSpPr>
        <p:spPr/>
        <p:txBody>
          <a:bodyPr/>
          <a:lstStyle>
            <a:lvl1pPr>
              <a:defRPr>
                <a:latin typeface="Arial" pitchFamily="34" charset="0"/>
                <a:ea typeface="MS PGothic" pitchFamily="34" charset="-128"/>
              </a:defRPr>
            </a:lvl1pPr>
          </a:lstStyle>
          <a:p>
            <a:pPr>
              <a:defRPr/>
            </a:pPr>
            <a:endParaRPr lang="en-US"/>
          </a:p>
        </p:txBody>
      </p:sp>
      <p:sp>
        <p:nvSpPr>
          <p:cNvPr id="6" name="Footer Placeholder 5"/>
          <p:cNvSpPr>
            <a:spLocks noGrp="1" noChangeArrowheads="1"/>
          </p:cNvSpPr>
          <p:nvPr>
            <p:ph type="ftr" sz="quarter" idx="11"/>
          </p:nvPr>
        </p:nvSpPr>
        <p:spPr/>
        <p:txBody>
          <a:bodyPr/>
          <a:lstStyle>
            <a:lvl1pPr algn="r">
              <a:defRPr>
                <a:latin typeface="Arial" pitchFamily="34" charset="0"/>
                <a:ea typeface="MS PGothic" pitchFamily="34" charset="-128"/>
              </a:defRPr>
            </a:lvl1pPr>
          </a:lstStyle>
          <a:p>
            <a:pPr>
              <a:defRPr/>
            </a:pPr>
            <a:endParaRPr lang="en-US"/>
          </a:p>
        </p:txBody>
      </p:sp>
      <p:sp>
        <p:nvSpPr>
          <p:cNvPr id="7" name="Slide Number Placeholder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2BEA01A6-90B1-2C44-8B67-F7BB9A305E08}" type="slidenum">
              <a:rPr lang="en-US" altLang="en-US"/>
              <a:pPr>
                <a:defRPr/>
              </a:pPr>
              <a:t>‹#›</a:t>
            </a:fld>
            <a:endParaRPr lang="en-US" altLang="en-US"/>
          </a:p>
        </p:txBody>
      </p:sp>
    </p:spTree>
    <p:extLst>
      <p:ext uri="{BB962C8B-B14F-4D97-AF65-F5344CB8AC3E}">
        <p14:creationId xmlns:p14="http://schemas.microsoft.com/office/powerpoint/2010/main" val="1717901896"/>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atin typeface="Arial" pitchFamily="34" charset="0"/>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lgn="r">
              <a:defRPr>
                <a:latin typeface="Arial" pitchFamily="34" charset="0"/>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C9285C9E-BA33-5240-A1FE-CA6296411C7C}" type="slidenum">
              <a:rPr lang="en-US" altLang="en-US"/>
              <a:pPr>
                <a:defRPr/>
              </a:pPr>
              <a:t>‹#›</a:t>
            </a:fld>
            <a:endParaRPr lang="en-US" altLang="en-US"/>
          </a:p>
        </p:txBody>
      </p:sp>
    </p:spTree>
    <p:extLst>
      <p:ext uri="{BB962C8B-B14F-4D97-AF65-F5344CB8AC3E}">
        <p14:creationId xmlns:p14="http://schemas.microsoft.com/office/powerpoint/2010/main" val="2007015804"/>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atin typeface="Arial" pitchFamily="34" charset="0"/>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lgn="r">
              <a:defRPr>
                <a:latin typeface="Arial" pitchFamily="34" charset="0"/>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AC280779-64E8-FA4B-9AD9-14BE77B71F70}" type="slidenum">
              <a:rPr lang="en-US" altLang="en-US"/>
              <a:pPr>
                <a:defRPr/>
              </a:pPr>
              <a:t>‹#›</a:t>
            </a:fld>
            <a:endParaRPr lang="en-US" altLang="en-US"/>
          </a:p>
        </p:txBody>
      </p:sp>
    </p:spTree>
    <p:extLst>
      <p:ext uri="{BB962C8B-B14F-4D97-AF65-F5344CB8AC3E}">
        <p14:creationId xmlns:p14="http://schemas.microsoft.com/office/powerpoint/2010/main" val="1388974399"/>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quarter" idx="1"/>
          </p:nvPr>
        </p:nvSpPr>
        <p:spPr>
          <a:xfrm>
            <a:off x="6858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858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defRPr>
                <a:latin typeface="Arial" pitchFamily="34" charset="0"/>
                <a:ea typeface="MS PGothic" pitchFamily="34" charset="-128"/>
              </a:defRPr>
            </a:lvl1pPr>
          </a:lstStyle>
          <a:p>
            <a:pPr>
              <a:defRPr/>
            </a:pPr>
            <a:endParaRPr lang="en-US"/>
          </a:p>
        </p:txBody>
      </p:sp>
      <p:sp>
        <p:nvSpPr>
          <p:cNvPr id="8" name="Rectangle 5"/>
          <p:cNvSpPr>
            <a:spLocks noGrp="1" noChangeArrowheads="1"/>
          </p:cNvSpPr>
          <p:nvPr>
            <p:ph type="ftr" sz="quarter" idx="11"/>
          </p:nvPr>
        </p:nvSpPr>
        <p:spPr/>
        <p:txBody>
          <a:bodyPr/>
          <a:lstStyle>
            <a:lvl1pPr algn="r">
              <a:defRPr>
                <a:latin typeface="Arial" pitchFamily="34" charset="0"/>
                <a:ea typeface="MS PGothic" pitchFamily="34" charset="-128"/>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00247F27-3B33-AC4C-93C5-6723F92F726B}" type="slidenum">
              <a:rPr lang="en-US" altLang="en-US"/>
              <a:pPr>
                <a:defRPr/>
              </a:pPr>
              <a:t>‹#›</a:t>
            </a:fld>
            <a:endParaRPr lang="en-US" altLang="en-US"/>
          </a:p>
        </p:txBody>
      </p:sp>
    </p:spTree>
    <p:extLst>
      <p:ext uri="{BB962C8B-B14F-4D97-AF65-F5344CB8AC3E}">
        <p14:creationId xmlns:p14="http://schemas.microsoft.com/office/powerpoint/2010/main" val="1345481103"/>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noChangeArrowheads="1"/>
          </p:cNvSpPr>
          <p:nvPr>
            <p:ph type="dt" sz="half" idx="10"/>
          </p:nvPr>
        </p:nvSpPr>
        <p:spPr/>
        <p:txBody>
          <a:bodyPr/>
          <a:lstStyle>
            <a:lvl1pPr>
              <a:defRPr>
                <a:latin typeface="Arial" pitchFamily="34" charset="0"/>
                <a:ea typeface="MS PGothic" pitchFamily="34" charset="-128"/>
              </a:defRPr>
            </a:lvl1pPr>
          </a:lstStyle>
          <a:p>
            <a:pPr>
              <a:defRPr/>
            </a:pPr>
            <a:endParaRPr lang="en-US"/>
          </a:p>
        </p:txBody>
      </p:sp>
      <p:sp>
        <p:nvSpPr>
          <p:cNvPr id="5" name="Footer Placeholder 4"/>
          <p:cNvSpPr>
            <a:spLocks noGrp="1" noChangeArrowheads="1"/>
          </p:cNvSpPr>
          <p:nvPr>
            <p:ph type="ftr" sz="quarter" idx="11"/>
          </p:nvPr>
        </p:nvSpPr>
        <p:spPr/>
        <p:txBody>
          <a:bodyPr/>
          <a:lstStyle>
            <a:lvl1pPr algn="r">
              <a:defRPr>
                <a:latin typeface="Arial" pitchFamily="34" charset="0"/>
                <a:ea typeface="MS PGothic" pitchFamily="34" charset="-128"/>
              </a:defRPr>
            </a:lvl1pPr>
          </a:lstStyle>
          <a:p>
            <a:pPr>
              <a:defRPr/>
            </a:pPr>
            <a:endParaRPr lang="en-US"/>
          </a:p>
        </p:txBody>
      </p:sp>
      <p:sp>
        <p:nvSpPr>
          <p:cNvPr id="6" name="Slide Number Placeholder 5"/>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F2C834CD-2812-EA4F-B852-BCE43F63C2B4}" type="slidenum">
              <a:rPr lang="en-US" altLang="en-US"/>
              <a:pPr>
                <a:defRPr/>
              </a:pPr>
              <a:t>‹#›</a:t>
            </a:fld>
            <a:endParaRPr lang="en-US" altLang="en-US"/>
          </a:p>
        </p:txBody>
      </p:sp>
    </p:spTree>
    <p:extLst>
      <p:ext uri="{BB962C8B-B14F-4D97-AF65-F5344CB8AC3E}">
        <p14:creationId xmlns:p14="http://schemas.microsoft.com/office/powerpoint/2010/main" val="498095211"/>
      </p:ext>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noChangeArrowheads="1"/>
          </p:cNvSpPr>
          <p:nvPr>
            <p:ph type="dt" sz="half" idx="10"/>
          </p:nvPr>
        </p:nvSpPr>
        <p:spPr/>
        <p:txBody>
          <a:bodyPr/>
          <a:lstStyle>
            <a:lvl1pPr>
              <a:defRPr>
                <a:latin typeface="Arial" pitchFamily="34" charset="0"/>
                <a:ea typeface="MS PGothic" pitchFamily="34" charset="-128"/>
              </a:defRPr>
            </a:lvl1pPr>
          </a:lstStyle>
          <a:p>
            <a:pPr>
              <a:defRPr/>
            </a:pPr>
            <a:endParaRPr lang="en-US"/>
          </a:p>
        </p:txBody>
      </p:sp>
      <p:sp>
        <p:nvSpPr>
          <p:cNvPr id="5" name="Footer Placeholder 4"/>
          <p:cNvSpPr>
            <a:spLocks noGrp="1" noChangeArrowheads="1"/>
          </p:cNvSpPr>
          <p:nvPr>
            <p:ph type="ftr" sz="quarter" idx="11"/>
          </p:nvPr>
        </p:nvSpPr>
        <p:spPr/>
        <p:txBody>
          <a:bodyPr/>
          <a:lstStyle>
            <a:lvl1pPr algn="r">
              <a:defRPr>
                <a:latin typeface="Arial" pitchFamily="34" charset="0"/>
                <a:ea typeface="MS PGothic" pitchFamily="34" charset="-128"/>
              </a:defRPr>
            </a:lvl1pPr>
          </a:lstStyle>
          <a:p>
            <a:pPr>
              <a:defRPr/>
            </a:pPr>
            <a:endParaRPr lang="en-US"/>
          </a:p>
        </p:txBody>
      </p:sp>
      <p:sp>
        <p:nvSpPr>
          <p:cNvPr id="6" name="Slide Number Placeholder 5"/>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9BB27DA8-D78A-074A-B2C1-13E8134F36AC}" type="slidenum">
              <a:rPr lang="en-US" altLang="en-US"/>
              <a:pPr>
                <a:defRPr/>
              </a:pPr>
              <a:t>‹#›</a:t>
            </a:fld>
            <a:endParaRPr lang="en-US" altLang="en-US"/>
          </a:p>
        </p:txBody>
      </p:sp>
    </p:spTree>
    <p:extLst>
      <p:ext uri="{BB962C8B-B14F-4D97-AF65-F5344CB8AC3E}">
        <p14:creationId xmlns:p14="http://schemas.microsoft.com/office/powerpoint/2010/main" val="594955271"/>
      </p:ext>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noChangeArrowheads="1"/>
          </p:cNvSpPr>
          <p:nvPr>
            <p:ph type="dt" sz="half" idx="10"/>
          </p:nvPr>
        </p:nvSpPr>
        <p:spPr/>
        <p:txBody>
          <a:bodyPr/>
          <a:lstStyle>
            <a:lvl1pPr>
              <a:defRPr>
                <a:latin typeface="Arial" pitchFamily="34" charset="0"/>
                <a:ea typeface="MS PGothic" pitchFamily="34" charset="-128"/>
              </a:defRPr>
            </a:lvl1pPr>
          </a:lstStyle>
          <a:p>
            <a:pPr>
              <a:defRPr/>
            </a:pPr>
            <a:endParaRPr lang="en-US"/>
          </a:p>
        </p:txBody>
      </p:sp>
      <p:sp>
        <p:nvSpPr>
          <p:cNvPr id="5" name="Footer Placeholder 4"/>
          <p:cNvSpPr>
            <a:spLocks noGrp="1" noChangeArrowheads="1"/>
          </p:cNvSpPr>
          <p:nvPr>
            <p:ph type="ftr" sz="quarter" idx="11"/>
          </p:nvPr>
        </p:nvSpPr>
        <p:spPr/>
        <p:txBody>
          <a:bodyPr/>
          <a:lstStyle>
            <a:lvl1pPr algn="r">
              <a:defRPr>
                <a:latin typeface="Arial" pitchFamily="34" charset="0"/>
                <a:ea typeface="MS PGothic" pitchFamily="34" charset="-128"/>
              </a:defRPr>
            </a:lvl1pPr>
          </a:lstStyle>
          <a:p>
            <a:pPr>
              <a:defRPr/>
            </a:pPr>
            <a:endParaRPr lang="en-US"/>
          </a:p>
        </p:txBody>
      </p:sp>
      <p:sp>
        <p:nvSpPr>
          <p:cNvPr id="6" name="Slide Number Placeholder 5"/>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297C35AD-712A-014A-88D9-738A9A3414BC}" type="slidenum">
              <a:rPr lang="en-US" altLang="en-US"/>
              <a:pPr>
                <a:defRPr/>
              </a:pPr>
              <a:t>‹#›</a:t>
            </a:fld>
            <a:endParaRPr lang="en-US" altLang="en-US"/>
          </a:p>
        </p:txBody>
      </p:sp>
    </p:spTree>
    <p:extLst>
      <p:ext uri="{BB962C8B-B14F-4D97-AF65-F5344CB8AC3E}">
        <p14:creationId xmlns:p14="http://schemas.microsoft.com/office/powerpoint/2010/main" val="729379265"/>
      </p:ext>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dt" sz="half" idx="10"/>
          </p:nvPr>
        </p:nvSpPr>
        <p:spPr/>
        <p:txBody>
          <a:bodyPr/>
          <a:lstStyle>
            <a:lvl1pPr>
              <a:defRPr>
                <a:latin typeface="Arial" pitchFamily="34" charset="0"/>
                <a:ea typeface="MS PGothic" pitchFamily="34" charset="-128"/>
              </a:defRPr>
            </a:lvl1pPr>
          </a:lstStyle>
          <a:p>
            <a:pPr>
              <a:defRPr/>
            </a:pPr>
            <a:endParaRPr lang="en-US"/>
          </a:p>
        </p:txBody>
      </p:sp>
      <p:sp>
        <p:nvSpPr>
          <p:cNvPr id="6" name="Rectangle 4"/>
          <p:cNvSpPr>
            <a:spLocks noGrp="1" noChangeArrowheads="1"/>
          </p:cNvSpPr>
          <p:nvPr>
            <p:ph type="ftr" sz="quarter" idx="11"/>
          </p:nvPr>
        </p:nvSpPr>
        <p:spPr/>
        <p:txBody>
          <a:bodyPr/>
          <a:lstStyle>
            <a:lvl1pPr algn="r">
              <a:defRPr>
                <a:latin typeface="Arial" pitchFamily="34" charset="0"/>
                <a:ea typeface="MS PGothic" pitchFamily="34" charset="-128"/>
              </a:defRPr>
            </a:lvl1pPr>
          </a:lstStyle>
          <a:p>
            <a:pPr>
              <a:defRPr/>
            </a:pPr>
            <a:endParaRPr lang="en-US"/>
          </a:p>
        </p:txBody>
      </p:sp>
      <p:sp>
        <p:nvSpPr>
          <p:cNvPr id="7" name="Rectangle 5"/>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791701CC-AEB5-2343-926D-752A737EB3DC}" type="slidenum">
              <a:rPr lang="en-US" altLang="en-US"/>
              <a:pPr>
                <a:defRPr/>
              </a:pPr>
              <a:t>‹#›</a:t>
            </a:fld>
            <a:endParaRPr lang="en-US" altLang="en-US"/>
          </a:p>
        </p:txBody>
      </p:sp>
    </p:spTree>
    <p:extLst>
      <p:ext uri="{BB962C8B-B14F-4D97-AF65-F5344CB8AC3E}">
        <p14:creationId xmlns:p14="http://schemas.microsoft.com/office/powerpoint/2010/main" val="840649779"/>
      </p:ext>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p:cNvSpPr>
            <a:spLocks noGrp="1" noChangeArrowheads="1"/>
          </p:cNvSpPr>
          <p:nvPr>
            <p:ph type="dt" sz="half" idx="10"/>
          </p:nvPr>
        </p:nvSpPr>
        <p:spPr/>
        <p:txBody>
          <a:bodyPr/>
          <a:lstStyle>
            <a:lvl1pPr>
              <a:defRPr>
                <a:latin typeface="Arial" pitchFamily="34" charset="0"/>
                <a:ea typeface="MS PGothic" pitchFamily="34" charset="-128"/>
              </a:defRPr>
            </a:lvl1pPr>
          </a:lstStyle>
          <a:p>
            <a:pPr>
              <a:defRPr/>
            </a:pPr>
            <a:endParaRPr lang="en-US"/>
          </a:p>
        </p:txBody>
      </p:sp>
      <p:sp>
        <p:nvSpPr>
          <p:cNvPr id="8" name="Rectangle 4"/>
          <p:cNvSpPr>
            <a:spLocks noGrp="1" noChangeArrowheads="1"/>
          </p:cNvSpPr>
          <p:nvPr>
            <p:ph type="ftr" sz="quarter" idx="11"/>
          </p:nvPr>
        </p:nvSpPr>
        <p:spPr/>
        <p:txBody>
          <a:bodyPr/>
          <a:lstStyle>
            <a:lvl1pPr algn="r">
              <a:defRPr>
                <a:latin typeface="Arial" pitchFamily="34" charset="0"/>
                <a:ea typeface="MS PGothic" pitchFamily="34" charset="-128"/>
              </a:defRPr>
            </a:lvl1pPr>
          </a:lstStyle>
          <a:p>
            <a:pPr>
              <a:defRPr/>
            </a:pPr>
            <a:endParaRPr lang="en-US"/>
          </a:p>
        </p:txBody>
      </p:sp>
      <p:sp>
        <p:nvSpPr>
          <p:cNvPr id="9" name="Rectangle 5"/>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5657932E-73E5-194C-93BF-674CBF23A170}" type="slidenum">
              <a:rPr lang="en-US" altLang="en-US"/>
              <a:pPr>
                <a:defRPr/>
              </a:pPr>
              <a:t>‹#›</a:t>
            </a:fld>
            <a:endParaRPr lang="en-US" altLang="en-US"/>
          </a:p>
        </p:txBody>
      </p:sp>
    </p:spTree>
    <p:extLst>
      <p:ext uri="{BB962C8B-B14F-4D97-AF65-F5344CB8AC3E}">
        <p14:creationId xmlns:p14="http://schemas.microsoft.com/office/powerpoint/2010/main" val="505922040"/>
      </p:ext>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dt" sz="half" idx="10"/>
          </p:nvPr>
        </p:nvSpPr>
        <p:spPr/>
        <p:txBody>
          <a:bodyPr/>
          <a:lstStyle>
            <a:lvl1pPr>
              <a:defRPr>
                <a:latin typeface="Arial" pitchFamily="34" charset="0"/>
                <a:ea typeface="MS PGothic" pitchFamily="34" charset="-128"/>
              </a:defRPr>
            </a:lvl1pPr>
          </a:lstStyle>
          <a:p>
            <a:pPr>
              <a:defRPr/>
            </a:pPr>
            <a:endParaRPr lang="en-US"/>
          </a:p>
        </p:txBody>
      </p:sp>
      <p:sp>
        <p:nvSpPr>
          <p:cNvPr id="4" name="Rectangle 4"/>
          <p:cNvSpPr>
            <a:spLocks noGrp="1" noChangeArrowheads="1"/>
          </p:cNvSpPr>
          <p:nvPr>
            <p:ph type="ftr" sz="quarter" idx="11"/>
          </p:nvPr>
        </p:nvSpPr>
        <p:spPr/>
        <p:txBody>
          <a:bodyPr/>
          <a:lstStyle>
            <a:lvl1pPr algn="r">
              <a:defRPr>
                <a:latin typeface="Arial" pitchFamily="34" charset="0"/>
                <a:ea typeface="MS PGothic" pitchFamily="34" charset="-128"/>
              </a:defRPr>
            </a:lvl1pPr>
          </a:lstStyle>
          <a:p>
            <a:pPr>
              <a:defRPr/>
            </a:pPr>
            <a:endParaRPr lang="en-US"/>
          </a:p>
        </p:txBody>
      </p:sp>
      <p:sp>
        <p:nvSpPr>
          <p:cNvPr id="5" name="Rectangle 5"/>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0D483E06-A03E-4648-9F71-36B7E81DD46D}" type="slidenum">
              <a:rPr lang="en-US" altLang="en-US"/>
              <a:pPr>
                <a:defRPr/>
              </a:pPr>
              <a:t>‹#›</a:t>
            </a:fld>
            <a:endParaRPr lang="en-US" altLang="en-US"/>
          </a:p>
        </p:txBody>
      </p:sp>
    </p:spTree>
    <p:extLst>
      <p:ext uri="{BB962C8B-B14F-4D97-AF65-F5344CB8AC3E}">
        <p14:creationId xmlns:p14="http://schemas.microsoft.com/office/powerpoint/2010/main" val="1143967807"/>
      </p:ext>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sz="half" idx="10"/>
          </p:nvPr>
        </p:nvSpPr>
        <p:spPr/>
        <p:txBody>
          <a:bodyPr/>
          <a:lstStyle>
            <a:lvl1pPr>
              <a:defRPr>
                <a:latin typeface="Arial" pitchFamily="34" charset="0"/>
                <a:ea typeface="MS PGothic" pitchFamily="34" charset="-128"/>
              </a:defRPr>
            </a:lvl1pPr>
          </a:lstStyle>
          <a:p>
            <a:pPr>
              <a:defRPr/>
            </a:pPr>
            <a:endParaRPr lang="en-US"/>
          </a:p>
        </p:txBody>
      </p:sp>
      <p:sp>
        <p:nvSpPr>
          <p:cNvPr id="3" name="Rectangle 4"/>
          <p:cNvSpPr>
            <a:spLocks noGrp="1" noChangeArrowheads="1"/>
          </p:cNvSpPr>
          <p:nvPr>
            <p:ph type="ftr" sz="quarter" idx="11"/>
          </p:nvPr>
        </p:nvSpPr>
        <p:spPr/>
        <p:txBody>
          <a:bodyPr/>
          <a:lstStyle>
            <a:lvl1pPr algn="r">
              <a:defRPr>
                <a:latin typeface="Arial" pitchFamily="34" charset="0"/>
                <a:ea typeface="MS PGothic" pitchFamily="34" charset="-128"/>
              </a:defRPr>
            </a:lvl1pPr>
          </a:lstStyle>
          <a:p>
            <a:pPr>
              <a:defRPr/>
            </a:pPr>
            <a:endParaRPr lang="en-US"/>
          </a:p>
        </p:txBody>
      </p:sp>
      <p:sp>
        <p:nvSpPr>
          <p:cNvPr id="4" name="Rectangle 5"/>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4BC6D57A-F2A3-7140-84E6-86B925CE743C}" type="slidenum">
              <a:rPr lang="en-US" altLang="en-US"/>
              <a:pPr>
                <a:defRPr/>
              </a:pPr>
              <a:t>‹#›</a:t>
            </a:fld>
            <a:endParaRPr lang="en-US" altLang="en-US"/>
          </a:p>
        </p:txBody>
      </p:sp>
    </p:spTree>
    <p:extLst>
      <p:ext uri="{BB962C8B-B14F-4D97-AF65-F5344CB8AC3E}">
        <p14:creationId xmlns:p14="http://schemas.microsoft.com/office/powerpoint/2010/main" val="245840658"/>
      </p:ext>
    </p:extLst>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dt" sz="half" idx="10"/>
          </p:nvPr>
        </p:nvSpPr>
        <p:spPr/>
        <p:txBody>
          <a:bodyPr/>
          <a:lstStyle>
            <a:lvl1pPr>
              <a:defRPr>
                <a:latin typeface="Arial" pitchFamily="34" charset="0"/>
                <a:ea typeface="MS PGothic" pitchFamily="34" charset="-128"/>
              </a:defRPr>
            </a:lvl1pPr>
          </a:lstStyle>
          <a:p>
            <a:pPr>
              <a:defRPr/>
            </a:pPr>
            <a:endParaRPr lang="en-US"/>
          </a:p>
        </p:txBody>
      </p:sp>
      <p:sp>
        <p:nvSpPr>
          <p:cNvPr id="6" name="Rectangle 4"/>
          <p:cNvSpPr>
            <a:spLocks noGrp="1" noChangeArrowheads="1"/>
          </p:cNvSpPr>
          <p:nvPr>
            <p:ph type="ftr" sz="quarter" idx="11"/>
          </p:nvPr>
        </p:nvSpPr>
        <p:spPr/>
        <p:txBody>
          <a:bodyPr/>
          <a:lstStyle>
            <a:lvl1pPr algn="r">
              <a:defRPr>
                <a:latin typeface="Arial" pitchFamily="34" charset="0"/>
                <a:ea typeface="MS PGothic" pitchFamily="34" charset="-128"/>
              </a:defRPr>
            </a:lvl1pPr>
          </a:lstStyle>
          <a:p>
            <a:pPr>
              <a:defRPr/>
            </a:pPr>
            <a:endParaRPr lang="en-US"/>
          </a:p>
        </p:txBody>
      </p:sp>
      <p:sp>
        <p:nvSpPr>
          <p:cNvPr id="7" name="Rectangle 5"/>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3D05B866-D33B-CD49-BA00-B05ADDEFCB0E}" type="slidenum">
              <a:rPr lang="en-US" altLang="en-US"/>
              <a:pPr>
                <a:defRPr/>
              </a:pPr>
              <a:t>‹#›</a:t>
            </a:fld>
            <a:endParaRPr lang="en-US" altLang="en-US"/>
          </a:p>
        </p:txBody>
      </p:sp>
    </p:spTree>
    <p:extLst>
      <p:ext uri="{BB962C8B-B14F-4D97-AF65-F5344CB8AC3E}">
        <p14:creationId xmlns:p14="http://schemas.microsoft.com/office/powerpoint/2010/main" val="85402178"/>
      </p:ext>
    </p:extLst>
  </p:cSld>
  <p:clrMapOvr>
    <a:masterClrMapping/>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dt" sz="half" idx="10"/>
          </p:nvPr>
        </p:nvSpPr>
        <p:spPr/>
        <p:txBody>
          <a:bodyPr/>
          <a:lstStyle>
            <a:lvl1pPr>
              <a:defRPr>
                <a:latin typeface="Arial" pitchFamily="34" charset="0"/>
                <a:ea typeface="MS PGothic" pitchFamily="34" charset="-128"/>
              </a:defRPr>
            </a:lvl1pPr>
          </a:lstStyle>
          <a:p>
            <a:pPr>
              <a:defRPr/>
            </a:pPr>
            <a:endParaRPr lang="en-US"/>
          </a:p>
        </p:txBody>
      </p:sp>
      <p:sp>
        <p:nvSpPr>
          <p:cNvPr id="6" name="Rectangle 4"/>
          <p:cNvSpPr>
            <a:spLocks noGrp="1" noChangeArrowheads="1"/>
          </p:cNvSpPr>
          <p:nvPr>
            <p:ph type="ftr" sz="quarter" idx="11"/>
          </p:nvPr>
        </p:nvSpPr>
        <p:spPr/>
        <p:txBody>
          <a:bodyPr/>
          <a:lstStyle>
            <a:lvl1pPr algn="r">
              <a:defRPr>
                <a:latin typeface="Arial" pitchFamily="34" charset="0"/>
                <a:ea typeface="MS PGothic" pitchFamily="34" charset="-128"/>
              </a:defRPr>
            </a:lvl1pPr>
          </a:lstStyle>
          <a:p>
            <a:pPr>
              <a:defRPr/>
            </a:pPr>
            <a:endParaRPr lang="en-US"/>
          </a:p>
        </p:txBody>
      </p:sp>
      <p:sp>
        <p:nvSpPr>
          <p:cNvPr id="7" name="Rectangle 5"/>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7F19B962-51D4-8D48-9FCE-D44E7F946B87}" type="slidenum">
              <a:rPr lang="en-US" altLang="en-US"/>
              <a:pPr>
                <a:defRPr/>
              </a:pPr>
              <a:t>‹#›</a:t>
            </a:fld>
            <a:endParaRPr lang="en-US" altLang="en-US"/>
          </a:p>
        </p:txBody>
      </p:sp>
    </p:spTree>
    <p:extLst>
      <p:ext uri="{BB962C8B-B14F-4D97-AF65-F5344CB8AC3E}">
        <p14:creationId xmlns:p14="http://schemas.microsoft.com/office/powerpoint/2010/main" val="835329450"/>
      </p:ext>
    </p:extLst>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noChangeArrowheads="1"/>
          </p:cNvSpPr>
          <p:nvPr>
            <p:ph type="dt" sz="half" idx="10"/>
          </p:nvPr>
        </p:nvSpPr>
        <p:spPr/>
        <p:txBody>
          <a:bodyPr/>
          <a:lstStyle>
            <a:lvl1pPr>
              <a:defRPr>
                <a:latin typeface="Arial" pitchFamily="34" charset="0"/>
                <a:ea typeface="MS PGothic" pitchFamily="34" charset="-128"/>
              </a:defRPr>
            </a:lvl1pPr>
          </a:lstStyle>
          <a:p>
            <a:pPr>
              <a:defRPr/>
            </a:pPr>
            <a:endParaRPr lang="en-US"/>
          </a:p>
        </p:txBody>
      </p:sp>
      <p:sp>
        <p:nvSpPr>
          <p:cNvPr id="5" name="Footer Placeholder 4"/>
          <p:cNvSpPr>
            <a:spLocks noGrp="1" noChangeArrowheads="1"/>
          </p:cNvSpPr>
          <p:nvPr>
            <p:ph type="ftr" sz="quarter" idx="11"/>
          </p:nvPr>
        </p:nvSpPr>
        <p:spPr/>
        <p:txBody>
          <a:bodyPr/>
          <a:lstStyle>
            <a:lvl1pPr algn="r">
              <a:defRPr>
                <a:latin typeface="Arial" pitchFamily="34" charset="0"/>
                <a:ea typeface="MS PGothic" pitchFamily="34" charset="-128"/>
              </a:defRPr>
            </a:lvl1pPr>
          </a:lstStyle>
          <a:p>
            <a:pPr>
              <a:defRPr/>
            </a:pPr>
            <a:endParaRPr lang="en-US"/>
          </a:p>
        </p:txBody>
      </p:sp>
      <p:sp>
        <p:nvSpPr>
          <p:cNvPr id="6" name="Slide Number Placeholder 5"/>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55AFA312-B9C0-4F46-9FCC-0D07897D1BFA}" type="slidenum">
              <a:rPr lang="en-US" altLang="en-US"/>
              <a:pPr>
                <a:defRPr/>
              </a:pPr>
              <a:t>‹#›</a:t>
            </a:fld>
            <a:endParaRPr lang="en-US" altLang="en-US"/>
          </a:p>
        </p:txBody>
      </p:sp>
    </p:spTree>
    <p:extLst>
      <p:ext uri="{BB962C8B-B14F-4D97-AF65-F5344CB8AC3E}">
        <p14:creationId xmlns:p14="http://schemas.microsoft.com/office/powerpoint/2010/main" val="1281465711"/>
      </p:ext>
    </p:extLst>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5165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609600"/>
            <a:ext cx="6019800" cy="55165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noChangeArrowheads="1"/>
          </p:cNvSpPr>
          <p:nvPr>
            <p:ph type="dt" sz="half" idx="10"/>
          </p:nvPr>
        </p:nvSpPr>
        <p:spPr/>
        <p:txBody>
          <a:bodyPr/>
          <a:lstStyle>
            <a:lvl1pPr>
              <a:defRPr>
                <a:latin typeface="Arial" pitchFamily="34" charset="0"/>
                <a:ea typeface="MS PGothic" pitchFamily="34" charset="-128"/>
              </a:defRPr>
            </a:lvl1pPr>
          </a:lstStyle>
          <a:p>
            <a:pPr>
              <a:defRPr/>
            </a:pPr>
            <a:endParaRPr lang="en-US"/>
          </a:p>
        </p:txBody>
      </p:sp>
      <p:sp>
        <p:nvSpPr>
          <p:cNvPr id="5" name="Footer Placeholder 4"/>
          <p:cNvSpPr>
            <a:spLocks noGrp="1" noChangeArrowheads="1"/>
          </p:cNvSpPr>
          <p:nvPr>
            <p:ph type="ftr" sz="quarter" idx="11"/>
          </p:nvPr>
        </p:nvSpPr>
        <p:spPr/>
        <p:txBody>
          <a:bodyPr/>
          <a:lstStyle>
            <a:lvl1pPr algn="r">
              <a:defRPr>
                <a:latin typeface="Arial" pitchFamily="34" charset="0"/>
                <a:ea typeface="MS PGothic" pitchFamily="34" charset="-128"/>
              </a:defRPr>
            </a:lvl1pPr>
          </a:lstStyle>
          <a:p>
            <a:pPr>
              <a:defRPr/>
            </a:pPr>
            <a:endParaRPr lang="en-US"/>
          </a:p>
        </p:txBody>
      </p:sp>
      <p:sp>
        <p:nvSpPr>
          <p:cNvPr id="6" name="Slide Number Placeholder 5"/>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83A27065-0DE5-9C46-936E-DB729849119E}" type="slidenum">
              <a:rPr lang="en-US" altLang="en-US"/>
              <a:pPr>
                <a:defRPr/>
              </a:pPr>
              <a:t>‹#›</a:t>
            </a:fld>
            <a:endParaRPr lang="en-US" altLang="en-US"/>
          </a:p>
        </p:txBody>
      </p:sp>
    </p:spTree>
    <p:extLst>
      <p:ext uri="{BB962C8B-B14F-4D97-AF65-F5344CB8AC3E}">
        <p14:creationId xmlns:p14="http://schemas.microsoft.com/office/powerpoint/2010/main" val="480709014"/>
      </p:ext>
    </p:extLst>
  </p:cSld>
  <p:clrMapOvr>
    <a:masterClrMapping/>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521"/>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lgn="r">
              <a:defRPr>
                <a:latin typeface="Arial" pitchFamily="34" charset="0"/>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pitchFamily="34" charset="0"/>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06C9258D-E5CD-484E-BDC8-F0A4F7FBEE6C}" type="slidenum">
              <a:rPr lang="en-US" altLang="en-US"/>
              <a:pPr>
                <a:defRPr/>
              </a:pPr>
              <a:t>‹#›</a:t>
            </a:fld>
            <a:endParaRPr lang="en-US" altLang="en-US"/>
          </a:p>
        </p:txBody>
      </p:sp>
    </p:spTree>
    <p:extLst>
      <p:ext uri="{BB962C8B-B14F-4D97-AF65-F5344CB8AC3E}">
        <p14:creationId xmlns:p14="http://schemas.microsoft.com/office/powerpoint/2010/main" val="442918284"/>
      </p:ext>
    </p:extLst>
  </p:cSld>
  <p:clrMapOvr>
    <a:masterClrMapping/>
  </p:clrMapOvr>
</p:sldLayout>
</file>

<file path=ppt/slideLayouts/slideLayout5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lgn="r">
              <a:defRPr>
                <a:latin typeface="Arial" pitchFamily="34" charset="0"/>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pitchFamily="34" charset="0"/>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03338D44-DAD0-F447-A4A1-20E949ABEA18}" type="slidenum">
              <a:rPr lang="en-US" altLang="en-US"/>
              <a:pPr>
                <a:defRPr/>
              </a:pPr>
              <a:t>‹#›</a:t>
            </a:fld>
            <a:endParaRPr lang="en-US" altLang="en-US"/>
          </a:p>
        </p:txBody>
      </p:sp>
    </p:spTree>
    <p:extLst>
      <p:ext uri="{BB962C8B-B14F-4D97-AF65-F5344CB8AC3E}">
        <p14:creationId xmlns:p14="http://schemas.microsoft.com/office/powerpoint/2010/main" val="949278686"/>
      </p:ext>
    </p:extLst>
  </p:cSld>
  <p:clrMapOvr>
    <a:masterClrMapping/>
  </p:clrMapOvr>
</p:sldLayout>
</file>

<file path=ppt/slideLayouts/slideLayout5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96"/>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lgn="r">
              <a:defRPr>
                <a:latin typeface="Arial" pitchFamily="34" charset="0"/>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pitchFamily="34" charset="0"/>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E1C536A0-00B6-EF40-8934-E10CB56E4558}" type="slidenum">
              <a:rPr lang="en-US" altLang="en-US"/>
              <a:pPr>
                <a:defRPr/>
              </a:pPr>
              <a:t>‹#›</a:t>
            </a:fld>
            <a:endParaRPr lang="en-US" altLang="en-US"/>
          </a:p>
        </p:txBody>
      </p:sp>
    </p:spTree>
    <p:extLst>
      <p:ext uri="{BB962C8B-B14F-4D97-AF65-F5344CB8AC3E}">
        <p14:creationId xmlns:p14="http://schemas.microsoft.com/office/powerpoint/2010/main" val="870862039"/>
      </p:ext>
    </p:extLst>
  </p:cSld>
  <p:clrMapOvr>
    <a:masterClrMapping/>
  </p:clrMapOvr>
</p:sldLayout>
</file>

<file path=ppt/slideLayouts/slideLayout5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noChangeArrowheads="1"/>
          </p:cNvSpPr>
          <p:nvPr>
            <p:ph type="dt" sz="half" idx="10"/>
          </p:nvPr>
        </p:nvSpPr>
        <p:spPr/>
        <p:txBody>
          <a:bodyPr/>
          <a:lstStyle>
            <a:lvl1pPr algn="r">
              <a:defRPr>
                <a:latin typeface="Arial" pitchFamily="34" charset="0"/>
                <a:ea typeface="MS PGothic" pitchFamily="34" charset="-128"/>
              </a:defRPr>
            </a:lvl1pPr>
          </a:lstStyle>
          <a:p>
            <a:pPr>
              <a:defRPr/>
            </a:pPr>
            <a:endParaRPr lang="en-US"/>
          </a:p>
        </p:txBody>
      </p:sp>
      <p:sp>
        <p:nvSpPr>
          <p:cNvPr id="6" name="Footer Placeholder 5"/>
          <p:cNvSpPr>
            <a:spLocks noGrp="1" noChangeArrowheads="1"/>
          </p:cNvSpPr>
          <p:nvPr>
            <p:ph type="ftr" sz="quarter" idx="11"/>
          </p:nvPr>
        </p:nvSpPr>
        <p:spPr/>
        <p:txBody>
          <a:bodyPr/>
          <a:lstStyle>
            <a:lvl1pPr>
              <a:defRPr>
                <a:latin typeface="Arial" pitchFamily="34" charset="0"/>
                <a:ea typeface="MS PGothic" pitchFamily="34" charset="-128"/>
              </a:defRPr>
            </a:lvl1pPr>
          </a:lstStyle>
          <a:p>
            <a:pPr>
              <a:defRPr/>
            </a:pPr>
            <a:endParaRPr lang="en-US"/>
          </a:p>
        </p:txBody>
      </p:sp>
      <p:sp>
        <p:nvSpPr>
          <p:cNvPr id="7" name="Slide Number Placeholder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ADCA7C0D-AC32-194E-9E27-7731FB6BA36C}" type="slidenum">
              <a:rPr lang="en-US" altLang="en-US"/>
              <a:pPr>
                <a:defRPr/>
              </a:pPr>
              <a:t>‹#›</a:t>
            </a:fld>
            <a:endParaRPr lang="en-US" altLang="en-US"/>
          </a:p>
        </p:txBody>
      </p:sp>
    </p:spTree>
    <p:extLst>
      <p:ext uri="{BB962C8B-B14F-4D97-AF65-F5344CB8AC3E}">
        <p14:creationId xmlns:p14="http://schemas.microsoft.com/office/powerpoint/2010/main" val="1477235168"/>
      </p:ext>
    </p:extLst>
  </p:cSld>
  <p:clrMapOvr>
    <a:masterClrMapping/>
  </p:clrMapOvr>
</p:sldLayout>
</file>

<file path=ppt/slideLayouts/slideLayout5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73"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7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lgn="r">
              <a:defRPr>
                <a:latin typeface="Arial" pitchFamily="34" charset="0"/>
                <a:ea typeface="MS PGothic" pitchFamily="34" charset="-128"/>
              </a:defRPr>
            </a:lvl1pPr>
          </a:lstStyle>
          <a:p>
            <a:pPr>
              <a:defRPr/>
            </a:pPr>
            <a:endParaRPr lang="en-US"/>
          </a:p>
        </p:txBody>
      </p:sp>
      <p:sp>
        <p:nvSpPr>
          <p:cNvPr id="8" name="Rectangle 5"/>
          <p:cNvSpPr>
            <a:spLocks noGrp="1" noChangeArrowheads="1"/>
          </p:cNvSpPr>
          <p:nvPr>
            <p:ph type="ftr" sz="quarter" idx="11"/>
          </p:nvPr>
        </p:nvSpPr>
        <p:spPr/>
        <p:txBody>
          <a:bodyPr/>
          <a:lstStyle>
            <a:lvl1pPr>
              <a:defRPr>
                <a:latin typeface="Arial" pitchFamily="34" charset="0"/>
                <a:ea typeface="MS PGothic" pitchFamily="34" charset="-128"/>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DF2AC828-0B9B-1647-8DB5-C1F3FBB4D3A3}" type="slidenum">
              <a:rPr lang="en-US" altLang="en-US"/>
              <a:pPr>
                <a:defRPr/>
              </a:pPr>
              <a:t>‹#›</a:t>
            </a:fld>
            <a:endParaRPr lang="en-US" altLang="en-US"/>
          </a:p>
        </p:txBody>
      </p:sp>
    </p:spTree>
    <p:extLst>
      <p:ext uri="{BB962C8B-B14F-4D97-AF65-F5344CB8AC3E}">
        <p14:creationId xmlns:p14="http://schemas.microsoft.com/office/powerpoint/2010/main" val="833025609"/>
      </p:ext>
    </p:extLst>
  </p:cSld>
  <p:clrMapOvr>
    <a:masterClrMapping/>
  </p:clrMapOvr>
</p:sldLayout>
</file>

<file path=ppt/slideLayouts/slideLayout5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lgn="r">
              <a:defRPr>
                <a:latin typeface="Arial" pitchFamily="34" charset="0"/>
                <a:ea typeface="MS PGothic" pitchFamily="34" charset="-128"/>
              </a:defRPr>
            </a:lvl1pPr>
          </a:lstStyle>
          <a:p>
            <a:pPr>
              <a:defRPr/>
            </a:pPr>
            <a:endParaRPr lang="en-US"/>
          </a:p>
        </p:txBody>
      </p:sp>
      <p:sp>
        <p:nvSpPr>
          <p:cNvPr id="4" name="Rectangle 5"/>
          <p:cNvSpPr>
            <a:spLocks noGrp="1" noChangeArrowheads="1"/>
          </p:cNvSpPr>
          <p:nvPr>
            <p:ph type="ftr" sz="quarter" idx="11"/>
          </p:nvPr>
        </p:nvSpPr>
        <p:spPr/>
        <p:txBody>
          <a:bodyPr/>
          <a:lstStyle>
            <a:lvl1pPr>
              <a:defRPr>
                <a:latin typeface="Arial" pitchFamily="34" charset="0"/>
                <a:ea typeface="MS PGothic" pitchFamily="34" charset="-128"/>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6AD334E8-7C52-2347-ADB7-6E7CCD36BBBE}" type="slidenum">
              <a:rPr lang="en-US" altLang="en-US"/>
              <a:pPr>
                <a:defRPr/>
              </a:pPr>
              <a:t>‹#›</a:t>
            </a:fld>
            <a:endParaRPr lang="en-US" altLang="en-US"/>
          </a:p>
        </p:txBody>
      </p:sp>
    </p:spTree>
    <p:extLst>
      <p:ext uri="{BB962C8B-B14F-4D97-AF65-F5344CB8AC3E}">
        <p14:creationId xmlns:p14="http://schemas.microsoft.com/office/powerpoint/2010/main" val="1215515670"/>
      </p:ext>
    </p:extLst>
  </p:cSld>
  <p:clrMapOvr>
    <a:masterClrMapping/>
  </p:clrMapOvr>
</p:sldLayout>
</file>

<file path=ppt/slideLayouts/slideLayout5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r">
              <a:defRPr>
                <a:latin typeface="Arial" pitchFamily="34" charset="0"/>
                <a:ea typeface="MS PGothic" pitchFamily="34" charset="-128"/>
              </a:defRPr>
            </a:lvl1pPr>
          </a:lstStyle>
          <a:p>
            <a:pPr>
              <a:defRPr/>
            </a:pPr>
            <a:endParaRPr lang="en-US"/>
          </a:p>
        </p:txBody>
      </p:sp>
      <p:sp>
        <p:nvSpPr>
          <p:cNvPr id="3" name="Rectangle 5"/>
          <p:cNvSpPr>
            <a:spLocks noGrp="1" noChangeArrowheads="1"/>
          </p:cNvSpPr>
          <p:nvPr>
            <p:ph type="ftr" sz="quarter" idx="11"/>
          </p:nvPr>
        </p:nvSpPr>
        <p:spPr/>
        <p:txBody>
          <a:bodyPr/>
          <a:lstStyle>
            <a:lvl1pPr>
              <a:defRPr>
                <a:latin typeface="Arial" pitchFamily="34" charset="0"/>
                <a:ea typeface="MS PGothic" pitchFamily="34" charset="-128"/>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CB22C8D9-F5FD-0248-BE04-80988A812380}" type="slidenum">
              <a:rPr lang="en-US" altLang="en-US"/>
              <a:pPr>
                <a:defRPr/>
              </a:pPr>
              <a:t>‹#›</a:t>
            </a:fld>
            <a:endParaRPr lang="en-US" altLang="en-US"/>
          </a:p>
        </p:txBody>
      </p:sp>
    </p:spTree>
    <p:extLst>
      <p:ext uri="{BB962C8B-B14F-4D97-AF65-F5344CB8AC3E}">
        <p14:creationId xmlns:p14="http://schemas.microsoft.com/office/powerpoint/2010/main" val="159931779"/>
      </p:ext>
    </p:extLst>
  </p:cSld>
  <p:clrMapOvr>
    <a:masterClrMapping/>
  </p:clrMapOvr>
</p:sldLayout>
</file>

<file path=ppt/slideLayouts/slideLayout5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4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4"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noChangeArrowheads="1"/>
          </p:cNvSpPr>
          <p:nvPr>
            <p:ph type="dt" sz="half" idx="10"/>
          </p:nvPr>
        </p:nvSpPr>
        <p:spPr/>
        <p:txBody>
          <a:bodyPr/>
          <a:lstStyle>
            <a:lvl1pPr algn="r">
              <a:defRPr>
                <a:latin typeface="Arial" pitchFamily="34" charset="0"/>
                <a:ea typeface="MS PGothic" pitchFamily="34" charset="-128"/>
              </a:defRPr>
            </a:lvl1pPr>
          </a:lstStyle>
          <a:p>
            <a:pPr>
              <a:defRPr/>
            </a:pPr>
            <a:endParaRPr lang="en-US"/>
          </a:p>
        </p:txBody>
      </p:sp>
      <p:sp>
        <p:nvSpPr>
          <p:cNvPr id="6" name="Footer Placeholder 5"/>
          <p:cNvSpPr>
            <a:spLocks noGrp="1" noChangeArrowheads="1"/>
          </p:cNvSpPr>
          <p:nvPr>
            <p:ph type="ftr" sz="quarter" idx="11"/>
          </p:nvPr>
        </p:nvSpPr>
        <p:spPr/>
        <p:txBody>
          <a:bodyPr/>
          <a:lstStyle>
            <a:lvl1pPr>
              <a:defRPr>
                <a:latin typeface="Arial" pitchFamily="34" charset="0"/>
                <a:ea typeface="MS PGothic" pitchFamily="34" charset="-128"/>
              </a:defRPr>
            </a:lvl1pPr>
          </a:lstStyle>
          <a:p>
            <a:pPr>
              <a:defRPr/>
            </a:pPr>
            <a:endParaRPr lang="en-US"/>
          </a:p>
        </p:txBody>
      </p:sp>
      <p:sp>
        <p:nvSpPr>
          <p:cNvPr id="7" name="Slide Number Placeholder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6369DAC6-6509-2949-B345-0CB707BD268A}" type="slidenum">
              <a:rPr lang="en-US" altLang="en-US"/>
              <a:pPr>
                <a:defRPr/>
              </a:pPr>
              <a:t>‹#›</a:t>
            </a:fld>
            <a:endParaRPr lang="en-US" altLang="en-US"/>
          </a:p>
        </p:txBody>
      </p:sp>
    </p:spTree>
    <p:extLst>
      <p:ext uri="{BB962C8B-B14F-4D97-AF65-F5344CB8AC3E}">
        <p14:creationId xmlns:p14="http://schemas.microsoft.com/office/powerpoint/2010/main" val="1471367256"/>
      </p:ext>
    </p:extLst>
  </p:cSld>
  <p:clrMapOvr>
    <a:masterClrMapping/>
  </p:clrMapOvr>
</p:sldLayout>
</file>

<file path=ppt/slideLayouts/slideLayout5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noChangeArrowheads="1"/>
          </p:cNvSpPr>
          <p:nvPr>
            <p:ph type="dt" sz="half" idx="10"/>
          </p:nvPr>
        </p:nvSpPr>
        <p:spPr/>
        <p:txBody>
          <a:bodyPr/>
          <a:lstStyle>
            <a:lvl1pPr algn="r">
              <a:defRPr>
                <a:latin typeface="Arial" pitchFamily="34" charset="0"/>
                <a:ea typeface="MS PGothic" pitchFamily="34" charset="-128"/>
              </a:defRPr>
            </a:lvl1pPr>
          </a:lstStyle>
          <a:p>
            <a:pPr>
              <a:defRPr/>
            </a:pPr>
            <a:endParaRPr lang="en-US"/>
          </a:p>
        </p:txBody>
      </p:sp>
      <p:sp>
        <p:nvSpPr>
          <p:cNvPr id="6" name="Footer Placeholder 5"/>
          <p:cNvSpPr>
            <a:spLocks noGrp="1" noChangeArrowheads="1"/>
          </p:cNvSpPr>
          <p:nvPr>
            <p:ph type="ftr" sz="quarter" idx="11"/>
          </p:nvPr>
        </p:nvSpPr>
        <p:spPr/>
        <p:txBody>
          <a:bodyPr/>
          <a:lstStyle>
            <a:lvl1pPr>
              <a:defRPr>
                <a:latin typeface="Arial" pitchFamily="34" charset="0"/>
                <a:ea typeface="MS PGothic" pitchFamily="34" charset="-128"/>
              </a:defRPr>
            </a:lvl1pPr>
          </a:lstStyle>
          <a:p>
            <a:pPr>
              <a:defRPr/>
            </a:pPr>
            <a:endParaRPr lang="en-US"/>
          </a:p>
        </p:txBody>
      </p:sp>
      <p:sp>
        <p:nvSpPr>
          <p:cNvPr id="7" name="Slide Number Placeholder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D1CA16FC-90BE-1C41-9152-C4026DF3F39E}" type="slidenum">
              <a:rPr lang="en-US" altLang="en-US"/>
              <a:pPr>
                <a:defRPr/>
              </a:pPr>
              <a:t>‹#›</a:t>
            </a:fld>
            <a:endParaRPr lang="en-US" altLang="en-US"/>
          </a:p>
        </p:txBody>
      </p:sp>
    </p:spTree>
    <p:extLst>
      <p:ext uri="{BB962C8B-B14F-4D97-AF65-F5344CB8AC3E}">
        <p14:creationId xmlns:p14="http://schemas.microsoft.com/office/powerpoint/2010/main" val="995276387"/>
      </p:ext>
    </p:extLst>
  </p:cSld>
  <p:clrMapOvr>
    <a:masterClrMapping/>
  </p:clrMapOvr>
</p:sldLayout>
</file>

<file path=ppt/slideLayouts/slideLayout5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lgn="r">
              <a:defRPr>
                <a:latin typeface="Arial" pitchFamily="34" charset="0"/>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pitchFamily="34" charset="0"/>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63ECFD8F-6153-E146-A461-B6365C4BCFC4}" type="slidenum">
              <a:rPr lang="en-US" altLang="en-US"/>
              <a:pPr>
                <a:defRPr/>
              </a:pPr>
              <a:t>‹#›</a:t>
            </a:fld>
            <a:endParaRPr lang="en-US" altLang="en-US"/>
          </a:p>
        </p:txBody>
      </p:sp>
    </p:spTree>
    <p:extLst>
      <p:ext uri="{BB962C8B-B14F-4D97-AF65-F5344CB8AC3E}">
        <p14:creationId xmlns:p14="http://schemas.microsoft.com/office/powerpoint/2010/main" val="860109826"/>
      </p:ext>
    </p:extLst>
  </p:cSld>
  <p:clrMapOvr>
    <a:masterClrMapping/>
  </p:clrMapOvr>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2"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lgn="r">
              <a:defRPr>
                <a:latin typeface="Arial" pitchFamily="34" charset="0"/>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pitchFamily="34" charset="0"/>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E75E31FE-C7D1-DF4A-8B98-AECA2A92F83A}" type="slidenum">
              <a:rPr lang="en-US" altLang="en-US"/>
              <a:pPr>
                <a:defRPr/>
              </a:pPr>
              <a:t>‹#›</a:t>
            </a:fld>
            <a:endParaRPr lang="en-US" altLang="en-US"/>
          </a:p>
        </p:txBody>
      </p:sp>
    </p:spTree>
    <p:extLst>
      <p:ext uri="{BB962C8B-B14F-4D97-AF65-F5344CB8AC3E}">
        <p14:creationId xmlns:p14="http://schemas.microsoft.com/office/powerpoint/2010/main" val="1153417625"/>
      </p:ext>
    </p:extLst>
  </p:cSld>
  <p:clrMapOvr>
    <a:masterClrMapping/>
  </p:clrMapOvr>
</p:sldLayout>
</file>

<file path=ppt/slideLayouts/slideLayout5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521"/>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lgn="r">
              <a:defRPr>
                <a:latin typeface="Arial" pitchFamily="34" charset="0"/>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pitchFamily="34" charset="0"/>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C0680263-D322-F448-B828-032E376A1CAC}" type="slidenum">
              <a:rPr lang="en-US" altLang="en-US"/>
              <a:pPr>
                <a:defRPr/>
              </a:pPr>
              <a:t>‹#›</a:t>
            </a:fld>
            <a:endParaRPr lang="en-US" altLang="en-US"/>
          </a:p>
        </p:txBody>
      </p:sp>
    </p:spTree>
    <p:extLst>
      <p:ext uri="{BB962C8B-B14F-4D97-AF65-F5344CB8AC3E}">
        <p14:creationId xmlns:p14="http://schemas.microsoft.com/office/powerpoint/2010/main" val="155141906"/>
      </p:ext>
    </p:extLst>
  </p:cSld>
  <p:clrMapOvr>
    <a:masterClrMapping/>
  </p:clrMapOvr>
</p:sldLayout>
</file>

<file path=ppt/slideLayouts/slideLayout5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lgn="r">
              <a:defRPr>
                <a:latin typeface="Arial" pitchFamily="34" charset="0"/>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pitchFamily="34" charset="0"/>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C7CBD914-AB04-5046-921D-6613680A5DDE}" type="slidenum">
              <a:rPr lang="en-US" altLang="en-US"/>
              <a:pPr>
                <a:defRPr/>
              </a:pPr>
              <a:t>‹#›</a:t>
            </a:fld>
            <a:endParaRPr lang="en-US" altLang="en-US"/>
          </a:p>
        </p:txBody>
      </p:sp>
    </p:spTree>
    <p:extLst>
      <p:ext uri="{BB962C8B-B14F-4D97-AF65-F5344CB8AC3E}">
        <p14:creationId xmlns:p14="http://schemas.microsoft.com/office/powerpoint/2010/main" val="424866684"/>
      </p:ext>
    </p:extLst>
  </p:cSld>
  <p:clrMapOvr>
    <a:masterClrMapping/>
  </p:clrMapOvr>
</p:sldLayout>
</file>

<file path=ppt/slideLayouts/slideLayout5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96"/>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lgn="r">
              <a:defRPr>
                <a:latin typeface="Arial" pitchFamily="34" charset="0"/>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pitchFamily="34" charset="0"/>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C22D6CF6-293E-2741-B869-9A4F9134C8C6}" type="slidenum">
              <a:rPr lang="en-US" altLang="en-US"/>
              <a:pPr>
                <a:defRPr/>
              </a:pPr>
              <a:t>‹#›</a:t>
            </a:fld>
            <a:endParaRPr lang="en-US" altLang="en-US"/>
          </a:p>
        </p:txBody>
      </p:sp>
    </p:spTree>
    <p:extLst>
      <p:ext uri="{BB962C8B-B14F-4D97-AF65-F5344CB8AC3E}">
        <p14:creationId xmlns:p14="http://schemas.microsoft.com/office/powerpoint/2010/main" val="351231713"/>
      </p:ext>
    </p:extLst>
  </p:cSld>
  <p:clrMapOvr>
    <a:masterClrMapping/>
  </p:clrMapOvr>
</p:sldLayout>
</file>

<file path=ppt/slideLayouts/slideLayout5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noChangeArrowheads="1"/>
          </p:cNvSpPr>
          <p:nvPr>
            <p:ph type="dt" sz="half" idx="10"/>
          </p:nvPr>
        </p:nvSpPr>
        <p:spPr/>
        <p:txBody>
          <a:bodyPr/>
          <a:lstStyle>
            <a:lvl1pPr algn="r">
              <a:defRPr>
                <a:latin typeface="Arial" pitchFamily="34" charset="0"/>
                <a:ea typeface="MS PGothic" pitchFamily="34" charset="-128"/>
              </a:defRPr>
            </a:lvl1pPr>
          </a:lstStyle>
          <a:p>
            <a:pPr>
              <a:defRPr/>
            </a:pPr>
            <a:endParaRPr lang="en-US"/>
          </a:p>
        </p:txBody>
      </p:sp>
      <p:sp>
        <p:nvSpPr>
          <p:cNvPr id="6" name="Footer Placeholder 5"/>
          <p:cNvSpPr>
            <a:spLocks noGrp="1" noChangeArrowheads="1"/>
          </p:cNvSpPr>
          <p:nvPr>
            <p:ph type="ftr" sz="quarter" idx="11"/>
          </p:nvPr>
        </p:nvSpPr>
        <p:spPr/>
        <p:txBody>
          <a:bodyPr/>
          <a:lstStyle>
            <a:lvl1pPr>
              <a:defRPr>
                <a:latin typeface="Arial" pitchFamily="34" charset="0"/>
                <a:ea typeface="MS PGothic" pitchFamily="34" charset="-128"/>
              </a:defRPr>
            </a:lvl1pPr>
          </a:lstStyle>
          <a:p>
            <a:pPr>
              <a:defRPr/>
            </a:pPr>
            <a:endParaRPr lang="en-US"/>
          </a:p>
        </p:txBody>
      </p:sp>
      <p:sp>
        <p:nvSpPr>
          <p:cNvPr id="7" name="Slide Number Placeholder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75549E6B-1D16-0948-A940-F7F5966B6917}" type="slidenum">
              <a:rPr lang="en-US" altLang="en-US"/>
              <a:pPr>
                <a:defRPr/>
              </a:pPr>
              <a:t>‹#›</a:t>
            </a:fld>
            <a:endParaRPr lang="en-US" altLang="en-US"/>
          </a:p>
        </p:txBody>
      </p:sp>
    </p:spTree>
    <p:extLst>
      <p:ext uri="{BB962C8B-B14F-4D97-AF65-F5344CB8AC3E}">
        <p14:creationId xmlns:p14="http://schemas.microsoft.com/office/powerpoint/2010/main" val="1866338435"/>
      </p:ext>
    </p:extLst>
  </p:cSld>
  <p:clrMapOvr>
    <a:masterClrMapping/>
  </p:clrMapOvr>
</p:sldLayout>
</file>

<file path=ppt/slideLayouts/slideLayout5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73"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7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lgn="r">
              <a:defRPr>
                <a:latin typeface="Arial" pitchFamily="34" charset="0"/>
                <a:ea typeface="MS PGothic" pitchFamily="34" charset="-128"/>
              </a:defRPr>
            </a:lvl1pPr>
          </a:lstStyle>
          <a:p>
            <a:pPr>
              <a:defRPr/>
            </a:pPr>
            <a:endParaRPr lang="en-US"/>
          </a:p>
        </p:txBody>
      </p:sp>
      <p:sp>
        <p:nvSpPr>
          <p:cNvPr id="8" name="Rectangle 5"/>
          <p:cNvSpPr>
            <a:spLocks noGrp="1" noChangeArrowheads="1"/>
          </p:cNvSpPr>
          <p:nvPr>
            <p:ph type="ftr" sz="quarter" idx="11"/>
          </p:nvPr>
        </p:nvSpPr>
        <p:spPr/>
        <p:txBody>
          <a:bodyPr/>
          <a:lstStyle>
            <a:lvl1pPr>
              <a:defRPr>
                <a:latin typeface="Arial" pitchFamily="34" charset="0"/>
                <a:ea typeface="MS PGothic" pitchFamily="34" charset="-128"/>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9387E421-F18B-9C47-8E69-26C71B7CCA59}" type="slidenum">
              <a:rPr lang="en-US" altLang="en-US"/>
              <a:pPr>
                <a:defRPr/>
              </a:pPr>
              <a:t>‹#›</a:t>
            </a:fld>
            <a:endParaRPr lang="en-US" altLang="en-US"/>
          </a:p>
        </p:txBody>
      </p:sp>
    </p:spTree>
    <p:extLst>
      <p:ext uri="{BB962C8B-B14F-4D97-AF65-F5344CB8AC3E}">
        <p14:creationId xmlns:p14="http://schemas.microsoft.com/office/powerpoint/2010/main" val="1403928963"/>
      </p:ext>
    </p:extLst>
  </p:cSld>
  <p:clrMapOvr>
    <a:masterClrMapping/>
  </p:clrMapOvr>
</p:sldLayout>
</file>

<file path=ppt/slideLayouts/slideLayout5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lgn="r">
              <a:defRPr>
                <a:latin typeface="Arial" pitchFamily="34" charset="0"/>
                <a:ea typeface="MS PGothic" pitchFamily="34" charset="-128"/>
              </a:defRPr>
            </a:lvl1pPr>
          </a:lstStyle>
          <a:p>
            <a:pPr>
              <a:defRPr/>
            </a:pPr>
            <a:endParaRPr lang="en-US"/>
          </a:p>
        </p:txBody>
      </p:sp>
      <p:sp>
        <p:nvSpPr>
          <p:cNvPr id="4" name="Rectangle 5"/>
          <p:cNvSpPr>
            <a:spLocks noGrp="1" noChangeArrowheads="1"/>
          </p:cNvSpPr>
          <p:nvPr>
            <p:ph type="ftr" sz="quarter" idx="11"/>
          </p:nvPr>
        </p:nvSpPr>
        <p:spPr/>
        <p:txBody>
          <a:bodyPr/>
          <a:lstStyle>
            <a:lvl1pPr>
              <a:defRPr>
                <a:latin typeface="Arial" pitchFamily="34" charset="0"/>
                <a:ea typeface="MS PGothic" pitchFamily="34" charset="-128"/>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88913336-3FCB-A448-B5D4-D782114195CF}" type="slidenum">
              <a:rPr lang="en-US" altLang="en-US"/>
              <a:pPr>
                <a:defRPr/>
              </a:pPr>
              <a:t>‹#›</a:t>
            </a:fld>
            <a:endParaRPr lang="en-US" altLang="en-US"/>
          </a:p>
        </p:txBody>
      </p:sp>
    </p:spTree>
    <p:extLst>
      <p:ext uri="{BB962C8B-B14F-4D97-AF65-F5344CB8AC3E}">
        <p14:creationId xmlns:p14="http://schemas.microsoft.com/office/powerpoint/2010/main" val="1431251552"/>
      </p:ext>
    </p:extLst>
  </p:cSld>
  <p:clrMapOvr>
    <a:masterClrMapping/>
  </p:clrMapOvr>
</p:sldLayout>
</file>

<file path=ppt/slideLayouts/slideLayout5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r">
              <a:defRPr>
                <a:latin typeface="Arial" pitchFamily="34" charset="0"/>
                <a:ea typeface="MS PGothic" pitchFamily="34" charset="-128"/>
              </a:defRPr>
            </a:lvl1pPr>
          </a:lstStyle>
          <a:p>
            <a:pPr>
              <a:defRPr/>
            </a:pPr>
            <a:endParaRPr lang="en-US"/>
          </a:p>
        </p:txBody>
      </p:sp>
      <p:sp>
        <p:nvSpPr>
          <p:cNvPr id="3" name="Rectangle 5"/>
          <p:cNvSpPr>
            <a:spLocks noGrp="1" noChangeArrowheads="1"/>
          </p:cNvSpPr>
          <p:nvPr>
            <p:ph type="ftr" sz="quarter" idx="11"/>
          </p:nvPr>
        </p:nvSpPr>
        <p:spPr/>
        <p:txBody>
          <a:bodyPr/>
          <a:lstStyle>
            <a:lvl1pPr>
              <a:defRPr>
                <a:latin typeface="Arial" pitchFamily="34" charset="0"/>
                <a:ea typeface="MS PGothic" pitchFamily="34" charset="-128"/>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1C6A3D4D-7BAD-264A-9F39-90EC70BB24D2}" type="slidenum">
              <a:rPr lang="en-US" altLang="en-US"/>
              <a:pPr>
                <a:defRPr/>
              </a:pPr>
              <a:t>‹#›</a:t>
            </a:fld>
            <a:endParaRPr lang="en-US" altLang="en-US"/>
          </a:p>
        </p:txBody>
      </p:sp>
    </p:spTree>
    <p:extLst>
      <p:ext uri="{BB962C8B-B14F-4D97-AF65-F5344CB8AC3E}">
        <p14:creationId xmlns:p14="http://schemas.microsoft.com/office/powerpoint/2010/main" val="1080504417"/>
      </p:ext>
    </p:extLst>
  </p:cSld>
  <p:clrMapOvr>
    <a:masterClrMapping/>
  </p:clrMapOvr>
</p:sldLayout>
</file>

<file path=ppt/slideLayouts/slideLayout5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4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4"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noChangeArrowheads="1"/>
          </p:cNvSpPr>
          <p:nvPr>
            <p:ph type="dt" sz="half" idx="10"/>
          </p:nvPr>
        </p:nvSpPr>
        <p:spPr/>
        <p:txBody>
          <a:bodyPr/>
          <a:lstStyle>
            <a:lvl1pPr algn="r">
              <a:defRPr>
                <a:latin typeface="Arial" pitchFamily="34" charset="0"/>
                <a:ea typeface="MS PGothic" pitchFamily="34" charset="-128"/>
              </a:defRPr>
            </a:lvl1pPr>
          </a:lstStyle>
          <a:p>
            <a:pPr>
              <a:defRPr/>
            </a:pPr>
            <a:endParaRPr lang="en-US"/>
          </a:p>
        </p:txBody>
      </p:sp>
      <p:sp>
        <p:nvSpPr>
          <p:cNvPr id="6" name="Footer Placeholder 5"/>
          <p:cNvSpPr>
            <a:spLocks noGrp="1" noChangeArrowheads="1"/>
          </p:cNvSpPr>
          <p:nvPr>
            <p:ph type="ftr" sz="quarter" idx="11"/>
          </p:nvPr>
        </p:nvSpPr>
        <p:spPr/>
        <p:txBody>
          <a:bodyPr/>
          <a:lstStyle>
            <a:lvl1pPr>
              <a:defRPr>
                <a:latin typeface="Arial" pitchFamily="34" charset="0"/>
                <a:ea typeface="MS PGothic" pitchFamily="34" charset="-128"/>
              </a:defRPr>
            </a:lvl1pPr>
          </a:lstStyle>
          <a:p>
            <a:pPr>
              <a:defRPr/>
            </a:pPr>
            <a:endParaRPr lang="en-US"/>
          </a:p>
        </p:txBody>
      </p:sp>
      <p:sp>
        <p:nvSpPr>
          <p:cNvPr id="7" name="Slide Number Placeholder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4ADA0C9E-6D70-E548-8B9F-0258B479D6A3}" type="slidenum">
              <a:rPr lang="en-US" altLang="en-US"/>
              <a:pPr>
                <a:defRPr/>
              </a:pPr>
              <a:t>‹#›</a:t>
            </a:fld>
            <a:endParaRPr lang="en-US" altLang="en-US"/>
          </a:p>
        </p:txBody>
      </p:sp>
    </p:spTree>
    <p:extLst>
      <p:ext uri="{BB962C8B-B14F-4D97-AF65-F5344CB8AC3E}">
        <p14:creationId xmlns:p14="http://schemas.microsoft.com/office/powerpoint/2010/main" val="916017487"/>
      </p:ext>
    </p:extLst>
  </p:cSld>
  <p:clrMapOvr>
    <a:masterClrMapping/>
  </p:clrMapOvr>
</p:sldLayout>
</file>

<file path=ppt/slideLayouts/slideLayout5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noChangeArrowheads="1"/>
          </p:cNvSpPr>
          <p:nvPr>
            <p:ph type="dt" sz="half" idx="10"/>
          </p:nvPr>
        </p:nvSpPr>
        <p:spPr/>
        <p:txBody>
          <a:bodyPr/>
          <a:lstStyle>
            <a:lvl1pPr algn="r">
              <a:defRPr>
                <a:latin typeface="Arial" pitchFamily="34" charset="0"/>
                <a:ea typeface="MS PGothic" pitchFamily="34" charset="-128"/>
              </a:defRPr>
            </a:lvl1pPr>
          </a:lstStyle>
          <a:p>
            <a:pPr>
              <a:defRPr/>
            </a:pPr>
            <a:endParaRPr lang="en-US"/>
          </a:p>
        </p:txBody>
      </p:sp>
      <p:sp>
        <p:nvSpPr>
          <p:cNvPr id="6" name="Footer Placeholder 5"/>
          <p:cNvSpPr>
            <a:spLocks noGrp="1" noChangeArrowheads="1"/>
          </p:cNvSpPr>
          <p:nvPr>
            <p:ph type="ftr" sz="quarter" idx="11"/>
          </p:nvPr>
        </p:nvSpPr>
        <p:spPr/>
        <p:txBody>
          <a:bodyPr/>
          <a:lstStyle>
            <a:lvl1pPr>
              <a:defRPr>
                <a:latin typeface="Arial" pitchFamily="34" charset="0"/>
                <a:ea typeface="MS PGothic" pitchFamily="34" charset="-128"/>
              </a:defRPr>
            </a:lvl1pPr>
          </a:lstStyle>
          <a:p>
            <a:pPr>
              <a:defRPr/>
            </a:pPr>
            <a:endParaRPr lang="en-US"/>
          </a:p>
        </p:txBody>
      </p:sp>
      <p:sp>
        <p:nvSpPr>
          <p:cNvPr id="7" name="Slide Number Placeholder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02CFF602-0CA5-D847-9290-7753E242878E}" type="slidenum">
              <a:rPr lang="en-US" altLang="en-US"/>
              <a:pPr>
                <a:defRPr/>
              </a:pPr>
              <a:t>‹#›</a:t>
            </a:fld>
            <a:endParaRPr lang="en-US" altLang="en-US"/>
          </a:p>
        </p:txBody>
      </p:sp>
    </p:spTree>
    <p:extLst>
      <p:ext uri="{BB962C8B-B14F-4D97-AF65-F5344CB8AC3E}">
        <p14:creationId xmlns:p14="http://schemas.microsoft.com/office/powerpoint/2010/main" val="195638666"/>
      </p:ext>
    </p:extLst>
  </p:cSld>
  <p:clrMapOvr>
    <a:masterClrMapping/>
  </p:clrMapOvr>
</p:sldLayout>
</file>

<file path=ppt/slideLayouts/slideLayout5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lgn="r">
              <a:defRPr>
                <a:latin typeface="Arial" pitchFamily="34" charset="0"/>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pitchFamily="34" charset="0"/>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454B6ABB-06E7-6A4B-BF4B-6A89B54E464E}" type="slidenum">
              <a:rPr lang="en-US" altLang="en-US"/>
              <a:pPr>
                <a:defRPr/>
              </a:pPr>
              <a:t>‹#›</a:t>
            </a:fld>
            <a:endParaRPr lang="en-US" altLang="en-US"/>
          </a:p>
        </p:txBody>
      </p:sp>
    </p:spTree>
    <p:extLst>
      <p:ext uri="{BB962C8B-B14F-4D97-AF65-F5344CB8AC3E}">
        <p14:creationId xmlns:p14="http://schemas.microsoft.com/office/powerpoint/2010/main" val="301595905"/>
      </p:ext>
    </p:extLst>
  </p:cSld>
  <p:clrMapOvr>
    <a:masterClrMapping/>
  </p:clrMapOvr>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2"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lgn="r">
              <a:defRPr>
                <a:latin typeface="Arial" pitchFamily="34" charset="0"/>
                <a:ea typeface="MS PGothic"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pitchFamily="34" charset="0"/>
                <a:ea typeface="MS PGothic"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2C2ABA37-EF53-E64A-9B06-1D22129794E8}" type="slidenum">
              <a:rPr lang="en-US" altLang="en-US"/>
              <a:pPr>
                <a:defRPr/>
              </a:pPr>
              <a:t>‹#›</a:t>
            </a:fld>
            <a:endParaRPr lang="en-US" altLang="en-US"/>
          </a:p>
        </p:txBody>
      </p:sp>
    </p:spTree>
    <p:extLst>
      <p:ext uri="{BB962C8B-B14F-4D97-AF65-F5344CB8AC3E}">
        <p14:creationId xmlns:p14="http://schemas.microsoft.com/office/powerpoint/2010/main" val="860968415"/>
      </p:ext>
    </p:extLst>
  </p:cSld>
  <p:clrMapOvr>
    <a:masterClrMapping/>
  </p:clrMapOvr>
</p:sldLayout>
</file>

<file path=ppt/slideLayouts/slideLayout5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3197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3197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D766B675-1ED2-7A4A-8354-5A4746B0028B}" type="slidenum">
              <a:rPr lang="en-US" altLang="en-US"/>
              <a:pPr>
                <a:defRPr/>
              </a:pPr>
              <a:t>‹#›</a:t>
            </a:fld>
            <a:endParaRPr lang="en-US" altLang="en-US"/>
          </a:p>
        </p:txBody>
      </p:sp>
    </p:spTree>
    <p:extLst>
      <p:ext uri="{BB962C8B-B14F-4D97-AF65-F5344CB8AC3E}">
        <p14:creationId xmlns:p14="http://schemas.microsoft.com/office/powerpoint/2010/main" val="402853592"/>
      </p:ext>
    </p:extLst>
  </p:cSld>
  <p:clrMapOvr>
    <a:masterClrMapping/>
  </p:clrMapOvr>
</p:sldLayout>
</file>

<file path=ppt/slideLayouts/slideLayout5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7BA73762-204C-C648-97AB-CF7D2F2813F0}" type="slidenum">
              <a:rPr lang="en-US" altLang="en-US"/>
              <a:pPr>
                <a:defRPr/>
              </a:pPr>
              <a:t>‹#›</a:t>
            </a:fld>
            <a:endParaRPr lang="en-US" altLang="en-US"/>
          </a:p>
        </p:txBody>
      </p:sp>
    </p:spTree>
    <p:extLst>
      <p:ext uri="{BB962C8B-B14F-4D97-AF65-F5344CB8AC3E}">
        <p14:creationId xmlns:p14="http://schemas.microsoft.com/office/powerpoint/2010/main" val="503292528"/>
      </p:ext>
    </p:extLst>
  </p:cSld>
  <p:clrMapOvr>
    <a:masterClrMapping/>
  </p:clrMapOvr>
</p:sldLayout>
</file>

<file path=ppt/slideLayouts/slideLayout5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B6AD9342-58DD-3D44-8DE8-D77418AD0C8F}" type="slidenum">
              <a:rPr lang="en-US" altLang="en-US"/>
              <a:pPr>
                <a:defRPr/>
              </a:pPr>
              <a:t>‹#›</a:t>
            </a:fld>
            <a:endParaRPr lang="en-US" altLang="en-US"/>
          </a:p>
        </p:txBody>
      </p:sp>
    </p:spTree>
    <p:extLst>
      <p:ext uri="{BB962C8B-B14F-4D97-AF65-F5344CB8AC3E}">
        <p14:creationId xmlns:p14="http://schemas.microsoft.com/office/powerpoint/2010/main" val="2046916210"/>
      </p:ext>
    </p:extLst>
  </p:cSld>
  <p:clrMapOvr>
    <a:masterClrMapping/>
  </p:clrMapOvr>
</p:sldLayout>
</file>

<file path=ppt/slideLayouts/slideLayout5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F54DA6F2-A227-124C-9D7F-8B5062CD29FF}" type="slidenum">
              <a:rPr lang="en-US" altLang="en-US"/>
              <a:pPr>
                <a:defRPr/>
              </a:pPr>
              <a:t>‹#›</a:t>
            </a:fld>
            <a:endParaRPr lang="en-US" altLang="en-US"/>
          </a:p>
        </p:txBody>
      </p:sp>
    </p:spTree>
    <p:extLst>
      <p:ext uri="{BB962C8B-B14F-4D97-AF65-F5344CB8AC3E}">
        <p14:creationId xmlns:p14="http://schemas.microsoft.com/office/powerpoint/2010/main" val="1980200177"/>
      </p:ext>
    </p:extLst>
  </p:cSld>
  <p:clrMapOvr>
    <a:masterClrMapping/>
  </p:clrMapOvr>
</p:sldLayout>
</file>

<file path=ppt/slideLayouts/slideLayout5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E7795DBC-5EE3-9B49-A25B-50ABB859BB11}" type="slidenum">
              <a:rPr lang="en-US" altLang="en-US"/>
              <a:pPr>
                <a:defRPr/>
              </a:pPr>
              <a:t>‹#›</a:t>
            </a:fld>
            <a:endParaRPr lang="en-US" altLang="en-US"/>
          </a:p>
        </p:txBody>
      </p:sp>
    </p:spTree>
    <p:extLst>
      <p:ext uri="{BB962C8B-B14F-4D97-AF65-F5344CB8AC3E}">
        <p14:creationId xmlns:p14="http://schemas.microsoft.com/office/powerpoint/2010/main" val="1670297280"/>
      </p:ext>
    </p:extLst>
  </p:cSld>
  <p:clrMapOvr>
    <a:masterClrMapping/>
  </p:clrMapOvr>
</p:sldLayout>
</file>

<file path=ppt/slideLayouts/slideLayout5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41A6B7CA-E884-1F4D-9DDE-4AD6C02B3A32}" type="slidenum">
              <a:rPr lang="en-US" altLang="en-US"/>
              <a:pPr>
                <a:defRPr/>
              </a:pPr>
              <a:t>‹#›</a:t>
            </a:fld>
            <a:endParaRPr lang="en-US" altLang="en-US"/>
          </a:p>
        </p:txBody>
      </p:sp>
    </p:spTree>
    <p:extLst>
      <p:ext uri="{BB962C8B-B14F-4D97-AF65-F5344CB8AC3E}">
        <p14:creationId xmlns:p14="http://schemas.microsoft.com/office/powerpoint/2010/main" val="780151376"/>
      </p:ext>
    </p:extLst>
  </p:cSld>
  <p:clrMapOvr>
    <a:masterClrMapping/>
  </p:clrMapOvr>
</p:sldLayout>
</file>

<file path=ppt/slideLayouts/slideLayout5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AE2E61FE-AA64-2845-B0D8-797480C76AFF}" type="slidenum">
              <a:rPr lang="en-US" altLang="en-US"/>
              <a:pPr>
                <a:defRPr/>
              </a:pPr>
              <a:t>‹#›</a:t>
            </a:fld>
            <a:endParaRPr lang="en-US" altLang="en-US"/>
          </a:p>
        </p:txBody>
      </p:sp>
    </p:spTree>
    <p:extLst>
      <p:ext uri="{BB962C8B-B14F-4D97-AF65-F5344CB8AC3E}">
        <p14:creationId xmlns:p14="http://schemas.microsoft.com/office/powerpoint/2010/main" val="1616511497"/>
      </p:ext>
    </p:extLst>
  </p:cSld>
  <p:clrMapOvr>
    <a:masterClrMapping/>
  </p:clrMapOvr>
</p:sldLayout>
</file>

<file path=ppt/slideLayouts/slideLayout5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2B838CBB-EDE6-A24A-8297-01E06A2244BD}" type="slidenum">
              <a:rPr lang="en-US" altLang="en-US"/>
              <a:pPr>
                <a:defRPr/>
              </a:pPr>
              <a:t>‹#›</a:t>
            </a:fld>
            <a:endParaRPr lang="en-US" altLang="en-US"/>
          </a:p>
        </p:txBody>
      </p:sp>
    </p:spTree>
    <p:extLst>
      <p:ext uri="{BB962C8B-B14F-4D97-AF65-F5344CB8AC3E}">
        <p14:creationId xmlns:p14="http://schemas.microsoft.com/office/powerpoint/2010/main" val="893111882"/>
      </p:ext>
    </p:extLst>
  </p:cSld>
  <p:clrMapOvr>
    <a:masterClrMapping/>
  </p:clrMapOvr>
</p:sldLayout>
</file>

<file path=ppt/slideLayouts/slideLayout5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A1EDD072-9701-2942-A729-3DC64E3B8DD7}" type="slidenum">
              <a:rPr lang="en-US" altLang="en-US"/>
              <a:pPr>
                <a:defRPr/>
              </a:pPr>
              <a:t>‹#›</a:t>
            </a:fld>
            <a:endParaRPr lang="en-US" altLang="en-US"/>
          </a:p>
        </p:txBody>
      </p:sp>
    </p:spTree>
    <p:extLst>
      <p:ext uri="{BB962C8B-B14F-4D97-AF65-F5344CB8AC3E}">
        <p14:creationId xmlns:p14="http://schemas.microsoft.com/office/powerpoint/2010/main" val="1768191891"/>
      </p:ext>
    </p:extLst>
  </p:cSld>
  <p:clrMapOvr>
    <a:masterClrMapping/>
  </p:clrMapOvr>
</p:sldLayout>
</file>

<file path=ppt/slideLayouts/slideLayout5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BBEE81BB-891C-1F44-937B-3F7DF4509B90}" type="slidenum">
              <a:rPr lang="en-US" altLang="en-US"/>
              <a:pPr>
                <a:defRPr/>
              </a:pPr>
              <a:t>‹#›</a:t>
            </a:fld>
            <a:endParaRPr lang="en-US" altLang="en-US"/>
          </a:p>
        </p:txBody>
      </p:sp>
    </p:spTree>
    <p:extLst>
      <p:ext uri="{BB962C8B-B14F-4D97-AF65-F5344CB8AC3E}">
        <p14:creationId xmlns:p14="http://schemas.microsoft.com/office/powerpoint/2010/main" val="1122404851"/>
      </p:ext>
    </p:extLst>
  </p:cSld>
  <p:clrMapOvr>
    <a:masterClrMapping/>
  </p:clrMapOvr>
</p:sldLayout>
</file>

<file path=ppt/slideLayouts/slideLayout5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AAEE413F-AAED-EA44-8742-89FC35B610E8}" type="slidenum">
              <a:rPr lang="en-US" altLang="en-US"/>
              <a:pPr>
                <a:defRPr/>
              </a:pPr>
              <a:t>‹#›</a:t>
            </a:fld>
            <a:endParaRPr lang="en-US" altLang="en-US"/>
          </a:p>
        </p:txBody>
      </p:sp>
    </p:spTree>
    <p:extLst>
      <p:ext uri="{BB962C8B-B14F-4D97-AF65-F5344CB8AC3E}">
        <p14:creationId xmlns:p14="http://schemas.microsoft.com/office/powerpoint/2010/main" val="76197550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3.xml"/><Relationship Id="rId13" Type="http://schemas.openxmlformats.org/officeDocument/2006/relationships/image" Target="../media/image1.jpeg"/><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4.xml"/><Relationship Id="rId12" Type="http://schemas.openxmlformats.org/officeDocument/2006/relationships/theme" Target="../theme/theme4.xml"/><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 Id="rId9" Type="http://schemas.openxmlformats.org/officeDocument/2006/relationships/slideLayout" Target="../slideLayouts/slideLayout42.xml"/><Relationship Id="rId10"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55.xml"/><Relationship Id="rId12" Type="http://schemas.openxmlformats.org/officeDocument/2006/relationships/theme" Target="../theme/theme5.xml"/><Relationship Id="rId1" Type="http://schemas.openxmlformats.org/officeDocument/2006/relationships/slideLayout" Target="../slideLayouts/slideLayout45.xml"/><Relationship Id="rId2" Type="http://schemas.openxmlformats.org/officeDocument/2006/relationships/slideLayout" Target="../slideLayouts/slideLayout46.xml"/><Relationship Id="rId3" Type="http://schemas.openxmlformats.org/officeDocument/2006/relationships/slideLayout" Target="../slideLayouts/slideLayout47.xml"/><Relationship Id="rId4" Type="http://schemas.openxmlformats.org/officeDocument/2006/relationships/slideLayout" Target="../slideLayouts/slideLayout48.xml"/><Relationship Id="rId5" Type="http://schemas.openxmlformats.org/officeDocument/2006/relationships/slideLayout" Target="../slideLayouts/slideLayout49.xml"/><Relationship Id="rId6" Type="http://schemas.openxmlformats.org/officeDocument/2006/relationships/slideLayout" Target="../slideLayouts/slideLayout50.xml"/><Relationship Id="rId7" Type="http://schemas.openxmlformats.org/officeDocument/2006/relationships/slideLayout" Target="../slideLayouts/slideLayout51.xml"/><Relationship Id="rId8" Type="http://schemas.openxmlformats.org/officeDocument/2006/relationships/slideLayout" Target="../slideLayouts/slideLayout52.xml"/><Relationship Id="rId9" Type="http://schemas.openxmlformats.org/officeDocument/2006/relationships/slideLayout" Target="../slideLayouts/slideLayout53.xml"/><Relationship Id="rId10"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66.xml"/><Relationship Id="rId12" Type="http://schemas.openxmlformats.org/officeDocument/2006/relationships/theme" Target="../theme/theme6.xml"/><Relationship Id="rId1" Type="http://schemas.openxmlformats.org/officeDocument/2006/relationships/slideLayout" Target="../slideLayouts/slideLayout56.xml"/><Relationship Id="rId2" Type="http://schemas.openxmlformats.org/officeDocument/2006/relationships/slideLayout" Target="../slideLayouts/slideLayout57.xml"/><Relationship Id="rId3" Type="http://schemas.openxmlformats.org/officeDocument/2006/relationships/slideLayout" Target="../slideLayouts/slideLayout58.xml"/><Relationship Id="rId4" Type="http://schemas.openxmlformats.org/officeDocument/2006/relationships/slideLayout" Target="../slideLayouts/slideLayout59.xml"/><Relationship Id="rId5" Type="http://schemas.openxmlformats.org/officeDocument/2006/relationships/slideLayout" Target="../slideLayouts/slideLayout60.xml"/><Relationship Id="rId6" Type="http://schemas.openxmlformats.org/officeDocument/2006/relationships/slideLayout" Target="../slideLayouts/slideLayout61.xml"/><Relationship Id="rId7" Type="http://schemas.openxmlformats.org/officeDocument/2006/relationships/slideLayout" Target="../slideLayouts/slideLayout62.xml"/><Relationship Id="rId8" Type="http://schemas.openxmlformats.org/officeDocument/2006/relationships/slideLayout" Target="../slideLayouts/slideLayout63.xml"/><Relationship Id="rId9" Type="http://schemas.openxmlformats.org/officeDocument/2006/relationships/slideLayout" Target="../slideLayouts/slideLayout64.xml"/><Relationship Id="rId10"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77.xml"/><Relationship Id="rId12" Type="http://schemas.openxmlformats.org/officeDocument/2006/relationships/theme" Target="../theme/theme7.xml"/><Relationship Id="rId1" Type="http://schemas.openxmlformats.org/officeDocument/2006/relationships/slideLayout" Target="../slideLayouts/slideLayout67.xml"/><Relationship Id="rId2" Type="http://schemas.openxmlformats.org/officeDocument/2006/relationships/slideLayout" Target="../slideLayouts/slideLayout68.xml"/><Relationship Id="rId3" Type="http://schemas.openxmlformats.org/officeDocument/2006/relationships/slideLayout" Target="../slideLayouts/slideLayout69.xml"/><Relationship Id="rId4" Type="http://schemas.openxmlformats.org/officeDocument/2006/relationships/slideLayout" Target="../slideLayouts/slideLayout70.xml"/><Relationship Id="rId5" Type="http://schemas.openxmlformats.org/officeDocument/2006/relationships/slideLayout" Target="../slideLayouts/slideLayout71.xml"/><Relationship Id="rId6" Type="http://schemas.openxmlformats.org/officeDocument/2006/relationships/slideLayout" Target="../slideLayouts/slideLayout72.xml"/><Relationship Id="rId7" Type="http://schemas.openxmlformats.org/officeDocument/2006/relationships/slideLayout" Target="../slideLayouts/slideLayout73.xml"/><Relationship Id="rId8" Type="http://schemas.openxmlformats.org/officeDocument/2006/relationships/slideLayout" Target="../slideLayouts/slideLayout74.xml"/><Relationship Id="rId9" Type="http://schemas.openxmlformats.org/officeDocument/2006/relationships/slideLayout" Target="../slideLayouts/slideLayout75.xml"/><Relationship Id="rId10"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88.xml"/><Relationship Id="rId12" Type="http://schemas.openxmlformats.org/officeDocument/2006/relationships/theme" Target="../theme/theme8.xml"/><Relationship Id="rId1" Type="http://schemas.openxmlformats.org/officeDocument/2006/relationships/slideLayout" Target="../slideLayouts/slideLayout78.xml"/><Relationship Id="rId2" Type="http://schemas.openxmlformats.org/officeDocument/2006/relationships/slideLayout" Target="../slideLayouts/slideLayout79.xml"/><Relationship Id="rId3" Type="http://schemas.openxmlformats.org/officeDocument/2006/relationships/slideLayout" Target="../slideLayouts/slideLayout80.xml"/><Relationship Id="rId4" Type="http://schemas.openxmlformats.org/officeDocument/2006/relationships/slideLayout" Target="../slideLayouts/slideLayout81.xml"/><Relationship Id="rId5" Type="http://schemas.openxmlformats.org/officeDocument/2006/relationships/slideLayout" Target="../slideLayouts/slideLayout82.xml"/><Relationship Id="rId6" Type="http://schemas.openxmlformats.org/officeDocument/2006/relationships/slideLayout" Target="../slideLayouts/slideLayout83.xml"/><Relationship Id="rId7" Type="http://schemas.openxmlformats.org/officeDocument/2006/relationships/slideLayout" Target="../slideLayouts/slideLayout84.xml"/><Relationship Id="rId8" Type="http://schemas.openxmlformats.org/officeDocument/2006/relationships/slideLayout" Target="../slideLayouts/slideLayout85.xml"/><Relationship Id="rId9" Type="http://schemas.openxmlformats.org/officeDocument/2006/relationships/slideLayout" Target="../slideLayouts/slideLayout86.xml"/><Relationship Id="rId10" Type="http://schemas.openxmlformats.org/officeDocument/2006/relationships/slideLayout" Target="../slideLayouts/slideLayout87.xml"/></Relationships>
</file>

<file path=ppt/slideMasters/_rels/slideMaster9.xml.rels><?xml version="1.0" encoding="UTF-8" standalone="yes"?>
<Relationships xmlns="http://schemas.openxmlformats.org/package/2006/relationships"><Relationship Id="rId11" Type="http://schemas.openxmlformats.org/officeDocument/2006/relationships/slideLayout" Target="../slideLayouts/slideLayout99.xml"/><Relationship Id="rId12" Type="http://schemas.openxmlformats.org/officeDocument/2006/relationships/theme" Target="../theme/theme9.xml"/><Relationship Id="rId1" Type="http://schemas.openxmlformats.org/officeDocument/2006/relationships/slideLayout" Target="../slideLayouts/slideLayout89.xml"/><Relationship Id="rId2" Type="http://schemas.openxmlformats.org/officeDocument/2006/relationships/slideLayout" Target="../slideLayouts/slideLayout90.xml"/><Relationship Id="rId3" Type="http://schemas.openxmlformats.org/officeDocument/2006/relationships/slideLayout" Target="../slideLayouts/slideLayout91.xml"/><Relationship Id="rId4" Type="http://schemas.openxmlformats.org/officeDocument/2006/relationships/slideLayout" Target="../slideLayouts/slideLayout92.xml"/><Relationship Id="rId5" Type="http://schemas.openxmlformats.org/officeDocument/2006/relationships/slideLayout" Target="../slideLayouts/slideLayout93.xml"/><Relationship Id="rId6" Type="http://schemas.openxmlformats.org/officeDocument/2006/relationships/slideLayout" Target="../slideLayouts/slideLayout94.xml"/><Relationship Id="rId7" Type="http://schemas.openxmlformats.org/officeDocument/2006/relationships/slideLayout" Target="../slideLayouts/slideLayout95.xml"/><Relationship Id="rId8" Type="http://schemas.openxmlformats.org/officeDocument/2006/relationships/slideLayout" Target="../slideLayouts/slideLayout96.xml"/><Relationship Id="rId9" Type="http://schemas.openxmlformats.org/officeDocument/2006/relationships/slideLayout" Target="../slideLayouts/slideLayout97.xml"/><Relationship Id="rId10" Type="http://schemas.openxmlformats.org/officeDocument/2006/relationships/slideLayout" Target="../slideLayouts/slideLayout98.xml"/></Relationships>
</file>

<file path=ppt/slideMasters/_rels/slideMaster10.xml.rels><?xml version="1.0" encoding="UTF-8" standalone="yes"?>
<Relationships xmlns="http://schemas.openxmlformats.org/package/2006/relationships"><Relationship Id="rId11" Type="http://schemas.openxmlformats.org/officeDocument/2006/relationships/slideLayout" Target="../slideLayouts/slideLayout110.xml"/><Relationship Id="rId12" Type="http://schemas.openxmlformats.org/officeDocument/2006/relationships/theme" Target="../theme/theme10.xml"/><Relationship Id="rId1" Type="http://schemas.openxmlformats.org/officeDocument/2006/relationships/slideLayout" Target="../slideLayouts/slideLayout100.xml"/><Relationship Id="rId2" Type="http://schemas.openxmlformats.org/officeDocument/2006/relationships/slideLayout" Target="../slideLayouts/slideLayout101.xml"/><Relationship Id="rId3" Type="http://schemas.openxmlformats.org/officeDocument/2006/relationships/slideLayout" Target="../slideLayouts/slideLayout102.xml"/><Relationship Id="rId4" Type="http://schemas.openxmlformats.org/officeDocument/2006/relationships/slideLayout" Target="../slideLayouts/slideLayout103.xml"/><Relationship Id="rId5" Type="http://schemas.openxmlformats.org/officeDocument/2006/relationships/slideLayout" Target="../slideLayouts/slideLayout104.xml"/><Relationship Id="rId6" Type="http://schemas.openxmlformats.org/officeDocument/2006/relationships/slideLayout" Target="../slideLayouts/slideLayout105.xml"/><Relationship Id="rId7" Type="http://schemas.openxmlformats.org/officeDocument/2006/relationships/slideLayout" Target="../slideLayouts/slideLayout106.xml"/><Relationship Id="rId8" Type="http://schemas.openxmlformats.org/officeDocument/2006/relationships/slideLayout" Target="../slideLayouts/slideLayout107.xml"/><Relationship Id="rId9" Type="http://schemas.openxmlformats.org/officeDocument/2006/relationships/slideLayout" Target="../slideLayouts/slideLayout108.xml"/><Relationship Id="rId10" Type="http://schemas.openxmlformats.org/officeDocument/2006/relationships/slideLayout" Target="../slideLayouts/slideLayout109.xml"/></Relationships>
</file>

<file path=ppt/slideMasters/_rels/slideMaster11.xml.rels><?xml version="1.0" encoding="UTF-8" standalone="yes"?>
<Relationships xmlns="http://schemas.openxmlformats.org/package/2006/relationships"><Relationship Id="rId11" Type="http://schemas.openxmlformats.org/officeDocument/2006/relationships/slideLayout" Target="../slideLayouts/slideLayout121.xml"/><Relationship Id="rId12" Type="http://schemas.openxmlformats.org/officeDocument/2006/relationships/theme" Target="../theme/theme11.xml"/><Relationship Id="rId1" Type="http://schemas.openxmlformats.org/officeDocument/2006/relationships/slideLayout" Target="../slideLayouts/slideLayout111.xml"/><Relationship Id="rId2" Type="http://schemas.openxmlformats.org/officeDocument/2006/relationships/slideLayout" Target="../slideLayouts/slideLayout112.xml"/><Relationship Id="rId3" Type="http://schemas.openxmlformats.org/officeDocument/2006/relationships/slideLayout" Target="../slideLayouts/slideLayout113.xml"/><Relationship Id="rId4" Type="http://schemas.openxmlformats.org/officeDocument/2006/relationships/slideLayout" Target="../slideLayouts/slideLayout114.xml"/><Relationship Id="rId5" Type="http://schemas.openxmlformats.org/officeDocument/2006/relationships/slideLayout" Target="../slideLayouts/slideLayout115.xml"/><Relationship Id="rId6" Type="http://schemas.openxmlformats.org/officeDocument/2006/relationships/slideLayout" Target="../slideLayouts/slideLayout116.xml"/><Relationship Id="rId7" Type="http://schemas.openxmlformats.org/officeDocument/2006/relationships/slideLayout" Target="../slideLayouts/slideLayout117.xml"/><Relationship Id="rId8" Type="http://schemas.openxmlformats.org/officeDocument/2006/relationships/slideLayout" Target="../slideLayouts/slideLayout118.xml"/><Relationship Id="rId9" Type="http://schemas.openxmlformats.org/officeDocument/2006/relationships/slideLayout" Target="../slideLayouts/slideLayout119.xml"/><Relationship Id="rId10" Type="http://schemas.openxmlformats.org/officeDocument/2006/relationships/slideLayout" Target="../slideLayouts/slideLayout120.xml"/></Relationships>
</file>

<file path=ppt/slideMasters/_rels/slideMaster12.xml.rels><?xml version="1.0" encoding="UTF-8" standalone="yes"?>
<Relationships xmlns="http://schemas.openxmlformats.org/package/2006/relationships"><Relationship Id="rId11" Type="http://schemas.openxmlformats.org/officeDocument/2006/relationships/slideLayout" Target="../slideLayouts/slideLayout132.xml"/><Relationship Id="rId12" Type="http://schemas.openxmlformats.org/officeDocument/2006/relationships/theme" Target="../theme/theme12.xml"/><Relationship Id="rId1" Type="http://schemas.openxmlformats.org/officeDocument/2006/relationships/slideLayout" Target="../slideLayouts/slideLayout122.xml"/><Relationship Id="rId2" Type="http://schemas.openxmlformats.org/officeDocument/2006/relationships/slideLayout" Target="../slideLayouts/slideLayout123.xml"/><Relationship Id="rId3" Type="http://schemas.openxmlformats.org/officeDocument/2006/relationships/slideLayout" Target="../slideLayouts/slideLayout124.xml"/><Relationship Id="rId4" Type="http://schemas.openxmlformats.org/officeDocument/2006/relationships/slideLayout" Target="../slideLayouts/slideLayout125.xml"/><Relationship Id="rId5" Type="http://schemas.openxmlformats.org/officeDocument/2006/relationships/slideLayout" Target="../slideLayouts/slideLayout126.xml"/><Relationship Id="rId6" Type="http://schemas.openxmlformats.org/officeDocument/2006/relationships/slideLayout" Target="../slideLayouts/slideLayout127.xml"/><Relationship Id="rId7" Type="http://schemas.openxmlformats.org/officeDocument/2006/relationships/slideLayout" Target="../slideLayouts/slideLayout128.xml"/><Relationship Id="rId8" Type="http://schemas.openxmlformats.org/officeDocument/2006/relationships/slideLayout" Target="../slideLayouts/slideLayout129.xml"/><Relationship Id="rId9" Type="http://schemas.openxmlformats.org/officeDocument/2006/relationships/slideLayout" Target="../slideLayouts/slideLayout130.xml"/><Relationship Id="rId10" Type="http://schemas.openxmlformats.org/officeDocument/2006/relationships/slideLayout" Target="../slideLayouts/slideLayout131.xml"/></Relationships>
</file>

<file path=ppt/slideMasters/_rels/slideMaster13.xml.rels><?xml version="1.0" encoding="UTF-8" standalone="yes"?>
<Relationships xmlns="http://schemas.openxmlformats.org/package/2006/relationships"><Relationship Id="rId11" Type="http://schemas.openxmlformats.org/officeDocument/2006/relationships/slideLayout" Target="../slideLayouts/slideLayout143.xml"/><Relationship Id="rId12" Type="http://schemas.openxmlformats.org/officeDocument/2006/relationships/theme" Target="../theme/theme13.xml"/><Relationship Id="rId1" Type="http://schemas.openxmlformats.org/officeDocument/2006/relationships/slideLayout" Target="../slideLayouts/slideLayout133.xml"/><Relationship Id="rId2" Type="http://schemas.openxmlformats.org/officeDocument/2006/relationships/slideLayout" Target="../slideLayouts/slideLayout134.xml"/><Relationship Id="rId3" Type="http://schemas.openxmlformats.org/officeDocument/2006/relationships/slideLayout" Target="../slideLayouts/slideLayout135.xml"/><Relationship Id="rId4" Type="http://schemas.openxmlformats.org/officeDocument/2006/relationships/slideLayout" Target="../slideLayouts/slideLayout136.xml"/><Relationship Id="rId5" Type="http://schemas.openxmlformats.org/officeDocument/2006/relationships/slideLayout" Target="../slideLayouts/slideLayout137.xml"/><Relationship Id="rId6" Type="http://schemas.openxmlformats.org/officeDocument/2006/relationships/slideLayout" Target="../slideLayouts/slideLayout138.xml"/><Relationship Id="rId7" Type="http://schemas.openxmlformats.org/officeDocument/2006/relationships/slideLayout" Target="../slideLayouts/slideLayout139.xml"/><Relationship Id="rId8" Type="http://schemas.openxmlformats.org/officeDocument/2006/relationships/slideLayout" Target="../slideLayouts/slideLayout140.xml"/><Relationship Id="rId9" Type="http://schemas.openxmlformats.org/officeDocument/2006/relationships/slideLayout" Target="../slideLayouts/slideLayout141.xml"/><Relationship Id="rId10" Type="http://schemas.openxmlformats.org/officeDocument/2006/relationships/slideLayout" Target="../slideLayouts/slideLayout142.xml"/></Relationships>
</file>

<file path=ppt/slideMasters/_rels/slideMaster14.xml.rels><?xml version="1.0" encoding="UTF-8" standalone="yes"?>
<Relationships xmlns="http://schemas.openxmlformats.org/package/2006/relationships"><Relationship Id="rId11" Type="http://schemas.openxmlformats.org/officeDocument/2006/relationships/slideLayout" Target="../slideLayouts/slideLayout154.xml"/><Relationship Id="rId12" Type="http://schemas.openxmlformats.org/officeDocument/2006/relationships/theme" Target="../theme/theme14.xml"/><Relationship Id="rId1" Type="http://schemas.openxmlformats.org/officeDocument/2006/relationships/slideLayout" Target="../slideLayouts/slideLayout144.xml"/><Relationship Id="rId2" Type="http://schemas.openxmlformats.org/officeDocument/2006/relationships/slideLayout" Target="../slideLayouts/slideLayout145.xml"/><Relationship Id="rId3" Type="http://schemas.openxmlformats.org/officeDocument/2006/relationships/slideLayout" Target="../slideLayouts/slideLayout146.xml"/><Relationship Id="rId4" Type="http://schemas.openxmlformats.org/officeDocument/2006/relationships/slideLayout" Target="../slideLayouts/slideLayout147.xml"/><Relationship Id="rId5" Type="http://schemas.openxmlformats.org/officeDocument/2006/relationships/slideLayout" Target="../slideLayouts/slideLayout148.xml"/><Relationship Id="rId6" Type="http://schemas.openxmlformats.org/officeDocument/2006/relationships/slideLayout" Target="../slideLayouts/slideLayout149.xml"/><Relationship Id="rId7" Type="http://schemas.openxmlformats.org/officeDocument/2006/relationships/slideLayout" Target="../slideLayouts/slideLayout150.xml"/><Relationship Id="rId8" Type="http://schemas.openxmlformats.org/officeDocument/2006/relationships/slideLayout" Target="../slideLayouts/slideLayout151.xml"/><Relationship Id="rId9" Type="http://schemas.openxmlformats.org/officeDocument/2006/relationships/slideLayout" Target="../slideLayouts/slideLayout152.xml"/><Relationship Id="rId10" Type="http://schemas.openxmlformats.org/officeDocument/2006/relationships/slideLayout" Target="../slideLayouts/slideLayout153.xml"/></Relationships>
</file>

<file path=ppt/slideMasters/_rels/slideMaster15.xml.rels><?xml version="1.0" encoding="UTF-8" standalone="yes"?>
<Relationships xmlns="http://schemas.openxmlformats.org/package/2006/relationships"><Relationship Id="rId11" Type="http://schemas.openxmlformats.org/officeDocument/2006/relationships/slideLayout" Target="../slideLayouts/slideLayout165.xml"/><Relationship Id="rId12" Type="http://schemas.openxmlformats.org/officeDocument/2006/relationships/theme" Target="../theme/theme15.xml"/><Relationship Id="rId1" Type="http://schemas.openxmlformats.org/officeDocument/2006/relationships/slideLayout" Target="../slideLayouts/slideLayout155.xml"/><Relationship Id="rId2" Type="http://schemas.openxmlformats.org/officeDocument/2006/relationships/slideLayout" Target="../slideLayouts/slideLayout156.xml"/><Relationship Id="rId3" Type="http://schemas.openxmlformats.org/officeDocument/2006/relationships/slideLayout" Target="../slideLayouts/slideLayout157.xml"/><Relationship Id="rId4" Type="http://schemas.openxmlformats.org/officeDocument/2006/relationships/slideLayout" Target="../slideLayouts/slideLayout158.xml"/><Relationship Id="rId5" Type="http://schemas.openxmlformats.org/officeDocument/2006/relationships/slideLayout" Target="../slideLayouts/slideLayout159.xml"/><Relationship Id="rId6" Type="http://schemas.openxmlformats.org/officeDocument/2006/relationships/slideLayout" Target="../slideLayouts/slideLayout160.xml"/><Relationship Id="rId7" Type="http://schemas.openxmlformats.org/officeDocument/2006/relationships/slideLayout" Target="../slideLayouts/slideLayout161.xml"/><Relationship Id="rId8" Type="http://schemas.openxmlformats.org/officeDocument/2006/relationships/slideLayout" Target="../slideLayouts/slideLayout162.xml"/><Relationship Id="rId9" Type="http://schemas.openxmlformats.org/officeDocument/2006/relationships/slideLayout" Target="../slideLayouts/slideLayout163.xml"/><Relationship Id="rId10" Type="http://schemas.openxmlformats.org/officeDocument/2006/relationships/slideLayout" Target="../slideLayouts/slideLayout164.xml"/></Relationships>
</file>

<file path=ppt/slideMasters/_rels/slideMaster16.xml.rels><?xml version="1.0" encoding="UTF-8" standalone="yes"?>
<Relationships xmlns="http://schemas.openxmlformats.org/package/2006/relationships"><Relationship Id="rId11" Type="http://schemas.openxmlformats.org/officeDocument/2006/relationships/slideLayout" Target="../slideLayouts/slideLayout176.xml"/><Relationship Id="rId12" Type="http://schemas.openxmlformats.org/officeDocument/2006/relationships/theme" Target="../theme/theme16.xml"/><Relationship Id="rId1" Type="http://schemas.openxmlformats.org/officeDocument/2006/relationships/slideLayout" Target="../slideLayouts/slideLayout166.xml"/><Relationship Id="rId2" Type="http://schemas.openxmlformats.org/officeDocument/2006/relationships/slideLayout" Target="../slideLayouts/slideLayout167.xml"/><Relationship Id="rId3" Type="http://schemas.openxmlformats.org/officeDocument/2006/relationships/slideLayout" Target="../slideLayouts/slideLayout168.xml"/><Relationship Id="rId4" Type="http://schemas.openxmlformats.org/officeDocument/2006/relationships/slideLayout" Target="../slideLayouts/slideLayout169.xml"/><Relationship Id="rId5" Type="http://schemas.openxmlformats.org/officeDocument/2006/relationships/slideLayout" Target="../slideLayouts/slideLayout170.xml"/><Relationship Id="rId6" Type="http://schemas.openxmlformats.org/officeDocument/2006/relationships/slideLayout" Target="../slideLayouts/slideLayout171.xml"/><Relationship Id="rId7" Type="http://schemas.openxmlformats.org/officeDocument/2006/relationships/slideLayout" Target="../slideLayouts/slideLayout172.xml"/><Relationship Id="rId8" Type="http://schemas.openxmlformats.org/officeDocument/2006/relationships/slideLayout" Target="../slideLayouts/slideLayout173.xml"/><Relationship Id="rId9" Type="http://schemas.openxmlformats.org/officeDocument/2006/relationships/slideLayout" Target="../slideLayouts/slideLayout174.xml"/><Relationship Id="rId10" Type="http://schemas.openxmlformats.org/officeDocument/2006/relationships/slideLayout" Target="../slideLayouts/slideLayout175.xml"/></Relationships>
</file>

<file path=ppt/slideMasters/_rels/slideMaster17.xml.rels><?xml version="1.0" encoding="UTF-8" standalone="yes"?>
<Relationships xmlns="http://schemas.openxmlformats.org/package/2006/relationships"><Relationship Id="rId11" Type="http://schemas.openxmlformats.org/officeDocument/2006/relationships/slideLayout" Target="../slideLayouts/slideLayout187.xml"/><Relationship Id="rId12" Type="http://schemas.openxmlformats.org/officeDocument/2006/relationships/theme" Target="../theme/theme17.xml"/><Relationship Id="rId1" Type="http://schemas.openxmlformats.org/officeDocument/2006/relationships/slideLayout" Target="../slideLayouts/slideLayout177.xml"/><Relationship Id="rId2" Type="http://schemas.openxmlformats.org/officeDocument/2006/relationships/slideLayout" Target="../slideLayouts/slideLayout178.xml"/><Relationship Id="rId3" Type="http://schemas.openxmlformats.org/officeDocument/2006/relationships/slideLayout" Target="../slideLayouts/slideLayout179.xml"/><Relationship Id="rId4" Type="http://schemas.openxmlformats.org/officeDocument/2006/relationships/slideLayout" Target="../slideLayouts/slideLayout180.xml"/><Relationship Id="rId5" Type="http://schemas.openxmlformats.org/officeDocument/2006/relationships/slideLayout" Target="../slideLayouts/slideLayout181.xml"/><Relationship Id="rId6" Type="http://schemas.openxmlformats.org/officeDocument/2006/relationships/slideLayout" Target="../slideLayouts/slideLayout182.xml"/><Relationship Id="rId7" Type="http://schemas.openxmlformats.org/officeDocument/2006/relationships/slideLayout" Target="../slideLayouts/slideLayout183.xml"/><Relationship Id="rId8" Type="http://schemas.openxmlformats.org/officeDocument/2006/relationships/slideLayout" Target="../slideLayouts/slideLayout184.xml"/><Relationship Id="rId9" Type="http://schemas.openxmlformats.org/officeDocument/2006/relationships/slideLayout" Target="../slideLayouts/slideLayout185.xml"/><Relationship Id="rId10" Type="http://schemas.openxmlformats.org/officeDocument/2006/relationships/slideLayout" Target="../slideLayouts/slideLayout186.xml"/></Relationships>
</file>

<file path=ppt/slideMasters/_rels/slideMaster18.xml.rels><?xml version="1.0" encoding="UTF-8" standalone="yes"?>
<Relationships xmlns="http://schemas.openxmlformats.org/package/2006/relationships"><Relationship Id="rId11" Type="http://schemas.openxmlformats.org/officeDocument/2006/relationships/slideLayout" Target="../slideLayouts/slideLayout198.xml"/><Relationship Id="rId12" Type="http://schemas.openxmlformats.org/officeDocument/2006/relationships/theme" Target="../theme/theme18.xml"/><Relationship Id="rId1" Type="http://schemas.openxmlformats.org/officeDocument/2006/relationships/slideLayout" Target="../slideLayouts/slideLayout188.xml"/><Relationship Id="rId2" Type="http://schemas.openxmlformats.org/officeDocument/2006/relationships/slideLayout" Target="../slideLayouts/slideLayout189.xml"/><Relationship Id="rId3" Type="http://schemas.openxmlformats.org/officeDocument/2006/relationships/slideLayout" Target="../slideLayouts/slideLayout190.xml"/><Relationship Id="rId4" Type="http://schemas.openxmlformats.org/officeDocument/2006/relationships/slideLayout" Target="../slideLayouts/slideLayout191.xml"/><Relationship Id="rId5" Type="http://schemas.openxmlformats.org/officeDocument/2006/relationships/slideLayout" Target="../slideLayouts/slideLayout192.xml"/><Relationship Id="rId6" Type="http://schemas.openxmlformats.org/officeDocument/2006/relationships/slideLayout" Target="../slideLayouts/slideLayout193.xml"/><Relationship Id="rId7" Type="http://schemas.openxmlformats.org/officeDocument/2006/relationships/slideLayout" Target="../slideLayouts/slideLayout194.xml"/><Relationship Id="rId8" Type="http://schemas.openxmlformats.org/officeDocument/2006/relationships/slideLayout" Target="../slideLayouts/slideLayout195.xml"/><Relationship Id="rId9" Type="http://schemas.openxmlformats.org/officeDocument/2006/relationships/slideLayout" Target="../slideLayouts/slideLayout196.xml"/><Relationship Id="rId10" Type="http://schemas.openxmlformats.org/officeDocument/2006/relationships/slideLayout" Target="../slideLayouts/slideLayout197.xml"/></Relationships>
</file>

<file path=ppt/slideMasters/_rels/slideMaster19.xml.rels><?xml version="1.0" encoding="UTF-8" standalone="yes"?>
<Relationships xmlns="http://schemas.openxmlformats.org/package/2006/relationships"><Relationship Id="rId11" Type="http://schemas.openxmlformats.org/officeDocument/2006/relationships/slideLayout" Target="../slideLayouts/slideLayout209.xml"/><Relationship Id="rId12" Type="http://schemas.openxmlformats.org/officeDocument/2006/relationships/theme" Target="../theme/theme19.xml"/><Relationship Id="rId1" Type="http://schemas.openxmlformats.org/officeDocument/2006/relationships/slideLayout" Target="../slideLayouts/slideLayout199.xml"/><Relationship Id="rId2" Type="http://schemas.openxmlformats.org/officeDocument/2006/relationships/slideLayout" Target="../slideLayouts/slideLayout200.xml"/><Relationship Id="rId3" Type="http://schemas.openxmlformats.org/officeDocument/2006/relationships/slideLayout" Target="../slideLayouts/slideLayout201.xml"/><Relationship Id="rId4" Type="http://schemas.openxmlformats.org/officeDocument/2006/relationships/slideLayout" Target="../slideLayouts/slideLayout202.xml"/><Relationship Id="rId5" Type="http://schemas.openxmlformats.org/officeDocument/2006/relationships/slideLayout" Target="../slideLayouts/slideLayout203.xml"/><Relationship Id="rId6" Type="http://schemas.openxmlformats.org/officeDocument/2006/relationships/slideLayout" Target="../slideLayouts/slideLayout204.xml"/><Relationship Id="rId7" Type="http://schemas.openxmlformats.org/officeDocument/2006/relationships/slideLayout" Target="../slideLayouts/slideLayout205.xml"/><Relationship Id="rId8" Type="http://schemas.openxmlformats.org/officeDocument/2006/relationships/slideLayout" Target="../slideLayouts/slideLayout206.xml"/><Relationship Id="rId9" Type="http://schemas.openxmlformats.org/officeDocument/2006/relationships/slideLayout" Target="../slideLayouts/slideLayout207.xml"/><Relationship Id="rId10" Type="http://schemas.openxmlformats.org/officeDocument/2006/relationships/slideLayout" Target="../slideLayouts/slideLayout208.xml"/></Relationships>
</file>

<file path=ppt/slideMasters/_rels/slideMaster20.xml.rels><?xml version="1.0" encoding="UTF-8" standalone="yes"?>
<Relationships xmlns="http://schemas.openxmlformats.org/package/2006/relationships"><Relationship Id="rId11" Type="http://schemas.openxmlformats.org/officeDocument/2006/relationships/slideLayout" Target="../slideLayouts/slideLayout220.xml"/><Relationship Id="rId12" Type="http://schemas.openxmlformats.org/officeDocument/2006/relationships/theme" Target="../theme/theme20.xml"/><Relationship Id="rId1" Type="http://schemas.openxmlformats.org/officeDocument/2006/relationships/slideLayout" Target="../slideLayouts/slideLayout210.xml"/><Relationship Id="rId2" Type="http://schemas.openxmlformats.org/officeDocument/2006/relationships/slideLayout" Target="../slideLayouts/slideLayout211.xml"/><Relationship Id="rId3" Type="http://schemas.openxmlformats.org/officeDocument/2006/relationships/slideLayout" Target="../slideLayouts/slideLayout212.xml"/><Relationship Id="rId4" Type="http://schemas.openxmlformats.org/officeDocument/2006/relationships/slideLayout" Target="../slideLayouts/slideLayout213.xml"/><Relationship Id="rId5" Type="http://schemas.openxmlformats.org/officeDocument/2006/relationships/slideLayout" Target="../slideLayouts/slideLayout214.xml"/><Relationship Id="rId6" Type="http://schemas.openxmlformats.org/officeDocument/2006/relationships/slideLayout" Target="../slideLayouts/slideLayout215.xml"/><Relationship Id="rId7" Type="http://schemas.openxmlformats.org/officeDocument/2006/relationships/slideLayout" Target="../slideLayouts/slideLayout216.xml"/><Relationship Id="rId8" Type="http://schemas.openxmlformats.org/officeDocument/2006/relationships/slideLayout" Target="../slideLayouts/slideLayout217.xml"/><Relationship Id="rId9" Type="http://schemas.openxmlformats.org/officeDocument/2006/relationships/slideLayout" Target="../slideLayouts/slideLayout218.xml"/><Relationship Id="rId10" Type="http://schemas.openxmlformats.org/officeDocument/2006/relationships/slideLayout" Target="../slideLayouts/slideLayout219.xml"/></Relationships>
</file>

<file path=ppt/slideMasters/_rels/slideMaster21.xml.rels><?xml version="1.0" encoding="UTF-8" standalone="yes"?>
<Relationships xmlns="http://schemas.openxmlformats.org/package/2006/relationships"><Relationship Id="rId11" Type="http://schemas.openxmlformats.org/officeDocument/2006/relationships/slideLayout" Target="../slideLayouts/slideLayout231.xml"/><Relationship Id="rId12" Type="http://schemas.openxmlformats.org/officeDocument/2006/relationships/theme" Target="../theme/theme21.xml"/><Relationship Id="rId1" Type="http://schemas.openxmlformats.org/officeDocument/2006/relationships/slideLayout" Target="../slideLayouts/slideLayout221.xml"/><Relationship Id="rId2" Type="http://schemas.openxmlformats.org/officeDocument/2006/relationships/slideLayout" Target="../slideLayouts/slideLayout222.xml"/><Relationship Id="rId3" Type="http://schemas.openxmlformats.org/officeDocument/2006/relationships/slideLayout" Target="../slideLayouts/slideLayout223.xml"/><Relationship Id="rId4" Type="http://schemas.openxmlformats.org/officeDocument/2006/relationships/slideLayout" Target="../slideLayouts/slideLayout224.xml"/><Relationship Id="rId5" Type="http://schemas.openxmlformats.org/officeDocument/2006/relationships/slideLayout" Target="../slideLayouts/slideLayout225.xml"/><Relationship Id="rId6" Type="http://schemas.openxmlformats.org/officeDocument/2006/relationships/slideLayout" Target="../slideLayouts/slideLayout226.xml"/><Relationship Id="rId7" Type="http://schemas.openxmlformats.org/officeDocument/2006/relationships/slideLayout" Target="../slideLayouts/slideLayout227.xml"/><Relationship Id="rId8" Type="http://schemas.openxmlformats.org/officeDocument/2006/relationships/slideLayout" Target="../slideLayouts/slideLayout228.xml"/><Relationship Id="rId9" Type="http://schemas.openxmlformats.org/officeDocument/2006/relationships/slideLayout" Target="../slideLayouts/slideLayout229.xml"/><Relationship Id="rId10" Type="http://schemas.openxmlformats.org/officeDocument/2006/relationships/slideLayout" Target="../slideLayouts/slideLayout230.xml"/></Relationships>
</file>

<file path=ppt/slideMasters/_rels/slideMaster22.xml.rels><?xml version="1.0" encoding="UTF-8" standalone="yes"?>
<Relationships xmlns="http://schemas.openxmlformats.org/package/2006/relationships"><Relationship Id="rId11" Type="http://schemas.openxmlformats.org/officeDocument/2006/relationships/slideLayout" Target="../slideLayouts/slideLayout242.xml"/><Relationship Id="rId12" Type="http://schemas.openxmlformats.org/officeDocument/2006/relationships/theme" Target="../theme/theme22.xml"/><Relationship Id="rId1" Type="http://schemas.openxmlformats.org/officeDocument/2006/relationships/slideLayout" Target="../slideLayouts/slideLayout232.xml"/><Relationship Id="rId2" Type="http://schemas.openxmlformats.org/officeDocument/2006/relationships/slideLayout" Target="../slideLayouts/slideLayout233.xml"/><Relationship Id="rId3" Type="http://schemas.openxmlformats.org/officeDocument/2006/relationships/slideLayout" Target="../slideLayouts/slideLayout234.xml"/><Relationship Id="rId4" Type="http://schemas.openxmlformats.org/officeDocument/2006/relationships/slideLayout" Target="../slideLayouts/slideLayout235.xml"/><Relationship Id="rId5" Type="http://schemas.openxmlformats.org/officeDocument/2006/relationships/slideLayout" Target="../slideLayouts/slideLayout236.xml"/><Relationship Id="rId6" Type="http://schemas.openxmlformats.org/officeDocument/2006/relationships/slideLayout" Target="../slideLayouts/slideLayout237.xml"/><Relationship Id="rId7" Type="http://schemas.openxmlformats.org/officeDocument/2006/relationships/slideLayout" Target="../slideLayouts/slideLayout238.xml"/><Relationship Id="rId8" Type="http://schemas.openxmlformats.org/officeDocument/2006/relationships/slideLayout" Target="../slideLayouts/slideLayout239.xml"/><Relationship Id="rId9" Type="http://schemas.openxmlformats.org/officeDocument/2006/relationships/slideLayout" Target="../slideLayouts/slideLayout240.xml"/><Relationship Id="rId10" Type="http://schemas.openxmlformats.org/officeDocument/2006/relationships/slideLayout" Target="../slideLayouts/slideLayout241.xml"/></Relationships>
</file>

<file path=ppt/slideMasters/_rels/slideMaster23.xml.rels><?xml version="1.0" encoding="UTF-8" standalone="yes"?>
<Relationships xmlns="http://schemas.openxmlformats.org/package/2006/relationships"><Relationship Id="rId11" Type="http://schemas.openxmlformats.org/officeDocument/2006/relationships/slideLayout" Target="../slideLayouts/slideLayout253.xml"/><Relationship Id="rId12" Type="http://schemas.openxmlformats.org/officeDocument/2006/relationships/theme" Target="../theme/theme23.xml"/><Relationship Id="rId1" Type="http://schemas.openxmlformats.org/officeDocument/2006/relationships/slideLayout" Target="../slideLayouts/slideLayout243.xml"/><Relationship Id="rId2" Type="http://schemas.openxmlformats.org/officeDocument/2006/relationships/slideLayout" Target="../slideLayouts/slideLayout244.xml"/><Relationship Id="rId3" Type="http://schemas.openxmlformats.org/officeDocument/2006/relationships/slideLayout" Target="../slideLayouts/slideLayout245.xml"/><Relationship Id="rId4" Type="http://schemas.openxmlformats.org/officeDocument/2006/relationships/slideLayout" Target="../slideLayouts/slideLayout246.xml"/><Relationship Id="rId5" Type="http://schemas.openxmlformats.org/officeDocument/2006/relationships/slideLayout" Target="../slideLayouts/slideLayout247.xml"/><Relationship Id="rId6" Type="http://schemas.openxmlformats.org/officeDocument/2006/relationships/slideLayout" Target="../slideLayouts/slideLayout248.xml"/><Relationship Id="rId7" Type="http://schemas.openxmlformats.org/officeDocument/2006/relationships/slideLayout" Target="../slideLayouts/slideLayout249.xml"/><Relationship Id="rId8" Type="http://schemas.openxmlformats.org/officeDocument/2006/relationships/slideLayout" Target="../slideLayouts/slideLayout250.xml"/><Relationship Id="rId9" Type="http://schemas.openxmlformats.org/officeDocument/2006/relationships/slideLayout" Target="../slideLayouts/slideLayout251.xml"/><Relationship Id="rId10" Type="http://schemas.openxmlformats.org/officeDocument/2006/relationships/slideLayout" Target="../slideLayouts/slideLayout252.xml"/></Relationships>
</file>

<file path=ppt/slideMasters/_rels/slideMaster24.xml.rels><?xml version="1.0" encoding="UTF-8" standalone="yes"?>
<Relationships xmlns="http://schemas.openxmlformats.org/package/2006/relationships"><Relationship Id="rId11" Type="http://schemas.openxmlformats.org/officeDocument/2006/relationships/slideLayout" Target="../slideLayouts/slideLayout264.xml"/><Relationship Id="rId12" Type="http://schemas.openxmlformats.org/officeDocument/2006/relationships/theme" Target="../theme/theme24.xml"/><Relationship Id="rId1" Type="http://schemas.openxmlformats.org/officeDocument/2006/relationships/slideLayout" Target="../slideLayouts/slideLayout254.xml"/><Relationship Id="rId2" Type="http://schemas.openxmlformats.org/officeDocument/2006/relationships/slideLayout" Target="../slideLayouts/slideLayout255.xml"/><Relationship Id="rId3" Type="http://schemas.openxmlformats.org/officeDocument/2006/relationships/slideLayout" Target="../slideLayouts/slideLayout256.xml"/><Relationship Id="rId4" Type="http://schemas.openxmlformats.org/officeDocument/2006/relationships/slideLayout" Target="../slideLayouts/slideLayout257.xml"/><Relationship Id="rId5" Type="http://schemas.openxmlformats.org/officeDocument/2006/relationships/slideLayout" Target="../slideLayouts/slideLayout258.xml"/><Relationship Id="rId6" Type="http://schemas.openxmlformats.org/officeDocument/2006/relationships/slideLayout" Target="../slideLayouts/slideLayout259.xml"/><Relationship Id="rId7" Type="http://schemas.openxmlformats.org/officeDocument/2006/relationships/slideLayout" Target="../slideLayouts/slideLayout260.xml"/><Relationship Id="rId8" Type="http://schemas.openxmlformats.org/officeDocument/2006/relationships/slideLayout" Target="../slideLayouts/slideLayout261.xml"/><Relationship Id="rId9" Type="http://schemas.openxmlformats.org/officeDocument/2006/relationships/slideLayout" Target="../slideLayouts/slideLayout262.xml"/><Relationship Id="rId10" Type="http://schemas.openxmlformats.org/officeDocument/2006/relationships/slideLayout" Target="../slideLayouts/slideLayout263.xml"/></Relationships>
</file>

<file path=ppt/slideMasters/_rels/slideMaster25.xml.rels><?xml version="1.0" encoding="UTF-8" standalone="yes"?>
<Relationships xmlns="http://schemas.openxmlformats.org/package/2006/relationships"><Relationship Id="rId11" Type="http://schemas.openxmlformats.org/officeDocument/2006/relationships/slideLayout" Target="../slideLayouts/slideLayout275.xml"/><Relationship Id="rId12" Type="http://schemas.openxmlformats.org/officeDocument/2006/relationships/theme" Target="../theme/theme25.xml"/><Relationship Id="rId1" Type="http://schemas.openxmlformats.org/officeDocument/2006/relationships/slideLayout" Target="../slideLayouts/slideLayout265.xml"/><Relationship Id="rId2" Type="http://schemas.openxmlformats.org/officeDocument/2006/relationships/slideLayout" Target="../slideLayouts/slideLayout266.xml"/><Relationship Id="rId3" Type="http://schemas.openxmlformats.org/officeDocument/2006/relationships/slideLayout" Target="../slideLayouts/slideLayout267.xml"/><Relationship Id="rId4" Type="http://schemas.openxmlformats.org/officeDocument/2006/relationships/slideLayout" Target="../slideLayouts/slideLayout268.xml"/><Relationship Id="rId5" Type="http://schemas.openxmlformats.org/officeDocument/2006/relationships/slideLayout" Target="../slideLayouts/slideLayout269.xml"/><Relationship Id="rId6" Type="http://schemas.openxmlformats.org/officeDocument/2006/relationships/slideLayout" Target="../slideLayouts/slideLayout270.xml"/><Relationship Id="rId7" Type="http://schemas.openxmlformats.org/officeDocument/2006/relationships/slideLayout" Target="../slideLayouts/slideLayout271.xml"/><Relationship Id="rId8" Type="http://schemas.openxmlformats.org/officeDocument/2006/relationships/slideLayout" Target="../slideLayouts/slideLayout272.xml"/><Relationship Id="rId9" Type="http://schemas.openxmlformats.org/officeDocument/2006/relationships/slideLayout" Target="../slideLayouts/slideLayout273.xml"/><Relationship Id="rId10" Type="http://schemas.openxmlformats.org/officeDocument/2006/relationships/slideLayout" Target="../slideLayouts/slideLayout274.xml"/></Relationships>
</file>

<file path=ppt/slideMasters/_rels/slideMaster26.xml.rels><?xml version="1.0" encoding="UTF-8" standalone="yes"?>
<Relationships xmlns="http://schemas.openxmlformats.org/package/2006/relationships"><Relationship Id="rId11" Type="http://schemas.openxmlformats.org/officeDocument/2006/relationships/slideLayout" Target="../slideLayouts/slideLayout286.xml"/><Relationship Id="rId12" Type="http://schemas.openxmlformats.org/officeDocument/2006/relationships/theme" Target="../theme/theme26.xml"/><Relationship Id="rId1" Type="http://schemas.openxmlformats.org/officeDocument/2006/relationships/slideLayout" Target="../slideLayouts/slideLayout276.xml"/><Relationship Id="rId2" Type="http://schemas.openxmlformats.org/officeDocument/2006/relationships/slideLayout" Target="../slideLayouts/slideLayout277.xml"/><Relationship Id="rId3" Type="http://schemas.openxmlformats.org/officeDocument/2006/relationships/slideLayout" Target="../slideLayouts/slideLayout278.xml"/><Relationship Id="rId4" Type="http://schemas.openxmlformats.org/officeDocument/2006/relationships/slideLayout" Target="../slideLayouts/slideLayout279.xml"/><Relationship Id="rId5" Type="http://schemas.openxmlformats.org/officeDocument/2006/relationships/slideLayout" Target="../slideLayouts/slideLayout280.xml"/><Relationship Id="rId6" Type="http://schemas.openxmlformats.org/officeDocument/2006/relationships/slideLayout" Target="../slideLayouts/slideLayout281.xml"/><Relationship Id="rId7" Type="http://schemas.openxmlformats.org/officeDocument/2006/relationships/slideLayout" Target="../slideLayouts/slideLayout282.xml"/><Relationship Id="rId8" Type="http://schemas.openxmlformats.org/officeDocument/2006/relationships/slideLayout" Target="../slideLayouts/slideLayout283.xml"/><Relationship Id="rId9" Type="http://schemas.openxmlformats.org/officeDocument/2006/relationships/slideLayout" Target="../slideLayouts/slideLayout284.xml"/><Relationship Id="rId10" Type="http://schemas.openxmlformats.org/officeDocument/2006/relationships/slideLayout" Target="../slideLayouts/slideLayout285.xml"/></Relationships>
</file>

<file path=ppt/slideMasters/_rels/slideMaster27.xml.rels><?xml version="1.0" encoding="UTF-8" standalone="yes"?>
<Relationships xmlns="http://schemas.openxmlformats.org/package/2006/relationships"><Relationship Id="rId11" Type="http://schemas.openxmlformats.org/officeDocument/2006/relationships/slideLayout" Target="../slideLayouts/slideLayout297.xml"/><Relationship Id="rId12" Type="http://schemas.openxmlformats.org/officeDocument/2006/relationships/theme" Target="../theme/theme27.xml"/><Relationship Id="rId1" Type="http://schemas.openxmlformats.org/officeDocument/2006/relationships/slideLayout" Target="../slideLayouts/slideLayout287.xml"/><Relationship Id="rId2" Type="http://schemas.openxmlformats.org/officeDocument/2006/relationships/slideLayout" Target="../slideLayouts/slideLayout288.xml"/><Relationship Id="rId3" Type="http://schemas.openxmlformats.org/officeDocument/2006/relationships/slideLayout" Target="../slideLayouts/slideLayout289.xml"/><Relationship Id="rId4" Type="http://schemas.openxmlformats.org/officeDocument/2006/relationships/slideLayout" Target="../slideLayouts/slideLayout290.xml"/><Relationship Id="rId5" Type="http://schemas.openxmlformats.org/officeDocument/2006/relationships/slideLayout" Target="../slideLayouts/slideLayout291.xml"/><Relationship Id="rId6" Type="http://schemas.openxmlformats.org/officeDocument/2006/relationships/slideLayout" Target="../slideLayouts/slideLayout292.xml"/><Relationship Id="rId7" Type="http://schemas.openxmlformats.org/officeDocument/2006/relationships/slideLayout" Target="../slideLayouts/slideLayout293.xml"/><Relationship Id="rId8" Type="http://schemas.openxmlformats.org/officeDocument/2006/relationships/slideLayout" Target="../slideLayouts/slideLayout294.xml"/><Relationship Id="rId9" Type="http://schemas.openxmlformats.org/officeDocument/2006/relationships/slideLayout" Target="../slideLayouts/slideLayout295.xml"/><Relationship Id="rId10" Type="http://schemas.openxmlformats.org/officeDocument/2006/relationships/slideLayout" Target="../slideLayouts/slideLayout296.xml"/></Relationships>
</file>

<file path=ppt/slideMasters/_rels/slideMaster28.xml.rels><?xml version="1.0" encoding="UTF-8" standalone="yes"?>
<Relationships xmlns="http://schemas.openxmlformats.org/package/2006/relationships"><Relationship Id="rId11" Type="http://schemas.openxmlformats.org/officeDocument/2006/relationships/slideLayout" Target="../slideLayouts/slideLayout308.xml"/><Relationship Id="rId12" Type="http://schemas.openxmlformats.org/officeDocument/2006/relationships/theme" Target="../theme/theme28.xml"/><Relationship Id="rId1" Type="http://schemas.openxmlformats.org/officeDocument/2006/relationships/slideLayout" Target="../slideLayouts/slideLayout298.xml"/><Relationship Id="rId2" Type="http://schemas.openxmlformats.org/officeDocument/2006/relationships/slideLayout" Target="../slideLayouts/slideLayout299.xml"/><Relationship Id="rId3" Type="http://schemas.openxmlformats.org/officeDocument/2006/relationships/slideLayout" Target="../slideLayouts/slideLayout300.xml"/><Relationship Id="rId4" Type="http://schemas.openxmlformats.org/officeDocument/2006/relationships/slideLayout" Target="../slideLayouts/slideLayout301.xml"/><Relationship Id="rId5" Type="http://schemas.openxmlformats.org/officeDocument/2006/relationships/slideLayout" Target="../slideLayouts/slideLayout302.xml"/><Relationship Id="rId6" Type="http://schemas.openxmlformats.org/officeDocument/2006/relationships/slideLayout" Target="../slideLayouts/slideLayout303.xml"/><Relationship Id="rId7" Type="http://schemas.openxmlformats.org/officeDocument/2006/relationships/slideLayout" Target="../slideLayouts/slideLayout304.xml"/><Relationship Id="rId8" Type="http://schemas.openxmlformats.org/officeDocument/2006/relationships/slideLayout" Target="../slideLayouts/slideLayout305.xml"/><Relationship Id="rId9" Type="http://schemas.openxmlformats.org/officeDocument/2006/relationships/slideLayout" Target="../slideLayouts/slideLayout306.xml"/><Relationship Id="rId10" Type="http://schemas.openxmlformats.org/officeDocument/2006/relationships/slideLayout" Target="../slideLayouts/slideLayout307.xml"/></Relationships>
</file>

<file path=ppt/slideMasters/_rels/slideMaster29.xml.rels><?xml version="1.0" encoding="UTF-8" standalone="yes"?>
<Relationships xmlns="http://schemas.openxmlformats.org/package/2006/relationships"><Relationship Id="rId11" Type="http://schemas.openxmlformats.org/officeDocument/2006/relationships/slideLayout" Target="../slideLayouts/slideLayout319.xml"/><Relationship Id="rId12" Type="http://schemas.openxmlformats.org/officeDocument/2006/relationships/theme" Target="../theme/theme29.xml"/><Relationship Id="rId1" Type="http://schemas.openxmlformats.org/officeDocument/2006/relationships/slideLayout" Target="../slideLayouts/slideLayout309.xml"/><Relationship Id="rId2" Type="http://schemas.openxmlformats.org/officeDocument/2006/relationships/slideLayout" Target="../slideLayouts/slideLayout310.xml"/><Relationship Id="rId3" Type="http://schemas.openxmlformats.org/officeDocument/2006/relationships/slideLayout" Target="../slideLayouts/slideLayout311.xml"/><Relationship Id="rId4" Type="http://schemas.openxmlformats.org/officeDocument/2006/relationships/slideLayout" Target="../slideLayouts/slideLayout312.xml"/><Relationship Id="rId5" Type="http://schemas.openxmlformats.org/officeDocument/2006/relationships/slideLayout" Target="../slideLayouts/slideLayout313.xml"/><Relationship Id="rId6" Type="http://schemas.openxmlformats.org/officeDocument/2006/relationships/slideLayout" Target="../slideLayouts/slideLayout314.xml"/><Relationship Id="rId7" Type="http://schemas.openxmlformats.org/officeDocument/2006/relationships/slideLayout" Target="../slideLayouts/slideLayout315.xml"/><Relationship Id="rId8" Type="http://schemas.openxmlformats.org/officeDocument/2006/relationships/slideLayout" Target="../slideLayouts/slideLayout316.xml"/><Relationship Id="rId9" Type="http://schemas.openxmlformats.org/officeDocument/2006/relationships/slideLayout" Target="../slideLayouts/slideLayout317.xml"/><Relationship Id="rId10" Type="http://schemas.openxmlformats.org/officeDocument/2006/relationships/slideLayout" Target="../slideLayouts/slideLayout318.xml"/></Relationships>
</file>

<file path=ppt/slideMasters/_rels/slideMaster30.xml.rels><?xml version="1.0" encoding="UTF-8" standalone="yes"?>
<Relationships xmlns="http://schemas.openxmlformats.org/package/2006/relationships"><Relationship Id="rId11" Type="http://schemas.openxmlformats.org/officeDocument/2006/relationships/slideLayout" Target="../slideLayouts/slideLayout330.xml"/><Relationship Id="rId12" Type="http://schemas.openxmlformats.org/officeDocument/2006/relationships/theme" Target="../theme/theme30.xml"/><Relationship Id="rId1" Type="http://schemas.openxmlformats.org/officeDocument/2006/relationships/slideLayout" Target="../slideLayouts/slideLayout320.xml"/><Relationship Id="rId2" Type="http://schemas.openxmlformats.org/officeDocument/2006/relationships/slideLayout" Target="../slideLayouts/slideLayout321.xml"/><Relationship Id="rId3" Type="http://schemas.openxmlformats.org/officeDocument/2006/relationships/slideLayout" Target="../slideLayouts/slideLayout322.xml"/><Relationship Id="rId4" Type="http://schemas.openxmlformats.org/officeDocument/2006/relationships/slideLayout" Target="../slideLayouts/slideLayout323.xml"/><Relationship Id="rId5" Type="http://schemas.openxmlformats.org/officeDocument/2006/relationships/slideLayout" Target="../slideLayouts/slideLayout324.xml"/><Relationship Id="rId6" Type="http://schemas.openxmlformats.org/officeDocument/2006/relationships/slideLayout" Target="../slideLayouts/slideLayout325.xml"/><Relationship Id="rId7" Type="http://schemas.openxmlformats.org/officeDocument/2006/relationships/slideLayout" Target="../slideLayouts/slideLayout326.xml"/><Relationship Id="rId8" Type="http://schemas.openxmlformats.org/officeDocument/2006/relationships/slideLayout" Target="../slideLayouts/slideLayout327.xml"/><Relationship Id="rId9" Type="http://schemas.openxmlformats.org/officeDocument/2006/relationships/slideLayout" Target="../slideLayouts/slideLayout328.xml"/><Relationship Id="rId10" Type="http://schemas.openxmlformats.org/officeDocument/2006/relationships/slideLayout" Target="../slideLayouts/slideLayout329.xml"/></Relationships>
</file>

<file path=ppt/slideMasters/_rels/slideMaster31.xml.rels><?xml version="1.0" encoding="UTF-8" standalone="yes"?>
<Relationships xmlns="http://schemas.openxmlformats.org/package/2006/relationships"><Relationship Id="rId11" Type="http://schemas.openxmlformats.org/officeDocument/2006/relationships/slideLayout" Target="../slideLayouts/slideLayout341.xml"/><Relationship Id="rId12" Type="http://schemas.openxmlformats.org/officeDocument/2006/relationships/theme" Target="../theme/theme31.xml"/><Relationship Id="rId1" Type="http://schemas.openxmlformats.org/officeDocument/2006/relationships/slideLayout" Target="../slideLayouts/slideLayout331.xml"/><Relationship Id="rId2" Type="http://schemas.openxmlformats.org/officeDocument/2006/relationships/slideLayout" Target="../slideLayouts/slideLayout332.xml"/><Relationship Id="rId3" Type="http://schemas.openxmlformats.org/officeDocument/2006/relationships/slideLayout" Target="../slideLayouts/slideLayout333.xml"/><Relationship Id="rId4" Type="http://schemas.openxmlformats.org/officeDocument/2006/relationships/slideLayout" Target="../slideLayouts/slideLayout334.xml"/><Relationship Id="rId5" Type="http://schemas.openxmlformats.org/officeDocument/2006/relationships/slideLayout" Target="../slideLayouts/slideLayout335.xml"/><Relationship Id="rId6" Type="http://schemas.openxmlformats.org/officeDocument/2006/relationships/slideLayout" Target="../slideLayouts/slideLayout336.xml"/><Relationship Id="rId7" Type="http://schemas.openxmlformats.org/officeDocument/2006/relationships/slideLayout" Target="../slideLayouts/slideLayout337.xml"/><Relationship Id="rId8" Type="http://schemas.openxmlformats.org/officeDocument/2006/relationships/slideLayout" Target="../slideLayouts/slideLayout338.xml"/><Relationship Id="rId9" Type="http://schemas.openxmlformats.org/officeDocument/2006/relationships/slideLayout" Target="../slideLayouts/slideLayout339.xml"/><Relationship Id="rId10" Type="http://schemas.openxmlformats.org/officeDocument/2006/relationships/slideLayout" Target="../slideLayouts/slideLayout340.xml"/></Relationships>
</file>

<file path=ppt/slideMasters/_rels/slideMaster32.xml.rels><?xml version="1.0" encoding="UTF-8" standalone="yes"?>
<Relationships xmlns="http://schemas.openxmlformats.org/package/2006/relationships"><Relationship Id="rId11" Type="http://schemas.openxmlformats.org/officeDocument/2006/relationships/slideLayout" Target="../slideLayouts/slideLayout352.xml"/><Relationship Id="rId12" Type="http://schemas.openxmlformats.org/officeDocument/2006/relationships/theme" Target="../theme/theme32.xml"/><Relationship Id="rId13" Type="http://schemas.openxmlformats.org/officeDocument/2006/relationships/image" Target="../media/image1.jpeg"/><Relationship Id="rId1" Type="http://schemas.openxmlformats.org/officeDocument/2006/relationships/slideLayout" Target="../slideLayouts/slideLayout342.xml"/><Relationship Id="rId2" Type="http://schemas.openxmlformats.org/officeDocument/2006/relationships/slideLayout" Target="../slideLayouts/slideLayout343.xml"/><Relationship Id="rId3" Type="http://schemas.openxmlformats.org/officeDocument/2006/relationships/slideLayout" Target="../slideLayouts/slideLayout344.xml"/><Relationship Id="rId4" Type="http://schemas.openxmlformats.org/officeDocument/2006/relationships/slideLayout" Target="../slideLayouts/slideLayout345.xml"/><Relationship Id="rId5" Type="http://schemas.openxmlformats.org/officeDocument/2006/relationships/slideLayout" Target="../slideLayouts/slideLayout346.xml"/><Relationship Id="rId6" Type="http://schemas.openxmlformats.org/officeDocument/2006/relationships/slideLayout" Target="../slideLayouts/slideLayout347.xml"/><Relationship Id="rId7" Type="http://schemas.openxmlformats.org/officeDocument/2006/relationships/slideLayout" Target="../slideLayouts/slideLayout348.xml"/><Relationship Id="rId8" Type="http://schemas.openxmlformats.org/officeDocument/2006/relationships/slideLayout" Target="../slideLayouts/slideLayout349.xml"/><Relationship Id="rId9" Type="http://schemas.openxmlformats.org/officeDocument/2006/relationships/slideLayout" Target="../slideLayouts/slideLayout350.xml"/><Relationship Id="rId10" Type="http://schemas.openxmlformats.org/officeDocument/2006/relationships/slideLayout" Target="../slideLayouts/slideLayout351.xml"/></Relationships>
</file>

<file path=ppt/slideMasters/_rels/slideMaster33.xml.rels><?xml version="1.0" encoding="UTF-8" standalone="yes"?>
<Relationships xmlns="http://schemas.openxmlformats.org/package/2006/relationships"><Relationship Id="rId11" Type="http://schemas.openxmlformats.org/officeDocument/2006/relationships/slideLayout" Target="../slideLayouts/slideLayout363.xml"/><Relationship Id="rId12" Type="http://schemas.openxmlformats.org/officeDocument/2006/relationships/theme" Target="../theme/theme33.xml"/><Relationship Id="rId13" Type="http://schemas.openxmlformats.org/officeDocument/2006/relationships/image" Target="../media/image1.jpeg"/><Relationship Id="rId1" Type="http://schemas.openxmlformats.org/officeDocument/2006/relationships/slideLayout" Target="../slideLayouts/slideLayout353.xml"/><Relationship Id="rId2" Type="http://schemas.openxmlformats.org/officeDocument/2006/relationships/slideLayout" Target="../slideLayouts/slideLayout354.xml"/><Relationship Id="rId3" Type="http://schemas.openxmlformats.org/officeDocument/2006/relationships/slideLayout" Target="../slideLayouts/slideLayout355.xml"/><Relationship Id="rId4" Type="http://schemas.openxmlformats.org/officeDocument/2006/relationships/slideLayout" Target="../slideLayouts/slideLayout356.xml"/><Relationship Id="rId5" Type="http://schemas.openxmlformats.org/officeDocument/2006/relationships/slideLayout" Target="../slideLayouts/slideLayout357.xml"/><Relationship Id="rId6" Type="http://schemas.openxmlformats.org/officeDocument/2006/relationships/slideLayout" Target="../slideLayouts/slideLayout358.xml"/><Relationship Id="rId7" Type="http://schemas.openxmlformats.org/officeDocument/2006/relationships/slideLayout" Target="../slideLayouts/slideLayout359.xml"/><Relationship Id="rId8" Type="http://schemas.openxmlformats.org/officeDocument/2006/relationships/slideLayout" Target="../slideLayouts/slideLayout360.xml"/><Relationship Id="rId9" Type="http://schemas.openxmlformats.org/officeDocument/2006/relationships/slideLayout" Target="../slideLayouts/slideLayout361.xml"/><Relationship Id="rId10" Type="http://schemas.openxmlformats.org/officeDocument/2006/relationships/slideLayout" Target="../slideLayouts/slideLayout362.xml"/></Relationships>
</file>

<file path=ppt/slideMasters/_rels/slideMaster34.xml.rels><?xml version="1.0" encoding="UTF-8" standalone="yes"?>
<Relationships xmlns="http://schemas.openxmlformats.org/package/2006/relationships"><Relationship Id="rId11" Type="http://schemas.openxmlformats.org/officeDocument/2006/relationships/slideLayout" Target="../slideLayouts/slideLayout374.xml"/><Relationship Id="rId12" Type="http://schemas.openxmlformats.org/officeDocument/2006/relationships/theme" Target="../theme/theme34.xml"/><Relationship Id="rId13" Type="http://schemas.openxmlformats.org/officeDocument/2006/relationships/image" Target="../media/image1.jpeg"/><Relationship Id="rId1" Type="http://schemas.openxmlformats.org/officeDocument/2006/relationships/slideLayout" Target="../slideLayouts/slideLayout364.xml"/><Relationship Id="rId2" Type="http://schemas.openxmlformats.org/officeDocument/2006/relationships/slideLayout" Target="../slideLayouts/slideLayout365.xml"/><Relationship Id="rId3" Type="http://schemas.openxmlformats.org/officeDocument/2006/relationships/slideLayout" Target="../slideLayouts/slideLayout366.xml"/><Relationship Id="rId4" Type="http://schemas.openxmlformats.org/officeDocument/2006/relationships/slideLayout" Target="../slideLayouts/slideLayout367.xml"/><Relationship Id="rId5" Type="http://schemas.openxmlformats.org/officeDocument/2006/relationships/slideLayout" Target="../slideLayouts/slideLayout368.xml"/><Relationship Id="rId6" Type="http://schemas.openxmlformats.org/officeDocument/2006/relationships/slideLayout" Target="../slideLayouts/slideLayout369.xml"/><Relationship Id="rId7" Type="http://schemas.openxmlformats.org/officeDocument/2006/relationships/slideLayout" Target="../slideLayouts/slideLayout370.xml"/><Relationship Id="rId8" Type="http://schemas.openxmlformats.org/officeDocument/2006/relationships/slideLayout" Target="../slideLayouts/slideLayout371.xml"/><Relationship Id="rId9" Type="http://schemas.openxmlformats.org/officeDocument/2006/relationships/slideLayout" Target="../slideLayouts/slideLayout372.xml"/><Relationship Id="rId10" Type="http://schemas.openxmlformats.org/officeDocument/2006/relationships/slideLayout" Target="../slideLayouts/slideLayout373.xml"/></Relationships>
</file>

<file path=ppt/slideMasters/_rels/slideMaster35.xml.rels><?xml version="1.0" encoding="UTF-8" standalone="yes"?>
<Relationships xmlns="http://schemas.openxmlformats.org/package/2006/relationships"><Relationship Id="rId11" Type="http://schemas.openxmlformats.org/officeDocument/2006/relationships/slideLayout" Target="../slideLayouts/slideLayout385.xml"/><Relationship Id="rId12" Type="http://schemas.openxmlformats.org/officeDocument/2006/relationships/theme" Target="../theme/theme35.xml"/><Relationship Id="rId13" Type="http://schemas.openxmlformats.org/officeDocument/2006/relationships/image" Target="../media/image1.jpeg"/><Relationship Id="rId1" Type="http://schemas.openxmlformats.org/officeDocument/2006/relationships/slideLayout" Target="../slideLayouts/slideLayout375.xml"/><Relationship Id="rId2" Type="http://schemas.openxmlformats.org/officeDocument/2006/relationships/slideLayout" Target="../slideLayouts/slideLayout376.xml"/><Relationship Id="rId3" Type="http://schemas.openxmlformats.org/officeDocument/2006/relationships/slideLayout" Target="../slideLayouts/slideLayout377.xml"/><Relationship Id="rId4" Type="http://schemas.openxmlformats.org/officeDocument/2006/relationships/slideLayout" Target="../slideLayouts/slideLayout378.xml"/><Relationship Id="rId5" Type="http://schemas.openxmlformats.org/officeDocument/2006/relationships/slideLayout" Target="../slideLayouts/slideLayout379.xml"/><Relationship Id="rId6" Type="http://schemas.openxmlformats.org/officeDocument/2006/relationships/slideLayout" Target="../slideLayouts/slideLayout380.xml"/><Relationship Id="rId7" Type="http://schemas.openxmlformats.org/officeDocument/2006/relationships/slideLayout" Target="../slideLayouts/slideLayout381.xml"/><Relationship Id="rId8" Type="http://schemas.openxmlformats.org/officeDocument/2006/relationships/slideLayout" Target="../slideLayouts/slideLayout382.xml"/><Relationship Id="rId9" Type="http://schemas.openxmlformats.org/officeDocument/2006/relationships/slideLayout" Target="../slideLayouts/slideLayout383.xml"/><Relationship Id="rId10" Type="http://schemas.openxmlformats.org/officeDocument/2006/relationships/slideLayout" Target="../slideLayouts/slideLayout384.xml"/></Relationships>
</file>

<file path=ppt/slideMasters/_rels/slideMaster36.xml.rels><?xml version="1.0" encoding="UTF-8" standalone="yes"?>
<Relationships xmlns="http://schemas.openxmlformats.org/package/2006/relationships"><Relationship Id="rId11" Type="http://schemas.openxmlformats.org/officeDocument/2006/relationships/slideLayout" Target="../slideLayouts/slideLayout396.xml"/><Relationship Id="rId12" Type="http://schemas.openxmlformats.org/officeDocument/2006/relationships/theme" Target="../theme/theme36.xml"/><Relationship Id="rId13" Type="http://schemas.openxmlformats.org/officeDocument/2006/relationships/image" Target="../media/image1.jpeg"/><Relationship Id="rId1" Type="http://schemas.openxmlformats.org/officeDocument/2006/relationships/slideLayout" Target="../slideLayouts/slideLayout386.xml"/><Relationship Id="rId2" Type="http://schemas.openxmlformats.org/officeDocument/2006/relationships/slideLayout" Target="../slideLayouts/slideLayout387.xml"/><Relationship Id="rId3" Type="http://schemas.openxmlformats.org/officeDocument/2006/relationships/slideLayout" Target="../slideLayouts/slideLayout388.xml"/><Relationship Id="rId4" Type="http://schemas.openxmlformats.org/officeDocument/2006/relationships/slideLayout" Target="../slideLayouts/slideLayout389.xml"/><Relationship Id="rId5" Type="http://schemas.openxmlformats.org/officeDocument/2006/relationships/slideLayout" Target="../slideLayouts/slideLayout390.xml"/><Relationship Id="rId6" Type="http://schemas.openxmlformats.org/officeDocument/2006/relationships/slideLayout" Target="../slideLayouts/slideLayout391.xml"/><Relationship Id="rId7" Type="http://schemas.openxmlformats.org/officeDocument/2006/relationships/slideLayout" Target="../slideLayouts/slideLayout392.xml"/><Relationship Id="rId8" Type="http://schemas.openxmlformats.org/officeDocument/2006/relationships/slideLayout" Target="../slideLayouts/slideLayout393.xml"/><Relationship Id="rId9" Type="http://schemas.openxmlformats.org/officeDocument/2006/relationships/slideLayout" Target="../slideLayouts/slideLayout394.xml"/><Relationship Id="rId10" Type="http://schemas.openxmlformats.org/officeDocument/2006/relationships/slideLayout" Target="../slideLayouts/slideLayout395.xml"/></Relationships>
</file>

<file path=ppt/slideMasters/_rels/slideMaster37.xml.rels><?xml version="1.0" encoding="UTF-8" standalone="yes"?>
<Relationships xmlns="http://schemas.openxmlformats.org/package/2006/relationships"><Relationship Id="rId11" Type="http://schemas.openxmlformats.org/officeDocument/2006/relationships/slideLayout" Target="../slideLayouts/slideLayout407.xml"/><Relationship Id="rId12" Type="http://schemas.openxmlformats.org/officeDocument/2006/relationships/theme" Target="../theme/theme37.xml"/><Relationship Id="rId13" Type="http://schemas.openxmlformats.org/officeDocument/2006/relationships/image" Target="../media/image1.jpeg"/><Relationship Id="rId1" Type="http://schemas.openxmlformats.org/officeDocument/2006/relationships/slideLayout" Target="../slideLayouts/slideLayout397.xml"/><Relationship Id="rId2" Type="http://schemas.openxmlformats.org/officeDocument/2006/relationships/slideLayout" Target="../slideLayouts/slideLayout398.xml"/><Relationship Id="rId3" Type="http://schemas.openxmlformats.org/officeDocument/2006/relationships/slideLayout" Target="../slideLayouts/slideLayout399.xml"/><Relationship Id="rId4" Type="http://schemas.openxmlformats.org/officeDocument/2006/relationships/slideLayout" Target="../slideLayouts/slideLayout400.xml"/><Relationship Id="rId5" Type="http://schemas.openxmlformats.org/officeDocument/2006/relationships/slideLayout" Target="../slideLayouts/slideLayout401.xml"/><Relationship Id="rId6" Type="http://schemas.openxmlformats.org/officeDocument/2006/relationships/slideLayout" Target="../slideLayouts/slideLayout402.xml"/><Relationship Id="rId7" Type="http://schemas.openxmlformats.org/officeDocument/2006/relationships/slideLayout" Target="../slideLayouts/slideLayout403.xml"/><Relationship Id="rId8" Type="http://schemas.openxmlformats.org/officeDocument/2006/relationships/slideLayout" Target="../slideLayouts/slideLayout404.xml"/><Relationship Id="rId9" Type="http://schemas.openxmlformats.org/officeDocument/2006/relationships/slideLayout" Target="../slideLayouts/slideLayout405.xml"/><Relationship Id="rId10" Type="http://schemas.openxmlformats.org/officeDocument/2006/relationships/slideLayout" Target="../slideLayouts/slideLayout406.xml"/></Relationships>
</file>

<file path=ppt/slideMasters/_rels/slideMaster38.xml.rels><?xml version="1.0" encoding="UTF-8" standalone="yes"?>
<Relationships xmlns="http://schemas.openxmlformats.org/package/2006/relationships"><Relationship Id="rId11" Type="http://schemas.openxmlformats.org/officeDocument/2006/relationships/slideLayout" Target="../slideLayouts/slideLayout418.xml"/><Relationship Id="rId12" Type="http://schemas.openxmlformats.org/officeDocument/2006/relationships/theme" Target="../theme/theme38.xml"/><Relationship Id="rId13" Type="http://schemas.openxmlformats.org/officeDocument/2006/relationships/image" Target="../media/image1.jpeg"/><Relationship Id="rId1" Type="http://schemas.openxmlformats.org/officeDocument/2006/relationships/slideLayout" Target="../slideLayouts/slideLayout408.xml"/><Relationship Id="rId2" Type="http://schemas.openxmlformats.org/officeDocument/2006/relationships/slideLayout" Target="../slideLayouts/slideLayout409.xml"/><Relationship Id="rId3" Type="http://schemas.openxmlformats.org/officeDocument/2006/relationships/slideLayout" Target="../slideLayouts/slideLayout410.xml"/><Relationship Id="rId4" Type="http://schemas.openxmlformats.org/officeDocument/2006/relationships/slideLayout" Target="../slideLayouts/slideLayout411.xml"/><Relationship Id="rId5" Type="http://schemas.openxmlformats.org/officeDocument/2006/relationships/slideLayout" Target="../slideLayouts/slideLayout412.xml"/><Relationship Id="rId6" Type="http://schemas.openxmlformats.org/officeDocument/2006/relationships/slideLayout" Target="../slideLayouts/slideLayout413.xml"/><Relationship Id="rId7" Type="http://schemas.openxmlformats.org/officeDocument/2006/relationships/slideLayout" Target="../slideLayouts/slideLayout414.xml"/><Relationship Id="rId8" Type="http://schemas.openxmlformats.org/officeDocument/2006/relationships/slideLayout" Target="../slideLayouts/slideLayout415.xml"/><Relationship Id="rId9" Type="http://schemas.openxmlformats.org/officeDocument/2006/relationships/slideLayout" Target="../slideLayouts/slideLayout416.xml"/><Relationship Id="rId10" Type="http://schemas.openxmlformats.org/officeDocument/2006/relationships/slideLayout" Target="../slideLayouts/slideLayout417.xml"/></Relationships>
</file>

<file path=ppt/slideMasters/_rels/slideMaster39.xml.rels><?xml version="1.0" encoding="UTF-8" standalone="yes"?>
<Relationships xmlns="http://schemas.openxmlformats.org/package/2006/relationships"><Relationship Id="rId11" Type="http://schemas.openxmlformats.org/officeDocument/2006/relationships/slideLayout" Target="../slideLayouts/slideLayout429.xml"/><Relationship Id="rId12" Type="http://schemas.openxmlformats.org/officeDocument/2006/relationships/theme" Target="../theme/theme39.xml"/><Relationship Id="rId13" Type="http://schemas.openxmlformats.org/officeDocument/2006/relationships/image" Target="../media/image1.jpeg"/><Relationship Id="rId1" Type="http://schemas.openxmlformats.org/officeDocument/2006/relationships/slideLayout" Target="../slideLayouts/slideLayout419.xml"/><Relationship Id="rId2" Type="http://schemas.openxmlformats.org/officeDocument/2006/relationships/slideLayout" Target="../slideLayouts/slideLayout420.xml"/><Relationship Id="rId3" Type="http://schemas.openxmlformats.org/officeDocument/2006/relationships/slideLayout" Target="../slideLayouts/slideLayout421.xml"/><Relationship Id="rId4" Type="http://schemas.openxmlformats.org/officeDocument/2006/relationships/slideLayout" Target="../slideLayouts/slideLayout422.xml"/><Relationship Id="rId5" Type="http://schemas.openxmlformats.org/officeDocument/2006/relationships/slideLayout" Target="../slideLayouts/slideLayout423.xml"/><Relationship Id="rId6" Type="http://schemas.openxmlformats.org/officeDocument/2006/relationships/slideLayout" Target="../slideLayouts/slideLayout424.xml"/><Relationship Id="rId7" Type="http://schemas.openxmlformats.org/officeDocument/2006/relationships/slideLayout" Target="../slideLayouts/slideLayout425.xml"/><Relationship Id="rId8" Type="http://schemas.openxmlformats.org/officeDocument/2006/relationships/slideLayout" Target="../slideLayouts/slideLayout426.xml"/><Relationship Id="rId9" Type="http://schemas.openxmlformats.org/officeDocument/2006/relationships/slideLayout" Target="../slideLayouts/slideLayout427.xml"/><Relationship Id="rId10" Type="http://schemas.openxmlformats.org/officeDocument/2006/relationships/slideLayout" Target="../slideLayouts/slideLayout428.xml"/></Relationships>
</file>

<file path=ppt/slideMasters/_rels/slideMaster40.xml.rels><?xml version="1.0" encoding="UTF-8" standalone="yes"?>
<Relationships xmlns="http://schemas.openxmlformats.org/package/2006/relationships"><Relationship Id="rId11" Type="http://schemas.openxmlformats.org/officeDocument/2006/relationships/slideLayout" Target="../slideLayouts/slideLayout440.xml"/><Relationship Id="rId12" Type="http://schemas.openxmlformats.org/officeDocument/2006/relationships/slideLayout" Target="../slideLayouts/slideLayout441.xml"/><Relationship Id="rId13" Type="http://schemas.openxmlformats.org/officeDocument/2006/relationships/theme" Target="../theme/theme40.xml"/><Relationship Id="rId1" Type="http://schemas.openxmlformats.org/officeDocument/2006/relationships/slideLayout" Target="../slideLayouts/slideLayout430.xml"/><Relationship Id="rId2" Type="http://schemas.openxmlformats.org/officeDocument/2006/relationships/slideLayout" Target="../slideLayouts/slideLayout431.xml"/><Relationship Id="rId3" Type="http://schemas.openxmlformats.org/officeDocument/2006/relationships/slideLayout" Target="../slideLayouts/slideLayout432.xml"/><Relationship Id="rId4" Type="http://schemas.openxmlformats.org/officeDocument/2006/relationships/slideLayout" Target="../slideLayouts/slideLayout433.xml"/><Relationship Id="rId5" Type="http://schemas.openxmlformats.org/officeDocument/2006/relationships/slideLayout" Target="../slideLayouts/slideLayout434.xml"/><Relationship Id="rId6" Type="http://schemas.openxmlformats.org/officeDocument/2006/relationships/slideLayout" Target="../slideLayouts/slideLayout435.xml"/><Relationship Id="rId7" Type="http://schemas.openxmlformats.org/officeDocument/2006/relationships/slideLayout" Target="../slideLayouts/slideLayout436.xml"/><Relationship Id="rId8" Type="http://schemas.openxmlformats.org/officeDocument/2006/relationships/slideLayout" Target="../slideLayouts/slideLayout437.xml"/><Relationship Id="rId9" Type="http://schemas.openxmlformats.org/officeDocument/2006/relationships/slideLayout" Target="../slideLayouts/slideLayout438.xml"/><Relationship Id="rId10" Type="http://schemas.openxmlformats.org/officeDocument/2006/relationships/slideLayout" Target="../slideLayouts/slideLayout439.xml"/></Relationships>
</file>

<file path=ppt/slideMasters/_rels/slideMaster41.xml.rels><?xml version="1.0" encoding="UTF-8" standalone="yes"?>
<Relationships xmlns="http://schemas.openxmlformats.org/package/2006/relationships"><Relationship Id="rId11" Type="http://schemas.openxmlformats.org/officeDocument/2006/relationships/slideLayout" Target="../slideLayouts/slideLayout452.xml"/><Relationship Id="rId12" Type="http://schemas.openxmlformats.org/officeDocument/2006/relationships/slideLayout" Target="../slideLayouts/slideLayout453.xml"/><Relationship Id="rId13" Type="http://schemas.openxmlformats.org/officeDocument/2006/relationships/slideLayout" Target="../slideLayouts/slideLayout454.xml"/><Relationship Id="rId14" Type="http://schemas.openxmlformats.org/officeDocument/2006/relationships/theme" Target="../theme/theme41.xml"/><Relationship Id="rId1" Type="http://schemas.openxmlformats.org/officeDocument/2006/relationships/slideLayout" Target="../slideLayouts/slideLayout442.xml"/><Relationship Id="rId2" Type="http://schemas.openxmlformats.org/officeDocument/2006/relationships/slideLayout" Target="../slideLayouts/slideLayout443.xml"/><Relationship Id="rId3" Type="http://schemas.openxmlformats.org/officeDocument/2006/relationships/slideLayout" Target="../slideLayouts/slideLayout444.xml"/><Relationship Id="rId4" Type="http://schemas.openxmlformats.org/officeDocument/2006/relationships/slideLayout" Target="../slideLayouts/slideLayout445.xml"/><Relationship Id="rId5" Type="http://schemas.openxmlformats.org/officeDocument/2006/relationships/slideLayout" Target="../slideLayouts/slideLayout446.xml"/><Relationship Id="rId6" Type="http://schemas.openxmlformats.org/officeDocument/2006/relationships/slideLayout" Target="../slideLayouts/slideLayout447.xml"/><Relationship Id="rId7" Type="http://schemas.openxmlformats.org/officeDocument/2006/relationships/slideLayout" Target="../slideLayouts/slideLayout448.xml"/><Relationship Id="rId8" Type="http://schemas.openxmlformats.org/officeDocument/2006/relationships/slideLayout" Target="../slideLayouts/slideLayout449.xml"/><Relationship Id="rId9" Type="http://schemas.openxmlformats.org/officeDocument/2006/relationships/slideLayout" Target="../slideLayouts/slideLayout450.xml"/><Relationship Id="rId10" Type="http://schemas.openxmlformats.org/officeDocument/2006/relationships/slideLayout" Target="../slideLayouts/slideLayout451.xml"/></Relationships>
</file>

<file path=ppt/slideMasters/_rels/slideMaster42.xml.rels><?xml version="1.0" encoding="UTF-8" standalone="yes"?>
<Relationships xmlns="http://schemas.openxmlformats.org/package/2006/relationships"><Relationship Id="rId11" Type="http://schemas.openxmlformats.org/officeDocument/2006/relationships/slideLayout" Target="../slideLayouts/slideLayout465.xml"/><Relationship Id="rId12" Type="http://schemas.openxmlformats.org/officeDocument/2006/relationships/theme" Target="../theme/theme42.xml"/><Relationship Id="rId1" Type="http://schemas.openxmlformats.org/officeDocument/2006/relationships/slideLayout" Target="../slideLayouts/slideLayout455.xml"/><Relationship Id="rId2" Type="http://schemas.openxmlformats.org/officeDocument/2006/relationships/slideLayout" Target="../slideLayouts/slideLayout456.xml"/><Relationship Id="rId3" Type="http://schemas.openxmlformats.org/officeDocument/2006/relationships/slideLayout" Target="../slideLayouts/slideLayout457.xml"/><Relationship Id="rId4" Type="http://schemas.openxmlformats.org/officeDocument/2006/relationships/slideLayout" Target="../slideLayouts/slideLayout458.xml"/><Relationship Id="rId5" Type="http://schemas.openxmlformats.org/officeDocument/2006/relationships/slideLayout" Target="../slideLayouts/slideLayout459.xml"/><Relationship Id="rId6" Type="http://schemas.openxmlformats.org/officeDocument/2006/relationships/slideLayout" Target="../slideLayouts/slideLayout460.xml"/><Relationship Id="rId7" Type="http://schemas.openxmlformats.org/officeDocument/2006/relationships/slideLayout" Target="../slideLayouts/slideLayout461.xml"/><Relationship Id="rId8" Type="http://schemas.openxmlformats.org/officeDocument/2006/relationships/slideLayout" Target="../slideLayouts/slideLayout462.xml"/><Relationship Id="rId9" Type="http://schemas.openxmlformats.org/officeDocument/2006/relationships/slideLayout" Target="../slideLayouts/slideLayout463.xml"/><Relationship Id="rId10" Type="http://schemas.openxmlformats.org/officeDocument/2006/relationships/slideLayout" Target="../slideLayouts/slideLayout464.xml"/></Relationships>
</file>

<file path=ppt/slideMasters/_rels/slideMaster43.xml.rels><?xml version="1.0" encoding="UTF-8" standalone="yes"?>
<Relationships xmlns="http://schemas.openxmlformats.org/package/2006/relationships"><Relationship Id="rId11" Type="http://schemas.openxmlformats.org/officeDocument/2006/relationships/slideLayout" Target="../slideLayouts/slideLayout476.xml"/><Relationship Id="rId12" Type="http://schemas.openxmlformats.org/officeDocument/2006/relationships/theme" Target="../theme/theme43.xml"/><Relationship Id="rId1" Type="http://schemas.openxmlformats.org/officeDocument/2006/relationships/slideLayout" Target="../slideLayouts/slideLayout466.xml"/><Relationship Id="rId2" Type="http://schemas.openxmlformats.org/officeDocument/2006/relationships/slideLayout" Target="../slideLayouts/slideLayout467.xml"/><Relationship Id="rId3" Type="http://schemas.openxmlformats.org/officeDocument/2006/relationships/slideLayout" Target="../slideLayouts/slideLayout468.xml"/><Relationship Id="rId4" Type="http://schemas.openxmlformats.org/officeDocument/2006/relationships/slideLayout" Target="../slideLayouts/slideLayout469.xml"/><Relationship Id="rId5" Type="http://schemas.openxmlformats.org/officeDocument/2006/relationships/slideLayout" Target="../slideLayouts/slideLayout470.xml"/><Relationship Id="rId6" Type="http://schemas.openxmlformats.org/officeDocument/2006/relationships/slideLayout" Target="../slideLayouts/slideLayout471.xml"/><Relationship Id="rId7" Type="http://schemas.openxmlformats.org/officeDocument/2006/relationships/slideLayout" Target="../slideLayouts/slideLayout472.xml"/><Relationship Id="rId8" Type="http://schemas.openxmlformats.org/officeDocument/2006/relationships/slideLayout" Target="../slideLayouts/slideLayout473.xml"/><Relationship Id="rId9" Type="http://schemas.openxmlformats.org/officeDocument/2006/relationships/slideLayout" Target="../slideLayouts/slideLayout474.xml"/><Relationship Id="rId10" Type="http://schemas.openxmlformats.org/officeDocument/2006/relationships/slideLayout" Target="../slideLayouts/slideLayout475.xml"/></Relationships>
</file>

<file path=ppt/slideMasters/_rels/slideMaster44.xml.rels><?xml version="1.0" encoding="UTF-8" standalone="yes"?>
<Relationships xmlns="http://schemas.openxmlformats.org/package/2006/relationships"><Relationship Id="rId11" Type="http://schemas.openxmlformats.org/officeDocument/2006/relationships/slideLayout" Target="../slideLayouts/slideLayout487.xml"/><Relationship Id="rId12" Type="http://schemas.openxmlformats.org/officeDocument/2006/relationships/slideLayout" Target="../slideLayouts/slideLayout488.xml"/><Relationship Id="rId13" Type="http://schemas.openxmlformats.org/officeDocument/2006/relationships/theme" Target="../theme/theme44.xml"/><Relationship Id="rId1" Type="http://schemas.openxmlformats.org/officeDocument/2006/relationships/slideLayout" Target="../slideLayouts/slideLayout477.xml"/><Relationship Id="rId2" Type="http://schemas.openxmlformats.org/officeDocument/2006/relationships/slideLayout" Target="../slideLayouts/slideLayout478.xml"/><Relationship Id="rId3" Type="http://schemas.openxmlformats.org/officeDocument/2006/relationships/slideLayout" Target="../slideLayouts/slideLayout479.xml"/><Relationship Id="rId4" Type="http://schemas.openxmlformats.org/officeDocument/2006/relationships/slideLayout" Target="../slideLayouts/slideLayout480.xml"/><Relationship Id="rId5" Type="http://schemas.openxmlformats.org/officeDocument/2006/relationships/slideLayout" Target="../slideLayouts/slideLayout481.xml"/><Relationship Id="rId6" Type="http://schemas.openxmlformats.org/officeDocument/2006/relationships/slideLayout" Target="../slideLayouts/slideLayout482.xml"/><Relationship Id="rId7" Type="http://schemas.openxmlformats.org/officeDocument/2006/relationships/slideLayout" Target="../slideLayouts/slideLayout483.xml"/><Relationship Id="rId8" Type="http://schemas.openxmlformats.org/officeDocument/2006/relationships/slideLayout" Target="../slideLayouts/slideLayout484.xml"/><Relationship Id="rId9" Type="http://schemas.openxmlformats.org/officeDocument/2006/relationships/slideLayout" Target="../slideLayouts/slideLayout485.xml"/><Relationship Id="rId10" Type="http://schemas.openxmlformats.org/officeDocument/2006/relationships/slideLayout" Target="../slideLayouts/slideLayout486.xml"/></Relationships>
</file>

<file path=ppt/slideMasters/_rels/slideMaster45.xml.rels><?xml version="1.0" encoding="UTF-8" standalone="yes"?>
<Relationships xmlns="http://schemas.openxmlformats.org/package/2006/relationships"><Relationship Id="rId11" Type="http://schemas.openxmlformats.org/officeDocument/2006/relationships/slideLayout" Target="../slideLayouts/slideLayout499.xml"/><Relationship Id="rId12" Type="http://schemas.openxmlformats.org/officeDocument/2006/relationships/theme" Target="../theme/theme45.xml"/><Relationship Id="rId1" Type="http://schemas.openxmlformats.org/officeDocument/2006/relationships/slideLayout" Target="../slideLayouts/slideLayout489.xml"/><Relationship Id="rId2" Type="http://schemas.openxmlformats.org/officeDocument/2006/relationships/slideLayout" Target="../slideLayouts/slideLayout490.xml"/><Relationship Id="rId3" Type="http://schemas.openxmlformats.org/officeDocument/2006/relationships/slideLayout" Target="../slideLayouts/slideLayout491.xml"/><Relationship Id="rId4" Type="http://schemas.openxmlformats.org/officeDocument/2006/relationships/slideLayout" Target="../slideLayouts/slideLayout492.xml"/><Relationship Id="rId5" Type="http://schemas.openxmlformats.org/officeDocument/2006/relationships/slideLayout" Target="../slideLayouts/slideLayout493.xml"/><Relationship Id="rId6" Type="http://schemas.openxmlformats.org/officeDocument/2006/relationships/slideLayout" Target="../slideLayouts/slideLayout494.xml"/><Relationship Id="rId7" Type="http://schemas.openxmlformats.org/officeDocument/2006/relationships/slideLayout" Target="../slideLayouts/slideLayout495.xml"/><Relationship Id="rId8" Type="http://schemas.openxmlformats.org/officeDocument/2006/relationships/slideLayout" Target="../slideLayouts/slideLayout496.xml"/><Relationship Id="rId9" Type="http://schemas.openxmlformats.org/officeDocument/2006/relationships/slideLayout" Target="../slideLayouts/slideLayout497.xml"/><Relationship Id="rId10" Type="http://schemas.openxmlformats.org/officeDocument/2006/relationships/slideLayout" Target="../slideLayouts/slideLayout498.xml"/></Relationships>
</file>

<file path=ppt/slideMasters/_rels/slideMaster46.xml.rels><?xml version="1.0" encoding="UTF-8" standalone="yes"?>
<Relationships xmlns="http://schemas.openxmlformats.org/package/2006/relationships"><Relationship Id="rId11" Type="http://schemas.openxmlformats.org/officeDocument/2006/relationships/slideLayout" Target="../slideLayouts/slideLayout510.xml"/><Relationship Id="rId12" Type="http://schemas.openxmlformats.org/officeDocument/2006/relationships/theme" Target="../theme/theme46.xml"/><Relationship Id="rId1" Type="http://schemas.openxmlformats.org/officeDocument/2006/relationships/slideLayout" Target="../slideLayouts/slideLayout500.xml"/><Relationship Id="rId2" Type="http://schemas.openxmlformats.org/officeDocument/2006/relationships/slideLayout" Target="../slideLayouts/slideLayout501.xml"/><Relationship Id="rId3" Type="http://schemas.openxmlformats.org/officeDocument/2006/relationships/slideLayout" Target="../slideLayouts/slideLayout502.xml"/><Relationship Id="rId4" Type="http://schemas.openxmlformats.org/officeDocument/2006/relationships/slideLayout" Target="../slideLayouts/slideLayout503.xml"/><Relationship Id="rId5" Type="http://schemas.openxmlformats.org/officeDocument/2006/relationships/slideLayout" Target="../slideLayouts/slideLayout504.xml"/><Relationship Id="rId6" Type="http://schemas.openxmlformats.org/officeDocument/2006/relationships/slideLayout" Target="../slideLayouts/slideLayout505.xml"/><Relationship Id="rId7" Type="http://schemas.openxmlformats.org/officeDocument/2006/relationships/slideLayout" Target="../slideLayouts/slideLayout506.xml"/><Relationship Id="rId8" Type="http://schemas.openxmlformats.org/officeDocument/2006/relationships/slideLayout" Target="../slideLayouts/slideLayout507.xml"/><Relationship Id="rId9" Type="http://schemas.openxmlformats.org/officeDocument/2006/relationships/slideLayout" Target="../slideLayouts/slideLayout508.xml"/><Relationship Id="rId10" Type="http://schemas.openxmlformats.org/officeDocument/2006/relationships/slideLayout" Target="../slideLayouts/slideLayout509.xml"/></Relationships>
</file>

<file path=ppt/slideMasters/_rels/slideMaster47.xml.rels><?xml version="1.0" encoding="UTF-8" standalone="yes"?>
<Relationships xmlns="http://schemas.openxmlformats.org/package/2006/relationships"><Relationship Id="rId11" Type="http://schemas.openxmlformats.org/officeDocument/2006/relationships/slideLayout" Target="../slideLayouts/slideLayout521.xml"/><Relationship Id="rId12" Type="http://schemas.openxmlformats.org/officeDocument/2006/relationships/theme" Target="../theme/theme47.xml"/><Relationship Id="rId1" Type="http://schemas.openxmlformats.org/officeDocument/2006/relationships/slideLayout" Target="../slideLayouts/slideLayout511.xml"/><Relationship Id="rId2" Type="http://schemas.openxmlformats.org/officeDocument/2006/relationships/slideLayout" Target="../slideLayouts/slideLayout512.xml"/><Relationship Id="rId3" Type="http://schemas.openxmlformats.org/officeDocument/2006/relationships/slideLayout" Target="../slideLayouts/slideLayout513.xml"/><Relationship Id="rId4" Type="http://schemas.openxmlformats.org/officeDocument/2006/relationships/slideLayout" Target="../slideLayouts/slideLayout514.xml"/><Relationship Id="rId5" Type="http://schemas.openxmlformats.org/officeDocument/2006/relationships/slideLayout" Target="../slideLayouts/slideLayout515.xml"/><Relationship Id="rId6" Type="http://schemas.openxmlformats.org/officeDocument/2006/relationships/slideLayout" Target="../slideLayouts/slideLayout516.xml"/><Relationship Id="rId7" Type="http://schemas.openxmlformats.org/officeDocument/2006/relationships/slideLayout" Target="../slideLayouts/slideLayout517.xml"/><Relationship Id="rId8" Type="http://schemas.openxmlformats.org/officeDocument/2006/relationships/slideLayout" Target="../slideLayouts/slideLayout518.xml"/><Relationship Id="rId9" Type="http://schemas.openxmlformats.org/officeDocument/2006/relationships/slideLayout" Target="../slideLayouts/slideLayout519.xml"/><Relationship Id="rId10" Type="http://schemas.openxmlformats.org/officeDocument/2006/relationships/slideLayout" Target="../slideLayouts/slideLayout520.xml"/></Relationships>
</file>

<file path=ppt/slideMasters/_rels/slideMaster48.xml.rels><?xml version="1.0" encoding="UTF-8" standalone="yes"?>
<Relationships xmlns="http://schemas.openxmlformats.org/package/2006/relationships"><Relationship Id="rId11" Type="http://schemas.openxmlformats.org/officeDocument/2006/relationships/slideLayout" Target="../slideLayouts/slideLayout532.xml"/><Relationship Id="rId12" Type="http://schemas.openxmlformats.org/officeDocument/2006/relationships/theme" Target="../theme/theme48.xml"/><Relationship Id="rId1" Type="http://schemas.openxmlformats.org/officeDocument/2006/relationships/slideLayout" Target="../slideLayouts/slideLayout522.xml"/><Relationship Id="rId2" Type="http://schemas.openxmlformats.org/officeDocument/2006/relationships/slideLayout" Target="../slideLayouts/slideLayout523.xml"/><Relationship Id="rId3" Type="http://schemas.openxmlformats.org/officeDocument/2006/relationships/slideLayout" Target="../slideLayouts/slideLayout524.xml"/><Relationship Id="rId4" Type="http://schemas.openxmlformats.org/officeDocument/2006/relationships/slideLayout" Target="../slideLayouts/slideLayout525.xml"/><Relationship Id="rId5" Type="http://schemas.openxmlformats.org/officeDocument/2006/relationships/slideLayout" Target="../slideLayouts/slideLayout526.xml"/><Relationship Id="rId6" Type="http://schemas.openxmlformats.org/officeDocument/2006/relationships/slideLayout" Target="../slideLayouts/slideLayout527.xml"/><Relationship Id="rId7" Type="http://schemas.openxmlformats.org/officeDocument/2006/relationships/slideLayout" Target="../slideLayouts/slideLayout528.xml"/><Relationship Id="rId8" Type="http://schemas.openxmlformats.org/officeDocument/2006/relationships/slideLayout" Target="../slideLayouts/slideLayout529.xml"/><Relationship Id="rId9" Type="http://schemas.openxmlformats.org/officeDocument/2006/relationships/slideLayout" Target="../slideLayouts/slideLayout530.xml"/><Relationship Id="rId10" Type="http://schemas.openxmlformats.org/officeDocument/2006/relationships/slideLayout" Target="../slideLayouts/slideLayout5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latin typeface="Arial" panose="020B0604020202020204" pitchFamily="34" charset="0"/>
                <a:ea typeface="MS PGothic" panose="020B0600070205080204" pitchFamily="34" charset="-128"/>
              </a:defRPr>
            </a:lvl1pPr>
          </a:lstStyle>
          <a:p>
            <a:pPr>
              <a:defRPr/>
            </a:pPr>
            <a:fld id="{9B7DBA01-AAB7-F447-934C-096C508FF8F0}" type="slidenum">
              <a:rPr lang="en-US" altLang="en-US"/>
              <a:pPr>
                <a:defRPr/>
              </a:pPr>
              <a:t>‹#›</a:t>
            </a:fld>
            <a:endParaRPr lang="en-US" altLang="en-US"/>
          </a:p>
        </p:txBody>
      </p:sp>
      <p:pic>
        <p:nvPicPr>
          <p:cNvPr id="1031"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chemeClr val="bg1"/>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694" r:id="rId1"/>
    <p:sldLayoutId id="2147713695" r:id="rId2"/>
    <p:sldLayoutId id="2147713696" r:id="rId3"/>
    <p:sldLayoutId id="2147713697" r:id="rId4"/>
    <p:sldLayoutId id="2147713698" r:id="rId5"/>
    <p:sldLayoutId id="2147713699" r:id="rId6"/>
    <p:sldLayoutId id="2147713700" r:id="rId7"/>
    <p:sldLayoutId id="2147713701" r:id="rId8"/>
    <p:sldLayoutId id="2147713702" r:id="rId9"/>
    <p:sldLayoutId id="2147713703" r:id="rId10"/>
    <p:sldLayoutId id="2147713704"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body" idx="1"/>
          </p:nvPr>
        </p:nvSpPr>
        <p:spPr bwMode="auto">
          <a:xfrm>
            <a:off x="349250" y="1168400"/>
            <a:ext cx="8318500" cy="501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15" name="Line 3"/>
          <p:cNvSpPr>
            <a:spLocks noChangeShapeType="1"/>
          </p:cNvSpPr>
          <p:nvPr/>
        </p:nvSpPr>
        <p:spPr bwMode="auto">
          <a:xfrm>
            <a:off x="0" y="1017588"/>
            <a:ext cx="9144000" cy="0"/>
          </a:xfrm>
          <a:prstGeom prst="line">
            <a:avLst/>
          </a:prstGeom>
          <a:noFill/>
          <a:ln w="38100">
            <a:solidFill>
              <a:srgbClr val="CCFFCC"/>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6" name="Rectangle 4"/>
          <p:cNvSpPr>
            <a:spLocks noGrp="1" noChangeArrowheads="1"/>
          </p:cNvSpPr>
          <p:nvPr>
            <p:ph type="title"/>
          </p:nvPr>
        </p:nvSpPr>
        <p:spPr bwMode="auto">
          <a:xfrm>
            <a:off x="381000" y="65088"/>
            <a:ext cx="8382000" cy="87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45575" tIns="45575" rIns="45575" bIns="63807" numCol="1" anchor="b" anchorCtr="0" compatLnSpc="1">
            <a:prstTxWarp prst="textNoShape">
              <a:avLst/>
            </a:prstTxWarp>
          </a:bodyPr>
          <a:lstStyle/>
          <a:p>
            <a:pPr lvl="0"/>
            <a:r>
              <a:rPr lang="en-US" altLang="en-US"/>
              <a:t>Click to edit Master title style</a:t>
            </a:r>
          </a:p>
        </p:txBody>
      </p:sp>
      <p:sp>
        <p:nvSpPr>
          <p:cNvPr id="3077" name="Text Box 5"/>
          <p:cNvSpPr txBox="1">
            <a:spLocks noChangeArrowheads="1"/>
          </p:cNvSpPr>
          <p:nvPr/>
        </p:nvSpPr>
        <p:spPr bwMode="auto">
          <a:xfrm>
            <a:off x="7943850" y="6591300"/>
            <a:ext cx="1122363" cy="231775"/>
          </a:xfrm>
          <a:prstGeom prst="rect">
            <a:avLst/>
          </a:prstGeom>
          <a:noFill/>
          <a:ln>
            <a:noFill/>
          </a:ln>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19959E6B-0783-4543-9C20-97DD6C4E58DE}" type="slidenum">
              <a:rPr lang="en-US" altLang="en-US" sz="900" smtClean="0">
                <a:solidFill>
                  <a:srgbClr val="FFFFFF"/>
                </a:solidFill>
                <a:ea typeface="Arial Unicode MS" panose="020B0604020202020204" pitchFamily="34" charset="-128"/>
                <a:cs typeface="Arial Unicode MS" panose="020B0604020202020204" pitchFamily="34" charset="-128"/>
              </a:rPr>
              <a:pPr algn="r">
                <a:defRPr/>
              </a:pPr>
              <a:t>‹#›</a:t>
            </a:fld>
            <a:endParaRPr lang="en-US" altLang="en-US" sz="900">
              <a:solidFill>
                <a:srgbClr val="FFFFFF"/>
              </a:solidFill>
              <a:ea typeface="Arial Unicode MS" panose="020B0604020202020204" pitchFamily="34" charset="-128"/>
              <a:cs typeface="Arial Unicode MS" panose="020B0604020202020204" pitchFamily="34" charset="-128"/>
            </a:endParaRPr>
          </a:p>
        </p:txBody>
      </p:sp>
    </p:spTree>
  </p:cSld>
  <p:clrMap bg1="dk2" tx1="lt1" bg2="dk1" tx2="lt2" accent1="accent1" accent2="accent2" accent3="accent3" accent4="accent4" accent5="accent5" accent6="accent6" hlink="hlink" folHlink="folHlink"/>
  <p:sldLayoutIdLst>
    <p:sldLayoutId id="2147714040" r:id="rId1"/>
    <p:sldLayoutId id="2147714041" r:id="rId2"/>
    <p:sldLayoutId id="2147714042" r:id="rId3"/>
    <p:sldLayoutId id="2147714043" r:id="rId4"/>
    <p:sldLayoutId id="2147714044" r:id="rId5"/>
    <p:sldLayoutId id="2147714045" r:id="rId6"/>
    <p:sldLayoutId id="2147714046" r:id="rId7"/>
    <p:sldLayoutId id="2147714047" r:id="rId8"/>
    <p:sldLayoutId id="2147714048" r:id="rId9"/>
    <p:sldLayoutId id="2147714049" r:id="rId10"/>
    <p:sldLayoutId id="2147714050" r:id="rId11"/>
  </p:sldLayoutIdLst>
  <p:transition/>
  <p:timing>
    <p:tnLst>
      <p:par>
        <p:cTn id="1" dur="indefinite" restart="never" nodeType="tmRoot"/>
      </p:par>
    </p:tnLst>
  </p:timing>
  <p:hf hdr="0" ftr="0" dt="0"/>
  <p:txStyles>
    <p:titleStyle>
      <a:lvl1pPr algn="ctr" rtl="0" eaLnBrk="0" fontAlgn="base" hangingPunct="0">
        <a:lnSpc>
          <a:spcPct val="85000"/>
        </a:lnSpc>
        <a:spcBef>
          <a:spcPct val="0"/>
        </a:spcBef>
        <a:spcAft>
          <a:spcPct val="0"/>
        </a:spcAft>
        <a:defRPr sz="3200" b="1">
          <a:solidFill>
            <a:schemeClr val="tx2"/>
          </a:solidFill>
          <a:latin typeface="+mj-lt"/>
          <a:ea typeface="+mj-ea"/>
          <a:cs typeface="+mj-cs"/>
        </a:defRPr>
      </a:lvl1pPr>
      <a:lvl2pPr algn="ctr" rtl="0" eaLnBrk="0" fontAlgn="base" hangingPunct="0">
        <a:lnSpc>
          <a:spcPct val="85000"/>
        </a:lnSpc>
        <a:spcBef>
          <a:spcPct val="0"/>
        </a:spcBef>
        <a:spcAft>
          <a:spcPct val="0"/>
        </a:spcAft>
        <a:defRPr sz="3200" b="1">
          <a:solidFill>
            <a:schemeClr val="tx2"/>
          </a:solidFill>
          <a:latin typeface="Arial" charset="0"/>
        </a:defRPr>
      </a:lvl2pPr>
      <a:lvl3pPr algn="ctr" rtl="0" eaLnBrk="0" fontAlgn="base" hangingPunct="0">
        <a:lnSpc>
          <a:spcPct val="85000"/>
        </a:lnSpc>
        <a:spcBef>
          <a:spcPct val="0"/>
        </a:spcBef>
        <a:spcAft>
          <a:spcPct val="0"/>
        </a:spcAft>
        <a:defRPr sz="3200" b="1">
          <a:solidFill>
            <a:schemeClr val="tx2"/>
          </a:solidFill>
          <a:latin typeface="Arial" charset="0"/>
        </a:defRPr>
      </a:lvl3pPr>
      <a:lvl4pPr algn="ctr" rtl="0" eaLnBrk="0" fontAlgn="base" hangingPunct="0">
        <a:lnSpc>
          <a:spcPct val="85000"/>
        </a:lnSpc>
        <a:spcBef>
          <a:spcPct val="0"/>
        </a:spcBef>
        <a:spcAft>
          <a:spcPct val="0"/>
        </a:spcAft>
        <a:defRPr sz="3200" b="1">
          <a:solidFill>
            <a:schemeClr val="tx2"/>
          </a:solidFill>
          <a:latin typeface="Arial" charset="0"/>
        </a:defRPr>
      </a:lvl4pPr>
      <a:lvl5pPr algn="ctr" rtl="0" eaLnBrk="0" fontAlgn="base" hangingPunct="0">
        <a:lnSpc>
          <a:spcPct val="85000"/>
        </a:lnSpc>
        <a:spcBef>
          <a:spcPct val="0"/>
        </a:spcBef>
        <a:spcAft>
          <a:spcPct val="0"/>
        </a:spcAft>
        <a:defRPr sz="3200" b="1">
          <a:solidFill>
            <a:schemeClr val="tx2"/>
          </a:solidFill>
          <a:latin typeface="Arial" charset="0"/>
        </a:defRPr>
      </a:lvl5pPr>
      <a:lvl6pPr marL="455778" algn="ctr" rtl="0" fontAlgn="base">
        <a:lnSpc>
          <a:spcPct val="85000"/>
        </a:lnSpc>
        <a:spcBef>
          <a:spcPct val="0"/>
        </a:spcBef>
        <a:spcAft>
          <a:spcPct val="0"/>
        </a:spcAft>
        <a:defRPr sz="3200" b="1">
          <a:solidFill>
            <a:schemeClr val="tx2"/>
          </a:solidFill>
          <a:latin typeface="Arial" charset="0"/>
        </a:defRPr>
      </a:lvl6pPr>
      <a:lvl7pPr marL="911560" algn="ctr" rtl="0" fontAlgn="base">
        <a:lnSpc>
          <a:spcPct val="85000"/>
        </a:lnSpc>
        <a:spcBef>
          <a:spcPct val="0"/>
        </a:spcBef>
        <a:spcAft>
          <a:spcPct val="0"/>
        </a:spcAft>
        <a:defRPr sz="3200" b="1">
          <a:solidFill>
            <a:schemeClr val="tx2"/>
          </a:solidFill>
          <a:latin typeface="Arial" charset="0"/>
        </a:defRPr>
      </a:lvl7pPr>
      <a:lvl8pPr marL="1367343" algn="ctr" rtl="0" fontAlgn="base">
        <a:lnSpc>
          <a:spcPct val="85000"/>
        </a:lnSpc>
        <a:spcBef>
          <a:spcPct val="0"/>
        </a:spcBef>
        <a:spcAft>
          <a:spcPct val="0"/>
        </a:spcAft>
        <a:defRPr sz="3200" b="1">
          <a:solidFill>
            <a:schemeClr val="tx2"/>
          </a:solidFill>
          <a:latin typeface="Arial" charset="0"/>
        </a:defRPr>
      </a:lvl8pPr>
      <a:lvl9pPr marL="1823121" algn="ctr" rtl="0" fontAlgn="base">
        <a:lnSpc>
          <a:spcPct val="85000"/>
        </a:lnSpc>
        <a:spcBef>
          <a:spcPct val="0"/>
        </a:spcBef>
        <a:spcAft>
          <a:spcPct val="0"/>
        </a:spcAft>
        <a:defRPr sz="3200" b="1">
          <a:solidFill>
            <a:schemeClr val="tx2"/>
          </a:solidFill>
          <a:latin typeface="Arial" charset="0"/>
        </a:defRPr>
      </a:lvl9pPr>
    </p:titleStyle>
    <p:bodyStyle>
      <a:lvl1pPr marL="225425" indent="-225425" algn="l" rtl="0" eaLnBrk="0" fontAlgn="base" hangingPunct="0">
        <a:spcBef>
          <a:spcPct val="15000"/>
        </a:spcBef>
        <a:spcAft>
          <a:spcPct val="15000"/>
        </a:spcAft>
        <a:buClr>
          <a:schemeClr val="tx2"/>
        </a:buClr>
        <a:buChar char="•"/>
        <a:defRPr sz="2600">
          <a:solidFill>
            <a:schemeClr val="tx1"/>
          </a:solidFill>
          <a:latin typeface="+mn-lt"/>
          <a:ea typeface="+mn-ea"/>
          <a:cs typeface="+mn-cs"/>
        </a:defRPr>
      </a:lvl1pPr>
      <a:lvl2pPr marL="684213" indent="-344488" algn="l" rtl="0" eaLnBrk="0" fontAlgn="base" hangingPunct="0">
        <a:spcBef>
          <a:spcPct val="15000"/>
        </a:spcBef>
        <a:spcAft>
          <a:spcPct val="15000"/>
        </a:spcAft>
        <a:buClr>
          <a:schemeClr val="tx2"/>
        </a:buClr>
        <a:buFont typeface="Arial" charset="0"/>
        <a:buChar char="–"/>
        <a:defRPr sz="2400">
          <a:solidFill>
            <a:schemeClr val="tx1"/>
          </a:solidFill>
          <a:latin typeface="+mn-lt"/>
        </a:defRPr>
      </a:lvl2pPr>
      <a:lvl3pPr marL="1143000" indent="-344488" algn="l" rtl="0" eaLnBrk="0" fontAlgn="base" hangingPunct="0">
        <a:spcBef>
          <a:spcPct val="15000"/>
        </a:spcBef>
        <a:spcAft>
          <a:spcPct val="15000"/>
        </a:spcAft>
        <a:buClr>
          <a:schemeClr val="tx2"/>
        </a:buClr>
        <a:buFont typeface="Wingdings" charset="2"/>
        <a:buChar char="§"/>
        <a:defRPr sz="2200">
          <a:solidFill>
            <a:schemeClr val="tx1"/>
          </a:solidFill>
          <a:latin typeface="+mn-lt"/>
        </a:defRPr>
      </a:lvl3pPr>
      <a:lvl4pPr marL="1646238" indent="-388938" algn="l" rtl="0" eaLnBrk="0" fontAlgn="base" hangingPunct="0">
        <a:spcBef>
          <a:spcPct val="15000"/>
        </a:spcBef>
        <a:spcAft>
          <a:spcPct val="15000"/>
        </a:spcAft>
        <a:buClr>
          <a:schemeClr val="tx2"/>
        </a:buClr>
        <a:buFont typeface="Arial" charset="0"/>
        <a:buChar char="—"/>
        <a:defRPr sz="2000">
          <a:solidFill>
            <a:schemeClr val="tx1"/>
          </a:solidFill>
          <a:latin typeface="+mn-lt"/>
        </a:defRPr>
      </a:lvl4pPr>
      <a:lvl5pPr marL="1989138" indent="-227013" algn="l" rtl="0" eaLnBrk="0" fontAlgn="base" hangingPunct="0">
        <a:spcBef>
          <a:spcPct val="15000"/>
        </a:spcBef>
        <a:spcAft>
          <a:spcPct val="15000"/>
        </a:spcAft>
        <a:buClr>
          <a:schemeClr val="tx2"/>
        </a:buClr>
        <a:buFont typeface="Arial" charset="0"/>
        <a:buChar char="»"/>
        <a:defRPr sz="2100">
          <a:solidFill>
            <a:schemeClr val="tx1"/>
          </a:solidFill>
          <a:latin typeface="+mn-lt"/>
        </a:defRPr>
      </a:lvl5pPr>
      <a:lvl6pPr marL="2445068" indent="-227889" algn="l" rtl="0" fontAlgn="base">
        <a:spcBef>
          <a:spcPct val="15000"/>
        </a:spcBef>
        <a:spcAft>
          <a:spcPct val="15000"/>
        </a:spcAft>
        <a:buClr>
          <a:schemeClr val="tx2"/>
        </a:buClr>
        <a:buFont typeface="Arial" charset="0"/>
        <a:buChar char="»"/>
        <a:defRPr sz="2100">
          <a:solidFill>
            <a:schemeClr val="tx1"/>
          </a:solidFill>
          <a:latin typeface="+mn-lt"/>
        </a:defRPr>
      </a:lvl6pPr>
      <a:lvl7pPr marL="2900850" indent="-227889" algn="l" rtl="0" fontAlgn="base">
        <a:spcBef>
          <a:spcPct val="15000"/>
        </a:spcBef>
        <a:spcAft>
          <a:spcPct val="15000"/>
        </a:spcAft>
        <a:buClr>
          <a:schemeClr val="tx2"/>
        </a:buClr>
        <a:buFont typeface="Arial" charset="0"/>
        <a:buChar char="»"/>
        <a:defRPr sz="2100">
          <a:solidFill>
            <a:schemeClr val="tx1"/>
          </a:solidFill>
          <a:latin typeface="+mn-lt"/>
        </a:defRPr>
      </a:lvl7pPr>
      <a:lvl8pPr marL="3356631" indent="-227889" algn="l" rtl="0" fontAlgn="base">
        <a:spcBef>
          <a:spcPct val="15000"/>
        </a:spcBef>
        <a:spcAft>
          <a:spcPct val="15000"/>
        </a:spcAft>
        <a:buClr>
          <a:schemeClr val="tx2"/>
        </a:buClr>
        <a:buFont typeface="Arial" charset="0"/>
        <a:buChar char="»"/>
        <a:defRPr sz="2100">
          <a:solidFill>
            <a:schemeClr val="tx1"/>
          </a:solidFill>
          <a:latin typeface="+mn-lt"/>
        </a:defRPr>
      </a:lvl8pPr>
      <a:lvl9pPr marL="3812412" indent="-227889" algn="l" rtl="0" fontAlgn="base">
        <a:spcBef>
          <a:spcPct val="15000"/>
        </a:spcBef>
        <a:spcAft>
          <a:spcPct val="15000"/>
        </a:spcAft>
        <a:buClr>
          <a:schemeClr val="tx2"/>
        </a:buClr>
        <a:buFont typeface="Arial" charset="0"/>
        <a:buChar char="»"/>
        <a:defRPr sz="21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15363"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3558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latin typeface="Arial" charset="0"/>
                <a:ea typeface="+mn-ea"/>
                <a:cs typeface="+mn-cs"/>
              </a:defRPr>
            </a:lvl1pPr>
          </a:lstStyle>
          <a:p>
            <a:pPr>
              <a:defRPr/>
            </a:pPr>
            <a:endParaRPr lang="en-US"/>
          </a:p>
        </p:txBody>
      </p:sp>
      <p:sp>
        <p:nvSpPr>
          <p:cNvPr id="83558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latin typeface="Arial" charset="0"/>
                <a:ea typeface="+mn-ea"/>
                <a:cs typeface="+mn-cs"/>
              </a:defRPr>
            </a:lvl1pPr>
          </a:lstStyle>
          <a:p>
            <a:pPr>
              <a:defRPr/>
            </a:pPr>
            <a:endParaRPr lang="en-US"/>
          </a:p>
        </p:txBody>
      </p:sp>
      <p:sp>
        <p:nvSpPr>
          <p:cNvPr id="83559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latin typeface="Arial" panose="020B0604020202020204" pitchFamily="34" charset="0"/>
                <a:ea typeface="MS PGothic" panose="020B0600070205080204" pitchFamily="34" charset="-128"/>
              </a:defRPr>
            </a:lvl1pPr>
          </a:lstStyle>
          <a:p>
            <a:pPr>
              <a:defRPr/>
            </a:pPr>
            <a:fld id="{E604FF59-0B14-D142-B73A-E34CCEBC8271}" type="slidenum">
              <a:rPr lang="en-US" altLang="en-US"/>
              <a:pPr>
                <a:defRPr/>
              </a:pPr>
              <a:t>‹#›</a:t>
            </a:fld>
            <a:endParaRPr lang="en-US" altLang="en-US"/>
          </a:p>
        </p:txBody>
      </p:sp>
      <p:pic>
        <p:nvPicPr>
          <p:cNvPr id="15367"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713705" r:id="rId1"/>
    <p:sldLayoutId id="2147713706" r:id="rId2"/>
    <p:sldLayoutId id="2147713707" r:id="rId3"/>
    <p:sldLayoutId id="2147713708" r:id="rId4"/>
    <p:sldLayoutId id="2147713709" r:id="rId5"/>
    <p:sldLayoutId id="2147713710" r:id="rId6"/>
    <p:sldLayoutId id="2147713711" r:id="rId7"/>
    <p:sldLayoutId id="2147713712" r:id="rId8"/>
    <p:sldLayoutId id="2147713713" r:id="rId9"/>
    <p:sldLayoutId id="2147713714" r:id="rId10"/>
    <p:sldLayoutId id="2147713715"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27651"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7652"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980998" name="Rectangle 6"/>
          <p:cNvSpPr>
            <a:spLocks noGrp="1" noChangeArrowheads="1"/>
          </p:cNvSpPr>
          <p:nvPr>
            <p:ph type="sldNum" sz="quarter" idx="4"/>
          </p:nvPr>
        </p:nvSpPr>
        <p:spPr bwMode="auto">
          <a:xfrm>
            <a:off x="7010400" y="0"/>
            <a:ext cx="2133600" cy="4762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r" eaLnBrk="0" hangingPunct="0">
              <a:defRPr sz="1400" b="1">
                <a:latin typeface="Arial" panose="020B0604020202020204" pitchFamily="34" charset="0"/>
                <a:ea typeface="MS PGothic" panose="020B0600070205080204" pitchFamily="34" charset="-128"/>
              </a:defRPr>
            </a:lvl1pPr>
          </a:lstStyle>
          <a:p>
            <a:pPr>
              <a:defRPr/>
            </a:pPr>
            <a:fld id="{17072DD5-8BCA-0D4F-8EDA-61DE8438DA76}"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714051" r:id="rId1"/>
    <p:sldLayoutId id="2147713716" r:id="rId2"/>
    <p:sldLayoutId id="2147713717" r:id="rId3"/>
    <p:sldLayoutId id="2147713718" r:id="rId4"/>
    <p:sldLayoutId id="2147713719" r:id="rId5"/>
    <p:sldLayoutId id="2147713720" r:id="rId6"/>
    <p:sldLayoutId id="2147713721" r:id="rId7"/>
    <p:sldLayoutId id="2147713722" r:id="rId8"/>
    <p:sldLayoutId id="2147713723" r:id="rId9"/>
    <p:sldLayoutId id="2147713724" r:id="rId10"/>
    <p:sldLayoutId id="2147713725" r:id="rId11"/>
  </p:sldLayoutIdLst>
  <p:hf hdr="0" ftr="0" dt="0"/>
  <p:txStyles>
    <p:titleStyle>
      <a:lvl1pPr algn="ctr" rtl="0" eaLnBrk="0" fontAlgn="base" hangingPunct="0">
        <a:lnSpc>
          <a:spcPct val="90000"/>
        </a:lnSpc>
        <a:spcBef>
          <a:spcPct val="0"/>
        </a:spcBef>
        <a:spcAft>
          <a:spcPct val="0"/>
        </a:spcAft>
        <a:defRPr sz="3600" b="1">
          <a:solidFill>
            <a:schemeClr val="tx2"/>
          </a:solidFill>
          <a:latin typeface="+mj-lt"/>
          <a:ea typeface="MS PGothic" pitchFamily="34" charset="-128"/>
          <a:cs typeface="ＭＳ Ｐゴシック"/>
        </a:defRPr>
      </a:lvl1pPr>
      <a:lvl2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2pPr>
      <a:lvl3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3pPr>
      <a:lvl4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4pPr>
      <a:lvl5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5pPr>
      <a:lvl6pPr marL="455778" algn="ctr" rtl="0" fontAlgn="base">
        <a:lnSpc>
          <a:spcPct val="90000"/>
        </a:lnSpc>
        <a:spcBef>
          <a:spcPct val="0"/>
        </a:spcBef>
        <a:spcAft>
          <a:spcPct val="0"/>
        </a:spcAft>
        <a:defRPr sz="3600" b="1">
          <a:solidFill>
            <a:schemeClr val="tx2"/>
          </a:solidFill>
          <a:latin typeface="Arial" charset="0"/>
          <a:ea typeface="MS PGothic" pitchFamily="34" charset="-128"/>
        </a:defRPr>
      </a:lvl6pPr>
      <a:lvl7pPr marL="911560" algn="ctr" rtl="0" fontAlgn="base">
        <a:lnSpc>
          <a:spcPct val="90000"/>
        </a:lnSpc>
        <a:spcBef>
          <a:spcPct val="0"/>
        </a:spcBef>
        <a:spcAft>
          <a:spcPct val="0"/>
        </a:spcAft>
        <a:defRPr sz="3600" b="1">
          <a:solidFill>
            <a:schemeClr val="tx2"/>
          </a:solidFill>
          <a:latin typeface="Arial" charset="0"/>
          <a:ea typeface="MS PGothic" pitchFamily="34" charset="-128"/>
        </a:defRPr>
      </a:lvl7pPr>
      <a:lvl8pPr marL="1367343" algn="ctr" rtl="0" fontAlgn="base">
        <a:lnSpc>
          <a:spcPct val="90000"/>
        </a:lnSpc>
        <a:spcBef>
          <a:spcPct val="0"/>
        </a:spcBef>
        <a:spcAft>
          <a:spcPct val="0"/>
        </a:spcAft>
        <a:defRPr sz="3600" b="1">
          <a:solidFill>
            <a:schemeClr val="tx2"/>
          </a:solidFill>
          <a:latin typeface="Arial" charset="0"/>
          <a:ea typeface="MS PGothic" pitchFamily="34" charset="-128"/>
        </a:defRPr>
      </a:lvl8pPr>
      <a:lvl9pPr marL="1823121" algn="ctr" rtl="0" fontAlgn="base">
        <a:lnSpc>
          <a:spcPct val="90000"/>
        </a:lnSpc>
        <a:spcBef>
          <a:spcPct val="0"/>
        </a:spcBef>
        <a:spcAft>
          <a:spcPct val="0"/>
        </a:spcAft>
        <a:defRPr sz="3600" b="1">
          <a:solidFill>
            <a:schemeClr val="tx2"/>
          </a:solidFill>
          <a:latin typeface="Arial" charset="0"/>
          <a:ea typeface="MS PGothic" pitchFamily="34" charset="-128"/>
        </a:defRPr>
      </a:lvl9pPr>
    </p:titleStyle>
    <p:bodyStyle>
      <a:lvl1pPr marL="341313" indent="-3413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ＭＳ Ｐゴシック"/>
        </a:defRPr>
      </a:lvl1pPr>
      <a:lvl2pPr marL="7397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ＭＳ Ｐゴシック"/>
        </a:defRPr>
      </a:lvl2pPr>
      <a:lvl3pPr marL="1138238"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ＭＳ Ｐゴシック"/>
        </a:defRPr>
      </a:lvl3pPr>
      <a:lvl4pPr marL="159385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4pPr>
      <a:lvl5pPr marL="2049463"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5pPr>
      <a:lvl6pPr marL="2506791" indent="-227889" algn="l" rtl="0" fontAlgn="base">
        <a:spcBef>
          <a:spcPct val="30000"/>
        </a:spcBef>
        <a:spcAft>
          <a:spcPct val="0"/>
        </a:spcAft>
        <a:buClr>
          <a:schemeClr val="tx2"/>
        </a:buClr>
        <a:buChar char="»"/>
        <a:defRPr sz="2000" b="1">
          <a:solidFill>
            <a:schemeClr val="tx1"/>
          </a:solidFill>
          <a:latin typeface="+mn-lt"/>
          <a:ea typeface="+mn-ea"/>
        </a:defRPr>
      </a:lvl6pPr>
      <a:lvl7pPr marL="2962572" indent="-227889" algn="l" rtl="0" fontAlgn="base">
        <a:spcBef>
          <a:spcPct val="30000"/>
        </a:spcBef>
        <a:spcAft>
          <a:spcPct val="0"/>
        </a:spcAft>
        <a:buClr>
          <a:schemeClr val="tx2"/>
        </a:buClr>
        <a:buChar char="»"/>
        <a:defRPr sz="2000" b="1">
          <a:solidFill>
            <a:schemeClr val="tx1"/>
          </a:solidFill>
          <a:latin typeface="+mn-lt"/>
          <a:ea typeface="+mn-ea"/>
        </a:defRPr>
      </a:lvl7pPr>
      <a:lvl8pPr marL="3418352" indent="-227889" algn="l" rtl="0" fontAlgn="base">
        <a:spcBef>
          <a:spcPct val="30000"/>
        </a:spcBef>
        <a:spcAft>
          <a:spcPct val="0"/>
        </a:spcAft>
        <a:buClr>
          <a:schemeClr val="tx2"/>
        </a:buClr>
        <a:buChar char="»"/>
        <a:defRPr sz="2000" b="1">
          <a:solidFill>
            <a:schemeClr val="tx1"/>
          </a:solidFill>
          <a:latin typeface="+mn-lt"/>
          <a:ea typeface="+mn-ea"/>
        </a:defRPr>
      </a:lvl8pPr>
      <a:lvl9pPr marL="3874132"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39939"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40E2EFA3-9D98-3146-A9E5-72470FF347FF}" type="slidenum">
              <a:rPr lang="en-US" altLang="en-US"/>
              <a:pPr>
                <a:defRPr/>
              </a:pPr>
              <a:t>‹#›</a:t>
            </a:fld>
            <a:endParaRPr lang="en-US" altLang="en-US"/>
          </a:p>
        </p:txBody>
      </p:sp>
      <p:sp>
        <p:nvSpPr>
          <p:cNvPr id="39941"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052" r:id="rId1"/>
    <p:sldLayoutId id="2147713726" r:id="rId2"/>
    <p:sldLayoutId id="2147713727" r:id="rId3"/>
    <p:sldLayoutId id="2147713728" r:id="rId4"/>
    <p:sldLayoutId id="2147713729" r:id="rId5"/>
    <p:sldLayoutId id="2147713730" r:id="rId6"/>
    <p:sldLayoutId id="2147713731" r:id="rId7"/>
    <p:sldLayoutId id="2147713732" r:id="rId8"/>
    <p:sldLayoutId id="2147713733" r:id="rId9"/>
    <p:sldLayoutId id="2147713734" r:id="rId10"/>
    <p:sldLayoutId id="2147713735"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ＭＳ Ｐゴシック"/>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ＭＳ Ｐゴシック"/>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ＭＳ Ｐゴシック"/>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52227"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837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EF88ADD3-2D0B-C149-90A6-49BA5AA6A19D}" type="slidenum">
              <a:rPr lang="en-US" altLang="en-US"/>
              <a:pPr>
                <a:defRPr/>
              </a:pPr>
              <a:t>‹#›</a:t>
            </a:fld>
            <a:endParaRPr lang="en-US" altLang="en-US"/>
          </a:p>
        </p:txBody>
      </p:sp>
      <p:sp>
        <p:nvSpPr>
          <p:cNvPr id="52229"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053" r:id="rId1"/>
    <p:sldLayoutId id="2147713736" r:id="rId2"/>
    <p:sldLayoutId id="2147713737" r:id="rId3"/>
    <p:sldLayoutId id="2147713738" r:id="rId4"/>
    <p:sldLayoutId id="2147713739" r:id="rId5"/>
    <p:sldLayoutId id="2147713740" r:id="rId6"/>
    <p:sldLayoutId id="2147713741" r:id="rId7"/>
    <p:sldLayoutId id="2147713742" r:id="rId8"/>
    <p:sldLayoutId id="2147713743" r:id="rId9"/>
    <p:sldLayoutId id="2147713744" r:id="rId10"/>
    <p:sldLayoutId id="2147713745" r:id="rId11"/>
  </p:sldLayoutIdLst>
  <p:hf hdr="0" ftr="0" dt="0"/>
  <p:txStyles>
    <p:titleStyle>
      <a:lvl1pPr algn="ctr" rtl="0" eaLnBrk="0" fontAlgn="base" hangingPunct="0">
        <a:lnSpc>
          <a:spcPct val="90000"/>
        </a:lnSpc>
        <a:spcBef>
          <a:spcPct val="0"/>
        </a:spcBef>
        <a:spcAft>
          <a:spcPct val="0"/>
        </a:spcAft>
        <a:defRPr sz="3600" b="1">
          <a:solidFill>
            <a:schemeClr val="tx2"/>
          </a:solidFill>
          <a:latin typeface="+mj-lt"/>
          <a:ea typeface="MS PGothic" pitchFamily="34" charset="-128"/>
          <a:cs typeface="ＭＳ Ｐゴシック"/>
        </a:defRPr>
      </a:lvl1pPr>
      <a:lvl2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2pPr>
      <a:lvl3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3pPr>
      <a:lvl4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4pPr>
      <a:lvl5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5pPr>
      <a:lvl6pPr marL="455778" algn="ctr" rtl="0" fontAlgn="base">
        <a:lnSpc>
          <a:spcPct val="90000"/>
        </a:lnSpc>
        <a:spcBef>
          <a:spcPct val="0"/>
        </a:spcBef>
        <a:spcAft>
          <a:spcPct val="0"/>
        </a:spcAft>
        <a:defRPr sz="3600" b="1">
          <a:solidFill>
            <a:schemeClr val="tx2"/>
          </a:solidFill>
          <a:latin typeface="Arial" charset="0"/>
          <a:ea typeface="MS PGothic" pitchFamily="34" charset="-128"/>
        </a:defRPr>
      </a:lvl6pPr>
      <a:lvl7pPr marL="911560" algn="ctr" rtl="0" fontAlgn="base">
        <a:lnSpc>
          <a:spcPct val="90000"/>
        </a:lnSpc>
        <a:spcBef>
          <a:spcPct val="0"/>
        </a:spcBef>
        <a:spcAft>
          <a:spcPct val="0"/>
        </a:spcAft>
        <a:defRPr sz="3600" b="1">
          <a:solidFill>
            <a:schemeClr val="tx2"/>
          </a:solidFill>
          <a:latin typeface="Arial" charset="0"/>
          <a:ea typeface="MS PGothic" pitchFamily="34" charset="-128"/>
        </a:defRPr>
      </a:lvl7pPr>
      <a:lvl8pPr marL="1367343" algn="ctr" rtl="0" fontAlgn="base">
        <a:lnSpc>
          <a:spcPct val="90000"/>
        </a:lnSpc>
        <a:spcBef>
          <a:spcPct val="0"/>
        </a:spcBef>
        <a:spcAft>
          <a:spcPct val="0"/>
        </a:spcAft>
        <a:defRPr sz="3600" b="1">
          <a:solidFill>
            <a:schemeClr val="tx2"/>
          </a:solidFill>
          <a:latin typeface="Arial" charset="0"/>
          <a:ea typeface="MS PGothic" pitchFamily="34" charset="-128"/>
        </a:defRPr>
      </a:lvl8pPr>
      <a:lvl9pPr marL="1823121" algn="ctr" rtl="0" fontAlgn="base">
        <a:lnSpc>
          <a:spcPct val="90000"/>
        </a:lnSpc>
        <a:spcBef>
          <a:spcPct val="0"/>
        </a:spcBef>
        <a:spcAft>
          <a:spcPct val="0"/>
        </a:spcAft>
        <a:defRPr sz="3600" b="1">
          <a:solidFill>
            <a:schemeClr val="tx2"/>
          </a:solidFill>
          <a:latin typeface="Arial" charset="0"/>
          <a:ea typeface="MS PGothic" pitchFamily="34" charset="-128"/>
        </a:defRPr>
      </a:lvl9pPr>
    </p:titleStyle>
    <p:bodyStyle>
      <a:lvl1pPr marL="341313" indent="-3413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ＭＳ Ｐゴシック"/>
        </a:defRPr>
      </a:lvl1pPr>
      <a:lvl2pPr marL="7397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ＭＳ Ｐゴシック"/>
        </a:defRPr>
      </a:lvl2pPr>
      <a:lvl3pPr marL="1138238"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ＭＳ Ｐゴシック"/>
        </a:defRPr>
      </a:lvl3pPr>
      <a:lvl4pPr marL="159385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4pPr>
      <a:lvl5pPr marL="2049463"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5pPr>
      <a:lvl6pPr marL="2506791" indent="-227889" algn="l" rtl="0" fontAlgn="base">
        <a:spcBef>
          <a:spcPct val="30000"/>
        </a:spcBef>
        <a:spcAft>
          <a:spcPct val="0"/>
        </a:spcAft>
        <a:buClr>
          <a:schemeClr val="tx2"/>
        </a:buClr>
        <a:buChar char="»"/>
        <a:defRPr sz="2000" b="1">
          <a:solidFill>
            <a:schemeClr val="tx1"/>
          </a:solidFill>
          <a:latin typeface="+mn-lt"/>
          <a:ea typeface="+mn-ea"/>
        </a:defRPr>
      </a:lvl6pPr>
      <a:lvl7pPr marL="2962572" indent="-227889" algn="l" rtl="0" fontAlgn="base">
        <a:spcBef>
          <a:spcPct val="30000"/>
        </a:spcBef>
        <a:spcAft>
          <a:spcPct val="0"/>
        </a:spcAft>
        <a:buClr>
          <a:schemeClr val="tx2"/>
        </a:buClr>
        <a:buChar char="»"/>
        <a:defRPr sz="2000" b="1">
          <a:solidFill>
            <a:schemeClr val="tx1"/>
          </a:solidFill>
          <a:latin typeface="+mn-lt"/>
          <a:ea typeface="+mn-ea"/>
        </a:defRPr>
      </a:lvl7pPr>
      <a:lvl8pPr marL="3418352" indent="-227889" algn="l" rtl="0" fontAlgn="base">
        <a:spcBef>
          <a:spcPct val="30000"/>
        </a:spcBef>
        <a:spcAft>
          <a:spcPct val="0"/>
        </a:spcAft>
        <a:buClr>
          <a:schemeClr val="tx2"/>
        </a:buClr>
        <a:buChar char="»"/>
        <a:defRPr sz="2000" b="1">
          <a:solidFill>
            <a:schemeClr val="tx1"/>
          </a:solidFill>
          <a:latin typeface="+mn-lt"/>
          <a:ea typeface="+mn-ea"/>
        </a:defRPr>
      </a:lvl8pPr>
      <a:lvl9pPr marL="3874132"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64515"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70086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2CEC8015-B7B2-C24C-838B-30B223030296}" type="slidenum">
              <a:rPr lang="en-US" altLang="en-US"/>
              <a:pPr>
                <a:defRPr/>
              </a:pPr>
              <a:t>‹#›</a:t>
            </a:fld>
            <a:endParaRPr lang="en-US" altLang="en-US"/>
          </a:p>
        </p:txBody>
      </p:sp>
      <p:sp>
        <p:nvSpPr>
          <p:cNvPr id="64517"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054" r:id="rId1"/>
    <p:sldLayoutId id="2147713746" r:id="rId2"/>
    <p:sldLayoutId id="2147713747" r:id="rId3"/>
    <p:sldLayoutId id="2147713748" r:id="rId4"/>
    <p:sldLayoutId id="2147713749" r:id="rId5"/>
    <p:sldLayoutId id="2147713750" r:id="rId6"/>
    <p:sldLayoutId id="2147713751" r:id="rId7"/>
    <p:sldLayoutId id="2147713752" r:id="rId8"/>
    <p:sldLayoutId id="2147713753" r:id="rId9"/>
    <p:sldLayoutId id="2147713754" r:id="rId10"/>
    <p:sldLayoutId id="2147713755" r:id="rId11"/>
  </p:sldLayoutIdLst>
  <p:hf hdr="0" ftr="0" dt="0"/>
  <p:txStyles>
    <p:titleStyle>
      <a:lvl1pPr algn="ctr" rtl="0" eaLnBrk="0" fontAlgn="base" hangingPunct="0">
        <a:lnSpc>
          <a:spcPct val="90000"/>
        </a:lnSpc>
        <a:spcBef>
          <a:spcPct val="0"/>
        </a:spcBef>
        <a:spcAft>
          <a:spcPct val="0"/>
        </a:spcAft>
        <a:defRPr sz="3600" b="1">
          <a:solidFill>
            <a:schemeClr val="tx2"/>
          </a:solidFill>
          <a:latin typeface="+mj-lt"/>
          <a:ea typeface="MS PGothic" pitchFamily="34" charset="-128"/>
          <a:cs typeface="ＭＳ Ｐゴシック"/>
        </a:defRPr>
      </a:lvl1pPr>
      <a:lvl2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2pPr>
      <a:lvl3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3pPr>
      <a:lvl4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4pPr>
      <a:lvl5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5pPr>
      <a:lvl6pPr marL="455778" algn="ctr" rtl="0" fontAlgn="base">
        <a:lnSpc>
          <a:spcPct val="90000"/>
        </a:lnSpc>
        <a:spcBef>
          <a:spcPct val="0"/>
        </a:spcBef>
        <a:spcAft>
          <a:spcPct val="0"/>
        </a:spcAft>
        <a:defRPr sz="3600" b="1">
          <a:solidFill>
            <a:schemeClr val="tx2"/>
          </a:solidFill>
          <a:latin typeface="Arial" charset="0"/>
          <a:ea typeface="MS PGothic" pitchFamily="34" charset="-128"/>
        </a:defRPr>
      </a:lvl6pPr>
      <a:lvl7pPr marL="911560" algn="ctr" rtl="0" fontAlgn="base">
        <a:lnSpc>
          <a:spcPct val="90000"/>
        </a:lnSpc>
        <a:spcBef>
          <a:spcPct val="0"/>
        </a:spcBef>
        <a:spcAft>
          <a:spcPct val="0"/>
        </a:spcAft>
        <a:defRPr sz="3600" b="1">
          <a:solidFill>
            <a:schemeClr val="tx2"/>
          </a:solidFill>
          <a:latin typeface="Arial" charset="0"/>
          <a:ea typeface="MS PGothic" pitchFamily="34" charset="-128"/>
        </a:defRPr>
      </a:lvl7pPr>
      <a:lvl8pPr marL="1367343" algn="ctr" rtl="0" fontAlgn="base">
        <a:lnSpc>
          <a:spcPct val="90000"/>
        </a:lnSpc>
        <a:spcBef>
          <a:spcPct val="0"/>
        </a:spcBef>
        <a:spcAft>
          <a:spcPct val="0"/>
        </a:spcAft>
        <a:defRPr sz="3600" b="1">
          <a:solidFill>
            <a:schemeClr val="tx2"/>
          </a:solidFill>
          <a:latin typeface="Arial" charset="0"/>
          <a:ea typeface="MS PGothic" pitchFamily="34" charset="-128"/>
        </a:defRPr>
      </a:lvl8pPr>
      <a:lvl9pPr marL="1823121" algn="ctr" rtl="0" fontAlgn="base">
        <a:lnSpc>
          <a:spcPct val="90000"/>
        </a:lnSpc>
        <a:spcBef>
          <a:spcPct val="0"/>
        </a:spcBef>
        <a:spcAft>
          <a:spcPct val="0"/>
        </a:spcAft>
        <a:defRPr sz="3600" b="1">
          <a:solidFill>
            <a:schemeClr val="tx2"/>
          </a:solidFill>
          <a:latin typeface="Arial" charset="0"/>
          <a:ea typeface="MS PGothic" pitchFamily="34" charset="-128"/>
        </a:defRPr>
      </a:lvl9pPr>
    </p:titleStyle>
    <p:bodyStyle>
      <a:lvl1pPr marL="341313" indent="-3413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ＭＳ Ｐゴシック"/>
        </a:defRPr>
      </a:lvl1pPr>
      <a:lvl2pPr marL="7397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ＭＳ Ｐゴシック"/>
        </a:defRPr>
      </a:lvl2pPr>
      <a:lvl3pPr marL="1138238"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ＭＳ Ｐゴシック"/>
        </a:defRPr>
      </a:lvl3pPr>
      <a:lvl4pPr marL="159385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4pPr>
      <a:lvl5pPr marL="2049463"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5pPr>
      <a:lvl6pPr marL="2506791" indent="-227889" algn="l" rtl="0" fontAlgn="base">
        <a:spcBef>
          <a:spcPct val="30000"/>
        </a:spcBef>
        <a:spcAft>
          <a:spcPct val="0"/>
        </a:spcAft>
        <a:buClr>
          <a:schemeClr val="tx2"/>
        </a:buClr>
        <a:buChar char="»"/>
        <a:defRPr sz="2000" b="1">
          <a:solidFill>
            <a:schemeClr val="tx1"/>
          </a:solidFill>
          <a:latin typeface="+mn-lt"/>
          <a:ea typeface="+mn-ea"/>
        </a:defRPr>
      </a:lvl6pPr>
      <a:lvl7pPr marL="2962572" indent="-227889" algn="l" rtl="0" fontAlgn="base">
        <a:spcBef>
          <a:spcPct val="30000"/>
        </a:spcBef>
        <a:spcAft>
          <a:spcPct val="0"/>
        </a:spcAft>
        <a:buClr>
          <a:schemeClr val="tx2"/>
        </a:buClr>
        <a:buChar char="»"/>
        <a:defRPr sz="2000" b="1">
          <a:solidFill>
            <a:schemeClr val="tx1"/>
          </a:solidFill>
          <a:latin typeface="+mn-lt"/>
          <a:ea typeface="+mn-ea"/>
        </a:defRPr>
      </a:lvl7pPr>
      <a:lvl8pPr marL="3418352" indent="-227889" algn="l" rtl="0" fontAlgn="base">
        <a:spcBef>
          <a:spcPct val="30000"/>
        </a:spcBef>
        <a:spcAft>
          <a:spcPct val="0"/>
        </a:spcAft>
        <a:buClr>
          <a:schemeClr val="tx2"/>
        </a:buClr>
        <a:buChar char="»"/>
        <a:defRPr sz="2000" b="1">
          <a:solidFill>
            <a:schemeClr val="tx1"/>
          </a:solidFill>
          <a:latin typeface="+mn-lt"/>
          <a:ea typeface="+mn-ea"/>
        </a:defRPr>
      </a:lvl8pPr>
      <a:lvl9pPr marL="3874132"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76803"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3094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15FAB9BB-53A6-E04D-A26A-8E1457689381}" type="slidenum">
              <a:rPr lang="en-US" altLang="en-US"/>
              <a:pPr>
                <a:defRPr/>
              </a:pPr>
              <a:t>‹#›</a:t>
            </a:fld>
            <a:endParaRPr lang="en-US" altLang="en-US"/>
          </a:p>
        </p:txBody>
      </p:sp>
      <p:sp>
        <p:nvSpPr>
          <p:cNvPr id="76805"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055" r:id="rId1"/>
    <p:sldLayoutId id="2147713756" r:id="rId2"/>
    <p:sldLayoutId id="2147713757" r:id="rId3"/>
    <p:sldLayoutId id="2147713758" r:id="rId4"/>
    <p:sldLayoutId id="2147713759" r:id="rId5"/>
    <p:sldLayoutId id="2147713760" r:id="rId6"/>
    <p:sldLayoutId id="2147713761" r:id="rId7"/>
    <p:sldLayoutId id="2147713762" r:id="rId8"/>
    <p:sldLayoutId id="2147713763" r:id="rId9"/>
    <p:sldLayoutId id="2147713764" r:id="rId10"/>
    <p:sldLayoutId id="2147713765"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89091"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4118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6496BA98-0494-2A46-BC8C-53C147F16A56}" type="slidenum">
              <a:rPr lang="en-US" altLang="en-US"/>
              <a:pPr>
                <a:defRPr/>
              </a:pPr>
              <a:t>‹#›</a:t>
            </a:fld>
            <a:endParaRPr lang="en-US" altLang="en-US"/>
          </a:p>
        </p:txBody>
      </p:sp>
      <p:sp>
        <p:nvSpPr>
          <p:cNvPr id="89093"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1270"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algn="r" eaLnBrk="1" hangingPunct="1">
              <a:defRPr/>
            </a:pPr>
            <a:r>
              <a:rPr lang="en-US" sz="2000" b="1" dirty="0"/>
              <a:t>DRAFT – FOR TRAINING USE ONLY</a:t>
            </a:r>
          </a:p>
        </p:txBody>
      </p:sp>
    </p:spTree>
  </p:cSld>
  <p:clrMap bg1="dk2" tx1="lt1" bg2="dk1" tx2="lt2" accent1="accent1" accent2="accent2" accent3="accent3" accent4="accent4" accent5="accent5" accent6="accent6" hlink="hlink" folHlink="folHlink"/>
  <p:sldLayoutIdLst>
    <p:sldLayoutId id="2147714056" r:id="rId1"/>
    <p:sldLayoutId id="2147713766" r:id="rId2"/>
    <p:sldLayoutId id="2147713767" r:id="rId3"/>
    <p:sldLayoutId id="2147713768" r:id="rId4"/>
    <p:sldLayoutId id="2147713769" r:id="rId5"/>
    <p:sldLayoutId id="2147713770" r:id="rId6"/>
    <p:sldLayoutId id="2147713771" r:id="rId7"/>
    <p:sldLayoutId id="2147713772" r:id="rId8"/>
    <p:sldLayoutId id="2147713773" r:id="rId9"/>
    <p:sldLayoutId id="2147713774" r:id="rId10"/>
    <p:sldLayoutId id="2147713775"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01379"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6474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47DD5829-0C1F-B24C-B17B-2C1B7752F2DC}" type="slidenum">
              <a:rPr lang="en-US" altLang="en-US"/>
              <a:pPr>
                <a:defRPr/>
              </a:pPr>
              <a:t>‹#›</a:t>
            </a:fld>
            <a:endParaRPr lang="en-US" altLang="en-US"/>
          </a:p>
        </p:txBody>
      </p:sp>
      <p:sp>
        <p:nvSpPr>
          <p:cNvPr id="101381"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8"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algn="r" eaLnBrk="1" hangingPunct="1">
              <a:defRPr/>
            </a:pPr>
            <a:r>
              <a:rPr lang="en-US" sz="2000" b="1" dirty="0"/>
              <a:t>DRAFT – FOR TRAINING USE ONLY</a:t>
            </a:r>
          </a:p>
        </p:txBody>
      </p:sp>
    </p:spTree>
  </p:cSld>
  <p:clrMap bg1="dk2" tx1="lt1" bg2="dk1" tx2="lt2" accent1="accent1" accent2="accent2" accent3="accent3" accent4="accent4" accent5="accent5" accent6="accent6" hlink="hlink" folHlink="folHlink"/>
  <p:sldLayoutIdLst>
    <p:sldLayoutId id="2147714057" r:id="rId1"/>
    <p:sldLayoutId id="2147713776" r:id="rId2"/>
    <p:sldLayoutId id="2147713777" r:id="rId3"/>
    <p:sldLayoutId id="2147713778" r:id="rId4"/>
    <p:sldLayoutId id="2147713779" r:id="rId5"/>
    <p:sldLayoutId id="2147713780" r:id="rId6"/>
    <p:sldLayoutId id="2147713781" r:id="rId7"/>
    <p:sldLayoutId id="2147713782" r:id="rId8"/>
    <p:sldLayoutId id="2147713783" r:id="rId9"/>
    <p:sldLayoutId id="2147713784" r:id="rId10"/>
    <p:sldLayoutId id="2147713785"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ＭＳ Ｐゴシック"/>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ＭＳ Ｐゴシック"/>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ＭＳ Ｐゴシック"/>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13667"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83172"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E5A41CF3-1EA0-D34E-A2D8-FF198829A08D}" type="slidenum">
              <a:rPr lang="en-US" altLang="en-US"/>
              <a:pPr>
                <a:defRPr/>
              </a:pPr>
              <a:t>‹#›</a:t>
            </a:fld>
            <a:endParaRPr lang="en-US" altLang="en-US"/>
          </a:p>
        </p:txBody>
      </p:sp>
      <p:sp>
        <p:nvSpPr>
          <p:cNvPr id="113669"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058" r:id="rId1"/>
    <p:sldLayoutId id="2147713786" r:id="rId2"/>
    <p:sldLayoutId id="2147713787" r:id="rId3"/>
    <p:sldLayoutId id="2147713788" r:id="rId4"/>
    <p:sldLayoutId id="2147713789" r:id="rId5"/>
    <p:sldLayoutId id="2147713790" r:id="rId6"/>
    <p:sldLayoutId id="2147713791" r:id="rId7"/>
    <p:sldLayoutId id="2147713792" r:id="rId8"/>
    <p:sldLayoutId id="2147713793" r:id="rId9"/>
    <p:sldLayoutId id="2147713794" r:id="rId10"/>
    <p:sldLayoutId id="2147713795"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0482" name="Text Box 2"/>
          <p:cNvSpPr txBox="1">
            <a:spLocks noChangeArrowheads="1"/>
          </p:cNvSpPr>
          <p:nvPr userDrawn="1"/>
        </p:nvSpPr>
        <p:spPr bwMode="auto">
          <a:xfrm>
            <a:off x="6376988" y="6308725"/>
            <a:ext cx="1881187" cy="244475"/>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spcBef>
                <a:spcPct val="50000"/>
              </a:spcBef>
              <a:defRPr/>
            </a:pPr>
            <a:endParaRPr lang="en-US" sz="1000" dirty="0">
              <a:solidFill>
                <a:srgbClr val="000000"/>
              </a:solidFill>
            </a:endParaRPr>
          </a:p>
        </p:txBody>
      </p:sp>
      <p:sp>
        <p:nvSpPr>
          <p:cNvPr id="20483" name="Text Box 3"/>
          <p:cNvSpPr txBox="1">
            <a:spLocks noChangeArrowheads="1"/>
          </p:cNvSpPr>
          <p:nvPr userDrawn="1"/>
        </p:nvSpPr>
        <p:spPr bwMode="auto">
          <a:xfrm>
            <a:off x="403225" y="6323013"/>
            <a:ext cx="1250950" cy="368300"/>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b="1" dirty="0">
              <a:solidFill>
                <a:srgbClr val="000000"/>
              </a:solidFill>
            </a:endParaRPr>
          </a:p>
        </p:txBody>
      </p:sp>
      <p:sp>
        <p:nvSpPr>
          <p:cNvPr id="2268164" name="Rectangle 4"/>
          <p:cNvSpPr>
            <a:spLocks noGrp="1" noChangeArrowheads="1"/>
          </p:cNvSpPr>
          <p:nvPr>
            <p:ph type="ftr" sz="quarter" idx="3"/>
          </p:nvPr>
        </p:nvSpPr>
        <p:spPr bwMode="auto">
          <a:xfrm>
            <a:off x="339725" y="6450013"/>
            <a:ext cx="1503363" cy="2476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l" eaLnBrk="1" hangingPunct="1">
              <a:defRPr sz="1400">
                <a:latin typeface="Arial" charset="0"/>
                <a:ea typeface="+mn-ea"/>
                <a:cs typeface="+mn-cs"/>
              </a:defRPr>
            </a:lvl1pPr>
          </a:lstStyle>
          <a:p>
            <a:pPr>
              <a:defRPr/>
            </a:pPr>
            <a:endParaRPr lang="en-US"/>
          </a:p>
        </p:txBody>
      </p:sp>
    </p:spTree>
  </p:cSld>
  <p:clrMap bg1="dk2" tx1="lt1" bg2="dk1" tx2="lt2" accent1="accent1" accent2="accent2" accent3="accent3" accent4="accent4" accent5="accent5" accent6="accent6" hlink="hlink" folHlink="folHlink"/>
  <p:sldLayoutIdLst>
    <p:sldLayoutId id="2147713796" r:id="rId1"/>
    <p:sldLayoutId id="2147713797" r:id="rId2"/>
    <p:sldLayoutId id="2147713798" r:id="rId3"/>
    <p:sldLayoutId id="2147713799" r:id="rId4"/>
    <p:sldLayoutId id="2147713800" r:id="rId5"/>
    <p:sldLayoutId id="2147713801" r:id="rId6"/>
    <p:sldLayoutId id="2147713802" r:id="rId7"/>
    <p:sldLayoutId id="2147713803" r:id="rId8"/>
    <p:sldLayoutId id="2147713804" r:id="rId9"/>
    <p:sldLayoutId id="2147713805" r:id="rId10"/>
    <p:sldLayoutId id="2147713806" r:id="rId11"/>
  </p:sldLayoutIdLst>
  <p:hf hdr="0" ftr="0" dt="0"/>
  <p:txStyles>
    <p:titleStyle>
      <a:lvl1pPr algn="ctr" rtl="0" eaLnBrk="0" fontAlgn="base" hangingPunct="0">
        <a:spcBef>
          <a:spcPct val="0"/>
        </a:spcBef>
        <a:spcAft>
          <a:spcPct val="0"/>
        </a:spcAft>
        <a:defRPr sz="4000" b="1">
          <a:solidFill>
            <a:srgbClr val="FFFF00"/>
          </a:solidFill>
          <a:latin typeface="+mj-lt"/>
          <a:ea typeface="Arial" charset="0"/>
          <a:cs typeface="+mj-cs"/>
        </a:defRPr>
      </a:lvl1pPr>
      <a:lvl2pPr algn="ctr" rtl="0" eaLnBrk="0" fontAlgn="base" hangingPunct="0">
        <a:spcBef>
          <a:spcPct val="0"/>
        </a:spcBef>
        <a:spcAft>
          <a:spcPct val="0"/>
        </a:spcAft>
        <a:defRPr sz="4000" b="1">
          <a:solidFill>
            <a:srgbClr val="FFFF00"/>
          </a:solidFill>
          <a:latin typeface="Arial" charset="0"/>
          <a:ea typeface="Arial" charset="0"/>
          <a:cs typeface="Arial" charset="0"/>
        </a:defRPr>
      </a:lvl2pPr>
      <a:lvl3pPr algn="ctr" rtl="0" eaLnBrk="0" fontAlgn="base" hangingPunct="0">
        <a:spcBef>
          <a:spcPct val="0"/>
        </a:spcBef>
        <a:spcAft>
          <a:spcPct val="0"/>
        </a:spcAft>
        <a:defRPr sz="4000" b="1">
          <a:solidFill>
            <a:srgbClr val="FFFF00"/>
          </a:solidFill>
          <a:latin typeface="Arial" charset="0"/>
          <a:ea typeface="Arial" charset="0"/>
          <a:cs typeface="Arial" charset="0"/>
        </a:defRPr>
      </a:lvl3pPr>
      <a:lvl4pPr algn="ctr" rtl="0" eaLnBrk="0" fontAlgn="base" hangingPunct="0">
        <a:spcBef>
          <a:spcPct val="0"/>
        </a:spcBef>
        <a:spcAft>
          <a:spcPct val="0"/>
        </a:spcAft>
        <a:defRPr sz="4000" b="1">
          <a:solidFill>
            <a:srgbClr val="FFFF00"/>
          </a:solidFill>
          <a:latin typeface="Arial" charset="0"/>
          <a:ea typeface="Arial" charset="0"/>
          <a:cs typeface="Arial" charset="0"/>
        </a:defRPr>
      </a:lvl4pPr>
      <a:lvl5pPr algn="ctr" rtl="0" eaLnBrk="0" fontAlgn="base" hangingPunct="0">
        <a:spcBef>
          <a:spcPct val="0"/>
        </a:spcBef>
        <a:spcAft>
          <a:spcPct val="0"/>
        </a:spcAft>
        <a:defRPr sz="4000" b="1">
          <a:solidFill>
            <a:srgbClr val="FFFF00"/>
          </a:solidFill>
          <a:latin typeface="Arial" charset="0"/>
          <a:ea typeface="Arial" charset="0"/>
          <a:cs typeface="Arial" charset="0"/>
        </a:defRPr>
      </a:lvl5pPr>
      <a:lvl6pPr marL="455778" algn="ctr" rtl="0" fontAlgn="base">
        <a:spcBef>
          <a:spcPct val="0"/>
        </a:spcBef>
        <a:spcAft>
          <a:spcPct val="0"/>
        </a:spcAft>
        <a:defRPr sz="4000" b="1">
          <a:solidFill>
            <a:srgbClr val="FFFF00"/>
          </a:solidFill>
          <a:latin typeface="Arial" charset="0"/>
          <a:cs typeface="Arial" charset="0"/>
        </a:defRPr>
      </a:lvl6pPr>
      <a:lvl7pPr marL="911560" algn="ctr" rtl="0" fontAlgn="base">
        <a:spcBef>
          <a:spcPct val="0"/>
        </a:spcBef>
        <a:spcAft>
          <a:spcPct val="0"/>
        </a:spcAft>
        <a:defRPr sz="4000" b="1">
          <a:solidFill>
            <a:srgbClr val="FFFF00"/>
          </a:solidFill>
          <a:latin typeface="Arial" charset="0"/>
          <a:cs typeface="Arial" charset="0"/>
        </a:defRPr>
      </a:lvl7pPr>
      <a:lvl8pPr marL="1367343" algn="ctr" rtl="0" fontAlgn="base">
        <a:spcBef>
          <a:spcPct val="0"/>
        </a:spcBef>
        <a:spcAft>
          <a:spcPct val="0"/>
        </a:spcAft>
        <a:defRPr sz="4000" b="1">
          <a:solidFill>
            <a:srgbClr val="FFFF00"/>
          </a:solidFill>
          <a:latin typeface="Arial" charset="0"/>
          <a:cs typeface="Arial" charset="0"/>
        </a:defRPr>
      </a:lvl8pPr>
      <a:lvl9pPr marL="1823121" algn="ctr" rtl="0" fontAlgn="base">
        <a:spcBef>
          <a:spcPct val="0"/>
        </a:spcBef>
        <a:spcAft>
          <a:spcPct val="0"/>
        </a:spcAft>
        <a:defRPr sz="4000" b="1">
          <a:solidFill>
            <a:srgbClr val="FFFF00"/>
          </a:solidFill>
          <a:latin typeface="Arial" charset="0"/>
          <a:cs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Arial" charset="0"/>
          <a:cs typeface="+mn-cs"/>
        </a:defRPr>
      </a:lvl1pPr>
      <a:lvl2pPr marL="739775" indent="-284163" algn="l" rtl="0" eaLnBrk="0" fontAlgn="base" hangingPunct="0">
        <a:spcBef>
          <a:spcPct val="20000"/>
        </a:spcBef>
        <a:spcAft>
          <a:spcPct val="0"/>
        </a:spcAft>
        <a:buChar char="–"/>
        <a:defRPr sz="2800">
          <a:solidFill>
            <a:schemeClr val="tx1"/>
          </a:solidFill>
          <a:latin typeface="+mn-lt"/>
          <a:ea typeface="Arial" charset="0"/>
          <a:cs typeface="+mn-cs"/>
        </a:defRPr>
      </a:lvl2pPr>
      <a:lvl3pPr marL="1138238" indent="-227013" algn="l" rtl="0" eaLnBrk="0" fontAlgn="base" hangingPunct="0">
        <a:spcBef>
          <a:spcPct val="20000"/>
        </a:spcBef>
        <a:spcAft>
          <a:spcPct val="0"/>
        </a:spcAft>
        <a:buChar char="•"/>
        <a:defRPr sz="2400">
          <a:solidFill>
            <a:schemeClr val="tx1"/>
          </a:solidFill>
          <a:latin typeface="+mn-lt"/>
          <a:ea typeface="Arial" charset="0"/>
          <a:cs typeface="+mn-cs"/>
        </a:defRPr>
      </a:lvl3pPr>
      <a:lvl4pPr marL="1593850" indent="-227013" algn="l" rtl="0" eaLnBrk="0" fontAlgn="base" hangingPunct="0">
        <a:spcBef>
          <a:spcPct val="20000"/>
        </a:spcBef>
        <a:spcAft>
          <a:spcPct val="0"/>
        </a:spcAft>
        <a:buChar char="–"/>
        <a:defRPr sz="2000">
          <a:solidFill>
            <a:schemeClr val="tx1"/>
          </a:solidFill>
          <a:latin typeface="+mn-lt"/>
          <a:ea typeface="Arial" charset="0"/>
          <a:cs typeface="+mn-cs"/>
        </a:defRPr>
      </a:lvl4pPr>
      <a:lvl5pPr marL="2049463" indent="-227013" algn="l" rtl="0" eaLnBrk="0" fontAlgn="base" hangingPunct="0">
        <a:spcBef>
          <a:spcPct val="20000"/>
        </a:spcBef>
        <a:spcAft>
          <a:spcPct val="0"/>
        </a:spcAft>
        <a:buChar char="»"/>
        <a:defRPr sz="2000">
          <a:solidFill>
            <a:schemeClr val="tx1"/>
          </a:solidFill>
          <a:latin typeface="+mn-lt"/>
          <a:ea typeface="Arial" charset="0"/>
          <a:cs typeface="+mn-cs"/>
        </a:defRPr>
      </a:lvl5pPr>
      <a:lvl6pPr marL="2506791" indent="-227889" algn="l" rtl="0" fontAlgn="base">
        <a:spcBef>
          <a:spcPct val="20000"/>
        </a:spcBef>
        <a:spcAft>
          <a:spcPct val="0"/>
        </a:spcAft>
        <a:buChar char="»"/>
        <a:defRPr sz="2000">
          <a:solidFill>
            <a:schemeClr val="tx1"/>
          </a:solidFill>
          <a:latin typeface="+mn-lt"/>
          <a:cs typeface="+mn-cs"/>
        </a:defRPr>
      </a:lvl6pPr>
      <a:lvl7pPr marL="2962572" indent="-227889" algn="l" rtl="0" fontAlgn="base">
        <a:spcBef>
          <a:spcPct val="20000"/>
        </a:spcBef>
        <a:spcAft>
          <a:spcPct val="0"/>
        </a:spcAft>
        <a:buChar char="»"/>
        <a:defRPr sz="2000">
          <a:solidFill>
            <a:schemeClr val="tx1"/>
          </a:solidFill>
          <a:latin typeface="+mn-lt"/>
          <a:cs typeface="+mn-cs"/>
        </a:defRPr>
      </a:lvl7pPr>
      <a:lvl8pPr marL="3418352" indent="-227889" algn="l" rtl="0" fontAlgn="base">
        <a:spcBef>
          <a:spcPct val="20000"/>
        </a:spcBef>
        <a:spcAft>
          <a:spcPct val="0"/>
        </a:spcAft>
        <a:buChar char="»"/>
        <a:defRPr sz="2000">
          <a:solidFill>
            <a:schemeClr val="tx1"/>
          </a:solidFill>
          <a:latin typeface="+mn-lt"/>
          <a:cs typeface="+mn-cs"/>
        </a:defRPr>
      </a:lvl8pPr>
      <a:lvl9pPr marL="3874132" indent="-227889"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438150" y="76200"/>
            <a:ext cx="8196263" cy="1004888"/>
          </a:xfrm>
          <a:prstGeom prst="rect">
            <a:avLst/>
          </a:prstGeom>
          <a:noFill/>
          <a:ln>
            <a:noFill/>
          </a:ln>
          <a:effectLst>
            <a:outerShdw blurRad="63500" dist="17961" dir="2700000" algn="ctr" rotWithShape="0">
              <a:srgbClr val="000000">
                <a:alpha val="7499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38243" name="Rectangle 3"/>
          <p:cNvSpPr>
            <a:spLocks noGrp="1" noChangeArrowheads="1"/>
          </p:cNvSpPr>
          <p:nvPr>
            <p:ph type="body" idx="1"/>
          </p:nvPr>
        </p:nvSpPr>
        <p:spPr bwMode="auto">
          <a:xfrm>
            <a:off x="438150" y="1287463"/>
            <a:ext cx="8202613" cy="498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32676" name="Rectangle 4"/>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r" eaLnBrk="1" hangingPunct="1">
              <a:defRPr sz="1400">
                <a:latin typeface="Arial" panose="020B0604020202020204" pitchFamily="34" charset="0"/>
                <a:ea typeface="MS PGothic" panose="020B0600070205080204" pitchFamily="34" charset="-128"/>
              </a:defRPr>
            </a:lvl1pPr>
          </a:lstStyle>
          <a:p>
            <a:pPr>
              <a:defRPr/>
            </a:pPr>
            <a:fld id="{C1486513-2D43-1A4D-A803-2DB42B6ACA13}" type="slidenum">
              <a:rPr lang="en-US" altLang="en-US"/>
              <a:pPr>
                <a:defRPr/>
              </a:pPr>
              <a:t>‹#›</a:t>
            </a:fld>
            <a:endParaRPr lang="en-US" altLang="en-US"/>
          </a:p>
        </p:txBody>
      </p:sp>
      <p:sp>
        <p:nvSpPr>
          <p:cNvPr id="16389" name="AutoShape 5"/>
          <p:cNvSpPr>
            <a:spLocks noChangeArrowheads="1"/>
          </p:cNvSpPr>
          <p:nvPr userDrawn="1"/>
        </p:nvSpPr>
        <p:spPr bwMode="auto">
          <a:xfrm>
            <a:off x="317500" y="1117600"/>
            <a:ext cx="8547100" cy="46038"/>
          </a:xfrm>
          <a:prstGeom prst="roundRect">
            <a:avLst>
              <a:gd name="adj" fmla="val 16667"/>
            </a:avLst>
          </a:prstGeom>
          <a:solidFill>
            <a:srgbClr val="808080"/>
          </a:solidFill>
          <a:ln>
            <a:noFill/>
          </a:ln>
          <a:extLst/>
        </p:spPr>
        <p:txBody>
          <a:bodyPr wrap="none" lIns="91145" tIns="91145" rIns="91145" bIns="45575" anchor="ct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defRPr/>
            </a:pPr>
            <a:endParaRPr lang="en-US" altLang="en-US" dirty="0"/>
          </a:p>
        </p:txBody>
      </p:sp>
    </p:spTree>
  </p:cSld>
  <p:clrMap bg1="dk2" tx1="lt1" bg2="dk1" tx2="lt2" accent1="accent1" accent2="accent2" accent3="accent3" accent4="accent4" accent5="accent5" accent6="accent6" hlink="hlink" folHlink="folHlink"/>
  <p:sldLayoutIdLst>
    <p:sldLayoutId id="2147714059" r:id="rId1"/>
    <p:sldLayoutId id="2147713807" r:id="rId2"/>
    <p:sldLayoutId id="2147713808" r:id="rId3"/>
    <p:sldLayoutId id="2147713809" r:id="rId4"/>
    <p:sldLayoutId id="2147713810" r:id="rId5"/>
    <p:sldLayoutId id="2147713811" r:id="rId6"/>
    <p:sldLayoutId id="2147713812" r:id="rId7"/>
    <p:sldLayoutId id="2147713813" r:id="rId8"/>
    <p:sldLayoutId id="2147713814" r:id="rId9"/>
    <p:sldLayoutId id="2147713815" r:id="rId10"/>
    <p:sldLayoutId id="2147713816" r:id="rId11"/>
  </p:sldLayoutIdLst>
  <p:timing>
    <p:tnLst>
      <p:par>
        <p:cTn id="1" dur="indefinite" restart="never" nodeType="tmRoot"/>
      </p:par>
    </p:tnLst>
  </p:timing>
  <p:hf hdr="0" ftr="0" dt="0"/>
  <p:txStyles>
    <p:titleStyle>
      <a:lvl1pPr algn="l" rtl="0" eaLnBrk="0" fontAlgn="base" hangingPunct="0">
        <a:spcBef>
          <a:spcPct val="0"/>
        </a:spcBef>
        <a:spcAft>
          <a:spcPct val="0"/>
        </a:spcAft>
        <a:defRPr sz="2400" b="1">
          <a:solidFill>
            <a:srgbClr val="FFFFFF"/>
          </a:solidFill>
          <a:latin typeface="+mj-lt"/>
          <a:ea typeface="Arial" charset="0"/>
          <a:cs typeface="+mj-cs"/>
        </a:defRPr>
      </a:lvl1pPr>
      <a:lvl2pPr algn="l" rtl="0" eaLnBrk="0" fontAlgn="base" hangingPunct="0">
        <a:spcBef>
          <a:spcPct val="0"/>
        </a:spcBef>
        <a:spcAft>
          <a:spcPct val="0"/>
        </a:spcAft>
        <a:defRPr sz="2400" b="1">
          <a:solidFill>
            <a:srgbClr val="FFFFFF"/>
          </a:solidFill>
          <a:latin typeface="Arial" charset="0"/>
          <a:ea typeface="Arial" charset="0"/>
          <a:cs typeface="Arial" charset="0"/>
        </a:defRPr>
      </a:lvl2pPr>
      <a:lvl3pPr algn="l" rtl="0" eaLnBrk="0" fontAlgn="base" hangingPunct="0">
        <a:spcBef>
          <a:spcPct val="0"/>
        </a:spcBef>
        <a:spcAft>
          <a:spcPct val="0"/>
        </a:spcAft>
        <a:defRPr sz="2400" b="1">
          <a:solidFill>
            <a:srgbClr val="FFFFFF"/>
          </a:solidFill>
          <a:latin typeface="Arial" charset="0"/>
          <a:ea typeface="Arial" charset="0"/>
          <a:cs typeface="Arial" charset="0"/>
        </a:defRPr>
      </a:lvl3pPr>
      <a:lvl4pPr algn="l" rtl="0" eaLnBrk="0" fontAlgn="base" hangingPunct="0">
        <a:spcBef>
          <a:spcPct val="0"/>
        </a:spcBef>
        <a:spcAft>
          <a:spcPct val="0"/>
        </a:spcAft>
        <a:defRPr sz="2400" b="1">
          <a:solidFill>
            <a:srgbClr val="FFFFFF"/>
          </a:solidFill>
          <a:latin typeface="Arial" charset="0"/>
          <a:ea typeface="Arial" charset="0"/>
          <a:cs typeface="Arial" charset="0"/>
        </a:defRPr>
      </a:lvl4pPr>
      <a:lvl5pPr algn="l" rtl="0" eaLnBrk="0" fontAlgn="base" hangingPunct="0">
        <a:spcBef>
          <a:spcPct val="0"/>
        </a:spcBef>
        <a:spcAft>
          <a:spcPct val="0"/>
        </a:spcAft>
        <a:defRPr sz="2400" b="1">
          <a:solidFill>
            <a:srgbClr val="FFFFFF"/>
          </a:solidFill>
          <a:latin typeface="Arial" charset="0"/>
          <a:ea typeface="Arial" charset="0"/>
          <a:cs typeface="Arial" charset="0"/>
        </a:defRPr>
      </a:lvl5pPr>
      <a:lvl6pPr marL="455778" algn="l" rtl="0" fontAlgn="base">
        <a:spcBef>
          <a:spcPct val="0"/>
        </a:spcBef>
        <a:spcAft>
          <a:spcPct val="0"/>
        </a:spcAft>
        <a:defRPr sz="2400" b="1">
          <a:solidFill>
            <a:srgbClr val="FFFFFF"/>
          </a:solidFill>
          <a:latin typeface="Arial" charset="0"/>
          <a:cs typeface="Arial" charset="0"/>
        </a:defRPr>
      </a:lvl6pPr>
      <a:lvl7pPr marL="911560" algn="l" rtl="0" fontAlgn="base">
        <a:spcBef>
          <a:spcPct val="0"/>
        </a:spcBef>
        <a:spcAft>
          <a:spcPct val="0"/>
        </a:spcAft>
        <a:defRPr sz="2400" b="1">
          <a:solidFill>
            <a:srgbClr val="FFFFFF"/>
          </a:solidFill>
          <a:latin typeface="Arial" charset="0"/>
          <a:cs typeface="Arial" charset="0"/>
        </a:defRPr>
      </a:lvl7pPr>
      <a:lvl8pPr marL="1367343" algn="l" rtl="0" fontAlgn="base">
        <a:spcBef>
          <a:spcPct val="0"/>
        </a:spcBef>
        <a:spcAft>
          <a:spcPct val="0"/>
        </a:spcAft>
        <a:defRPr sz="2400" b="1">
          <a:solidFill>
            <a:srgbClr val="FFFFFF"/>
          </a:solidFill>
          <a:latin typeface="Arial" charset="0"/>
          <a:cs typeface="Arial" charset="0"/>
        </a:defRPr>
      </a:lvl8pPr>
      <a:lvl9pPr marL="1823121" algn="l" rtl="0" fontAlgn="base">
        <a:spcBef>
          <a:spcPct val="0"/>
        </a:spcBef>
        <a:spcAft>
          <a:spcPct val="0"/>
        </a:spcAft>
        <a:defRPr sz="2400" b="1">
          <a:solidFill>
            <a:srgbClr val="FFFFFF"/>
          </a:solidFill>
          <a:latin typeface="Arial" charset="0"/>
          <a:cs typeface="Arial" charset="0"/>
        </a:defRPr>
      </a:lvl9pPr>
    </p:titleStyle>
    <p:bodyStyle>
      <a:lvl1pPr marL="293688" indent="-293688" algn="l" rtl="0" eaLnBrk="0" fontAlgn="base" hangingPunct="0">
        <a:lnSpc>
          <a:spcPct val="85000"/>
        </a:lnSpc>
        <a:spcBef>
          <a:spcPct val="70000"/>
        </a:spcBef>
        <a:spcAft>
          <a:spcPct val="0"/>
        </a:spcAft>
        <a:buClr>
          <a:srgbClr val="AAC98C"/>
        </a:buClr>
        <a:buSzPct val="120000"/>
        <a:buFont typeface="Wingdings" charset="2"/>
        <a:buChar char="§"/>
        <a:defRPr sz="2200">
          <a:solidFill>
            <a:srgbClr val="FFFFFF"/>
          </a:solidFill>
          <a:latin typeface="+mn-lt"/>
          <a:ea typeface="Arial" charset="0"/>
          <a:cs typeface="+mn-cs"/>
        </a:defRPr>
      </a:lvl1pPr>
      <a:lvl2pPr marL="542925" indent="-247650" algn="l" rtl="0" eaLnBrk="0" fontAlgn="base" hangingPunct="0">
        <a:lnSpc>
          <a:spcPct val="85000"/>
        </a:lnSpc>
        <a:spcBef>
          <a:spcPct val="40000"/>
        </a:spcBef>
        <a:spcAft>
          <a:spcPct val="0"/>
        </a:spcAft>
        <a:buClr>
          <a:srgbClr val="0087B0"/>
        </a:buClr>
        <a:buSzPct val="90000"/>
        <a:buFont typeface="Arial" charset="0"/>
        <a:buChar char="■"/>
        <a:defRPr sz="1900">
          <a:solidFill>
            <a:srgbClr val="FFFFFF"/>
          </a:solidFill>
          <a:latin typeface="+mn-lt"/>
          <a:ea typeface="Arial" charset="0"/>
          <a:cs typeface="+mn-cs"/>
        </a:defRPr>
      </a:lvl2pPr>
      <a:lvl3pPr marL="746125" indent="-200025" algn="l" rtl="0" eaLnBrk="0" fontAlgn="base" hangingPunct="0">
        <a:lnSpc>
          <a:spcPct val="85000"/>
        </a:lnSpc>
        <a:spcBef>
          <a:spcPct val="40000"/>
        </a:spcBef>
        <a:spcAft>
          <a:spcPct val="0"/>
        </a:spcAft>
        <a:buClr>
          <a:schemeClr val="accent2"/>
        </a:buClr>
        <a:buSzPct val="90000"/>
        <a:buFont typeface="Arial" charset="0"/>
        <a:buChar char="■"/>
        <a:defRPr>
          <a:solidFill>
            <a:srgbClr val="FFFFFF"/>
          </a:solidFill>
          <a:latin typeface="+mn-lt"/>
          <a:ea typeface="Arial" charset="0"/>
          <a:cs typeface="+mn-cs"/>
        </a:defRPr>
      </a:lvl3pPr>
      <a:lvl4pPr marL="957263" indent="-207963" algn="l" rtl="0" eaLnBrk="0" fontAlgn="base" hangingPunct="0">
        <a:lnSpc>
          <a:spcPct val="85000"/>
        </a:lnSpc>
        <a:spcBef>
          <a:spcPct val="40000"/>
        </a:spcBef>
        <a:spcAft>
          <a:spcPct val="0"/>
        </a:spcAft>
        <a:buClr>
          <a:schemeClr val="accent2"/>
        </a:buClr>
        <a:buSzPct val="90000"/>
        <a:buFont typeface="Arial" charset="0"/>
        <a:buChar char="■"/>
        <a:defRPr>
          <a:solidFill>
            <a:srgbClr val="FFFFFF"/>
          </a:solidFill>
          <a:latin typeface="+mn-lt"/>
          <a:ea typeface="Arial" charset="0"/>
          <a:cs typeface="+mn-cs"/>
        </a:defRPr>
      </a:lvl4pPr>
      <a:lvl5pPr marL="1168400" indent="-209550" algn="l" rtl="0" eaLnBrk="0" fontAlgn="base" hangingPunct="0">
        <a:lnSpc>
          <a:spcPct val="85000"/>
        </a:lnSpc>
        <a:spcBef>
          <a:spcPct val="40000"/>
        </a:spcBef>
        <a:spcAft>
          <a:spcPct val="0"/>
        </a:spcAft>
        <a:buClr>
          <a:schemeClr val="accent2"/>
        </a:buClr>
        <a:buSzPct val="90000"/>
        <a:buFont typeface="Arial" charset="0"/>
        <a:buChar char="■"/>
        <a:defRPr>
          <a:solidFill>
            <a:srgbClr val="FFFFFF"/>
          </a:solidFill>
          <a:latin typeface="+mn-lt"/>
          <a:ea typeface="Arial" charset="0"/>
          <a:cs typeface="+mn-cs"/>
        </a:defRPr>
      </a:lvl5pPr>
      <a:lvl6pPr marL="1625300" indent="-210478" algn="l" rtl="0" fontAlgn="base">
        <a:lnSpc>
          <a:spcPct val="85000"/>
        </a:lnSpc>
        <a:spcBef>
          <a:spcPct val="40000"/>
        </a:spcBef>
        <a:spcAft>
          <a:spcPct val="0"/>
        </a:spcAft>
        <a:buClr>
          <a:schemeClr val="accent2"/>
        </a:buClr>
        <a:buSzPct val="90000"/>
        <a:buFont typeface="Arial" charset="0"/>
        <a:buChar char="■"/>
        <a:defRPr>
          <a:solidFill>
            <a:srgbClr val="FFFFFF"/>
          </a:solidFill>
          <a:latin typeface="+mn-lt"/>
          <a:cs typeface="+mn-cs"/>
        </a:defRPr>
      </a:lvl6pPr>
      <a:lvl7pPr marL="2081082" indent="-210478" algn="l" rtl="0" fontAlgn="base">
        <a:lnSpc>
          <a:spcPct val="85000"/>
        </a:lnSpc>
        <a:spcBef>
          <a:spcPct val="40000"/>
        </a:spcBef>
        <a:spcAft>
          <a:spcPct val="0"/>
        </a:spcAft>
        <a:buClr>
          <a:schemeClr val="accent2"/>
        </a:buClr>
        <a:buSzPct val="90000"/>
        <a:buFont typeface="Arial" charset="0"/>
        <a:buChar char="■"/>
        <a:defRPr>
          <a:solidFill>
            <a:srgbClr val="FFFFFF"/>
          </a:solidFill>
          <a:latin typeface="+mn-lt"/>
          <a:cs typeface="+mn-cs"/>
        </a:defRPr>
      </a:lvl7pPr>
      <a:lvl8pPr marL="2536849" indent="-210478" algn="l" rtl="0" fontAlgn="base">
        <a:lnSpc>
          <a:spcPct val="85000"/>
        </a:lnSpc>
        <a:spcBef>
          <a:spcPct val="40000"/>
        </a:spcBef>
        <a:spcAft>
          <a:spcPct val="0"/>
        </a:spcAft>
        <a:buClr>
          <a:schemeClr val="accent2"/>
        </a:buClr>
        <a:buSzPct val="90000"/>
        <a:buFont typeface="Arial" charset="0"/>
        <a:buChar char="■"/>
        <a:defRPr>
          <a:solidFill>
            <a:srgbClr val="FFFFFF"/>
          </a:solidFill>
          <a:latin typeface="+mn-lt"/>
          <a:cs typeface="+mn-cs"/>
        </a:defRPr>
      </a:lvl8pPr>
      <a:lvl9pPr marL="2992641" indent="-210478" algn="l" rtl="0" fontAlgn="base">
        <a:lnSpc>
          <a:spcPct val="85000"/>
        </a:lnSpc>
        <a:spcBef>
          <a:spcPct val="40000"/>
        </a:spcBef>
        <a:spcAft>
          <a:spcPct val="0"/>
        </a:spcAft>
        <a:buClr>
          <a:schemeClr val="accent2"/>
        </a:buClr>
        <a:buSzPct val="90000"/>
        <a:buFont typeface="Arial" charset="0"/>
        <a:buChar char="■"/>
        <a:defRPr>
          <a:solidFill>
            <a:srgbClr val="FFFFFF"/>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50531"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a:noFill/>
          </a:ln>
          <a:extLst/>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F2C436C8-A7AA-4447-8786-08506502C873}" type="slidenum">
              <a:rPr lang="en-US" altLang="en-US"/>
              <a:pPr>
                <a:defRPr/>
              </a:pPr>
              <a:t>‹#›</a:t>
            </a:fld>
            <a:endParaRPr lang="en-US" altLang="en-US"/>
          </a:p>
        </p:txBody>
      </p:sp>
      <p:sp>
        <p:nvSpPr>
          <p:cNvPr id="150533"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060" r:id="rId1"/>
    <p:sldLayoutId id="2147713817" r:id="rId2"/>
    <p:sldLayoutId id="2147713818" r:id="rId3"/>
    <p:sldLayoutId id="2147713819" r:id="rId4"/>
    <p:sldLayoutId id="2147713820" r:id="rId5"/>
    <p:sldLayoutId id="2147713821" r:id="rId6"/>
    <p:sldLayoutId id="2147713822" r:id="rId7"/>
    <p:sldLayoutId id="2147713823" r:id="rId8"/>
    <p:sldLayoutId id="2147713824" r:id="rId9"/>
    <p:sldLayoutId id="2147713825" r:id="rId10"/>
    <p:sldLayoutId id="2147713826"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defRPr>
      </a:lvl2pPr>
      <a:lvl3pPr algn="ctr" rtl="0" eaLnBrk="0" fontAlgn="base" hangingPunct="0">
        <a:spcBef>
          <a:spcPct val="0"/>
        </a:spcBef>
        <a:spcAft>
          <a:spcPct val="0"/>
        </a:spcAft>
        <a:defRPr sz="3600" b="1">
          <a:solidFill>
            <a:schemeClr val="tx2"/>
          </a:solidFill>
          <a:latin typeface="Arial" charset="0"/>
          <a:ea typeface="MS PGothic" pitchFamily="34" charset="-128"/>
        </a:defRPr>
      </a:lvl3pPr>
      <a:lvl4pPr algn="ctr" rtl="0" eaLnBrk="0" fontAlgn="base" hangingPunct="0">
        <a:spcBef>
          <a:spcPct val="0"/>
        </a:spcBef>
        <a:spcAft>
          <a:spcPct val="0"/>
        </a:spcAft>
        <a:defRPr sz="3600" b="1">
          <a:solidFill>
            <a:schemeClr val="tx2"/>
          </a:solidFill>
          <a:latin typeface="Arial" charset="0"/>
          <a:ea typeface="MS PGothic" pitchFamily="34" charset="-128"/>
        </a:defRPr>
      </a:lvl4pPr>
      <a:lvl5pPr algn="ctr" rtl="0" eaLnBrk="0" fontAlgn="base" hangingPunct="0">
        <a:spcBef>
          <a:spcPct val="0"/>
        </a:spcBef>
        <a:spcAft>
          <a:spcPct val="0"/>
        </a:spcAft>
        <a:defRPr sz="3600" b="1">
          <a:solidFill>
            <a:schemeClr val="tx2"/>
          </a:solidFill>
          <a:latin typeface="Arial" charset="0"/>
          <a:ea typeface="MS PGothic" pitchFamily="34" charset="-128"/>
        </a:defRPr>
      </a:lvl5pPr>
      <a:lvl6pPr marL="455778" algn="ctr" rtl="0" fontAlgn="base">
        <a:spcBef>
          <a:spcPct val="0"/>
        </a:spcBef>
        <a:spcAft>
          <a:spcPct val="0"/>
        </a:spcAft>
        <a:defRPr sz="3600" b="1">
          <a:solidFill>
            <a:schemeClr val="tx2"/>
          </a:solidFill>
          <a:latin typeface="Arial" charset="0"/>
          <a:ea typeface="ＭＳ Ｐゴシック" pitchFamily="34" charset="-128"/>
        </a:defRPr>
      </a:lvl6pPr>
      <a:lvl7pPr marL="911560" algn="ctr" rtl="0" fontAlgn="base">
        <a:spcBef>
          <a:spcPct val="0"/>
        </a:spcBef>
        <a:spcAft>
          <a:spcPct val="0"/>
        </a:spcAft>
        <a:defRPr sz="3600" b="1">
          <a:solidFill>
            <a:schemeClr val="tx2"/>
          </a:solidFill>
          <a:latin typeface="Arial" charset="0"/>
          <a:ea typeface="ＭＳ Ｐゴシック" pitchFamily="34" charset="-128"/>
        </a:defRPr>
      </a:lvl7pPr>
      <a:lvl8pPr marL="1367343" algn="ctr" rtl="0" fontAlgn="base">
        <a:spcBef>
          <a:spcPct val="0"/>
        </a:spcBef>
        <a:spcAft>
          <a:spcPct val="0"/>
        </a:spcAft>
        <a:defRPr sz="3600" b="1">
          <a:solidFill>
            <a:schemeClr val="tx2"/>
          </a:solidFill>
          <a:latin typeface="Arial" charset="0"/>
          <a:ea typeface="ＭＳ Ｐゴシック" pitchFamily="34" charset="-128"/>
        </a:defRPr>
      </a:lvl8pPr>
      <a:lvl9pPr marL="1823121" algn="ctr" rtl="0" fontAlgn="base">
        <a:spcBef>
          <a:spcPct val="0"/>
        </a:spcBef>
        <a:spcAft>
          <a:spcPct val="0"/>
        </a:spcAft>
        <a:defRPr sz="3600" b="1">
          <a:solidFill>
            <a:schemeClr val="tx2"/>
          </a:solidFill>
          <a:latin typeface="Arial" charset="0"/>
          <a:ea typeface="ＭＳ Ｐゴシック"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62819"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6CB574B2-E4C1-9246-A303-73F232CA3423}" type="slidenum">
              <a:rPr lang="en-US" altLang="en-US"/>
              <a:pPr>
                <a:defRPr/>
              </a:pPr>
              <a:t>‹#›</a:t>
            </a:fld>
            <a:endParaRPr lang="en-US" altLang="en-US"/>
          </a:p>
        </p:txBody>
      </p:sp>
      <p:sp>
        <p:nvSpPr>
          <p:cNvPr id="162821"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061" r:id="rId1"/>
    <p:sldLayoutId id="2147713827" r:id="rId2"/>
    <p:sldLayoutId id="2147713828" r:id="rId3"/>
    <p:sldLayoutId id="2147713829" r:id="rId4"/>
    <p:sldLayoutId id="2147713830" r:id="rId5"/>
    <p:sldLayoutId id="2147713831" r:id="rId6"/>
    <p:sldLayoutId id="2147713832" r:id="rId7"/>
    <p:sldLayoutId id="2147713833" r:id="rId8"/>
    <p:sldLayoutId id="2147713834" r:id="rId9"/>
    <p:sldLayoutId id="2147713835" r:id="rId10"/>
    <p:sldLayoutId id="2147713836"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defRPr>
      </a:lvl2pPr>
      <a:lvl3pPr algn="ctr" rtl="0" eaLnBrk="0" fontAlgn="base" hangingPunct="0">
        <a:spcBef>
          <a:spcPct val="0"/>
        </a:spcBef>
        <a:spcAft>
          <a:spcPct val="0"/>
        </a:spcAft>
        <a:defRPr sz="3600" b="1">
          <a:solidFill>
            <a:schemeClr val="tx2"/>
          </a:solidFill>
          <a:latin typeface="Arial" charset="0"/>
          <a:ea typeface="MS PGothic" pitchFamily="34" charset="-128"/>
        </a:defRPr>
      </a:lvl3pPr>
      <a:lvl4pPr algn="ctr" rtl="0" eaLnBrk="0" fontAlgn="base" hangingPunct="0">
        <a:spcBef>
          <a:spcPct val="0"/>
        </a:spcBef>
        <a:spcAft>
          <a:spcPct val="0"/>
        </a:spcAft>
        <a:defRPr sz="3600" b="1">
          <a:solidFill>
            <a:schemeClr val="tx2"/>
          </a:solidFill>
          <a:latin typeface="Arial" charset="0"/>
          <a:ea typeface="MS PGothic" pitchFamily="34" charset="-128"/>
        </a:defRPr>
      </a:lvl4pPr>
      <a:lvl5pPr algn="ctr" rtl="0" eaLnBrk="0" fontAlgn="base" hangingPunct="0">
        <a:spcBef>
          <a:spcPct val="0"/>
        </a:spcBef>
        <a:spcAft>
          <a:spcPct val="0"/>
        </a:spcAft>
        <a:defRPr sz="3600" b="1">
          <a:solidFill>
            <a:schemeClr val="tx2"/>
          </a:solidFill>
          <a:latin typeface="Arial" charset="0"/>
          <a:ea typeface="MS PGothic" pitchFamily="34" charset="-128"/>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75107"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D641C5AD-A447-F540-9B17-59181E6188C4}" type="slidenum">
              <a:rPr lang="en-US" altLang="en-US"/>
              <a:pPr>
                <a:defRPr/>
              </a:pPr>
              <a:t>‹#›</a:t>
            </a:fld>
            <a:endParaRPr lang="en-US" altLang="en-US"/>
          </a:p>
        </p:txBody>
      </p:sp>
      <p:sp>
        <p:nvSpPr>
          <p:cNvPr id="175109"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062" r:id="rId1"/>
    <p:sldLayoutId id="2147713837" r:id="rId2"/>
    <p:sldLayoutId id="2147713838" r:id="rId3"/>
    <p:sldLayoutId id="2147713839" r:id="rId4"/>
    <p:sldLayoutId id="2147713840" r:id="rId5"/>
    <p:sldLayoutId id="2147713841" r:id="rId6"/>
    <p:sldLayoutId id="2147713842" r:id="rId7"/>
    <p:sldLayoutId id="2147713843" r:id="rId8"/>
    <p:sldLayoutId id="2147713844" r:id="rId9"/>
    <p:sldLayoutId id="2147713845" r:id="rId10"/>
    <p:sldLayoutId id="2147713846"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defRPr>
      </a:lvl2pPr>
      <a:lvl3pPr algn="ctr" rtl="0" eaLnBrk="0" fontAlgn="base" hangingPunct="0">
        <a:spcBef>
          <a:spcPct val="0"/>
        </a:spcBef>
        <a:spcAft>
          <a:spcPct val="0"/>
        </a:spcAft>
        <a:defRPr sz="3600" b="1">
          <a:solidFill>
            <a:schemeClr val="tx2"/>
          </a:solidFill>
          <a:latin typeface="Arial" charset="0"/>
          <a:ea typeface="MS PGothic" pitchFamily="34" charset="-128"/>
        </a:defRPr>
      </a:lvl3pPr>
      <a:lvl4pPr algn="ctr" rtl="0" eaLnBrk="0" fontAlgn="base" hangingPunct="0">
        <a:spcBef>
          <a:spcPct val="0"/>
        </a:spcBef>
        <a:spcAft>
          <a:spcPct val="0"/>
        </a:spcAft>
        <a:defRPr sz="3600" b="1">
          <a:solidFill>
            <a:schemeClr val="tx2"/>
          </a:solidFill>
          <a:latin typeface="Arial" charset="0"/>
          <a:ea typeface="MS PGothic" pitchFamily="34" charset="-128"/>
        </a:defRPr>
      </a:lvl4pPr>
      <a:lvl5pPr algn="ctr" rtl="0" eaLnBrk="0" fontAlgn="base" hangingPunct="0">
        <a:spcBef>
          <a:spcPct val="0"/>
        </a:spcBef>
        <a:spcAft>
          <a:spcPct val="0"/>
        </a:spcAft>
        <a:defRPr sz="3600" b="1">
          <a:solidFill>
            <a:schemeClr val="tx2"/>
          </a:solidFill>
          <a:latin typeface="Arial" charset="0"/>
          <a:ea typeface="MS PGothic" pitchFamily="34" charset="-128"/>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87395"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3094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D0541271-F5CD-CF4E-BD30-FB44BC9F8333}" type="slidenum">
              <a:rPr lang="en-US" altLang="en-US"/>
              <a:pPr>
                <a:defRPr/>
              </a:pPr>
              <a:t>‹#›</a:t>
            </a:fld>
            <a:endParaRPr lang="en-US" altLang="en-US"/>
          </a:p>
        </p:txBody>
      </p:sp>
      <p:sp>
        <p:nvSpPr>
          <p:cNvPr id="187397"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063" r:id="rId1"/>
    <p:sldLayoutId id="2147713847" r:id="rId2"/>
    <p:sldLayoutId id="2147713848" r:id="rId3"/>
    <p:sldLayoutId id="2147713849" r:id="rId4"/>
    <p:sldLayoutId id="2147713850" r:id="rId5"/>
    <p:sldLayoutId id="2147713851" r:id="rId6"/>
    <p:sldLayoutId id="2147713852" r:id="rId7"/>
    <p:sldLayoutId id="2147713853" r:id="rId8"/>
    <p:sldLayoutId id="2147713854" r:id="rId9"/>
    <p:sldLayoutId id="2147713855" r:id="rId10"/>
    <p:sldLayoutId id="2147713856"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99683"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4118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4723A65A-D5C8-A244-9EDD-F8FABB736782}" type="slidenum">
              <a:rPr lang="en-US" altLang="en-US"/>
              <a:pPr>
                <a:defRPr/>
              </a:pPr>
              <a:t>‹#›</a:t>
            </a:fld>
            <a:endParaRPr lang="en-US" altLang="en-US"/>
          </a:p>
        </p:txBody>
      </p:sp>
      <p:sp>
        <p:nvSpPr>
          <p:cNvPr id="199685"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48134"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defRPr/>
            </a:pPr>
            <a:r>
              <a:rPr lang="en-US" sz="2000" b="1" dirty="0">
                <a:solidFill>
                  <a:srgbClr val="FFFFFF"/>
                </a:solidFill>
              </a:rPr>
              <a:t>DRAFT – FOR TRAINING USE ONLY</a:t>
            </a:r>
          </a:p>
        </p:txBody>
      </p:sp>
    </p:spTree>
  </p:cSld>
  <p:clrMap bg1="dk2" tx1="lt1" bg2="dk1" tx2="lt2" accent1="accent1" accent2="accent2" accent3="accent3" accent4="accent4" accent5="accent5" accent6="accent6" hlink="hlink" folHlink="folHlink"/>
  <p:sldLayoutIdLst>
    <p:sldLayoutId id="2147714064" r:id="rId1"/>
    <p:sldLayoutId id="2147713857" r:id="rId2"/>
    <p:sldLayoutId id="2147713858" r:id="rId3"/>
    <p:sldLayoutId id="2147713859" r:id="rId4"/>
    <p:sldLayoutId id="2147713860" r:id="rId5"/>
    <p:sldLayoutId id="2147713861" r:id="rId6"/>
    <p:sldLayoutId id="2147713862" r:id="rId7"/>
    <p:sldLayoutId id="2147713863" r:id="rId8"/>
    <p:sldLayoutId id="2147713864" r:id="rId9"/>
    <p:sldLayoutId id="2147713865" r:id="rId10"/>
    <p:sldLayoutId id="2147713866"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11970"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211971"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A8A426FA-F686-6D4C-883E-8150494BA391}" type="slidenum">
              <a:rPr lang="en-US" altLang="en-US"/>
              <a:pPr>
                <a:defRPr/>
              </a:pPr>
              <a:t>‹#›</a:t>
            </a:fld>
            <a:endParaRPr lang="en-US" altLang="en-US"/>
          </a:p>
        </p:txBody>
      </p:sp>
      <p:sp>
        <p:nvSpPr>
          <p:cNvPr id="211973"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065" r:id="rId1"/>
    <p:sldLayoutId id="2147713867" r:id="rId2"/>
    <p:sldLayoutId id="2147713868" r:id="rId3"/>
    <p:sldLayoutId id="2147713869" r:id="rId4"/>
    <p:sldLayoutId id="2147713870" r:id="rId5"/>
    <p:sldLayoutId id="2147713871" r:id="rId6"/>
    <p:sldLayoutId id="2147713872" r:id="rId7"/>
    <p:sldLayoutId id="2147713873" r:id="rId8"/>
    <p:sldLayoutId id="2147713874" r:id="rId9"/>
    <p:sldLayoutId id="2147713875" r:id="rId10"/>
    <p:sldLayoutId id="2147713876"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defRPr>
      </a:lvl2pPr>
      <a:lvl3pPr algn="ctr" rtl="0" eaLnBrk="0" fontAlgn="base" hangingPunct="0">
        <a:spcBef>
          <a:spcPct val="0"/>
        </a:spcBef>
        <a:spcAft>
          <a:spcPct val="0"/>
        </a:spcAft>
        <a:defRPr sz="3600" b="1">
          <a:solidFill>
            <a:schemeClr val="tx2"/>
          </a:solidFill>
          <a:latin typeface="Arial" charset="0"/>
          <a:ea typeface="MS PGothic" pitchFamily="34" charset="-128"/>
        </a:defRPr>
      </a:lvl3pPr>
      <a:lvl4pPr algn="ctr" rtl="0" eaLnBrk="0" fontAlgn="base" hangingPunct="0">
        <a:spcBef>
          <a:spcPct val="0"/>
        </a:spcBef>
        <a:spcAft>
          <a:spcPct val="0"/>
        </a:spcAft>
        <a:defRPr sz="3600" b="1">
          <a:solidFill>
            <a:schemeClr val="tx2"/>
          </a:solidFill>
          <a:latin typeface="Arial" charset="0"/>
          <a:ea typeface="MS PGothic" pitchFamily="34" charset="-128"/>
        </a:defRPr>
      </a:lvl4pPr>
      <a:lvl5pPr algn="ctr" rtl="0" eaLnBrk="0" fontAlgn="base" hangingPunct="0">
        <a:spcBef>
          <a:spcPct val="0"/>
        </a:spcBef>
        <a:spcAft>
          <a:spcPct val="0"/>
        </a:spcAft>
        <a:defRPr sz="3600" b="1">
          <a:solidFill>
            <a:schemeClr val="tx2"/>
          </a:solidFill>
          <a:latin typeface="Arial" charset="0"/>
          <a:ea typeface="MS PGothic" pitchFamily="34" charset="-128"/>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0482" name="Text Box 2"/>
          <p:cNvSpPr txBox="1">
            <a:spLocks noChangeArrowheads="1"/>
          </p:cNvSpPr>
          <p:nvPr userDrawn="1"/>
        </p:nvSpPr>
        <p:spPr bwMode="auto">
          <a:xfrm>
            <a:off x="6376988" y="6308725"/>
            <a:ext cx="1881187" cy="244475"/>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spcBef>
                <a:spcPct val="50000"/>
              </a:spcBef>
              <a:defRPr/>
            </a:pPr>
            <a:endParaRPr lang="en-US" sz="1000" dirty="0">
              <a:solidFill>
                <a:srgbClr val="000000"/>
              </a:solidFill>
            </a:endParaRPr>
          </a:p>
        </p:txBody>
      </p:sp>
      <p:sp>
        <p:nvSpPr>
          <p:cNvPr id="20483" name="Text Box 3"/>
          <p:cNvSpPr txBox="1">
            <a:spLocks noChangeArrowheads="1"/>
          </p:cNvSpPr>
          <p:nvPr userDrawn="1"/>
        </p:nvSpPr>
        <p:spPr bwMode="auto">
          <a:xfrm>
            <a:off x="403225" y="6323013"/>
            <a:ext cx="1250950" cy="368300"/>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b="1" dirty="0">
              <a:solidFill>
                <a:srgbClr val="000000"/>
              </a:solidFill>
            </a:endParaRPr>
          </a:p>
        </p:txBody>
      </p:sp>
      <p:sp>
        <p:nvSpPr>
          <p:cNvPr id="2268164" name="Rectangle 4"/>
          <p:cNvSpPr>
            <a:spLocks noGrp="1" noChangeArrowheads="1"/>
          </p:cNvSpPr>
          <p:nvPr>
            <p:ph type="ftr" sz="quarter" idx="3"/>
          </p:nvPr>
        </p:nvSpPr>
        <p:spPr bwMode="auto">
          <a:xfrm>
            <a:off x="339725" y="6450013"/>
            <a:ext cx="1503363" cy="2476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l" eaLnBrk="1" hangingPunct="1">
              <a:defRPr sz="1400">
                <a:solidFill>
                  <a:srgbClr val="FFFFFF"/>
                </a:solidFill>
                <a:latin typeface="Arial" charset="0"/>
                <a:ea typeface="+mn-ea"/>
                <a:cs typeface="+mn-cs"/>
              </a:defRPr>
            </a:lvl1pPr>
          </a:lstStyle>
          <a:p>
            <a:pPr>
              <a:defRPr/>
            </a:pPr>
            <a:endParaRPr lang="en-US"/>
          </a:p>
        </p:txBody>
      </p:sp>
    </p:spTree>
  </p:cSld>
  <p:clrMap bg1="dk2" tx1="lt1" bg2="dk1" tx2="lt2" accent1="accent1" accent2="accent2" accent3="accent3" accent4="accent4" accent5="accent5" accent6="accent6" hlink="hlink" folHlink="folHlink"/>
  <p:sldLayoutIdLst>
    <p:sldLayoutId id="2147713877" r:id="rId1"/>
    <p:sldLayoutId id="2147713878" r:id="rId2"/>
    <p:sldLayoutId id="2147713879" r:id="rId3"/>
    <p:sldLayoutId id="2147713880" r:id="rId4"/>
    <p:sldLayoutId id="2147713881" r:id="rId5"/>
    <p:sldLayoutId id="2147713882" r:id="rId6"/>
    <p:sldLayoutId id="2147713883" r:id="rId7"/>
    <p:sldLayoutId id="2147713884" r:id="rId8"/>
    <p:sldLayoutId id="2147713885" r:id="rId9"/>
    <p:sldLayoutId id="2147713886" r:id="rId10"/>
    <p:sldLayoutId id="2147713887" r:id="rId11"/>
  </p:sldLayoutIdLst>
  <p:hf hdr="0" ftr="0" dt="0"/>
  <p:txStyles>
    <p:titleStyle>
      <a:lvl1pPr algn="ctr" rtl="0" eaLnBrk="0" fontAlgn="base" hangingPunct="0">
        <a:spcBef>
          <a:spcPct val="0"/>
        </a:spcBef>
        <a:spcAft>
          <a:spcPct val="0"/>
        </a:spcAft>
        <a:defRPr sz="4000" b="1">
          <a:solidFill>
            <a:srgbClr val="FFFF00"/>
          </a:solidFill>
          <a:latin typeface="+mj-lt"/>
          <a:ea typeface="Arial" charset="0"/>
          <a:cs typeface="+mj-cs"/>
        </a:defRPr>
      </a:lvl1pPr>
      <a:lvl2pPr algn="ctr" rtl="0" eaLnBrk="0" fontAlgn="base" hangingPunct="0">
        <a:spcBef>
          <a:spcPct val="0"/>
        </a:spcBef>
        <a:spcAft>
          <a:spcPct val="0"/>
        </a:spcAft>
        <a:defRPr sz="4000" b="1">
          <a:solidFill>
            <a:srgbClr val="FFFF00"/>
          </a:solidFill>
          <a:latin typeface="Arial" charset="0"/>
          <a:ea typeface="Arial" charset="0"/>
          <a:cs typeface="Arial" charset="0"/>
        </a:defRPr>
      </a:lvl2pPr>
      <a:lvl3pPr algn="ctr" rtl="0" eaLnBrk="0" fontAlgn="base" hangingPunct="0">
        <a:spcBef>
          <a:spcPct val="0"/>
        </a:spcBef>
        <a:spcAft>
          <a:spcPct val="0"/>
        </a:spcAft>
        <a:defRPr sz="4000" b="1">
          <a:solidFill>
            <a:srgbClr val="FFFF00"/>
          </a:solidFill>
          <a:latin typeface="Arial" charset="0"/>
          <a:ea typeface="Arial" charset="0"/>
          <a:cs typeface="Arial" charset="0"/>
        </a:defRPr>
      </a:lvl3pPr>
      <a:lvl4pPr algn="ctr" rtl="0" eaLnBrk="0" fontAlgn="base" hangingPunct="0">
        <a:spcBef>
          <a:spcPct val="0"/>
        </a:spcBef>
        <a:spcAft>
          <a:spcPct val="0"/>
        </a:spcAft>
        <a:defRPr sz="4000" b="1">
          <a:solidFill>
            <a:srgbClr val="FFFF00"/>
          </a:solidFill>
          <a:latin typeface="Arial" charset="0"/>
          <a:ea typeface="Arial" charset="0"/>
          <a:cs typeface="Arial" charset="0"/>
        </a:defRPr>
      </a:lvl4pPr>
      <a:lvl5pPr algn="ctr" rtl="0" eaLnBrk="0" fontAlgn="base" hangingPunct="0">
        <a:spcBef>
          <a:spcPct val="0"/>
        </a:spcBef>
        <a:spcAft>
          <a:spcPct val="0"/>
        </a:spcAft>
        <a:defRPr sz="4000" b="1">
          <a:solidFill>
            <a:srgbClr val="FFFF00"/>
          </a:solidFill>
          <a:latin typeface="Arial" charset="0"/>
          <a:ea typeface="Arial" charset="0"/>
          <a:cs typeface="Arial" charset="0"/>
        </a:defRPr>
      </a:lvl5pPr>
      <a:lvl6pPr marL="455778" algn="ctr" rtl="0" fontAlgn="base">
        <a:spcBef>
          <a:spcPct val="0"/>
        </a:spcBef>
        <a:spcAft>
          <a:spcPct val="0"/>
        </a:spcAft>
        <a:defRPr sz="4000" b="1">
          <a:solidFill>
            <a:srgbClr val="FFFF00"/>
          </a:solidFill>
          <a:latin typeface="Arial" charset="0"/>
          <a:cs typeface="Arial" charset="0"/>
        </a:defRPr>
      </a:lvl6pPr>
      <a:lvl7pPr marL="911560" algn="ctr" rtl="0" fontAlgn="base">
        <a:spcBef>
          <a:spcPct val="0"/>
        </a:spcBef>
        <a:spcAft>
          <a:spcPct val="0"/>
        </a:spcAft>
        <a:defRPr sz="4000" b="1">
          <a:solidFill>
            <a:srgbClr val="FFFF00"/>
          </a:solidFill>
          <a:latin typeface="Arial" charset="0"/>
          <a:cs typeface="Arial" charset="0"/>
        </a:defRPr>
      </a:lvl7pPr>
      <a:lvl8pPr marL="1367343" algn="ctr" rtl="0" fontAlgn="base">
        <a:spcBef>
          <a:spcPct val="0"/>
        </a:spcBef>
        <a:spcAft>
          <a:spcPct val="0"/>
        </a:spcAft>
        <a:defRPr sz="4000" b="1">
          <a:solidFill>
            <a:srgbClr val="FFFF00"/>
          </a:solidFill>
          <a:latin typeface="Arial" charset="0"/>
          <a:cs typeface="Arial" charset="0"/>
        </a:defRPr>
      </a:lvl8pPr>
      <a:lvl9pPr marL="1823121" algn="ctr" rtl="0" fontAlgn="base">
        <a:spcBef>
          <a:spcPct val="0"/>
        </a:spcBef>
        <a:spcAft>
          <a:spcPct val="0"/>
        </a:spcAft>
        <a:defRPr sz="4000" b="1">
          <a:solidFill>
            <a:srgbClr val="FFFF00"/>
          </a:solidFill>
          <a:latin typeface="Arial" charset="0"/>
          <a:cs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Arial" charset="0"/>
          <a:cs typeface="+mn-cs"/>
        </a:defRPr>
      </a:lvl1pPr>
      <a:lvl2pPr marL="739775" indent="-284163" algn="l" rtl="0" eaLnBrk="0" fontAlgn="base" hangingPunct="0">
        <a:spcBef>
          <a:spcPct val="20000"/>
        </a:spcBef>
        <a:spcAft>
          <a:spcPct val="0"/>
        </a:spcAft>
        <a:buChar char="–"/>
        <a:defRPr sz="2800">
          <a:solidFill>
            <a:schemeClr val="tx1"/>
          </a:solidFill>
          <a:latin typeface="+mn-lt"/>
          <a:ea typeface="Arial" charset="0"/>
          <a:cs typeface="+mn-cs"/>
        </a:defRPr>
      </a:lvl2pPr>
      <a:lvl3pPr marL="1138238" indent="-227013" algn="l" rtl="0" eaLnBrk="0" fontAlgn="base" hangingPunct="0">
        <a:spcBef>
          <a:spcPct val="20000"/>
        </a:spcBef>
        <a:spcAft>
          <a:spcPct val="0"/>
        </a:spcAft>
        <a:buChar char="•"/>
        <a:defRPr sz="2400">
          <a:solidFill>
            <a:schemeClr val="tx1"/>
          </a:solidFill>
          <a:latin typeface="+mn-lt"/>
          <a:ea typeface="Arial" charset="0"/>
          <a:cs typeface="+mn-cs"/>
        </a:defRPr>
      </a:lvl3pPr>
      <a:lvl4pPr marL="1593850" indent="-227013" algn="l" rtl="0" eaLnBrk="0" fontAlgn="base" hangingPunct="0">
        <a:spcBef>
          <a:spcPct val="20000"/>
        </a:spcBef>
        <a:spcAft>
          <a:spcPct val="0"/>
        </a:spcAft>
        <a:buChar char="–"/>
        <a:defRPr sz="2000">
          <a:solidFill>
            <a:schemeClr val="tx1"/>
          </a:solidFill>
          <a:latin typeface="+mn-lt"/>
          <a:ea typeface="Arial" charset="0"/>
          <a:cs typeface="+mn-cs"/>
        </a:defRPr>
      </a:lvl4pPr>
      <a:lvl5pPr marL="2049463" indent="-227013" algn="l" rtl="0" eaLnBrk="0" fontAlgn="base" hangingPunct="0">
        <a:spcBef>
          <a:spcPct val="20000"/>
        </a:spcBef>
        <a:spcAft>
          <a:spcPct val="0"/>
        </a:spcAft>
        <a:buChar char="»"/>
        <a:defRPr sz="2000">
          <a:solidFill>
            <a:schemeClr val="tx1"/>
          </a:solidFill>
          <a:latin typeface="+mn-lt"/>
          <a:ea typeface="Arial" charset="0"/>
          <a:cs typeface="+mn-cs"/>
        </a:defRPr>
      </a:lvl5pPr>
      <a:lvl6pPr marL="2506791" indent="-227889" algn="l" rtl="0" fontAlgn="base">
        <a:spcBef>
          <a:spcPct val="20000"/>
        </a:spcBef>
        <a:spcAft>
          <a:spcPct val="0"/>
        </a:spcAft>
        <a:buChar char="»"/>
        <a:defRPr sz="2000">
          <a:solidFill>
            <a:schemeClr val="tx1"/>
          </a:solidFill>
          <a:latin typeface="+mn-lt"/>
          <a:cs typeface="+mn-cs"/>
        </a:defRPr>
      </a:lvl6pPr>
      <a:lvl7pPr marL="2962572" indent="-227889" algn="l" rtl="0" fontAlgn="base">
        <a:spcBef>
          <a:spcPct val="20000"/>
        </a:spcBef>
        <a:spcAft>
          <a:spcPct val="0"/>
        </a:spcAft>
        <a:buChar char="»"/>
        <a:defRPr sz="2000">
          <a:solidFill>
            <a:schemeClr val="tx1"/>
          </a:solidFill>
          <a:latin typeface="+mn-lt"/>
          <a:cs typeface="+mn-cs"/>
        </a:defRPr>
      </a:lvl7pPr>
      <a:lvl8pPr marL="3418352" indent="-227889" algn="l" rtl="0" fontAlgn="base">
        <a:spcBef>
          <a:spcPct val="20000"/>
        </a:spcBef>
        <a:spcAft>
          <a:spcPct val="0"/>
        </a:spcAft>
        <a:buChar char="»"/>
        <a:defRPr sz="2000">
          <a:solidFill>
            <a:schemeClr val="tx1"/>
          </a:solidFill>
          <a:latin typeface="+mn-lt"/>
          <a:cs typeface="+mn-cs"/>
        </a:defRPr>
      </a:lvl8pPr>
      <a:lvl9pPr marL="3874132" indent="-227889"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36546" name="Rectangle 2"/>
          <p:cNvSpPr>
            <a:spLocks noGrp="1" noChangeArrowheads="1"/>
          </p:cNvSpPr>
          <p:nvPr>
            <p:ph type="body" idx="1"/>
          </p:nvPr>
        </p:nvSpPr>
        <p:spPr bwMode="auto">
          <a:xfrm>
            <a:off x="349250" y="1168400"/>
            <a:ext cx="8318500" cy="501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6547" name="Line 3"/>
          <p:cNvSpPr>
            <a:spLocks noChangeShapeType="1"/>
          </p:cNvSpPr>
          <p:nvPr/>
        </p:nvSpPr>
        <p:spPr bwMode="auto">
          <a:xfrm>
            <a:off x="0" y="1017588"/>
            <a:ext cx="9144000" cy="0"/>
          </a:xfrm>
          <a:prstGeom prst="line">
            <a:avLst/>
          </a:prstGeom>
          <a:noFill/>
          <a:ln w="38100">
            <a:solidFill>
              <a:srgbClr val="CCFFCC"/>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236548" name="Rectangle 4"/>
          <p:cNvSpPr>
            <a:spLocks noGrp="1" noChangeArrowheads="1"/>
          </p:cNvSpPr>
          <p:nvPr>
            <p:ph type="title"/>
          </p:nvPr>
        </p:nvSpPr>
        <p:spPr bwMode="auto">
          <a:xfrm>
            <a:off x="381000" y="65088"/>
            <a:ext cx="8382000" cy="87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45575" tIns="45575" rIns="45575" bIns="63807" numCol="1" anchor="b" anchorCtr="0" compatLnSpc="1">
            <a:prstTxWarp prst="textNoShape">
              <a:avLst/>
            </a:prstTxWarp>
          </a:bodyPr>
          <a:lstStyle/>
          <a:p>
            <a:pPr lvl="0"/>
            <a:r>
              <a:rPr lang="en-US" altLang="en-US"/>
              <a:t>Click to edit Master title style</a:t>
            </a:r>
          </a:p>
        </p:txBody>
      </p:sp>
      <p:sp>
        <p:nvSpPr>
          <p:cNvPr id="49157" name="Text Box 5"/>
          <p:cNvSpPr txBox="1">
            <a:spLocks noChangeArrowheads="1"/>
          </p:cNvSpPr>
          <p:nvPr/>
        </p:nvSpPr>
        <p:spPr bwMode="auto">
          <a:xfrm>
            <a:off x="7943850" y="6591300"/>
            <a:ext cx="1122363" cy="231775"/>
          </a:xfrm>
          <a:prstGeom prst="rect">
            <a:avLst/>
          </a:prstGeom>
          <a:noFill/>
          <a:ln>
            <a:noFill/>
          </a:ln>
          <a:effectLst/>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743FCF4A-8E79-BF43-A443-2299DCBB1914}" type="slidenum">
              <a:rPr lang="en-US" altLang="en-US" sz="900" smtClean="0">
                <a:solidFill>
                  <a:srgbClr val="FFFFFF"/>
                </a:solidFill>
                <a:cs typeface="Arial" panose="020B0604020202020204" pitchFamily="34" charset="0"/>
              </a:rPr>
              <a:pPr algn="r">
                <a:defRPr/>
              </a:pPr>
              <a:t>‹#›</a:t>
            </a:fld>
            <a:endParaRPr lang="en-US" altLang="en-US" sz="900">
              <a:solidFill>
                <a:srgbClr val="FFFFFF"/>
              </a:solidFill>
              <a:cs typeface="Arial" panose="020B0604020202020204" pitchFamily="34" charset="0"/>
            </a:endParaRPr>
          </a:p>
        </p:txBody>
      </p:sp>
    </p:spTree>
  </p:cSld>
  <p:clrMap bg1="dk2" tx1="lt1" bg2="dk1" tx2="lt2" accent1="accent1" accent2="accent2" accent3="accent3" accent4="accent4" accent5="accent5" accent6="accent6" hlink="hlink" folHlink="folHlink"/>
  <p:sldLayoutIdLst>
    <p:sldLayoutId id="2147714066" r:id="rId1"/>
    <p:sldLayoutId id="2147714067" r:id="rId2"/>
    <p:sldLayoutId id="2147714068" r:id="rId3"/>
    <p:sldLayoutId id="2147714069" r:id="rId4"/>
    <p:sldLayoutId id="2147714070" r:id="rId5"/>
    <p:sldLayoutId id="2147714071" r:id="rId6"/>
    <p:sldLayoutId id="2147714072" r:id="rId7"/>
    <p:sldLayoutId id="2147714073" r:id="rId8"/>
    <p:sldLayoutId id="2147714074" r:id="rId9"/>
    <p:sldLayoutId id="2147714075" r:id="rId10"/>
    <p:sldLayoutId id="2147714076"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pitchFamily="34" charset="0"/>
        </a:defRPr>
      </a:lvl2pPr>
      <a:lvl3pPr algn="ctr" rtl="0" eaLnBrk="0" fontAlgn="base" hangingPunct="0">
        <a:spcBef>
          <a:spcPct val="0"/>
        </a:spcBef>
        <a:spcAft>
          <a:spcPct val="0"/>
        </a:spcAft>
        <a:defRPr sz="3200" b="1">
          <a:solidFill>
            <a:schemeClr val="tx2"/>
          </a:solidFill>
          <a:latin typeface="Arial" pitchFamily="34" charset="0"/>
        </a:defRPr>
      </a:lvl3pPr>
      <a:lvl4pPr algn="ctr" rtl="0" eaLnBrk="0" fontAlgn="base" hangingPunct="0">
        <a:spcBef>
          <a:spcPct val="0"/>
        </a:spcBef>
        <a:spcAft>
          <a:spcPct val="0"/>
        </a:spcAft>
        <a:defRPr sz="3200" b="1">
          <a:solidFill>
            <a:schemeClr val="tx2"/>
          </a:solidFill>
          <a:latin typeface="Arial" pitchFamily="34" charset="0"/>
        </a:defRPr>
      </a:lvl4pPr>
      <a:lvl5pPr algn="ctr" rtl="0" eaLnBrk="0" fontAlgn="base" hangingPunct="0">
        <a:spcBef>
          <a:spcPct val="0"/>
        </a:spcBef>
        <a:spcAft>
          <a:spcPct val="0"/>
        </a:spcAft>
        <a:defRPr sz="3200" b="1">
          <a:solidFill>
            <a:schemeClr val="tx2"/>
          </a:solidFill>
          <a:latin typeface="Arial" pitchFamily="34" charset="0"/>
        </a:defRPr>
      </a:lvl5pPr>
      <a:lvl6pPr marL="455778" algn="ctr" rtl="0" eaLnBrk="0" fontAlgn="base" hangingPunct="0">
        <a:spcBef>
          <a:spcPct val="0"/>
        </a:spcBef>
        <a:spcAft>
          <a:spcPct val="0"/>
        </a:spcAft>
        <a:defRPr sz="3200" b="1">
          <a:solidFill>
            <a:schemeClr val="tx2"/>
          </a:solidFill>
          <a:latin typeface="Arial" pitchFamily="34" charset="0"/>
        </a:defRPr>
      </a:lvl6pPr>
      <a:lvl7pPr marL="911560" algn="ctr" rtl="0" eaLnBrk="0" fontAlgn="base" hangingPunct="0">
        <a:spcBef>
          <a:spcPct val="0"/>
        </a:spcBef>
        <a:spcAft>
          <a:spcPct val="0"/>
        </a:spcAft>
        <a:defRPr sz="3200" b="1">
          <a:solidFill>
            <a:schemeClr val="tx2"/>
          </a:solidFill>
          <a:latin typeface="Arial" pitchFamily="34" charset="0"/>
        </a:defRPr>
      </a:lvl7pPr>
      <a:lvl8pPr marL="1367343" algn="ctr" rtl="0" eaLnBrk="0" fontAlgn="base" hangingPunct="0">
        <a:spcBef>
          <a:spcPct val="0"/>
        </a:spcBef>
        <a:spcAft>
          <a:spcPct val="0"/>
        </a:spcAft>
        <a:defRPr sz="3200" b="1">
          <a:solidFill>
            <a:schemeClr val="tx2"/>
          </a:solidFill>
          <a:latin typeface="Arial" pitchFamily="34" charset="0"/>
        </a:defRPr>
      </a:lvl8pPr>
      <a:lvl9pPr marL="1823121" algn="ctr" rtl="0" eaLnBrk="0" fontAlgn="base" hangingPunct="0">
        <a:spcBef>
          <a:spcPct val="0"/>
        </a:spcBef>
        <a:spcAft>
          <a:spcPct val="0"/>
        </a:spcAft>
        <a:defRPr sz="3200" b="1">
          <a:solidFill>
            <a:schemeClr val="tx2"/>
          </a:solidFill>
          <a:latin typeface="Arial" pitchFamily="34" charset="0"/>
        </a:defRPr>
      </a:lvl9pPr>
    </p:titleStyle>
    <p:bodyStyle>
      <a:lvl1pPr marL="225425" indent="-225425" algn="l" rtl="0" eaLnBrk="0" fontAlgn="base" hangingPunct="0">
        <a:spcBef>
          <a:spcPct val="15000"/>
        </a:spcBef>
        <a:spcAft>
          <a:spcPct val="15000"/>
        </a:spcAft>
        <a:buClr>
          <a:schemeClr val="tx2"/>
        </a:buClr>
        <a:buChar char="•"/>
        <a:defRPr sz="2600">
          <a:solidFill>
            <a:schemeClr val="tx1"/>
          </a:solidFill>
          <a:latin typeface="+mn-lt"/>
          <a:ea typeface="+mn-ea"/>
          <a:cs typeface="+mn-cs"/>
        </a:defRPr>
      </a:lvl1pPr>
      <a:lvl2pPr marL="684213" indent="-344488" algn="l" rtl="0" eaLnBrk="0" fontAlgn="base" hangingPunct="0">
        <a:spcBef>
          <a:spcPct val="15000"/>
        </a:spcBef>
        <a:spcAft>
          <a:spcPct val="15000"/>
        </a:spcAft>
        <a:buClr>
          <a:schemeClr val="tx2"/>
        </a:buClr>
        <a:buFont typeface="Times" charset="0"/>
        <a:buChar char="–"/>
        <a:defRPr sz="2400">
          <a:solidFill>
            <a:schemeClr val="tx1"/>
          </a:solidFill>
          <a:latin typeface="+mn-lt"/>
        </a:defRPr>
      </a:lvl2pPr>
      <a:lvl3pPr marL="1143000" indent="-344488" algn="l" rtl="0" eaLnBrk="0" fontAlgn="base" hangingPunct="0">
        <a:spcBef>
          <a:spcPct val="15000"/>
        </a:spcBef>
        <a:spcAft>
          <a:spcPct val="15000"/>
        </a:spcAft>
        <a:buClr>
          <a:schemeClr val="tx2"/>
        </a:buClr>
        <a:buFont typeface="Wingdings" charset="2"/>
        <a:buChar char="§"/>
        <a:defRPr sz="2200">
          <a:solidFill>
            <a:schemeClr val="tx1"/>
          </a:solidFill>
          <a:latin typeface="+mn-lt"/>
        </a:defRPr>
      </a:lvl3pPr>
      <a:lvl4pPr marL="1646238" indent="-388938" algn="l" rtl="0" eaLnBrk="0" fontAlgn="base" hangingPunct="0">
        <a:spcBef>
          <a:spcPct val="15000"/>
        </a:spcBef>
        <a:spcAft>
          <a:spcPct val="15000"/>
        </a:spcAft>
        <a:buClr>
          <a:schemeClr val="tx2"/>
        </a:buClr>
        <a:buFont typeface="Arial" charset="0"/>
        <a:buChar char="—"/>
        <a:defRPr sz="2000">
          <a:solidFill>
            <a:schemeClr val="tx1"/>
          </a:solidFill>
          <a:latin typeface="+mn-lt"/>
        </a:defRPr>
      </a:lvl4pPr>
      <a:lvl5pPr marL="1989138" indent="-227013" algn="l" rtl="0" eaLnBrk="0" fontAlgn="base" hangingPunct="0">
        <a:spcBef>
          <a:spcPct val="15000"/>
        </a:spcBef>
        <a:spcAft>
          <a:spcPct val="15000"/>
        </a:spcAft>
        <a:buClr>
          <a:schemeClr val="tx2"/>
        </a:buClr>
        <a:buFont typeface="Times" charset="0"/>
        <a:buChar char="»"/>
        <a:defRPr sz="2100">
          <a:solidFill>
            <a:schemeClr val="tx1"/>
          </a:solidFill>
          <a:latin typeface="+mn-lt"/>
        </a:defRPr>
      </a:lvl5pPr>
      <a:lvl6pPr marL="2445068" indent="-227889" algn="l" rtl="0" eaLnBrk="0" fontAlgn="base" hangingPunct="0">
        <a:spcBef>
          <a:spcPct val="15000"/>
        </a:spcBef>
        <a:spcAft>
          <a:spcPct val="15000"/>
        </a:spcAft>
        <a:buClr>
          <a:schemeClr val="tx2"/>
        </a:buClr>
        <a:buFont typeface="Times" pitchFamily="18" charset="0"/>
        <a:buChar char="»"/>
        <a:defRPr sz="2100">
          <a:solidFill>
            <a:schemeClr val="tx1"/>
          </a:solidFill>
          <a:latin typeface="+mn-lt"/>
        </a:defRPr>
      </a:lvl6pPr>
      <a:lvl7pPr marL="2900850" indent="-227889" algn="l" rtl="0" eaLnBrk="0" fontAlgn="base" hangingPunct="0">
        <a:spcBef>
          <a:spcPct val="15000"/>
        </a:spcBef>
        <a:spcAft>
          <a:spcPct val="15000"/>
        </a:spcAft>
        <a:buClr>
          <a:schemeClr val="tx2"/>
        </a:buClr>
        <a:buFont typeface="Times" pitchFamily="18" charset="0"/>
        <a:buChar char="»"/>
        <a:defRPr sz="2100">
          <a:solidFill>
            <a:schemeClr val="tx1"/>
          </a:solidFill>
          <a:latin typeface="+mn-lt"/>
        </a:defRPr>
      </a:lvl7pPr>
      <a:lvl8pPr marL="3356631" indent="-227889" algn="l" rtl="0" eaLnBrk="0" fontAlgn="base" hangingPunct="0">
        <a:spcBef>
          <a:spcPct val="15000"/>
        </a:spcBef>
        <a:spcAft>
          <a:spcPct val="15000"/>
        </a:spcAft>
        <a:buClr>
          <a:schemeClr val="tx2"/>
        </a:buClr>
        <a:buFont typeface="Times" pitchFamily="18" charset="0"/>
        <a:buChar char="»"/>
        <a:defRPr sz="2100">
          <a:solidFill>
            <a:schemeClr val="tx1"/>
          </a:solidFill>
          <a:latin typeface="+mn-lt"/>
        </a:defRPr>
      </a:lvl8pPr>
      <a:lvl9pPr marL="3812412" indent="-227889" algn="l" rtl="0" eaLnBrk="0" fontAlgn="base" hangingPunct="0">
        <a:spcBef>
          <a:spcPct val="15000"/>
        </a:spcBef>
        <a:spcAft>
          <a:spcPct val="15000"/>
        </a:spcAft>
        <a:buClr>
          <a:schemeClr val="tx2"/>
        </a:buClr>
        <a:buFont typeface="Times" pitchFamily="18" charset="0"/>
        <a:buChar char="»"/>
        <a:defRPr sz="21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38594"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238595"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8596"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38597"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38598"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38599"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38600"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38601"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n-ea"/>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69427EFE-7E67-484E-8B1A-00EC3DC2B1A8}"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4077" r:id="rId1"/>
    <p:sldLayoutId id="2147714078" r:id="rId2"/>
    <p:sldLayoutId id="2147714079" r:id="rId3"/>
    <p:sldLayoutId id="2147714080" r:id="rId4"/>
    <p:sldLayoutId id="2147714081" r:id="rId5"/>
    <p:sldLayoutId id="2147714082" r:id="rId6"/>
    <p:sldLayoutId id="2147714083" r:id="rId7"/>
    <p:sldLayoutId id="2147714084" r:id="rId8"/>
    <p:sldLayoutId id="2147714085" r:id="rId9"/>
    <p:sldLayoutId id="2147714086" r:id="rId10"/>
    <p:sldLayoutId id="2147714087"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50882"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250883"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50884"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50885"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50886"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50887"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50888"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50889"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n-ea"/>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1EEFE6DA-25D8-274A-986A-DF81B88ACC4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4088" r:id="rId1"/>
    <p:sldLayoutId id="2147714089" r:id="rId2"/>
    <p:sldLayoutId id="2147714090" r:id="rId3"/>
    <p:sldLayoutId id="2147714091" r:id="rId4"/>
    <p:sldLayoutId id="2147714092" r:id="rId5"/>
    <p:sldLayoutId id="2147714093" r:id="rId6"/>
    <p:sldLayoutId id="2147714094" r:id="rId7"/>
    <p:sldLayoutId id="2147714095" r:id="rId8"/>
    <p:sldLayoutId id="2147714096" r:id="rId9"/>
    <p:sldLayoutId id="2147714097" r:id="rId10"/>
    <p:sldLayoutId id="2147714098"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63170"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263171"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63172"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63173"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63174"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63175"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63176"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63177"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n-ea"/>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9E234732-3230-4440-A09A-CE3B6C76F0E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4099" r:id="rId1"/>
    <p:sldLayoutId id="2147714100" r:id="rId2"/>
    <p:sldLayoutId id="2147714101" r:id="rId3"/>
    <p:sldLayoutId id="2147714102" r:id="rId4"/>
    <p:sldLayoutId id="2147714103" r:id="rId5"/>
    <p:sldLayoutId id="2147714104" r:id="rId6"/>
    <p:sldLayoutId id="2147714105" r:id="rId7"/>
    <p:sldLayoutId id="2147714106" r:id="rId8"/>
    <p:sldLayoutId id="2147714107" r:id="rId9"/>
    <p:sldLayoutId id="2147714108" r:id="rId10"/>
    <p:sldLayoutId id="2147714109"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75458"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275459"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75460"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75461"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75462"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75463"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75464"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75465"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S PGothic" pitchFamily="34" charset="-128"/>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179A0CD2-FFF8-2D49-B507-B942882893D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4110" r:id="rId1"/>
    <p:sldLayoutId id="2147714111" r:id="rId2"/>
    <p:sldLayoutId id="2147714112" r:id="rId3"/>
    <p:sldLayoutId id="2147714113" r:id="rId4"/>
    <p:sldLayoutId id="2147714114" r:id="rId5"/>
    <p:sldLayoutId id="2147714115" r:id="rId6"/>
    <p:sldLayoutId id="2147714116" r:id="rId7"/>
    <p:sldLayoutId id="2147714117" r:id="rId8"/>
    <p:sldLayoutId id="2147714118" r:id="rId9"/>
    <p:sldLayoutId id="2147714119" r:id="rId10"/>
    <p:sldLayoutId id="2147714120"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87746"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287747"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87748"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87749"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87750"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87751"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87752"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87753"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S PGothic" pitchFamily="34" charset="-128"/>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7B86A3F2-C1DA-B244-AF1A-640878DAC147}"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4121" r:id="rId1"/>
    <p:sldLayoutId id="2147714122" r:id="rId2"/>
    <p:sldLayoutId id="2147714123" r:id="rId3"/>
    <p:sldLayoutId id="2147714124" r:id="rId4"/>
    <p:sldLayoutId id="2147714125" r:id="rId5"/>
    <p:sldLayoutId id="2147714126" r:id="rId6"/>
    <p:sldLayoutId id="2147714127" r:id="rId7"/>
    <p:sldLayoutId id="2147714128" r:id="rId8"/>
    <p:sldLayoutId id="2147714129" r:id="rId9"/>
    <p:sldLayoutId id="2147714130" r:id="rId10"/>
    <p:sldLayoutId id="2147714131"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300034"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300035"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00036"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00037"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00038"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00039"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00040"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00041"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S PGothic" pitchFamily="34" charset="-128"/>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D269A3E6-E420-4C4F-AF36-8558B41A40A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4132" r:id="rId1"/>
    <p:sldLayoutId id="2147714133" r:id="rId2"/>
    <p:sldLayoutId id="2147714134" r:id="rId3"/>
    <p:sldLayoutId id="2147714135" r:id="rId4"/>
    <p:sldLayoutId id="2147714136" r:id="rId5"/>
    <p:sldLayoutId id="2147714137" r:id="rId6"/>
    <p:sldLayoutId id="2147714138" r:id="rId7"/>
    <p:sldLayoutId id="2147714139" r:id="rId8"/>
    <p:sldLayoutId id="2147714140" r:id="rId9"/>
    <p:sldLayoutId id="2147714141" r:id="rId10"/>
    <p:sldLayoutId id="2147714142"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312322"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312323"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12324"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12325"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12326"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12327"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12328"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12329"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n-ea"/>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05AC4188-F2E4-A543-8FC8-D68407F475B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4143" r:id="rId1"/>
    <p:sldLayoutId id="2147714144" r:id="rId2"/>
    <p:sldLayoutId id="2147714145" r:id="rId3"/>
    <p:sldLayoutId id="2147714146" r:id="rId4"/>
    <p:sldLayoutId id="2147714147" r:id="rId5"/>
    <p:sldLayoutId id="2147714148" r:id="rId6"/>
    <p:sldLayoutId id="2147714149" r:id="rId7"/>
    <p:sldLayoutId id="2147714150" r:id="rId8"/>
    <p:sldLayoutId id="2147714151" r:id="rId9"/>
    <p:sldLayoutId id="2147714152" r:id="rId10"/>
    <p:sldLayoutId id="2147714153"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324610"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324611"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24612"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24613"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24614"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24615"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24616"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24617"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S PGothic" pitchFamily="34" charset="-128"/>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E62E487A-5646-AA48-84DE-863B822445BB}"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4154" r:id="rId1"/>
    <p:sldLayoutId id="2147714155" r:id="rId2"/>
    <p:sldLayoutId id="2147714156" r:id="rId3"/>
    <p:sldLayoutId id="2147714157" r:id="rId4"/>
    <p:sldLayoutId id="2147714158" r:id="rId5"/>
    <p:sldLayoutId id="2147714159" r:id="rId6"/>
    <p:sldLayoutId id="2147714160" r:id="rId7"/>
    <p:sldLayoutId id="2147714161" r:id="rId8"/>
    <p:sldLayoutId id="2147714162" r:id="rId9"/>
    <p:sldLayoutId id="2147714163" r:id="rId10"/>
    <p:sldLayoutId id="2147714164"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0482" name="Text Box 2"/>
          <p:cNvSpPr txBox="1">
            <a:spLocks noChangeArrowheads="1"/>
          </p:cNvSpPr>
          <p:nvPr userDrawn="1"/>
        </p:nvSpPr>
        <p:spPr bwMode="auto">
          <a:xfrm>
            <a:off x="6376988" y="6308725"/>
            <a:ext cx="1881187" cy="244475"/>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spcBef>
                <a:spcPct val="50000"/>
              </a:spcBef>
              <a:defRPr/>
            </a:pPr>
            <a:endParaRPr lang="en-US" sz="1000" dirty="0">
              <a:solidFill>
                <a:srgbClr val="000000"/>
              </a:solidFill>
            </a:endParaRPr>
          </a:p>
        </p:txBody>
      </p:sp>
      <p:sp>
        <p:nvSpPr>
          <p:cNvPr id="20483" name="Text Box 3"/>
          <p:cNvSpPr txBox="1">
            <a:spLocks noChangeArrowheads="1"/>
          </p:cNvSpPr>
          <p:nvPr userDrawn="1"/>
        </p:nvSpPr>
        <p:spPr bwMode="auto">
          <a:xfrm>
            <a:off x="403225" y="6323013"/>
            <a:ext cx="1250950" cy="368300"/>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b="1" dirty="0">
              <a:solidFill>
                <a:srgbClr val="000000"/>
              </a:solidFill>
            </a:endParaRPr>
          </a:p>
        </p:txBody>
      </p:sp>
      <p:sp>
        <p:nvSpPr>
          <p:cNvPr id="2268164" name="Rectangle 4"/>
          <p:cNvSpPr>
            <a:spLocks noGrp="1" noChangeArrowheads="1"/>
          </p:cNvSpPr>
          <p:nvPr>
            <p:ph type="ftr" sz="quarter" idx="3"/>
          </p:nvPr>
        </p:nvSpPr>
        <p:spPr bwMode="auto">
          <a:xfrm>
            <a:off x="339725" y="6450013"/>
            <a:ext cx="1503363" cy="2476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l" eaLnBrk="1" hangingPunct="1">
              <a:defRPr sz="1400">
                <a:solidFill>
                  <a:srgbClr val="FFFFFF"/>
                </a:solidFill>
                <a:latin typeface="Arial" charset="0"/>
                <a:ea typeface="+mn-ea"/>
                <a:cs typeface="+mn-cs"/>
              </a:defRPr>
            </a:lvl1pPr>
          </a:lstStyle>
          <a:p>
            <a:pPr>
              <a:defRPr/>
            </a:pPr>
            <a:endParaRPr lang="en-US"/>
          </a:p>
        </p:txBody>
      </p:sp>
    </p:spTree>
  </p:cSld>
  <p:clrMap bg1="dk2" tx1="lt1" bg2="dk1" tx2="lt2" accent1="accent1" accent2="accent2" accent3="accent3" accent4="accent4" accent5="accent5" accent6="accent6" hlink="hlink" folHlink="folHlink"/>
  <p:sldLayoutIdLst>
    <p:sldLayoutId id="2147713888" r:id="rId1"/>
    <p:sldLayoutId id="2147713889" r:id="rId2"/>
    <p:sldLayoutId id="2147713890" r:id="rId3"/>
    <p:sldLayoutId id="2147713891" r:id="rId4"/>
    <p:sldLayoutId id="2147713892" r:id="rId5"/>
    <p:sldLayoutId id="2147713893" r:id="rId6"/>
    <p:sldLayoutId id="2147713894" r:id="rId7"/>
    <p:sldLayoutId id="2147713895" r:id="rId8"/>
    <p:sldLayoutId id="2147713896" r:id="rId9"/>
    <p:sldLayoutId id="2147713897" r:id="rId10"/>
    <p:sldLayoutId id="2147713898" r:id="rId11"/>
  </p:sldLayoutIdLst>
  <p:hf hdr="0" ftr="0" dt="0"/>
  <p:txStyles>
    <p:titleStyle>
      <a:lvl1pPr algn="ctr" rtl="0" eaLnBrk="0" fontAlgn="base" hangingPunct="0">
        <a:spcBef>
          <a:spcPct val="0"/>
        </a:spcBef>
        <a:spcAft>
          <a:spcPct val="0"/>
        </a:spcAft>
        <a:defRPr sz="4000" b="1">
          <a:solidFill>
            <a:srgbClr val="FFFF00"/>
          </a:solidFill>
          <a:latin typeface="+mj-lt"/>
          <a:ea typeface="Arial" charset="0"/>
          <a:cs typeface="+mj-cs"/>
        </a:defRPr>
      </a:lvl1pPr>
      <a:lvl2pPr algn="ctr" rtl="0" eaLnBrk="0" fontAlgn="base" hangingPunct="0">
        <a:spcBef>
          <a:spcPct val="0"/>
        </a:spcBef>
        <a:spcAft>
          <a:spcPct val="0"/>
        </a:spcAft>
        <a:defRPr sz="4000" b="1">
          <a:solidFill>
            <a:srgbClr val="FFFF00"/>
          </a:solidFill>
          <a:latin typeface="Arial" charset="0"/>
          <a:ea typeface="Arial" charset="0"/>
          <a:cs typeface="Arial" charset="0"/>
        </a:defRPr>
      </a:lvl2pPr>
      <a:lvl3pPr algn="ctr" rtl="0" eaLnBrk="0" fontAlgn="base" hangingPunct="0">
        <a:spcBef>
          <a:spcPct val="0"/>
        </a:spcBef>
        <a:spcAft>
          <a:spcPct val="0"/>
        </a:spcAft>
        <a:defRPr sz="4000" b="1">
          <a:solidFill>
            <a:srgbClr val="FFFF00"/>
          </a:solidFill>
          <a:latin typeface="Arial" charset="0"/>
          <a:ea typeface="Arial" charset="0"/>
          <a:cs typeface="Arial" charset="0"/>
        </a:defRPr>
      </a:lvl3pPr>
      <a:lvl4pPr algn="ctr" rtl="0" eaLnBrk="0" fontAlgn="base" hangingPunct="0">
        <a:spcBef>
          <a:spcPct val="0"/>
        </a:spcBef>
        <a:spcAft>
          <a:spcPct val="0"/>
        </a:spcAft>
        <a:defRPr sz="4000" b="1">
          <a:solidFill>
            <a:srgbClr val="FFFF00"/>
          </a:solidFill>
          <a:latin typeface="Arial" charset="0"/>
          <a:ea typeface="Arial" charset="0"/>
          <a:cs typeface="Arial" charset="0"/>
        </a:defRPr>
      </a:lvl4pPr>
      <a:lvl5pPr algn="ctr" rtl="0" eaLnBrk="0" fontAlgn="base" hangingPunct="0">
        <a:spcBef>
          <a:spcPct val="0"/>
        </a:spcBef>
        <a:spcAft>
          <a:spcPct val="0"/>
        </a:spcAft>
        <a:defRPr sz="4000" b="1">
          <a:solidFill>
            <a:srgbClr val="FFFF00"/>
          </a:solidFill>
          <a:latin typeface="Arial" charset="0"/>
          <a:ea typeface="Arial" charset="0"/>
          <a:cs typeface="Arial" charset="0"/>
        </a:defRPr>
      </a:lvl5pPr>
      <a:lvl6pPr marL="455778" algn="ctr" rtl="0" fontAlgn="base">
        <a:spcBef>
          <a:spcPct val="0"/>
        </a:spcBef>
        <a:spcAft>
          <a:spcPct val="0"/>
        </a:spcAft>
        <a:defRPr sz="4000" b="1">
          <a:solidFill>
            <a:srgbClr val="FFFF00"/>
          </a:solidFill>
          <a:latin typeface="Arial" charset="0"/>
          <a:cs typeface="Arial" charset="0"/>
        </a:defRPr>
      </a:lvl6pPr>
      <a:lvl7pPr marL="911560" algn="ctr" rtl="0" fontAlgn="base">
        <a:spcBef>
          <a:spcPct val="0"/>
        </a:spcBef>
        <a:spcAft>
          <a:spcPct val="0"/>
        </a:spcAft>
        <a:defRPr sz="4000" b="1">
          <a:solidFill>
            <a:srgbClr val="FFFF00"/>
          </a:solidFill>
          <a:latin typeface="Arial" charset="0"/>
          <a:cs typeface="Arial" charset="0"/>
        </a:defRPr>
      </a:lvl7pPr>
      <a:lvl8pPr marL="1367343" algn="ctr" rtl="0" fontAlgn="base">
        <a:spcBef>
          <a:spcPct val="0"/>
        </a:spcBef>
        <a:spcAft>
          <a:spcPct val="0"/>
        </a:spcAft>
        <a:defRPr sz="4000" b="1">
          <a:solidFill>
            <a:srgbClr val="FFFF00"/>
          </a:solidFill>
          <a:latin typeface="Arial" charset="0"/>
          <a:cs typeface="Arial" charset="0"/>
        </a:defRPr>
      </a:lvl8pPr>
      <a:lvl9pPr marL="1823121" algn="ctr" rtl="0" fontAlgn="base">
        <a:spcBef>
          <a:spcPct val="0"/>
        </a:spcBef>
        <a:spcAft>
          <a:spcPct val="0"/>
        </a:spcAft>
        <a:defRPr sz="4000" b="1">
          <a:solidFill>
            <a:srgbClr val="FFFF00"/>
          </a:solidFill>
          <a:latin typeface="Arial" charset="0"/>
          <a:cs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Arial" charset="0"/>
          <a:cs typeface="+mn-cs"/>
        </a:defRPr>
      </a:lvl1pPr>
      <a:lvl2pPr marL="739775" indent="-284163" algn="l" rtl="0" eaLnBrk="0" fontAlgn="base" hangingPunct="0">
        <a:spcBef>
          <a:spcPct val="20000"/>
        </a:spcBef>
        <a:spcAft>
          <a:spcPct val="0"/>
        </a:spcAft>
        <a:buChar char="–"/>
        <a:defRPr sz="2800">
          <a:solidFill>
            <a:schemeClr val="tx1"/>
          </a:solidFill>
          <a:latin typeface="+mn-lt"/>
          <a:ea typeface="Arial" charset="0"/>
          <a:cs typeface="+mn-cs"/>
        </a:defRPr>
      </a:lvl2pPr>
      <a:lvl3pPr marL="1138238" indent="-227013" algn="l" rtl="0" eaLnBrk="0" fontAlgn="base" hangingPunct="0">
        <a:spcBef>
          <a:spcPct val="20000"/>
        </a:spcBef>
        <a:spcAft>
          <a:spcPct val="0"/>
        </a:spcAft>
        <a:buChar char="•"/>
        <a:defRPr sz="2400">
          <a:solidFill>
            <a:schemeClr val="tx1"/>
          </a:solidFill>
          <a:latin typeface="+mn-lt"/>
          <a:ea typeface="Arial" charset="0"/>
          <a:cs typeface="+mn-cs"/>
        </a:defRPr>
      </a:lvl3pPr>
      <a:lvl4pPr marL="1593850" indent="-227013" algn="l" rtl="0" eaLnBrk="0" fontAlgn="base" hangingPunct="0">
        <a:spcBef>
          <a:spcPct val="20000"/>
        </a:spcBef>
        <a:spcAft>
          <a:spcPct val="0"/>
        </a:spcAft>
        <a:buChar char="–"/>
        <a:defRPr sz="2000">
          <a:solidFill>
            <a:schemeClr val="tx1"/>
          </a:solidFill>
          <a:latin typeface="+mn-lt"/>
          <a:ea typeface="Arial" charset="0"/>
          <a:cs typeface="+mn-cs"/>
        </a:defRPr>
      </a:lvl4pPr>
      <a:lvl5pPr marL="2049463" indent="-227013" algn="l" rtl="0" eaLnBrk="0" fontAlgn="base" hangingPunct="0">
        <a:spcBef>
          <a:spcPct val="20000"/>
        </a:spcBef>
        <a:spcAft>
          <a:spcPct val="0"/>
        </a:spcAft>
        <a:buChar char="»"/>
        <a:defRPr sz="2000">
          <a:solidFill>
            <a:schemeClr val="tx1"/>
          </a:solidFill>
          <a:latin typeface="+mn-lt"/>
          <a:ea typeface="Arial" charset="0"/>
          <a:cs typeface="+mn-cs"/>
        </a:defRPr>
      </a:lvl5pPr>
      <a:lvl6pPr marL="2506791" indent="-227889" algn="l" rtl="0" fontAlgn="base">
        <a:spcBef>
          <a:spcPct val="20000"/>
        </a:spcBef>
        <a:spcAft>
          <a:spcPct val="0"/>
        </a:spcAft>
        <a:buChar char="»"/>
        <a:defRPr sz="2000">
          <a:solidFill>
            <a:schemeClr val="tx1"/>
          </a:solidFill>
          <a:latin typeface="+mn-lt"/>
          <a:cs typeface="+mn-cs"/>
        </a:defRPr>
      </a:lvl6pPr>
      <a:lvl7pPr marL="2962572" indent="-227889" algn="l" rtl="0" fontAlgn="base">
        <a:spcBef>
          <a:spcPct val="20000"/>
        </a:spcBef>
        <a:spcAft>
          <a:spcPct val="0"/>
        </a:spcAft>
        <a:buChar char="»"/>
        <a:defRPr sz="2000">
          <a:solidFill>
            <a:schemeClr val="tx1"/>
          </a:solidFill>
          <a:latin typeface="+mn-lt"/>
          <a:cs typeface="+mn-cs"/>
        </a:defRPr>
      </a:lvl7pPr>
      <a:lvl8pPr marL="3418352" indent="-227889" algn="l" rtl="0" fontAlgn="base">
        <a:spcBef>
          <a:spcPct val="20000"/>
        </a:spcBef>
        <a:spcAft>
          <a:spcPct val="0"/>
        </a:spcAft>
        <a:buChar char="»"/>
        <a:defRPr sz="2000">
          <a:solidFill>
            <a:schemeClr val="tx1"/>
          </a:solidFill>
          <a:latin typeface="+mn-lt"/>
          <a:cs typeface="+mn-cs"/>
        </a:defRPr>
      </a:lvl8pPr>
      <a:lvl9pPr marL="3874132" indent="-227889"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bwMode="invGray">
      <p:bgPr>
        <a:solidFill>
          <a:srgbClr val="0000FF"/>
        </a:solidFill>
        <a:effectLst/>
      </p:bgPr>
    </p:bg>
    <p:spTree>
      <p:nvGrpSpPr>
        <p:cNvPr id="1" name=""/>
        <p:cNvGrpSpPr/>
        <p:nvPr/>
      </p:nvGrpSpPr>
      <p:grpSpPr>
        <a:xfrm>
          <a:off x="0" y="0"/>
          <a:ext cx="0" cy="0"/>
          <a:chOff x="0" y="0"/>
          <a:chExt cx="0" cy="0"/>
        </a:xfrm>
      </p:grpSpPr>
      <p:sp>
        <p:nvSpPr>
          <p:cNvPr id="1788930" name="Rectangle 2"/>
          <p:cNvSpPr>
            <a:spLocks noGrp="1" noChangeArrowheads="1"/>
          </p:cNvSpPr>
          <p:nvPr>
            <p:ph type="title"/>
          </p:nvPr>
        </p:nvSpPr>
        <p:spPr bwMode="auto">
          <a:xfrm>
            <a:off x="227013" y="127000"/>
            <a:ext cx="8683625" cy="1069975"/>
          </a:xfrm>
          <a:prstGeom prst="rect">
            <a:avLst/>
          </a:prstGeom>
          <a:noFill/>
          <a:ln>
            <a:noFill/>
          </a:ln>
          <a:effectLst/>
          <a:extLst/>
        </p:spPr>
        <p:txBody>
          <a:bodyPr vert="horz" wrap="square" lIns="91145" tIns="45575" rIns="91145" bIns="45575" numCol="1" anchor="ctr" anchorCtr="0" compatLnSpc="1">
            <a:prstTxWarp prst="textNoShape">
              <a:avLst/>
            </a:prstTxWarp>
          </a:bodyPr>
          <a:lstStyle/>
          <a:p>
            <a:pPr lvl="0"/>
            <a:r>
              <a:rPr lang="en-US"/>
              <a:t>Click to edit Master title style</a:t>
            </a:r>
          </a:p>
        </p:txBody>
      </p:sp>
      <p:sp>
        <p:nvSpPr>
          <p:cNvPr id="349187" name="Rectangle 3"/>
          <p:cNvSpPr>
            <a:spLocks noGrp="1" noChangeArrowheads="1"/>
          </p:cNvSpPr>
          <p:nvPr>
            <p:ph type="body" idx="1"/>
          </p:nvPr>
        </p:nvSpPr>
        <p:spPr bwMode="auto">
          <a:xfrm>
            <a:off x="227013" y="1443038"/>
            <a:ext cx="8683625" cy="527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49188" name="Line 4"/>
          <p:cNvSpPr>
            <a:spLocks noChangeShapeType="1"/>
          </p:cNvSpPr>
          <p:nvPr userDrawn="1"/>
        </p:nvSpPr>
        <p:spPr bwMode="auto">
          <a:xfrm>
            <a:off x="0" y="1238250"/>
            <a:ext cx="9144000" cy="0"/>
          </a:xfrm>
          <a:prstGeom prst="line">
            <a:avLst/>
          </a:prstGeom>
          <a:noFill/>
          <a:ln w="38100">
            <a:solidFill>
              <a:srgbClr val="FFFF00"/>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349189" name="Line 5"/>
          <p:cNvSpPr>
            <a:spLocks noChangeShapeType="1"/>
          </p:cNvSpPr>
          <p:nvPr userDrawn="1"/>
        </p:nvSpPr>
        <p:spPr bwMode="auto">
          <a:xfrm>
            <a:off x="0" y="1171575"/>
            <a:ext cx="9144000" cy="0"/>
          </a:xfrm>
          <a:prstGeom prst="line">
            <a:avLst/>
          </a:prstGeom>
          <a:noFill/>
          <a:ln w="38100">
            <a:solidFill>
              <a:srgbClr val="006940"/>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165" r:id="rId1"/>
    <p:sldLayoutId id="2147713899" r:id="rId2"/>
    <p:sldLayoutId id="2147713900" r:id="rId3"/>
    <p:sldLayoutId id="2147713901" r:id="rId4"/>
    <p:sldLayoutId id="2147713902" r:id="rId5"/>
    <p:sldLayoutId id="2147713903" r:id="rId6"/>
    <p:sldLayoutId id="2147713904" r:id="rId7"/>
    <p:sldLayoutId id="2147713905" r:id="rId8"/>
    <p:sldLayoutId id="2147713906" r:id="rId9"/>
    <p:sldLayoutId id="2147713907" r:id="rId10"/>
    <p:sldLayoutId id="2147713908" r:id="rId11"/>
  </p:sldLayoutIdLst>
  <p:transition/>
  <p:timing>
    <p:tnLst>
      <p:par>
        <p:cTn id="1" dur="indefinite" restart="never" nodeType="tmRoot"/>
      </p:par>
    </p:tnLst>
  </p:timing>
  <p:hf hdr="0" ftr="0" dt="0"/>
  <p:txStyles>
    <p:titleStyle>
      <a:lvl1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mj-lt"/>
          <a:ea typeface="+mj-ea"/>
          <a:cs typeface="+mj-cs"/>
        </a:defRPr>
      </a:lvl1pPr>
      <a:lvl2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2pPr>
      <a:lvl3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3pPr>
      <a:lvl4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4pPr>
      <a:lvl5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5pPr>
      <a:lvl6pPr marL="455778" algn="ctr" rtl="0" fontAlgn="base">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6pPr>
      <a:lvl7pPr marL="911560" algn="ctr" rtl="0" fontAlgn="base">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7pPr>
      <a:lvl8pPr marL="1367343" algn="ctr" rtl="0" fontAlgn="base">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8pPr>
      <a:lvl9pPr marL="1823121" algn="ctr" rtl="0" fontAlgn="base">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9pPr>
    </p:titleStyle>
    <p:bodyStyle>
      <a:lvl1pPr marL="223838" indent="-223838" algn="l" rtl="0" eaLnBrk="0" fontAlgn="base" hangingPunct="0">
        <a:spcBef>
          <a:spcPct val="20000"/>
        </a:spcBef>
        <a:spcAft>
          <a:spcPct val="25000"/>
        </a:spcAft>
        <a:buClr>
          <a:srgbClr val="FFFF00"/>
        </a:buClr>
        <a:buFont typeface="Wingdings" charset="2"/>
        <a:buChar char="§"/>
        <a:defRPr sz="2400">
          <a:solidFill>
            <a:srgbClr val="FEFCF4"/>
          </a:solidFill>
          <a:latin typeface="+mn-lt"/>
          <a:ea typeface="+mn-ea"/>
          <a:cs typeface="+mn-cs"/>
        </a:defRPr>
      </a:lvl1pPr>
      <a:lvl2pPr marL="566738" indent="-223838" algn="l" rtl="0" eaLnBrk="0" fontAlgn="base" hangingPunct="0">
        <a:spcBef>
          <a:spcPct val="20000"/>
        </a:spcBef>
        <a:spcAft>
          <a:spcPct val="25000"/>
        </a:spcAft>
        <a:buClr>
          <a:srgbClr val="FFFF00"/>
        </a:buClr>
        <a:buFont typeface="Arial" charset="0"/>
        <a:buChar char="—"/>
        <a:defRPr sz="2200">
          <a:solidFill>
            <a:srgbClr val="FEFCF4"/>
          </a:solidFill>
          <a:latin typeface="+mn-lt"/>
        </a:defRPr>
      </a:lvl2pPr>
      <a:lvl3pPr marL="1027113" indent="-233363" algn="l" rtl="0" eaLnBrk="0" fontAlgn="base" hangingPunct="0">
        <a:spcBef>
          <a:spcPct val="20000"/>
        </a:spcBef>
        <a:spcAft>
          <a:spcPct val="25000"/>
        </a:spcAft>
        <a:buClr>
          <a:srgbClr val="FFFF00"/>
        </a:buClr>
        <a:buChar char="•"/>
        <a:defRPr sz="2200">
          <a:solidFill>
            <a:srgbClr val="FEFCF4"/>
          </a:solidFill>
          <a:latin typeface="+mn-lt"/>
        </a:defRPr>
      </a:lvl3pPr>
      <a:lvl4pPr marL="1423988" indent="-227013" algn="l" rtl="0" eaLnBrk="0" fontAlgn="base" hangingPunct="0">
        <a:spcBef>
          <a:spcPct val="20000"/>
        </a:spcBef>
        <a:spcAft>
          <a:spcPct val="25000"/>
        </a:spcAft>
        <a:buClr>
          <a:srgbClr val="FFFF00"/>
        </a:buClr>
        <a:buFont typeface="Arial" charset="0"/>
        <a:buChar char="–"/>
        <a:defRPr sz="2200">
          <a:solidFill>
            <a:srgbClr val="FEFCF4"/>
          </a:solidFill>
          <a:latin typeface="+mn-lt"/>
        </a:defRPr>
      </a:lvl4pPr>
      <a:lvl5pPr marL="1765300" indent="-227013" algn="l" rtl="0" eaLnBrk="0" fontAlgn="base" hangingPunct="0">
        <a:spcBef>
          <a:spcPct val="20000"/>
        </a:spcBef>
        <a:spcAft>
          <a:spcPct val="25000"/>
        </a:spcAft>
        <a:buClr>
          <a:srgbClr val="FFFF00"/>
        </a:buClr>
        <a:buFont typeface="Arial" charset="0"/>
        <a:buChar char="»"/>
        <a:defRPr sz="2200">
          <a:solidFill>
            <a:srgbClr val="FEFCF4"/>
          </a:solidFill>
          <a:latin typeface="+mn-lt"/>
        </a:defRPr>
      </a:lvl5pPr>
      <a:lvl6pPr marL="2221927" indent="-227889" algn="l" rtl="0" fontAlgn="base">
        <a:spcBef>
          <a:spcPct val="20000"/>
        </a:spcBef>
        <a:spcAft>
          <a:spcPct val="25000"/>
        </a:spcAft>
        <a:buClr>
          <a:srgbClr val="FFFF00"/>
        </a:buClr>
        <a:buFont typeface="Arial" pitchFamily="34" charset="0"/>
        <a:buChar char="»"/>
        <a:defRPr sz="2200">
          <a:solidFill>
            <a:srgbClr val="FEFCF4"/>
          </a:solidFill>
          <a:latin typeface="+mn-lt"/>
        </a:defRPr>
      </a:lvl6pPr>
      <a:lvl7pPr marL="2677710" indent="-227889" algn="l" rtl="0" fontAlgn="base">
        <a:spcBef>
          <a:spcPct val="20000"/>
        </a:spcBef>
        <a:spcAft>
          <a:spcPct val="25000"/>
        </a:spcAft>
        <a:buClr>
          <a:srgbClr val="FFFF00"/>
        </a:buClr>
        <a:buFont typeface="Arial" pitchFamily="34" charset="0"/>
        <a:buChar char="»"/>
        <a:defRPr sz="2200">
          <a:solidFill>
            <a:srgbClr val="FEFCF4"/>
          </a:solidFill>
          <a:latin typeface="+mn-lt"/>
        </a:defRPr>
      </a:lvl7pPr>
      <a:lvl8pPr marL="3133491" indent="-227889" algn="l" rtl="0" fontAlgn="base">
        <a:spcBef>
          <a:spcPct val="20000"/>
        </a:spcBef>
        <a:spcAft>
          <a:spcPct val="25000"/>
        </a:spcAft>
        <a:buClr>
          <a:srgbClr val="FFFF00"/>
        </a:buClr>
        <a:buFont typeface="Arial" pitchFamily="34" charset="0"/>
        <a:buChar char="»"/>
        <a:defRPr sz="2200">
          <a:solidFill>
            <a:srgbClr val="FEFCF4"/>
          </a:solidFill>
          <a:latin typeface="+mn-lt"/>
        </a:defRPr>
      </a:lvl8pPr>
      <a:lvl9pPr marL="3589272" indent="-227889" algn="l" rtl="0" fontAlgn="base">
        <a:spcBef>
          <a:spcPct val="20000"/>
        </a:spcBef>
        <a:spcAft>
          <a:spcPct val="25000"/>
        </a:spcAft>
        <a:buClr>
          <a:srgbClr val="FFFF00"/>
        </a:buClr>
        <a:buFont typeface="Arial" pitchFamily="34" charset="0"/>
        <a:buChar char="»"/>
        <a:defRPr sz="2200">
          <a:solidFill>
            <a:srgbClr val="FEFCF4"/>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51234"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351235"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719732A8-9F8D-A541-BC06-41875A1945FC}" type="slidenum">
              <a:rPr lang="en-US" altLang="en-US"/>
              <a:pPr>
                <a:defRPr/>
              </a:pPr>
              <a:t>‹#›</a:t>
            </a:fld>
            <a:endParaRPr lang="en-US" altLang="en-US"/>
          </a:p>
        </p:txBody>
      </p:sp>
      <p:pic>
        <p:nvPicPr>
          <p:cNvPr id="351239"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909" r:id="rId1"/>
    <p:sldLayoutId id="2147713910" r:id="rId2"/>
    <p:sldLayoutId id="2147713911" r:id="rId3"/>
    <p:sldLayoutId id="2147713912" r:id="rId4"/>
    <p:sldLayoutId id="2147713913" r:id="rId5"/>
    <p:sldLayoutId id="2147713914" r:id="rId6"/>
    <p:sldLayoutId id="2147713915" r:id="rId7"/>
    <p:sldLayoutId id="2147713916" r:id="rId8"/>
    <p:sldLayoutId id="2147713917" r:id="rId9"/>
    <p:sldLayoutId id="2147713918" r:id="rId10"/>
    <p:sldLayoutId id="2147713919"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63522"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363523"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B268244D-E5B4-5D44-BC67-F80BB0776846}" type="slidenum">
              <a:rPr lang="en-US" altLang="en-US"/>
              <a:pPr>
                <a:defRPr/>
              </a:pPr>
              <a:t>‹#›</a:t>
            </a:fld>
            <a:endParaRPr lang="en-US" altLang="en-US"/>
          </a:p>
        </p:txBody>
      </p:sp>
      <p:pic>
        <p:nvPicPr>
          <p:cNvPr id="363527"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920" r:id="rId1"/>
    <p:sldLayoutId id="2147713921" r:id="rId2"/>
    <p:sldLayoutId id="2147713922" r:id="rId3"/>
    <p:sldLayoutId id="2147713923" r:id="rId4"/>
    <p:sldLayoutId id="2147713924" r:id="rId5"/>
    <p:sldLayoutId id="2147713925" r:id="rId6"/>
    <p:sldLayoutId id="2147713926" r:id="rId7"/>
    <p:sldLayoutId id="2147713927" r:id="rId8"/>
    <p:sldLayoutId id="2147713928" r:id="rId9"/>
    <p:sldLayoutId id="2147713929" r:id="rId10"/>
    <p:sldLayoutId id="2147713930"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7581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37581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3C24CDA0-28CE-4243-8B73-A2C087822358}" type="slidenum">
              <a:rPr lang="en-US" altLang="en-US"/>
              <a:pPr>
                <a:defRPr/>
              </a:pPr>
              <a:t>‹#›</a:t>
            </a:fld>
            <a:endParaRPr lang="en-US" altLang="en-US"/>
          </a:p>
        </p:txBody>
      </p:sp>
      <p:pic>
        <p:nvPicPr>
          <p:cNvPr id="375815"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931" r:id="rId1"/>
    <p:sldLayoutId id="2147713932" r:id="rId2"/>
    <p:sldLayoutId id="2147713933" r:id="rId3"/>
    <p:sldLayoutId id="2147713934" r:id="rId4"/>
    <p:sldLayoutId id="2147713935" r:id="rId5"/>
    <p:sldLayoutId id="2147713936" r:id="rId6"/>
    <p:sldLayoutId id="2147713937" r:id="rId7"/>
    <p:sldLayoutId id="2147713938" r:id="rId8"/>
    <p:sldLayoutId id="2147713939" r:id="rId9"/>
    <p:sldLayoutId id="2147713940" r:id="rId10"/>
    <p:sldLayoutId id="2147713941"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88098"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388099"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58CC44A1-0438-E14A-974F-8BFF8183441E}" type="slidenum">
              <a:rPr lang="en-US" altLang="en-US"/>
              <a:pPr>
                <a:defRPr/>
              </a:pPr>
              <a:t>‹#›</a:t>
            </a:fld>
            <a:endParaRPr lang="en-US" altLang="en-US"/>
          </a:p>
        </p:txBody>
      </p:sp>
      <p:pic>
        <p:nvPicPr>
          <p:cNvPr id="388103"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942" r:id="rId1"/>
    <p:sldLayoutId id="2147713943" r:id="rId2"/>
    <p:sldLayoutId id="2147713944" r:id="rId3"/>
    <p:sldLayoutId id="2147713945" r:id="rId4"/>
    <p:sldLayoutId id="2147713946" r:id="rId5"/>
    <p:sldLayoutId id="2147713947" r:id="rId6"/>
    <p:sldLayoutId id="2147713948" r:id="rId7"/>
    <p:sldLayoutId id="2147713949" r:id="rId8"/>
    <p:sldLayoutId id="2147713950" r:id="rId9"/>
    <p:sldLayoutId id="2147713951" r:id="rId10"/>
    <p:sldLayoutId id="2147713952"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40038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40038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ACB84272-7CBC-C643-AFBE-B4CE6B3D0A96}" type="slidenum">
              <a:rPr lang="en-US" altLang="en-US"/>
              <a:pPr>
                <a:defRPr/>
              </a:pPr>
              <a:t>‹#›</a:t>
            </a:fld>
            <a:endParaRPr lang="en-US" altLang="en-US"/>
          </a:p>
        </p:txBody>
      </p:sp>
      <p:pic>
        <p:nvPicPr>
          <p:cNvPr id="400391"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953" r:id="rId1"/>
    <p:sldLayoutId id="2147713954" r:id="rId2"/>
    <p:sldLayoutId id="2147713955" r:id="rId3"/>
    <p:sldLayoutId id="2147713956" r:id="rId4"/>
    <p:sldLayoutId id="2147713957" r:id="rId5"/>
    <p:sldLayoutId id="2147713958" r:id="rId6"/>
    <p:sldLayoutId id="2147713959" r:id="rId7"/>
    <p:sldLayoutId id="2147713960" r:id="rId8"/>
    <p:sldLayoutId id="2147713961" r:id="rId9"/>
    <p:sldLayoutId id="2147713962" r:id="rId10"/>
    <p:sldLayoutId id="2147713963"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412674"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412675"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83F1EA5D-5808-A04F-912F-5438F0379173}" type="slidenum">
              <a:rPr lang="en-US" altLang="en-US"/>
              <a:pPr>
                <a:defRPr/>
              </a:pPr>
              <a:t>‹#›</a:t>
            </a:fld>
            <a:endParaRPr lang="en-US" altLang="en-US"/>
          </a:p>
        </p:txBody>
      </p:sp>
      <p:pic>
        <p:nvPicPr>
          <p:cNvPr id="412679"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964" r:id="rId1"/>
    <p:sldLayoutId id="2147713965" r:id="rId2"/>
    <p:sldLayoutId id="2147713966" r:id="rId3"/>
    <p:sldLayoutId id="2147713967" r:id="rId4"/>
    <p:sldLayoutId id="2147713968" r:id="rId5"/>
    <p:sldLayoutId id="2147713969" r:id="rId6"/>
    <p:sldLayoutId id="2147713970" r:id="rId7"/>
    <p:sldLayoutId id="2147713971" r:id="rId8"/>
    <p:sldLayoutId id="2147713972" r:id="rId9"/>
    <p:sldLayoutId id="2147713973" r:id="rId10"/>
    <p:sldLayoutId id="2147713974"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424962"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424963"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FCE1DFF9-4A63-4448-8CC5-D9DB45E0E543}" type="slidenum">
              <a:rPr lang="en-US" altLang="en-US"/>
              <a:pPr>
                <a:defRPr/>
              </a:pPr>
              <a:t>‹#›</a:t>
            </a:fld>
            <a:endParaRPr lang="en-US" altLang="en-US"/>
          </a:p>
        </p:txBody>
      </p:sp>
      <p:pic>
        <p:nvPicPr>
          <p:cNvPr id="424967"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975" r:id="rId1"/>
    <p:sldLayoutId id="2147713976" r:id="rId2"/>
    <p:sldLayoutId id="2147713977" r:id="rId3"/>
    <p:sldLayoutId id="2147713978" r:id="rId4"/>
    <p:sldLayoutId id="2147713979" r:id="rId5"/>
    <p:sldLayoutId id="2147713980" r:id="rId6"/>
    <p:sldLayoutId id="2147713981" r:id="rId7"/>
    <p:sldLayoutId id="2147713982" r:id="rId8"/>
    <p:sldLayoutId id="2147713983" r:id="rId9"/>
    <p:sldLayoutId id="2147713984" r:id="rId10"/>
    <p:sldLayoutId id="2147713985"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43725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43725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2D242DCE-54F9-C543-918B-841BD8B2A748}" type="slidenum">
              <a:rPr lang="en-US" altLang="en-US"/>
              <a:pPr>
                <a:defRPr/>
              </a:pPr>
              <a:t>‹#›</a:t>
            </a:fld>
            <a:endParaRPr lang="en-US" altLang="en-US"/>
          </a:p>
        </p:txBody>
      </p:sp>
      <p:pic>
        <p:nvPicPr>
          <p:cNvPr id="437255"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986" r:id="rId1"/>
    <p:sldLayoutId id="2147713987" r:id="rId2"/>
    <p:sldLayoutId id="2147713988" r:id="rId3"/>
    <p:sldLayoutId id="2147713989" r:id="rId4"/>
    <p:sldLayoutId id="2147713990" r:id="rId5"/>
    <p:sldLayoutId id="2147713991" r:id="rId6"/>
    <p:sldLayoutId id="2147713992" r:id="rId7"/>
    <p:sldLayoutId id="2147713993" r:id="rId8"/>
    <p:sldLayoutId id="2147713994" r:id="rId9"/>
    <p:sldLayoutId id="2147713995" r:id="rId10"/>
    <p:sldLayoutId id="2147713996"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29" tIns="45714" rIns="91429" bIns="45714" numCol="1" anchor="ctr" anchorCtr="0" compatLnSpc="1">
            <a:prstTxWarp prst="textNoShape">
              <a:avLst/>
            </a:prstTxWarp>
          </a:bodyPr>
          <a:lstStyle/>
          <a:p>
            <a:pPr lvl="0"/>
            <a:r>
              <a:rPr lang="en-US" altLang="en-US"/>
              <a:t>Click to edit Master title style</a:t>
            </a:r>
          </a:p>
        </p:txBody>
      </p:sp>
      <p:sp>
        <p:nvSpPr>
          <p:cNvPr id="4198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29" tIns="45714" rIns="91429" bIns="45714"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073604"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t" anchorCtr="0" compatLnSpc="1">
            <a:prstTxWarp prst="textNoShape">
              <a:avLst/>
            </a:prstTxWarp>
          </a:bodyPr>
          <a:lstStyle>
            <a:lvl1pPr algn="l" eaLnBrk="1" hangingPunct="1">
              <a:defRPr sz="1400">
                <a:solidFill>
                  <a:srgbClr val="FFFF00"/>
                </a:solidFill>
                <a:latin typeface="Times New Roman" pitchFamily="18" charset="0"/>
                <a:ea typeface="+mn-ea"/>
                <a:cs typeface="Arial"/>
              </a:defRPr>
            </a:lvl1pPr>
          </a:lstStyle>
          <a:p>
            <a:pPr>
              <a:defRPr/>
            </a:pPr>
            <a:endParaRPr lang="en-US"/>
          </a:p>
        </p:txBody>
      </p:sp>
      <p:sp>
        <p:nvSpPr>
          <p:cNvPr id="2073605"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t" anchorCtr="0" compatLnSpc="1">
            <a:prstTxWarp prst="textNoShape">
              <a:avLst/>
            </a:prstTxWarp>
          </a:bodyPr>
          <a:lstStyle>
            <a:lvl1pPr algn="ctr" eaLnBrk="1" hangingPunct="1">
              <a:defRPr sz="1400">
                <a:solidFill>
                  <a:srgbClr val="FFFF00"/>
                </a:solidFill>
                <a:latin typeface="Times New Roman" pitchFamily="18" charset="0"/>
                <a:ea typeface="+mn-ea"/>
                <a:cs typeface="Arial"/>
              </a:defRPr>
            </a:lvl1pPr>
          </a:lstStyle>
          <a:p>
            <a:pPr>
              <a:defRPr/>
            </a:pPr>
            <a:endParaRPr lang="en-US"/>
          </a:p>
        </p:txBody>
      </p:sp>
      <p:sp>
        <p:nvSpPr>
          <p:cNvPr id="2073606"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t" anchorCtr="0" compatLnSpc="1">
            <a:prstTxWarp prst="textNoShape">
              <a:avLst/>
            </a:prstTxWarp>
          </a:bodyPr>
          <a:lstStyle>
            <a:lvl1pPr algn="r" eaLnBrk="1" hangingPunct="1">
              <a:defRPr sz="1400">
                <a:solidFill>
                  <a:srgbClr val="FFFF00"/>
                </a:solidFill>
                <a:latin typeface="Times New Roman" panose="02020603050405020304" pitchFamily="18" charset="0"/>
                <a:ea typeface="MS PGothic" panose="020B0600070205080204" pitchFamily="34" charset="-128"/>
              </a:defRPr>
            </a:lvl1pPr>
          </a:lstStyle>
          <a:p>
            <a:pPr>
              <a:defRPr/>
            </a:pPr>
            <a:fld id="{C5070801-6D5A-2745-B904-CE1EC3FDCF51}"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714166" r:id="rId1"/>
    <p:sldLayoutId id="2147714167" r:id="rId2"/>
    <p:sldLayoutId id="2147714168" r:id="rId3"/>
    <p:sldLayoutId id="2147714169" r:id="rId4"/>
    <p:sldLayoutId id="2147714170" r:id="rId5"/>
    <p:sldLayoutId id="2147714171" r:id="rId6"/>
    <p:sldLayoutId id="2147714172" r:id="rId7"/>
    <p:sldLayoutId id="2147714173" r:id="rId8"/>
    <p:sldLayoutId id="2147714174" r:id="rId9"/>
    <p:sldLayoutId id="2147714175" r:id="rId10"/>
    <p:sldLayoutId id="2147714176" r:id="rId11"/>
    <p:sldLayoutId id="2147714177" r:id="rId12"/>
  </p:sldLayoutIdLst>
  <p:txStyles>
    <p:titleStyle>
      <a:lvl1pPr algn="ctr" rtl="0" eaLnBrk="0" fontAlgn="base" hangingPunct="0">
        <a:spcBef>
          <a:spcPct val="0"/>
        </a:spcBef>
        <a:spcAft>
          <a:spcPct val="0"/>
        </a:spcAft>
        <a:defRPr sz="4400">
          <a:solidFill>
            <a:schemeClr val="tx2"/>
          </a:solidFill>
          <a:latin typeface="+mj-lt"/>
          <a:ea typeface="Arial" charset="0"/>
          <a:cs typeface="+mj-cs"/>
        </a:defRPr>
      </a:lvl1pPr>
      <a:lvl2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2pPr>
      <a:lvl3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3pPr>
      <a:lvl4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4pPr>
      <a:lvl5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5pPr>
      <a:lvl6pPr marL="457200" algn="ctr" rtl="0" fontAlgn="base">
        <a:spcBef>
          <a:spcPct val="0"/>
        </a:spcBef>
        <a:spcAft>
          <a:spcPct val="0"/>
        </a:spcAft>
        <a:defRPr sz="4400">
          <a:solidFill>
            <a:schemeClr val="tx2"/>
          </a:solidFill>
          <a:latin typeface="Times New Roman" pitchFamily="18" charset="0"/>
          <a:cs typeface="Arial" charset="0"/>
        </a:defRPr>
      </a:lvl6pPr>
      <a:lvl7pPr marL="914400" algn="ctr" rtl="0" fontAlgn="base">
        <a:spcBef>
          <a:spcPct val="0"/>
        </a:spcBef>
        <a:spcAft>
          <a:spcPct val="0"/>
        </a:spcAft>
        <a:defRPr sz="4400">
          <a:solidFill>
            <a:schemeClr val="tx2"/>
          </a:solidFill>
          <a:latin typeface="Times New Roman" pitchFamily="18" charset="0"/>
          <a:cs typeface="Arial" charset="0"/>
        </a:defRPr>
      </a:lvl7pPr>
      <a:lvl8pPr marL="1371600" algn="ctr" rtl="0" fontAlgn="base">
        <a:spcBef>
          <a:spcPct val="0"/>
        </a:spcBef>
        <a:spcAft>
          <a:spcPct val="0"/>
        </a:spcAft>
        <a:defRPr sz="4400">
          <a:solidFill>
            <a:schemeClr val="tx2"/>
          </a:solidFill>
          <a:latin typeface="Times New Roman" pitchFamily="18" charset="0"/>
          <a:cs typeface="Arial" charset="0"/>
        </a:defRPr>
      </a:lvl8pPr>
      <a:lvl9pPr marL="1828800" algn="ctr" rtl="0" fontAlgn="base">
        <a:spcBef>
          <a:spcPct val="0"/>
        </a:spcBef>
        <a:spcAft>
          <a:spcPct val="0"/>
        </a:spcAft>
        <a:defRPr sz="4400">
          <a:solidFill>
            <a:schemeClr val="tx2"/>
          </a:solidFill>
          <a:latin typeface="Times New Roman" pitchFamily="18"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Arial"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Arial"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Arial"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Arial"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Arial" charset="0"/>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Pr>
        <a:solidFill>
          <a:srgbClr val="002394"/>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77863" y="228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62851" name="Rectangle 3"/>
          <p:cNvSpPr>
            <a:spLocks noGrp="1" noChangeArrowheads="1"/>
          </p:cNvSpPr>
          <p:nvPr>
            <p:ph type="body" idx="1"/>
          </p:nvPr>
        </p:nvSpPr>
        <p:spPr bwMode="auto">
          <a:xfrm>
            <a:off x="685800" y="16764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Text Box 12"/>
          <p:cNvSpPr txBox="1">
            <a:spLocks noChangeArrowheads="1"/>
          </p:cNvSpPr>
          <p:nvPr userDrawn="1"/>
        </p:nvSpPr>
        <p:spPr bwMode="auto">
          <a:xfrm>
            <a:off x="6875463" y="6248400"/>
            <a:ext cx="16922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Verdana" pitchFamily="34" charset="0"/>
              </a:defRPr>
            </a:lvl1pPr>
            <a:lvl2pPr marL="742950" indent="-285750" eaLnBrk="0" hangingPunct="0">
              <a:defRPr sz="2400">
                <a:solidFill>
                  <a:schemeClr val="tx1"/>
                </a:solidFill>
                <a:latin typeface="Verdana" pitchFamily="34" charset="0"/>
              </a:defRPr>
            </a:lvl2pPr>
            <a:lvl3pPr marL="1143000" indent="-228600" eaLnBrk="0" hangingPunct="0">
              <a:defRPr sz="2400">
                <a:solidFill>
                  <a:schemeClr val="tx1"/>
                </a:solidFill>
                <a:latin typeface="Verdana" pitchFamily="34" charset="0"/>
              </a:defRPr>
            </a:lvl3pPr>
            <a:lvl4pPr marL="1600200" indent="-228600" eaLnBrk="0" hangingPunct="0">
              <a:defRPr sz="2400">
                <a:solidFill>
                  <a:schemeClr val="tx1"/>
                </a:solidFill>
                <a:latin typeface="Verdana" pitchFamily="34" charset="0"/>
              </a:defRPr>
            </a:lvl4pPr>
            <a:lvl5pPr marL="2057400" indent="-228600" eaLnBrk="0" hangingPunct="0">
              <a:defRPr sz="2400">
                <a:solidFill>
                  <a:schemeClr val="tx1"/>
                </a:solidFill>
                <a:latin typeface="Verdana" pitchFamily="34" charset="0"/>
              </a:defRPr>
            </a:lvl5pPr>
            <a:lvl6pPr marL="2514600" indent="-228600" eaLnBrk="0" fontAlgn="base" hangingPunct="0">
              <a:spcBef>
                <a:spcPct val="0"/>
              </a:spcBef>
              <a:spcAft>
                <a:spcPct val="0"/>
              </a:spcAft>
              <a:defRPr sz="2400">
                <a:solidFill>
                  <a:schemeClr val="tx1"/>
                </a:solidFill>
                <a:latin typeface="Verdana" pitchFamily="34" charset="0"/>
              </a:defRPr>
            </a:lvl6pPr>
            <a:lvl7pPr marL="2971800" indent="-228600" eaLnBrk="0" fontAlgn="base" hangingPunct="0">
              <a:spcBef>
                <a:spcPct val="0"/>
              </a:spcBef>
              <a:spcAft>
                <a:spcPct val="0"/>
              </a:spcAft>
              <a:defRPr sz="2400">
                <a:solidFill>
                  <a:schemeClr val="tx1"/>
                </a:solidFill>
                <a:latin typeface="Verdana" pitchFamily="34" charset="0"/>
              </a:defRPr>
            </a:lvl7pPr>
            <a:lvl8pPr marL="3429000" indent="-228600" eaLnBrk="0" fontAlgn="base" hangingPunct="0">
              <a:spcBef>
                <a:spcPct val="0"/>
              </a:spcBef>
              <a:spcAft>
                <a:spcPct val="0"/>
              </a:spcAft>
              <a:defRPr sz="2400">
                <a:solidFill>
                  <a:schemeClr val="tx1"/>
                </a:solidFill>
                <a:latin typeface="Verdana" pitchFamily="34" charset="0"/>
              </a:defRPr>
            </a:lvl8pPr>
            <a:lvl9pPr marL="3886200" indent="-228600" eaLnBrk="0" fontAlgn="base" hangingPunct="0">
              <a:spcBef>
                <a:spcPct val="0"/>
              </a:spcBef>
              <a:spcAft>
                <a:spcPct val="0"/>
              </a:spcAft>
              <a:defRPr sz="2400">
                <a:solidFill>
                  <a:schemeClr val="tx1"/>
                </a:solidFill>
                <a:latin typeface="Verdana" pitchFamily="34" charset="0"/>
              </a:defRPr>
            </a:lvl9pPr>
          </a:lstStyle>
          <a:p>
            <a:pPr algn="r">
              <a:defRPr/>
            </a:pPr>
            <a:r>
              <a:rPr lang="en-US" altLang="en-US" sz="900" b="1" dirty="0">
                <a:solidFill>
                  <a:srgbClr val="60A1E2"/>
                </a:solidFill>
                <a:ea typeface="ＭＳ Ｐゴシック" pitchFamily="34" charset="-128"/>
                <a:cs typeface="Arial" charset="0"/>
              </a:rPr>
              <a:t>Slide Source</a:t>
            </a:r>
          </a:p>
          <a:p>
            <a:pPr algn="r">
              <a:defRPr/>
            </a:pPr>
            <a:r>
              <a:rPr lang="en-US" altLang="en-US" sz="900" dirty="0">
                <a:solidFill>
                  <a:srgbClr val="60A1E2"/>
                </a:solidFill>
                <a:ea typeface="ＭＳ Ｐゴシック" pitchFamily="34" charset="-128"/>
                <a:cs typeface="Arial" charset="0"/>
              </a:rPr>
              <a:t>Hypertension Online</a:t>
            </a:r>
          </a:p>
          <a:p>
            <a:pPr algn="r">
              <a:defRPr/>
            </a:pPr>
            <a:r>
              <a:rPr lang="en-US" altLang="en-US" sz="900" dirty="0">
                <a:solidFill>
                  <a:srgbClr val="60A1E2"/>
                </a:solidFill>
                <a:ea typeface="ＭＳ Ｐゴシック" pitchFamily="34" charset="-128"/>
                <a:cs typeface="Arial" charset="0"/>
              </a:rPr>
              <a:t>www.hypertensiononline.org</a:t>
            </a:r>
          </a:p>
        </p:txBody>
      </p:sp>
    </p:spTree>
  </p:cSld>
  <p:clrMap bg1="dk2" tx1="lt1" bg2="dk1" tx2="lt2" accent1="accent1" accent2="accent2" accent3="accent3" accent4="accent4" accent5="accent5" accent6="accent6" hlink="hlink" folHlink="folHlink"/>
  <p:sldLayoutIdLst>
    <p:sldLayoutId id="2147714178" r:id="rId1"/>
    <p:sldLayoutId id="2147714179" r:id="rId2"/>
    <p:sldLayoutId id="2147714180" r:id="rId3"/>
    <p:sldLayoutId id="2147714181" r:id="rId4"/>
    <p:sldLayoutId id="2147714182" r:id="rId5"/>
    <p:sldLayoutId id="2147714183" r:id="rId6"/>
    <p:sldLayoutId id="2147714184" r:id="rId7"/>
    <p:sldLayoutId id="2147714185" r:id="rId8"/>
    <p:sldLayoutId id="2147714186" r:id="rId9"/>
    <p:sldLayoutId id="2147714187" r:id="rId10"/>
    <p:sldLayoutId id="2147714188" r:id="rId11"/>
    <p:sldLayoutId id="2147714189" r:id="rId12"/>
    <p:sldLayoutId id="2147714190" r:id="rId13"/>
  </p:sldLayoutIdLst>
  <p:transition/>
  <p:txStyles>
    <p:titleStyle>
      <a:lvl1pPr algn="ctr" rtl="0" eaLnBrk="0" fontAlgn="base" hangingPunct="0">
        <a:spcBef>
          <a:spcPct val="0"/>
        </a:spcBef>
        <a:spcAft>
          <a:spcPct val="0"/>
        </a:spcAft>
        <a:defRPr sz="3200" b="1">
          <a:solidFill>
            <a:srgbClr val="F5D759"/>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200" b="1">
          <a:solidFill>
            <a:srgbClr val="F5D759"/>
          </a:solidFill>
          <a:effectLst>
            <a:outerShdw blurRad="38100" dist="38100" dir="2700000" algn="tl">
              <a:srgbClr val="000000"/>
            </a:outerShdw>
          </a:effectLst>
          <a:latin typeface="Verdana" pitchFamily="34" charset="0"/>
        </a:defRPr>
      </a:lvl2pPr>
      <a:lvl3pPr algn="ctr" rtl="0" eaLnBrk="0" fontAlgn="base" hangingPunct="0">
        <a:spcBef>
          <a:spcPct val="0"/>
        </a:spcBef>
        <a:spcAft>
          <a:spcPct val="0"/>
        </a:spcAft>
        <a:defRPr sz="3200" b="1">
          <a:solidFill>
            <a:srgbClr val="F5D759"/>
          </a:solidFill>
          <a:effectLst>
            <a:outerShdw blurRad="38100" dist="38100" dir="2700000" algn="tl">
              <a:srgbClr val="000000"/>
            </a:outerShdw>
          </a:effectLst>
          <a:latin typeface="Verdana" pitchFamily="34" charset="0"/>
        </a:defRPr>
      </a:lvl3pPr>
      <a:lvl4pPr algn="ctr" rtl="0" eaLnBrk="0" fontAlgn="base" hangingPunct="0">
        <a:spcBef>
          <a:spcPct val="0"/>
        </a:spcBef>
        <a:spcAft>
          <a:spcPct val="0"/>
        </a:spcAft>
        <a:defRPr sz="3200" b="1">
          <a:solidFill>
            <a:srgbClr val="F5D759"/>
          </a:solidFill>
          <a:effectLst>
            <a:outerShdw blurRad="38100" dist="38100" dir="2700000" algn="tl">
              <a:srgbClr val="000000"/>
            </a:outerShdw>
          </a:effectLst>
          <a:latin typeface="Verdana" pitchFamily="34" charset="0"/>
        </a:defRPr>
      </a:lvl4pPr>
      <a:lvl5pPr algn="ctr" rtl="0" eaLnBrk="0" fontAlgn="base" hangingPunct="0">
        <a:spcBef>
          <a:spcPct val="0"/>
        </a:spcBef>
        <a:spcAft>
          <a:spcPct val="0"/>
        </a:spcAft>
        <a:defRPr sz="3200" b="1">
          <a:solidFill>
            <a:srgbClr val="F5D759"/>
          </a:solidFill>
          <a:effectLst>
            <a:outerShdw blurRad="38100" dist="38100" dir="2700000" algn="tl">
              <a:srgbClr val="000000"/>
            </a:outerShdw>
          </a:effectLst>
          <a:latin typeface="Verdana" pitchFamily="34" charset="0"/>
        </a:defRPr>
      </a:lvl5pPr>
      <a:lvl6pPr marL="457200" algn="ctr" rtl="0" fontAlgn="base">
        <a:spcBef>
          <a:spcPct val="0"/>
        </a:spcBef>
        <a:spcAft>
          <a:spcPct val="0"/>
        </a:spcAft>
        <a:defRPr sz="3200" b="1">
          <a:solidFill>
            <a:srgbClr val="F5D759"/>
          </a:solidFill>
          <a:effectLst>
            <a:outerShdw blurRad="38100" dist="38100" dir="2700000" algn="tl">
              <a:srgbClr val="000000"/>
            </a:outerShdw>
          </a:effectLst>
          <a:latin typeface="Verdana" pitchFamily="34" charset="0"/>
        </a:defRPr>
      </a:lvl6pPr>
      <a:lvl7pPr marL="914400" algn="ctr" rtl="0" fontAlgn="base">
        <a:spcBef>
          <a:spcPct val="0"/>
        </a:spcBef>
        <a:spcAft>
          <a:spcPct val="0"/>
        </a:spcAft>
        <a:defRPr sz="3200" b="1">
          <a:solidFill>
            <a:srgbClr val="F5D759"/>
          </a:solidFill>
          <a:effectLst>
            <a:outerShdw blurRad="38100" dist="38100" dir="2700000" algn="tl">
              <a:srgbClr val="000000"/>
            </a:outerShdw>
          </a:effectLst>
          <a:latin typeface="Verdana" pitchFamily="34" charset="0"/>
        </a:defRPr>
      </a:lvl7pPr>
      <a:lvl8pPr marL="1371600" algn="ctr" rtl="0" fontAlgn="base">
        <a:spcBef>
          <a:spcPct val="0"/>
        </a:spcBef>
        <a:spcAft>
          <a:spcPct val="0"/>
        </a:spcAft>
        <a:defRPr sz="3200" b="1">
          <a:solidFill>
            <a:srgbClr val="F5D759"/>
          </a:solidFill>
          <a:effectLst>
            <a:outerShdw blurRad="38100" dist="38100" dir="2700000" algn="tl">
              <a:srgbClr val="000000"/>
            </a:outerShdw>
          </a:effectLst>
          <a:latin typeface="Verdana" pitchFamily="34" charset="0"/>
        </a:defRPr>
      </a:lvl8pPr>
      <a:lvl9pPr marL="1828800" algn="ctr" rtl="0" fontAlgn="base">
        <a:spcBef>
          <a:spcPct val="0"/>
        </a:spcBef>
        <a:spcAft>
          <a:spcPct val="0"/>
        </a:spcAft>
        <a:defRPr sz="3200" b="1">
          <a:solidFill>
            <a:srgbClr val="F5D759"/>
          </a:solidFill>
          <a:effectLst>
            <a:outerShdw blurRad="38100" dist="38100" dir="2700000" algn="tl">
              <a:srgbClr val="000000"/>
            </a:outerShdw>
          </a:effectLst>
          <a:latin typeface="Verdana" pitchFamily="34"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463874"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35" tIns="45570" rIns="91135" bIns="45570" numCol="1" anchor="ctr" anchorCtr="0" compatLnSpc="1">
            <a:prstTxWarp prst="textNoShape">
              <a:avLst/>
            </a:prstTxWarp>
          </a:bodyPr>
          <a:lstStyle/>
          <a:p>
            <a:pPr lvl="0"/>
            <a:r>
              <a:rPr lang="en-US" altLang="en-US"/>
              <a:t>Click to edit Master title style</a:t>
            </a:r>
          </a:p>
        </p:txBody>
      </p:sp>
      <p:sp>
        <p:nvSpPr>
          <p:cNvPr id="463875"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35" tIns="45570" rIns="91135" bIns="4557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24768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135" tIns="45570" rIns="91135" bIns="45570" numCol="1" anchor="t" anchorCtr="0" compatLnSpc="1">
            <a:prstTxWarp prst="textNoShape">
              <a:avLst/>
            </a:prstTxWarp>
          </a:bodyPr>
          <a:lstStyle>
            <a:lvl1pPr algn="l" eaLnBrk="1" hangingPunct="1">
              <a:defRPr sz="1400">
                <a:solidFill>
                  <a:srgbClr val="FFFF00"/>
                </a:solidFill>
                <a:latin typeface="+mn-lt"/>
                <a:ea typeface="+mn-ea"/>
                <a:cs typeface="+mn-cs"/>
              </a:defRPr>
            </a:lvl1pPr>
          </a:lstStyle>
          <a:p>
            <a:pPr>
              <a:defRPr/>
            </a:pPr>
            <a:endParaRPr lang="en-US"/>
          </a:p>
        </p:txBody>
      </p:sp>
      <p:sp>
        <p:nvSpPr>
          <p:cNvPr id="224768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135" tIns="45570" rIns="91135" bIns="45570" numCol="1" anchor="t" anchorCtr="0" compatLnSpc="1">
            <a:prstTxWarp prst="textNoShape">
              <a:avLst/>
            </a:prstTxWarp>
          </a:bodyPr>
          <a:lstStyle>
            <a:lvl1pPr algn="ctr" eaLnBrk="1" hangingPunct="1">
              <a:defRPr sz="1400">
                <a:solidFill>
                  <a:srgbClr val="FFFF00"/>
                </a:solidFill>
                <a:latin typeface="+mn-lt"/>
                <a:ea typeface="+mn-ea"/>
                <a:cs typeface="+mn-cs"/>
              </a:defRPr>
            </a:lvl1pPr>
          </a:lstStyle>
          <a:p>
            <a:pPr>
              <a:defRPr/>
            </a:pPr>
            <a:endParaRPr lang="en-US"/>
          </a:p>
        </p:txBody>
      </p:sp>
      <p:sp>
        <p:nvSpPr>
          <p:cNvPr id="224768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135" tIns="45570" rIns="91135" bIns="45570" numCol="1" anchor="t" anchorCtr="0" compatLnSpc="1">
            <a:prstTxWarp prst="textNoShape">
              <a:avLst/>
            </a:prstTxWarp>
          </a:bodyPr>
          <a:lstStyle>
            <a:lvl1pPr algn="r" eaLnBrk="1" hangingPunct="1">
              <a:defRPr sz="1400">
                <a:solidFill>
                  <a:srgbClr val="FFFF00"/>
                </a:solidFill>
                <a:latin typeface="Times New Roman" panose="02020603050405020304" pitchFamily="18" charset="0"/>
                <a:ea typeface="MS PGothic" panose="020B0600070205080204" pitchFamily="34" charset="-128"/>
              </a:defRPr>
            </a:lvl1pPr>
          </a:lstStyle>
          <a:p>
            <a:pPr>
              <a:defRPr/>
            </a:pPr>
            <a:fld id="{A549D269-17B0-214E-8E52-4FEACC672503}"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713997" r:id="rId1"/>
    <p:sldLayoutId id="2147713998" r:id="rId2"/>
    <p:sldLayoutId id="2147713999" r:id="rId3"/>
    <p:sldLayoutId id="2147714000" r:id="rId4"/>
    <p:sldLayoutId id="2147714001" r:id="rId5"/>
    <p:sldLayoutId id="2147714002" r:id="rId6"/>
    <p:sldLayoutId id="2147714003" r:id="rId7"/>
    <p:sldLayoutId id="2147714004" r:id="rId8"/>
    <p:sldLayoutId id="2147714005" r:id="rId9"/>
    <p:sldLayoutId id="2147714006" r:id="rId10"/>
    <p:sldLayoutId id="2147714007" r:id="rId11"/>
  </p:sldLayoutIdLst>
  <p:hf hdr="0" ftr="0" dt="0"/>
  <p:txStyles>
    <p:titleStyle>
      <a:lvl1pPr algn="ctr" rtl="0" eaLnBrk="0" fontAlgn="base" hangingPunct="0">
        <a:spcBef>
          <a:spcPct val="0"/>
        </a:spcBef>
        <a:spcAft>
          <a:spcPct val="0"/>
        </a:spcAft>
        <a:defRPr sz="4400">
          <a:solidFill>
            <a:schemeClr val="tx2"/>
          </a:solidFill>
          <a:latin typeface="+mj-lt"/>
          <a:ea typeface="Arial" charset="0"/>
          <a:cs typeface="+mj-cs"/>
        </a:defRPr>
      </a:lvl1pPr>
      <a:lvl2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2pPr>
      <a:lvl3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3pPr>
      <a:lvl4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4pPr>
      <a:lvl5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5pPr>
      <a:lvl6pPr marL="455778" algn="ctr" rtl="0" fontAlgn="base">
        <a:spcBef>
          <a:spcPct val="0"/>
        </a:spcBef>
        <a:spcAft>
          <a:spcPct val="0"/>
        </a:spcAft>
        <a:defRPr sz="4400">
          <a:solidFill>
            <a:schemeClr val="tx2"/>
          </a:solidFill>
          <a:latin typeface="Times New Roman" pitchFamily="18" charset="0"/>
          <a:cs typeface="Arial" charset="0"/>
        </a:defRPr>
      </a:lvl6pPr>
      <a:lvl7pPr marL="911560" algn="ctr" rtl="0" fontAlgn="base">
        <a:spcBef>
          <a:spcPct val="0"/>
        </a:spcBef>
        <a:spcAft>
          <a:spcPct val="0"/>
        </a:spcAft>
        <a:defRPr sz="4400">
          <a:solidFill>
            <a:schemeClr val="tx2"/>
          </a:solidFill>
          <a:latin typeface="Times New Roman" pitchFamily="18" charset="0"/>
          <a:cs typeface="Arial" charset="0"/>
        </a:defRPr>
      </a:lvl7pPr>
      <a:lvl8pPr marL="1367343" algn="ctr" rtl="0" fontAlgn="base">
        <a:spcBef>
          <a:spcPct val="0"/>
        </a:spcBef>
        <a:spcAft>
          <a:spcPct val="0"/>
        </a:spcAft>
        <a:defRPr sz="4400">
          <a:solidFill>
            <a:schemeClr val="tx2"/>
          </a:solidFill>
          <a:latin typeface="Times New Roman" pitchFamily="18" charset="0"/>
          <a:cs typeface="Arial" charset="0"/>
        </a:defRPr>
      </a:lvl8pPr>
      <a:lvl9pPr marL="1823121" algn="ctr" rtl="0" fontAlgn="base">
        <a:spcBef>
          <a:spcPct val="0"/>
        </a:spcBef>
        <a:spcAft>
          <a:spcPct val="0"/>
        </a:spcAft>
        <a:defRPr sz="4400">
          <a:solidFill>
            <a:schemeClr val="tx2"/>
          </a:solidFill>
          <a:latin typeface="Times New Roman" pitchFamily="18" charset="0"/>
          <a:cs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Arial" charset="0"/>
          <a:cs typeface="+mn-cs"/>
        </a:defRPr>
      </a:lvl1pPr>
      <a:lvl2pPr marL="739775" indent="-284163" algn="l" rtl="0" eaLnBrk="0" fontAlgn="base" hangingPunct="0">
        <a:spcBef>
          <a:spcPct val="20000"/>
        </a:spcBef>
        <a:spcAft>
          <a:spcPct val="0"/>
        </a:spcAft>
        <a:buChar char="–"/>
        <a:defRPr sz="2800">
          <a:solidFill>
            <a:schemeClr val="tx1"/>
          </a:solidFill>
          <a:latin typeface="+mn-lt"/>
          <a:ea typeface="Arial" charset="0"/>
          <a:cs typeface="+mn-cs"/>
        </a:defRPr>
      </a:lvl2pPr>
      <a:lvl3pPr marL="1138238" indent="-227013" algn="l" rtl="0" eaLnBrk="0" fontAlgn="base" hangingPunct="0">
        <a:spcBef>
          <a:spcPct val="20000"/>
        </a:spcBef>
        <a:spcAft>
          <a:spcPct val="0"/>
        </a:spcAft>
        <a:buChar char="•"/>
        <a:defRPr sz="2400">
          <a:solidFill>
            <a:schemeClr val="tx1"/>
          </a:solidFill>
          <a:latin typeface="+mn-lt"/>
          <a:ea typeface="Arial" charset="0"/>
          <a:cs typeface="+mn-cs"/>
        </a:defRPr>
      </a:lvl3pPr>
      <a:lvl4pPr marL="1593850" indent="-227013" algn="l" rtl="0" eaLnBrk="0" fontAlgn="base" hangingPunct="0">
        <a:spcBef>
          <a:spcPct val="20000"/>
        </a:spcBef>
        <a:spcAft>
          <a:spcPct val="0"/>
        </a:spcAft>
        <a:buChar char="–"/>
        <a:defRPr sz="2000">
          <a:solidFill>
            <a:schemeClr val="tx1"/>
          </a:solidFill>
          <a:latin typeface="+mn-lt"/>
          <a:ea typeface="Arial" charset="0"/>
          <a:cs typeface="+mn-cs"/>
        </a:defRPr>
      </a:lvl4pPr>
      <a:lvl5pPr marL="2049463" indent="-227013" algn="l" rtl="0" eaLnBrk="0" fontAlgn="base" hangingPunct="0">
        <a:spcBef>
          <a:spcPct val="20000"/>
        </a:spcBef>
        <a:spcAft>
          <a:spcPct val="0"/>
        </a:spcAft>
        <a:buChar char="»"/>
        <a:defRPr sz="2000">
          <a:solidFill>
            <a:schemeClr val="tx1"/>
          </a:solidFill>
          <a:latin typeface="+mn-lt"/>
          <a:ea typeface="Arial" charset="0"/>
          <a:cs typeface="+mn-cs"/>
        </a:defRPr>
      </a:lvl5pPr>
      <a:lvl6pPr marL="2506791" indent="-227889" algn="l" rtl="0" fontAlgn="base">
        <a:spcBef>
          <a:spcPct val="20000"/>
        </a:spcBef>
        <a:spcAft>
          <a:spcPct val="0"/>
        </a:spcAft>
        <a:buChar char="»"/>
        <a:defRPr sz="2000">
          <a:solidFill>
            <a:schemeClr val="tx1"/>
          </a:solidFill>
          <a:latin typeface="+mn-lt"/>
          <a:cs typeface="+mn-cs"/>
        </a:defRPr>
      </a:lvl6pPr>
      <a:lvl7pPr marL="2962572" indent="-227889" algn="l" rtl="0" fontAlgn="base">
        <a:spcBef>
          <a:spcPct val="20000"/>
        </a:spcBef>
        <a:spcAft>
          <a:spcPct val="0"/>
        </a:spcAft>
        <a:buChar char="»"/>
        <a:defRPr sz="2000">
          <a:solidFill>
            <a:schemeClr val="tx1"/>
          </a:solidFill>
          <a:latin typeface="+mn-lt"/>
          <a:cs typeface="+mn-cs"/>
        </a:defRPr>
      </a:lvl7pPr>
      <a:lvl8pPr marL="3418352" indent="-227889" algn="l" rtl="0" fontAlgn="base">
        <a:spcBef>
          <a:spcPct val="20000"/>
        </a:spcBef>
        <a:spcAft>
          <a:spcPct val="0"/>
        </a:spcAft>
        <a:buChar char="»"/>
        <a:defRPr sz="2000">
          <a:solidFill>
            <a:schemeClr val="tx1"/>
          </a:solidFill>
          <a:latin typeface="+mn-lt"/>
          <a:cs typeface="+mn-cs"/>
        </a:defRPr>
      </a:lvl8pPr>
      <a:lvl9pPr marL="3874132" indent="-227889"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476162"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35" tIns="45570" rIns="91135" bIns="45570" numCol="1" anchor="ctr" anchorCtr="0" compatLnSpc="1">
            <a:prstTxWarp prst="textNoShape">
              <a:avLst/>
            </a:prstTxWarp>
          </a:bodyPr>
          <a:lstStyle/>
          <a:p>
            <a:pPr lvl="0"/>
            <a:r>
              <a:rPr lang="en-US" altLang="en-US"/>
              <a:t>Click to edit Master title style</a:t>
            </a:r>
          </a:p>
        </p:txBody>
      </p:sp>
      <p:sp>
        <p:nvSpPr>
          <p:cNvPr id="476163"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35" tIns="45570" rIns="91135" bIns="4557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24768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135" tIns="45570" rIns="91135" bIns="45570" numCol="1" anchor="t" anchorCtr="0" compatLnSpc="1">
            <a:prstTxWarp prst="textNoShape">
              <a:avLst/>
            </a:prstTxWarp>
          </a:bodyPr>
          <a:lstStyle>
            <a:lvl1pPr algn="l" eaLnBrk="1" hangingPunct="1">
              <a:defRPr sz="1400">
                <a:solidFill>
                  <a:srgbClr val="FFFF00"/>
                </a:solidFill>
                <a:latin typeface="+mn-lt"/>
                <a:ea typeface="+mn-ea"/>
                <a:cs typeface="+mn-cs"/>
              </a:defRPr>
            </a:lvl1pPr>
          </a:lstStyle>
          <a:p>
            <a:pPr>
              <a:defRPr/>
            </a:pPr>
            <a:endParaRPr lang="en-US"/>
          </a:p>
        </p:txBody>
      </p:sp>
      <p:sp>
        <p:nvSpPr>
          <p:cNvPr id="224768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135" tIns="45570" rIns="91135" bIns="45570" numCol="1" anchor="t" anchorCtr="0" compatLnSpc="1">
            <a:prstTxWarp prst="textNoShape">
              <a:avLst/>
            </a:prstTxWarp>
          </a:bodyPr>
          <a:lstStyle>
            <a:lvl1pPr algn="ctr" eaLnBrk="1" hangingPunct="1">
              <a:defRPr sz="1400">
                <a:solidFill>
                  <a:srgbClr val="FFFF00"/>
                </a:solidFill>
                <a:latin typeface="+mn-lt"/>
                <a:ea typeface="+mn-ea"/>
                <a:cs typeface="+mn-cs"/>
              </a:defRPr>
            </a:lvl1pPr>
          </a:lstStyle>
          <a:p>
            <a:pPr>
              <a:defRPr/>
            </a:pPr>
            <a:endParaRPr lang="en-US"/>
          </a:p>
        </p:txBody>
      </p:sp>
      <p:sp>
        <p:nvSpPr>
          <p:cNvPr id="224768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135" tIns="45570" rIns="91135" bIns="45570" numCol="1" anchor="t" anchorCtr="0" compatLnSpc="1">
            <a:prstTxWarp prst="textNoShape">
              <a:avLst/>
            </a:prstTxWarp>
          </a:bodyPr>
          <a:lstStyle>
            <a:lvl1pPr algn="r" eaLnBrk="1" hangingPunct="1">
              <a:defRPr sz="1400">
                <a:solidFill>
                  <a:srgbClr val="FFFF00"/>
                </a:solidFill>
                <a:latin typeface="Times New Roman" panose="02020603050405020304" pitchFamily="18" charset="0"/>
                <a:ea typeface="MS PGothic" panose="020B0600070205080204" pitchFamily="34" charset="-128"/>
              </a:defRPr>
            </a:lvl1pPr>
          </a:lstStyle>
          <a:p>
            <a:pPr>
              <a:defRPr/>
            </a:pPr>
            <a:fld id="{2CF1E834-3AAE-3343-A3BB-BB3E59A15E87}"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714008" r:id="rId1"/>
    <p:sldLayoutId id="2147714009" r:id="rId2"/>
    <p:sldLayoutId id="2147714010" r:id="rId3"/>
    <p:sldLayoutId id="2147714011" r:id="rId4"/>
    <p:sldLayoutId id="2147714012" r:id="rId5"/>
    <p:sldLayoutId id="2147714013" r:id="rId6"/>
    <p:sldLayoutId id="2147714014" r:id="rId7"/>
    <p:sldLayoutId id="2147714015" r:id="rId8"/>
    <p:sldLayoutId id="2147714016" r:id="rId9"/>
    <p:sldLayoutId id="2147714017" r:id="rId10"/>
    <p:sldLayoutId id="2147714018" r:id="rId11"/>
  </p:sldLayoutIdLst>
  <p:hf hdr="0" ftr="0" dt="0"/>
  <p:txStyles>
    <p:titleStyle>
      <a:lvl1pPr algn="ctr" rtl="0" eaLnBrk="0" fontAlgn="base" hangingPunct="0">
        <a:spcBef>
          <a:spcPct val="0"/>
        </a:spcBef>
        <a:spcAft>
          <a:spcPct val="0"/>
        </a:spcAft>
        <a:defRPr sz="4400">
          <a:solidFill>
            <a:schemeClr val="tx2"/>
          </a:solidFill>
          <a:latin typeface="+mj-lt"/>
          <a:ea typeface="Arial" charset="0"/>
          <a:cs typeface="+mj-cs"/>
        </a:defRPr>
      </a:lvl1pPr>
      <a:lvl2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2pPr>
      <a:lvl3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3pPr>
      <a:lvl4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4pPr>
      <a:lvl5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5pPr>
      <a:lvl6pPr marL="455778" algn="ctr" rtl="0" fontAlgn="base">
        <a:spcBef>
          <a:spcPct val="0"/>
        </a:spcBef>
        <a:spcAft>
          <a:spcPct val="0"/>
        </a:spcAft>
        <a:defRPr sz="4400">
          <a:solidFill>
            <a:schemeClr val="tx2"/>
          </a:solidFill>
          <a:latin typeface="Times New Roman" pitchFamily="18" charset="0"/>
          <a:cs typeface="Arial" charset="0"/>
        </a:defRPr>
      </a:lvl6pPr>
      <a:lvl7pPr marL="911560" algn="ctr" rtl="0" fontAlgn="base">
        <a:spcBef>
          <a:spcPct val="0"/>
        </a:spcBef>
        <a:spcAft>
          <a:spcPct val="0"/>
        </a:spcAft>
        <a:defRPr sz="4400">
          <a:solidFill>
            <a:schemeClr val="tx2"/>
          </a:solidFill>
          <a:latin typeface="Times New Roman" pitchFamily="18" charset="0"/>
          <a:cs typeface="Arial" charset="0"/>
        </a:defRPr>
      </a:lvl7pPr>
      <a:lvl8pPr marL="1367343" algn="ctr" rtl="0" fontAlgn="base">
        <a:spcBef>
          <a:spcPct val="0"/>
        </a:spcBef>
        <a:spcAft>
          <a:spcPct val="0"/>
        </a:spcAft>
        <a:defRPr sz="4400">
          <a:solidFill>
            <a:schemeClr val="tx2"/>
          </a:solidFill>
          <a:latin typeface="Times New Roman" pitchFamily="18" charset="0"/>
          <a:cs typeface="Arial" charset="0"/>
        </a:defRPr>
      </a:lvl8pPr>
      <a:lvl9pPr marL="1823121" algn="ctr" rtl="0" fontAlgn="base">
        <a:spcBef>
          <a:spcPct val="0"/>
        </a:spcBef>
        <a:spcAft>
          <a:spcPct val="0"/>
        </a:spcAft>
        <a:defRPr sz="4400">
          <a:solidFill>
            <a:schemeClr val="tx2"/>
          </a:solidFill>
          <a:latin typeface="Times New Roman" pitchFamily="18" charset="0"/>
          <a:cs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Arial" charset="0"/>
          <a:cs typeface="+mn-cs"/>
        </a:defRPr>
      </a:lvl1pPr>
      <a:lvl2pPr marL="739775" indent="-284163" algn="l" rtl="0" eaLnBrk="0" fontAlgn="base" hangingPunct="0">
        <a:spcBef>
          <a:spcPct val="20000"/>
        </a:spcBef>
        <a:spcAft>
          <a:spcPct val="0"/>
        </a:spcAft>
        <a:buChar char="–"/>
        <a:defRPr sz="2800">
          <a:solidFill>
            <a:schemeClr val="tx1"/>
          </a:solidFill>
          <a:latin typeface="+mn-lt"/>
          <a:ea typeface="Arial" charset="0"/>
          <a:cs typeface="+mn-cs"/>
        </a:defRPr>
      </a:lvl2pPr>
      <a:lvl3pPr marL="1138238" indent="-227013" algn="l" rtl="0" eaLnBrk="0" fontAlgn="base" hangingPunct="0">
        <a:spcBef>
          <a:spcPct val="20000"/>
        </a:spcBef>
        <a:spcAft>
          <a:spcPct val="0"/>
        </a:spcAft>
        <a:buChar char="•"/>
        <a:defRPr sz="2400">
          <a:solidFill>
            <a:schemeClr val="tx1"/>
          </a:solidFill>
          <a:latin typeface="+mn-lt"/>
          <a:ea typeface="Arial" charset="0"/>
          <a:cs typeface="+mn-cs"/>
        </a:defRPr>
      </a:lvl3pPr>
      <a:lvl4pPr marL="1593850" indent="-227013" algn="l" rtl="0" eaLnBrk="0" fontAlgn="base" hangingPunct="0">
        <a:spcBef>
          <a:spcPct val="20000"/>
        </a:spcBef>
        <a:spcAft>
          <a:spcPct val="0"/>
        </a:spcAft>
        <a:buChar char="–"/>
        <a:defRPr sz="2000">
          <a:solidFill>
            <a:schemeClr val="tx1"/>
          </a:solidFill>
          <a:latin typeface="+mn-lt"/>
          <a:ea typeface="Arial" charset="0"/>
          <a:cs typeface="+mn-cs"/>
        </a:defRPr>
      </a:lvl4pPr>
      <a:lvl5pPr marL="2049463" indent="-227013" algn="l" rtl="0" eaLnBrk="0" fontAlgn="base" hangingPunct="0">
        <a:spcBef>
          <a:spcPct val="20000"/>
        </a:spcBef>
        <a:spcAft>
          <a:spcPct val="0"/>
        </a:spcAft>
        <a:buChar char="»"/>
        <a:defRPr sz="2000">
          <a:solidFill>
            <a:schemeClr val="tx1"/>
          </a:solidFill>
          <a:latin typeface="+mn-lt"/>
          <a:ea typeface="Arial" charset="0"/>
          <a:cs typeface="+mn-cs"/>
        </a:defRPr>
      </a:lvl5pPr>
      <a:lvl6pPr marL="2506791" indent="-227889" algn="l" rtl="0" fontAlgn="base">
        <a:spcBef>
          <a:spcPct val="20000"/>
        </a:spcBef>
        <a:spcAft>
          <a:spcPct val="0"/>
        </a:spcAft>
        <a:buChar char="»"/>
        <a:defRPr sz="2000">
          <a:solidFill>
            <a:schemeClr val="tx1"/>
          </a:solidFill>
          <a:latin typeface="+mn-lt"/>
          <a:cs typeface="+mn-cs"/>
        </a:defRPr>
      </a:lvl6pPr>
      <a:lvl7pPr marL="2962572" indent="-227889" algn="l" rtl="0" fontAlgn="base">
        <a:spcBef>
          <a:spcPct val="20000"/>
        </a:spcBef>
        <a:spcAft>
          <a:spcPct val="0"/>
        </a:spcAft>
        <a:buChar char="»"/>
        <a:defRPr sz="2000">
          <a:solidFill>
            <a:schemeClr val="tx1"/>
          </a:solidFill>
          <a:latin typeface="+mn-lt"/>
          <a:cs typeface="+mn-cs"/>
        </a:defRPr>
      </a:lvl7pPr>
      <a:lvl8pPr marL="3418352" indent="-227889" algn="l" rtl="0" fontAlgn="base">
        <a:spcBef>
          <a:spcPct val="20000"/>
        </a:spcBef>
        <a:spcAft>
          <a:spcPct val="0"/>
        </a:spcAft>
        <a:buChar char="»"/>
        <a:defRPr sz="2000">
          <a:solidFill>
            <a:schemeClr val="tx1"/>
          </a:solidFill>
          <a:latin typeface="+mn-lt"/>
          <a:cs typeface="+mn-cs"/>
        </a:defRPr>
      </a:lvl8pPr>
      <a:lvl9pPr marL="3874132" indent="-227889"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48845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8845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285124" name="Rectangle 4"/>
          <p:cNvSpPr>
            <a:spLocks noGrp="1" noChangeArrowheads="1"/>
          </p:cNvSpPr>
          <p:nvPr>
            <p:ph type="dt" sz="half" idx="2"/>
          </p:nvPr>
        </p:nvSpPr>
        <p:spPr bwMode="auto">
          <a:xfrm>
            <a:off x="685800" y="6248400"/>
            <a:ext cx="19050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l" eaLnBrk="1" hangingPunct="1">
              <a:defRPr sz="1400">
                <a:solidFill>
                  <a:srgbClr val="FFFF00"/>
                </a:solidFill>
                <a:latin typeface="Times New Roman" pitchFamily="18" charset="0"/>
                <a:ea typeface="+mn-ea"/>
              </a:defRPr>
            </a:lvl1pPr>
          </a:lstStyle>
          <a:p>
            <a:pPr>
              <a:defRPr/>
            </a:pPr>
            <a:endParaRPr lang="en-US"/>
          </a:p>
        </p:txBody>
      </p:sp>
      <p:sp>
        <p:nvSpPr>
          <p:cNvPr id="1285125" name="Rectangle 5"/>
          <p:cNvSpPr>
            <a:spLocks noGrp="1" noChangeArrowheads="1"/>
          </p:cNvSpPr>
          <p:nvPr>
            <p:ph type="ftr" sz="quarter" idx="3"/>
          </p:nvPr>
        </p:nvSpPr>
        <p:spPr bwMode="auto">
          <a:xfrm>
            <a:off x="3124200" y="6248400"/>
            <a:ext cx="28956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eaLnBrk="1" hangingPunct="1">
              <a:defRPr sz="1400">
                <a:solidFill>
                  <a:srgbClr val="FFFF00"/>
                </a:solidFill>
                <a:latin typeface="Times New Roman" pitchFamily="18" charset="0"/>
                <a:ea typeface="+mn-ea"/>
              </a:defRPr>
            </a:lvl1pPr>
          </a:lstStyle>
          <a:p>
            <a:pPr>
              <a:defRPr/>
            </a:pPr>
            <a:endParaRPr lang="en-US"/>
          </a:p>
        </p:txBody>
      </p:sp>
      <p:sp>
        <p:nvSpPr>
          <p:cNvPr id="1285126" name="Rectangle 6"/>
          <p:cNvSpPr>
            <a:spLocks noGrp="1" noChangeArrowheads="1"/>
          </p:cNvSpPr>
          <p:nvPr>
            <p:ph type="sldNum" sz="quarter" idx="4"/>
          </p:nvPr>
        </p:nvSpPr>
        <p:spPr bwMode="auto">
          <a:xfrm>
            <a:off x="6553200" y="6248400"/>
            <a:ext cx="19050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1" hangingPunct="1">
              <a:defRPr sz="1400">
                <a:solidFill>
                  <a:srgbClr val="FFFF00"/>
                </a:solidFill>
                <a:latin typeface="Times New Roman" panose="02020603050405020304" pitchFamily="18" charset="0"/>
                <a:ea typeface="MS PGothic" panose="020B0600070205080204" pitchFamily="34" charset="-128"/>
              </a:defRPr>
            </a:lvl1pPr>
          </a:lstStyle>
          <a:p>
            <a:pPr>
              <a:defRPr/>
            </a:pPr>
            <a:fld id="{0CC40FB9-46C0-244F-A110-B7515BA429FA}"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714191" r:id="rId1"/>
    <p:sldLayoutId id="2147714192" r:id="rId2"/>
    <p:sldLayoutId id="2147714193" r:id="rId3"/>
    <p:sldLayoutId id="2147714194" r:id="rId4"/>
    <p:sldLayoutId id="2147714195" r:id="rId5"/>
    <p:sldLayoutId id="2147714196" r:id="rId6"/>
    <p:sldLayoutId id="2147714197" r:id="rId7"/>
    <p:sldLayoutId id="2147714198" r:id="rId8"/>
    <p:sldLayoutId id="2147714199" r:id="rId9"/>
    <p:sldLayoutId id="2147714200" r:id="rId10"/>
    <p:sldLayoutId id="2147714201" r:id="rId11"/>
    <p:sldLayoutId id="2147714202" r:id="rId12"/>
  </p:sldLayoutIdLst>
  <p:transition/>
  <p:txStyles>
    <p:titleStyle>
      <a:lvl1pPr algn="ctr" rtl="0" eaLnBrk="0" fontAlgn="base" hangingPunct="0">
        <a:spcBef>
          <a:spcPct val="0"/>
        </a:spcBef>
        <a:spcAft>
          <a:spcPct val="0"/>
        </a:spcAft>
        <a:defRPr sz="4400">
          <a:solidFill>
            <a:schemeClr val="tx2"/>
          </a:solidFill>
          <a:latin typeface="+mj-lt"/>
          <a:ea typeface="Arial" charset="0"/>
          <a:cs typeface="+mj-cs"/>
        </a:defRPr>
      </a:lvl1pPr>
      <a:lvl2pPr algn="ctr" rtl="0" eaLnBrk="0" fontAlgn="base" hangingPunct="0">
        <a:spcBef>
          <a:spcPct val="0"/>
        </a:spcBef>
        <a:spcAft>
          <a:spcPct val="0"/>
        </a:spcAft>
        <a:defRPr sz="4400">
          <a:solidFill>
            <a:schemeClr val="tx2"/>
          </a:solidFill>
          <a:latin typeface="Times New Roman" pitchFamily="18" charset="0"/>
          <a:ea typeface="Arial" charset="0"/>
          <a:cs typeface="Arial" pitchFamily="34" charset="0"/>
        </a:defRPr>
      </a:lvl2pPr>
      <a:lvl3pPr algn="ctr" rtl="0" eaLnBrk="0" fontAlgn="base" hangingPunct="0">
        <a:spcBef>
          <a:spcPct val="0"/>
        </a:spcBef>
        <a:spcAft>
          <a:spcPct val="0"/>
        </a:spcAft>
        <a:defRPr sz="4400">
          <a:solidFill>
            <a:schemeClr val="tx2"/>
          </a:solidFill>
          <a:latin typeface="Times New Roman" pitchFamily="18" charset="0"/>
          <a:ea typeface="Arial" charset="0"/>
          <a:cs typeface="Arial" pitchFamily="34" charset="0"/>
        </a:defRPr>
      </a:lvl3pPr>
      <a:lvl4pPr algn="ctr" rtl="0" eaLnBrk="0" fontAlgn="base" hangingPunct="0">
        <a:spcBef>
          <a:spcPct val="0"/>
        </a:spcBef>
        <a:spcAft>
          <a:spcPct val="0"/>
        </a:spcAft>
        <a:defRPr sz="4400">
          <a:solidFill>
            <a:schemeClr val="tx2"/>
          </a:solidFill>
          <a:latin typeface="Times New Roman" pitchFamily="18" charset="0"/>
          <a:ea typeface="Arial" charset="0"/>
          <a:cs typeface="Arial" pitchFamily="34" charset="0"/>
        </a:defRPr>
      </a:lvl4pPr>
      <a:lvl5pPr algn="ctr" rtl="0" eaLnBrk="0" fontAlgn="base" hangingPunct="0">
        <a:spcBef>
          <a:spcPct val="0"/>
        </a:spcBef>
        <a:spcAft>
          <a:spcPct val="0"/>
        </a:spcAft>
        <a:defRPr sz="4400">
          <a:solidFill>
            <a:schemeClr val="tx2"/>
          </a:solidFill>
          <a:latin typeface="Times New Roman" pitchFamily="18" charset="0"/>
          <a:ea typeface="Arial" charset="0"/>
          <a:cs typeface="Arial" pitchFamily="34" charset="0"/>
        </a:defRPr>
      </a:lvl5pPr>
      <a:lvl6pPr marL="457200" algn="ctr" rtl="0" fontAlgn="base">
        <a:spcBef>
          <a:spcPct val="0"/>
        </a:spcBef>
        <a:spcAft>
          <a:spcPct val="0"/>
        </a:spcAft>
        <a:defRPr sz="4400">
          <a:solidFill>
            <a:schemeClr val="tx2"/>
          </a:solidFill>
          <a:latin typeface="Times New Roman" pitchFamily="18" charset="0"/>
          <a:cs typeface="Arial" pitchFamily="34" charset="0"/>
        </a:defRPr>
      </a:lvl6pPr>
      <a:lvl7pPr marL="914400" algn="ctr" rtl="0" fontAlgn="base">
        <a:spcBef>
          <a:spcPct val="0"/>
        </a:spcBef>
        <a:spcAft>
          <a:spcPct val="0"/>
        </a:spcAft>
        <a:defRPr sz="4400">
          <a:solidFill>
            <a:schemeClr val="tx2"/>
          </a:solidFill>
          <a:latin typeface="Times New Roman" pitchFamily="18" charset="0"/>
          <a:cs typeface="Arial" pitchFamily="34" charset="0"/>
        </a:defRPr>
      </a:lvl7pPr>
      <a:lvl8pPr marL="1371600" algn="ctr" rtl="0" fontAlgn="base">
        <a:spcBef>
          <a:spcPct val="0"/>
        </a:spcBef>
        <a:spcAft>
          <a:spcPct val="0"/>
        </a:spcAft>
        <a:defRPr sz="4400">
          <a:solidFill>
            <a:schemeClr val="tx2"/>
          </a:solidFill>
          <a:latin typeface="Times New Roman" pitchFamily="18" charset="0"/>
          <a:cs typeface="Arial" pitchFamily="34" charset="0"/>
        </a:defRPr>
      </a:lvl8pPr>
      <a:lvl9pPr marL="1828800" algn="ctr" rtl="0" fontAlgn="base">
        <a:spcBef>
          <a:spcPct val="0"/>
        </a:spcBef>
        <a:spcAft>
          <a:spcPct val="0"/>
        </a:spcAft>
        <a:defRPr sz="4400">
          <a:solidFill>
            <a:schemeClr val="tx2"/>
          </a:solidFill>
          <a:latin typeface="Times New Roman" pitchFamily="18" charset="0"/>
          <a:cs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Arial"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Arial"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Arial"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Arial"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Arial" charset="0"/>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501762"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29" tIns="45714" rIns="91429" bIns="45714" numCol="1" anchor="ctr" anchorCtr="0" compatLnSpc="1">
            <a:prstTxWarp prst="textNoShape">
              <a:avLst/>
            </a:prstTxWarp>
          </a:bodyPr>
          <a:lstStyle/>
          <a:p>
            <a:pPr lvl="0"/>
            <a:r>
              <a:rPr lang="en-US" altLang="en-US"/>
              <a:t>Click to edit Master title style</a:t>
            </a:r>
          </a:p>
        </p:txBody>
      </p:sp>
      <p:sp>
        <p:nvSpPr>
          <p:cNvPr id="1905667" name="Rectangle 3"/>
          <p:cNvSpPr>
            <a:spLocks noGrp="1" noChangeArrowheads="1"/>
          </p:cNvSpPr>
          <p:nvPr>
            <p:ph type="dt" sz="half" idx="2"/>
          </p:nvPr>
        </p:nvSpPr>
        <p:spPr bwMode="auto">
          <a:xfrm>
            <a:off x="685800" y="6248400"/>
            <a:ext cx="1905000" cy="457200"/>
          </a:xfrm>
          <a:prstGeom prst="rect">
            <a:avLst/>
          </a:prstGeom>
          <a:noFill/>
          <a:ln>
            <a:noFill/>
          </a:ln>
          <a:effectLst/>
          <a:extLst/>
        </p:spPr>
        <p:txBody>
          <a:bodyPr vert="horz" wrap="square" lIns="91429" tIns="45714" rIns="91429" bIns="45714" numCol="1" anchor="t" anchorCtr="0" compatLnSpc="1">
            <a:prstTxWarp prst="textNoShape">
              <a:avLst/>
            </a:prstTxWarp>
          </a:bodyPr>
          <a:lstStyle>
            <a:lvl1pPr algn="l" eaLnBrk="1" hangingPunct="1">
              <a:defRPr sz="1400">
                <a:solidFill>
                  <a:srgbClr val="FFFF00"/>
                </a:solidFill>
                <a:latin typeface="Times New Roman" pitchFamily="18" charset="0"/>
                <a:ea typeface="+mn-ea"/>
              </a:defRPr>
            </a:lvl1pPr>
          </a:lstStyle>
          <a:p>
            <a:pPr>
              <a:defRPr/>
            </a:pPr>
            <a:endParaRPr lang="en-US"/>
          </a:p>
        </p:txBody>
      </p:sp>
      <p:sp>
        <p:nvSpPr>
          <p:cNvPr id="1905668" name="Rectangle 4"/>
          <p:cNvSpPr>
            <a:spLocks noGrp="1" noChangeArrowheads="1"/>
          </p:cNvSpPr>
          <p:nvPr>
            <p:ph type="ftr" sz="quarter" idx="3"/>
          </p:nvPr>
        </p:nvSpPr>
        <p:spPr bwMode="auto">
          <a:xfrm>
            <a:off x="3124200" y="6248400"/>
            <a:ext cx="2895600" cy="457200"/>
          </a:xfrm>
          <a:prstGeom prst="rect">
            <a:avLst/>
          </a:prstGeom>
          <a:noFill/>
          <a:ln>
            <a:noFill/>
          </a:ln>
          <a:effectLst/>
          <a:extLst/>
        </p:spPr>
        <p:txBody>
          <a:bodyPr vert="horz" wrap="square" lIns="91429" tIns="45714" rIns="91429" bIns="45714" numCol="1" anchor="t" anchorCtr="0" compatLnSpc="1">
            <a:prstTxWarp prst="textNoShape">
              <a:avLst/>
            </a:prstTxWarp>
          </a:bodyPr>
          <a:lstStyle>
            <a:lvl1pPr algn="ctr" eaLnBrk="1" hangingPunct="1">
              <a:defRPr sz="1400">
                <a:solidFill>
                  <a:srgbClr val="FFFF00"/>
                </a:solidFill>
                <a:latin typeface="Times New Roman" pitchFamily="18" charset="0"/>
                <a:ea typeface="+mn-ea"/>
              </a:defRPr>
            </a:lvl1pPr>
          </a:lstStyle>
          <a:p>
            <a:pPr>
              <a:defRPr/>
            </a:pPr>
            <a:endParaRPr lang="en-US"/>
          </a:p>
        </p:txBody>
      </p:sp>
      <p:sp>
        <p:nvSpPr>
          <p:cNvPr id="1905669" name="Rectangle 5"/>
          <p:cNvSpPr>
            <a:spLocks noGrp="1" noChangeArrowheads="1"/>
          </p:cNvSpPr>
          <p:nvPr>
            <p:ph type="sldNum" sz="quarter" idx="4"/>
          </p:nvPr>
        </p:nvSpPr>
        <p:spPr bwMode="auto">
          <a:xfrm>
            <a:off x="6553200" y="6248400"/>
            <a:ext cx="1905000" cy="457200"/>
          </a:xfrm>
          <a:prstGeom prst="rect">
            <a:avLst/>
          </a:prstGeom>
          <a:noFill/>
          <a:ln>
            <a:noFill/>
          </a:ln>
          <a:effectLst/>
          <a:extLst/>
        </p:spPr>
        <p:txBody>
          <a:bodyPr vert="horz" wrap="square" lIns="91429" tIns="45714" rIns="91429" bIns="45714" numCol="1" anchor="t" anchorCtr="0" compatLnSpc="1">
            <a:prstTxWarp prst="textNoShape">
              <a:avLst/>
            </a:prstTxWarp>
          </a:bodyPr>
          <a:lstStyle>
            <a:lvl1pPr algn="r" eaLnBrk="1" hangingPunct="1">
              <a:defRPr sz="1400">
                <a:solidFill>
                  <a:srgbClr val="FFFF00"/>
                </a:solidFill>
                <a:latin typeface="Times New Roman" panose="02020603050405020304" pitchFamily="18" charset="0"/>
                <a:ea typeface="MS PGothic" panose="020B0600070205080204" pitchFamily="34" charset="-128"/>
              </a:defRPr>
            </a:lvl1pPr>
          </a:lstStyle>
          <a:p>
            <a:pPr>
              <a:defRPr/>
            </a:pPr>
            <a:fld id="{8EC994EB-57B7-A84E-9AC0-652C4A7F47B2}"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714203" r:id="rId1"/>
    <p:sldLayoutId id="2147714204" r:id="rId2"/>
    <p:sldLayoutId id="2147714205" r:id="rId3"/>
    <p:sldLayoutId id="2147714206" r:id="rId4"/>
    <p:sldLayoutId id="2147714207" r:id="rId5"/>
    <p:sldLayoutId id="2147714208" r:id="rId6"/>
    <p:sldLayoutId id="2147714209" r:id="rId7"/>
    <p:sldLayoutId id="2147714210" r:id="rId8"/>
    <p:sldLayoutId id="2147714211" r:id="rId9"/>
    <p:sldLayoutId id="2147714212" r:id="rId10"/>
    <p:sldLayoutId id="2147714213" r:id="rId11"/>
  </p:sldLayoutIdLst>
  <p:txStyles>
    <p:titleStyle>
      <a:lvl1pPr algn="ctr" rtl="0" eaLnBrk="0" fontAlgn="base" hangingPunct="0">
        <a:spcBef>
          <a:spcPct val="0"/>
        </a:spcBef>
        <a:spcAft>
          <a:spcPct val="0"/>
        </a:spcAft>
        <a:defRPr sz="4400">
          <a:solidFill>
            <a:schemeClr val="tx2"/>
          </a:solidFill>
          <a:latin typeface="+mj-lt"/>
          <a:ea typeface="Arial" charset="0"/>
          <a:cs typeface="+mj-cs"/>
        </a:defRPr>
      </a:lvl1pPr>
      <a:lvl2pPr algn="ctr" rtl="0" eaLnBrk="0" fontAlgn="base" hangingPunct="0">
        <a:spcBef>
          <a:spcPct val="0"/>
        </a:spcBef>
        <a:spcAft>
          <a:spcPct val="0"/>
        </a:spcAft>
        <a:defRPr sz="4400">
          <a:solidFill>
            <a:schemeClr val="tx2"/>
          </a:solidFill>
          <a:latin typeface="Times New Roman" pitchFamily="18" charset="0"/>
          <a:ea typeface="Arial" charset="0"/>
          <a:cs typeface="Arial" pitchFamily="34" charset="0"/>
        </a:defRPr>
      </a:lvl2pPr>
      <a:lvl3pPr algn="ctr" rtl="0" eaLnBrk="0" fontAlgn="base" hangingPunct="0">
        <a:spcBef>
          <a:spcPct val="0"/>
        </a:spcBef>
        <a:spcAft>
          <a:spcPct val="0"/>
        </a:spcAft>
        <a:defRPr sz="4400">
          <a:solidFill>
            <a:schemeClr val="tx2"/>
          </a:solidFill>
          <a:latin typeface="Times New Roman" pitchFamily="18" charset="0"/>
          <a:ea typeface="Arial" charset="0"/>
          <a:cs typeface="Arial" pitchFamily="34" charset="0"/>
        </a:defRPr>
      </a:lvl3pPr>
      <a:lvl4pPr algn="ctr" rtl="0" eaLnBrk="0" fontAlgn="base" hangingPunct="0">
        <a:spcBef>
          <a:spcPct val="0"/>
        </a:spcBef>
        <a:spcAft>
          <a:spcPct val="0"/>
        </a:spcAft>
        <a:defRPr sz="4400">
          <a:solidFill>
            <a:schemeClr val="tx2"/>
          </a:solidFill>
          <a:latin typeface="Times New Roman" pitchFamily="18" charset="0"/>
          <a:ea typeface="Arial" charset="0"/>
          <a:cs typeface="Arial" pitchFamily="34" charset="0"/>
        </a:defRPr>
      </a:lvl4pPr>
      <a:lvl5pPr algn="ctr" rtl="0" eaLnBrk="0" fontAlgn="base" hangingPunct="0">
        <a:spcBef>
          <a:spcPct val="0"/>
        </a:spcBef>
        <a:spcAft>
          <a:spcPct val="0"/>
        </a:spcAft>
        <a:defRPr sz="4400">
          <a:solidFill>
            <a:schemeClr val="tx2"/>
          </a:solidFill>
          <a:latin typeface="Times New Roman" pitchFamily="18" charset="0"/>
          <a:ea typeface="Arial" charset="0"/>
          <a:cs typeface="Arial" pitchFamily="34" charset="0"/>
        </a:defRPr>
      </a:lvl5pPr>
      <a:lvl6pPr marL="457200" algn="ctr" rtl="0" fontAlgn="base">
        <a:spcBef>
          <a:spcPct val="0"/>
        </a:spcBef>
        <a:spcAft>
          <a:spcPct val="0"/>
        </a:spcAft>
        <a:defRPr sz="4400">
          <a:solidFill>
            <a:schemeClr val="tx2"/>
          </a:solidFill>
          <a:latin typeface="Times New Roman" pitchFamily="18" charset="0"/>
          <a:cs typeface="Arial" pitchFamily="34" charset="0"/>
        </a:defRPr>
      </a:lvl6pPr>
      <a:lvl7pPr marL="914400" algn="ctr" rtl="0" fontAlgn="base">
        <a:spcBef>
          <a:spcPct val="0"/>
        </a:spcBef>
        <a:spcAft>
          <a:spcPct val="0"/>
        </a:spcAft>
        <a:defRPr sz="4400">
          <a:solidFill>
            <a:schemeClr val="tx2"/>
          </a:solidFill>
          <a:latin typeface="Times New Roman" pitchFamily="18" charset="0"/>
          <a:cs typeface="Arial" pitchFamily="34" charset="0"/>
        </a:defRPr>
      </a:lvl7pPr>
      <a:lvl8pPr marL="1371600" algn="ctr" rtl="0" fontAlgn="base">
        <a:spcBef>
          <a:spcPct val="0"/>
        </a:spcBef>
        <a:spcAft>
          <a:spcPct val="0"/>
        </a:spcAft>
        <a:defRPr sz="4400">
          <a:solidFill>
            <a:schemeClr val="tx2"/>
          </a:solidFill>
          <a:latin typeface="Times New Roman" pitchFamily="18" charset="0"/>
          <a:cs typeface="Arial" pitchFamily="34" charset="0"/>
        </a:defRPr>
      </a:lvl8pPr>
      <a:lvl9pPr marL="1828800" algn="ctr" rtl="0" fontAlgn="base">
        <a:spcBef>
          <a:spcPct val="0"/>
        </a:spcBef>
        <a:spcAft>
          <a:spcPct val="0"/>
        </a:spcAft>
        <a:defRPr sz="4400">
          <a:solidFill>
            <a:schemeClr val="tx2"/>
          </a:solidFill>
          <a:latin typeface="Times New Roman" pitchFamily="18" charset="0"/>
          <a:cs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Arial"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Arial"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Arial"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Arial"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Arial" charset="0"/>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FF"/>
            </a:gs>
            <a:gs pos="100000">
              <a:srgbClr val="0000FF"/>
            </a:gs>
          </a:gsLst>
          <a:lin ang="5400000" scaled="1"/>
        </a:gradFill>
        <a:effectLst/>
      </p:bgPr>
    </p:bg>
    <p:spTree>
      <p:nvGrpSpPr>
        <p:cNvPr id="1" name=""/>
        <p:cNvGrpSpPr/>
        <p:nvPr/>
      </p:nvGrpSpPr>
      <p:grpSpPr>
        <a:xfrm>
          <a:off x="0" y="0"/>
          <a:ext cx="0" cy="0"/>
          <a:chOff x="0" y="0"/>
          <a:chExt cx="0" cy="0"/>
        </a:xfrm>
      </p:grpSpPr>
      <p:sp>
        <p:nvSpPr>
          <p:cNvPr id="51405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29" tIns="45714" rIns="91429" bIns="45714" numCol="1" anchor="ctr" anchorCtr="0" compatLnSpc="1">
            <a:prstTxWarp prst="textNoShape">
              <a:avLst/>
            </a:prstTxWarp>
          </a:bodyPr>
          <a:lstStyle/>
          <a:p>
            <a:pPr lvl="0"/>
            <a:r>
              <a:rPr lang="en-US" altLang="en-US"/>
              <a:t>Click to edit Master title style</a:t>
            </a:r>
          </a:p>
        </p:txBody>
      </p:sp>
      <p:sp>
        <p:nvSpPr>
          <p:cNvPr id="51405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29" tIns="45714" rIns="91429" bIns="45714"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073604" name="Rectangle 4"/>
          <p:cNvSpPr>
            <a:spLocks noGrp="1" noChangeArrowheads="1"/>
          </p:cNvSpPr>
          <p:nvPr>
            <p:ph type="dt" sz="half" idx="2"/>
          </p:nvPr>
        </p:nvSpPr>
        <p:spPr bwMode="auto">
          <a:xfrm>
            <a:off x="685800" y="6248400"/>
            <a:ext cx="1905000" cy="457200"/>
          </a:xfrm>
          <a:prstGeom prst="rect">
            <a:avLst/>
          </a:prstGeom>
          <a:noFill/>
          <a:ln>
            <a:noFill/>
          </a:ln>
          <a:effectLst/>
          <a:extLst/>
        </p:spPr>
        <p:txBody>
          <a:bodyPr vert="horz" wrap="square" lIns="91429" tIns="45714" rIns="91429" bIns="45714" numCol="1" anchor="t" anchorCtr="0" compatLnSpc="1">
            <a:prstTxWarp prst="textNoShape">
              <a:avLst/>
            </a:prstTxWarp>
          </a:bodyPr>
          <a:lstStyle>
            <a:lvl1pPr algn="l" eaLnBrk="1" hangingPunct="1">
              <a:defRPr sz="1400">
                <a:solidFill>
                  <a:srgbClr val="FFFF00"/>
                </a:solidFill>
                <a:latin typeface="Times New Roman"/>
                <a:ea typeface="+mn-ea"/>
                <a:cs typeface="+mn-cs"/>
              </a:defRPr>
            </a:lvl1pPr>
          </a:lstStyle>
          <a:p>
            <a:pPr>
              <a:defRPr/>
            </a:pPr>
            <a:endParaRPr lang="en-US"/>
          </a:p>
        </p:txBody>
      </p:sp>
      <p:sp>
        <p:nvSpPr>
          <p:cNvPr id="2073605" name="Rectangle 5"/>
          <p:cNvSpPr>
            <a:spLocks noGrp="1" noChangeArrowheads="1"/>
          </p:cNvSpPr>
          <p:nvPr>
            <p:ph type="ftr" sz="quarter" idx="3"/>
          </p:nvPr>
        </p:nvSpPr>
        <p:spPr bwMode="auto">
          <a:xfrm>
            <a:off x="3124200" y="6248400"/>
            <a:ext cx="2895600" cy="457200"/>
          </a:xfrm>
          <a:prstGeom prst="rect">
            <a:avLst/>
          </a:prstGeom>
          <a:noFill/>
          <a:ln>
            <a:noFill/>
          </a:ln>
          <a:effectLst/>
          <a:extLst/>
        </p:spPr>
        <p:txBody>
          <a:bodyPr vert="horz" wrap="square" lIns="91429" tIns="45714" rIns="91429" bIns="45714" numCol="1" anchor="t" anchorCtr="0" compatLnSpc="1">
            <a:prstTxWarp prst="textNoShape">
              <a:avLst/>
            </a:prstTxWarp>
          </a:bodyPr>
          <a:lstStyle>
            <a:lvl1pPr algn="ctr" eaLnBrk="1" hangingPunct="1">
              <a:defRPr sz="1400">
                <a:solidFill>
                  <a:srgbClr val="FFFF00"/>
                </a:solidFill>
                <a:latin typeface="Times New Roman"/>
                <a:ea typeface="+mn-ea"/>
                <a:cs typeface="+mn-cs"/>
              </a:defRPr>
            </a:lvl1pPr>
          </a:lstStyle>
          <a:p>
            <a:pPr>
              <a:defRPr/>
            </a:pPr>
            <a:endParaRPr lang="en-US"/>
          </a:p>
        </p:txBody>
      </p:sp>
      <p:sp>
        <p:nvSpPr>
          <p:cNvPr id="2073606" name="Rectangle 6"/>
          <p:cNvSpPr>
            <a:spLocks noGrp="1" noChangeArrowheads="1"/>
          </p:cNvSpPr>
          <p:nvPr>
            <p:ph type="sldNum" sz="quarter" idx="4"/>
          </p:nvPr>
        </p:nvSpPr>
        <p:spPr bwMode="auto">
          <a:xfrm>
            <a:off x="6553200" y="6248400"/>
            <a:ext cx="1905000" cy="457200"/>
          </a:xfrm>
          <a:prstGeom prst="rect">
            <a:avLst/>
          </a:prstGeom>
          <a:noFill/>
          <a:ln>
            <a:noFill/>
          </a:ln>
          <a:effectLst/>
          <a:extLst/>
        </p:spPr>
        <p:txBody>
          <a:bodyPr vert="horz" wrap="square" lIns="91429" tIns="45714" rIns="91429" bIns="45714" numCol="1" anchor="t" anchorCtr="0" compatLnSpc="1">
            <a:prstTxWarp prst="textNoShape">
              <a:avLst/>
            </a:prstTxWarp>
          </a:bodyPr>
          <a:lstStyle>
            <a:lvl1pPr algn="r" eaLnBrk="1" hangingPunct="1">
              <a:defRPr sz="1400">
                <a:solidFill>
                  <a:srgbClr val="FFFF00"/>
                </a:solidFill>
                <a:latin typeface="Times New Roman" panose="02020603050405020304" pitchFamily="18" charset="0"/>
                <a:ea typeface="MS PGothic" panose="020B0600070205080204" pitchFamily="34" charset="-128"/>
              </a:defRPr>
            </a:lvl1pPr>
          </a:lstStyle>
          <a:p>
            <a:pPr>
              <a:defRPr/>
            </a:pPr>
            <a:fld id="{965112FD-5830-2545-B934-7E36DE05BD9E}"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714214" r:id="rId1"/>
    <p:sldLayoutId id="2147714215" r:id="rId2"/>
    <p:sldLayoutId id="2147714216" r:id="rId3"/>
    <p:sldLayoutId id="2147714217" r:id="rId4"/>
    <p:sldLayoutId id="2147714218" r:id="rId5"/>
    <p:sldLayoutId id="2147714219" r:id="rId6"/>
    <p:sldLayoutId id="2147714220" r:id="rId7"/>
    <p:sldLayoutId id="2147714221" r:id="rId8"/>
    <p:sldLayoutId id="2147714222" r:id="rId9"/>
    <p:sldLayoutId id="2147714223" r:id="rId10"/>
    <p:sldLayoutId id="2147714224" r:id="rId11"/>
  </p:sldLayoutIdLst>
  <p:txStyles>
    <p:titleStyle>
      <a:lvl1pPr algn="ctr" rtl="0" eaLnBrk="0" fontAlgn="base" hangingPunct="0">
        <a:spcBef>
          <a:spcPct val="0"/>
        </a:spcBef>
        <a:spcAft>
          <a:spcPct val="0"/>
        </a:spcAft>
        <a:defRPr sz="4400">
          <a:solidFill>
            <a:schemeClr val="tx2"/>
          </a:solidFill>
          <a:latin typeface="+mj-lt"/>
          <a:ea typeface="Arial" charset="0"/>
          <a:cs typeface="+mj-cs"/>
        </a:defRPr>
      </a:lvl1pPr>
      <a:lvl2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2pPr>
      <a:lvl3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3pPr>
      <a:lvl4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4pPr>
      <a:lvl5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5pPr>
      <a:lvl6pPr marL="457200" algn="ctr" rtl="0" fontAlgn="base">
        <a:spcBef>
          <a:spcPct val="0"/>
        </a:spcBef>
        <a:spcAft>
          <a:spcPct val="0"/>
        </a:spcAft>
        <a:defRPr sz="4400">
          <a:solidFill>
            <a:schemeClr val="tx2"/>
          </a:solidFill>
          <a:latin typeface="Times New Roman" pitchFamily="18" charset="0"/>
          <a:cs typeface="Arial" charset="0"/>
        </a:defRPr>
      </a:lvl6pPr>
      <a:lvl7pPr marL="914400" algn="ctr" rtl="0" fontAlgn="base">
        <a:spcBef>
          <a:spcPct val="0"/>
        </a:spcBef>
        <a:spcAft>
          <a:spcPct val="0"/>
        </a:spcAft>
        <a:defRPr sz="4400">
          <a:solidFill>
            <a:schemeClr val="tx2"/>
          </a:solidFill>
          <a:latin typeface="Times New Roman" pitchFamily="18" charset="0"/>
          <a:cs typeface="Arial" charset="0"/>
        </a:defRPr>
      </a:lvl7pPr>
      <a:lvl8pPr marL="1371600" algn="ctr" rtl="0" fontAlgn="base">
        <a:spcBef>
          <a:spcPct val="0"/>
        </a:spcBef>
        <a:spcAft>
          <a:spcPct val="0"/>
        </a:spcAft>
        <a:defRPr sz="4400">
          <a:solidFill>
            <a:schemeClr val="tx2"/>
          </a:solidFill>
          <a:latin typeface="Times New Roman" pitchFamily="18" charset="0"/>
          <a:cs typeface="Arial" charset="0"/>
        </a:defRPr>
      </a:lvl8pPr>
      <a:lvl9pPr marL="1828800" algn="ctr" rtl="0" fontAlgn="base">
        <a:spcBef>
          <a:spcPct val="0"/>
        </a:spcBef>
        <a:spcAft>
          <a:spcPct val="0"/>
        </a:spcAft>
        <a:defRPr sz="4400">
          <a:solidFill>
            <a:schemeClr val="tx2"/>
          </a:solidFill>
          <a:latin typeface="Times New Roman" pitchFamily="18"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Arial"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Arial"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Arial"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Arial"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Arial" charset="0"/>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FF"/>
            </a:gs>
            <a:gs pos="100000">
              <a:srgbClr val="0000FF"/>
            </a:gs>
          </a:gsLst>
          <a:lin ang="5400000" scaled="1"/>
        </a:gradFill>
        <a:effectLst/>
      </p:bgPr>
    </p:bg>
    <p:spTree>
      <p:nvGrpSpPr>
        <p:cNvPr id="1" name=""/>
        <p:cNvGrpSpPr/>
        <p:nvPr/>
      </p:nvGrpSpPr>
      <p:grpSpPr>
        <a:xfrm>
          <a:off x="0" y="0"/>
          <a:ext cx="0" cy="0"/>
          <a:chOff x="0" y="0"/>
          <a:chExt cx="0" cy="0"/>
        </a:xfrm>
      </p:grpSpPr>
      <p:sp>
        <p:nvSpPr>
          <p:cNvPr id="526338"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29" tIns="45714" rIns="91429" bIns="45714" numCol="1" anchor="ctr" anchorCtr="0" compatLnSpc="1">
            <a:prstTxWarp prst="textNoShape">
              <a:avLst/>
            </a:prstTxWarp>
          </a:bodyPr>
          <a:lstStyle/>
          <a:p>
            <a:pPr lvl="0"/>
            <a:r>
              <a:rPr lang="en-US" altLang="en-US"/>
              <a:t>Click to edit Master title style</a:t>
            </a:r>
          </a:p>
        </p:txBody>
      </p:sp>
      <p:sp>
        <p:nvSpPr>
          <p:cNvPr id="526339"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29" tIns="45714" rIns="91429" bIns="45714"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073604" name="Rectangle 4"/>
          <p:cNvSpPr>
            <a:spLocks noGrp="1" noChangeArrowheads="1"/>
          </p:cNvSpPr>
          <p:nvPr>
            <p:ph type="dt" sz="half" idx="2"/>
          </p:nvPr>
        </p:nvSpPr>
        <p:spPr bwMode="auto">
          <a:xfrm>
            <a:off x="685800" y="6248400"/>
            <a:ext cx="1905000" cy="457200"/>
          </a:xfrm>
          <a:prstGeom prst="rect">
            <a:avLst/>
          </a:prstGeom>
          <a:noFill/>
          <a:ln>
            <a:noFill/>
          </a:ln>
          <a:effectLst/>
          <a:extLst/>
        </p:spPr>
        <p:txBody>
          <a:bodyPr vert="horz" wrap="square" lIns="91429" tIns="45714" rIns="91429" bIns="45714" numCol="1" anchor="t" anchorCtr="0" compatLnSpc="1">
            <a:prstTxWarp prst="textNoShape">
              <a:avLst/>
            </a:prstTxWarp>
          </a:bodyPr>
          <a:lstStyle>
            <a:lvl1pPr algn="l" eaLnBrk="1" hangingPunct="1">
              <a:defRPr sz="1400">
                <a:solidFill>
                  <a:srgbClr val="FFFF00"/>
                </a:solidFill>
                <a:latin typeface="Times New Roman"/>
                <a:ea typeface="+mn-ea"/>
                <a:cs typeface="+mn-cs"/>
              </a:defRPr>
            </a:lvl1pPr>
          </a:lstStyle>
          <a:p>
            <a:pPr>
              <a:defRPr/>
            </a:pPr>
            <a:endParaRPr lang="en-US"/>
          </a:p>
        </p:txBody>
      </p:sp>
      <p:sp>
        <p:nvSpPr>
          <p:cNvPr id="2073605" name="Rectangle 5"/>
          <p:cNvSpPr>
            <a:spLocks noGrp="1" noChangeArrowheads="1"/>
          </p:cNvSpPr>
          <p:nvPr>
            <p:ph type="ftr" sz="quarter" idx="3"/>
          </p:nvPr>
        </p:nvSpPr>
        <p:spPr bwMode="auto">
          <a:xfrm>
            <a:off x="3124200" y="6248400"/>
            <a:ext cx="2895600" cy="457200"/>
          </a:xfrm>
          <a:prstGeom prst="rect">
            <a:avLst/>
          </a:prstGeom>
          <a:noFill/>
          <a:ln>
            <a:noFill/>
          </a:ln>
          <a:effectLst/>
          <a:extLst/>
        </p:spPr>
        <p:txBody>
          <a:bodyPr vert="horz" wrap="square" lIns="91429" tIns="45714" rIns="91429" bIns="45714" numCol="1" anchor="t" anchorCtr="0" compatLnSpc="1">
            <a:prstTxWarp prst="textNoShape">
              <a:avLst/>
            </a:prstTxWarp>
          </a:bodyPr>
          <a:lstStyle>
            <a:lvl1pPr algn="ctr" eaLnBrk="1" hangingPunct="1">
              <a:defRPr sz="1400">
                <a:solidFill>
                  <a:srgbClr val="FFFF00"/>
                </a:solidFill>
                <a:latin typeface="Times New Roman"/>
                <a:ea typeface="+mn-ea"/>
                <a:cs typeface="+mn-cs"/>
              </a:defRPr>
            </a:lvl1pPr>
          </a:lstStyle>
          <a:p>
            <a:pPr>
              <a:defRPr/>
            </a:pPr>
            <a:endParaRPr lang="en-US"/>
          </a:p>
        </p:txBody>
      </p:sp>
      <p:sp>
        <p:nvSpPr>
          <p:cNvPr id="2073606" name="Rectangle 6"/>
          <p:cNvSpPr>
            <a:spLocks noGrp="1" noChangeArrowheads="1"/>
          </p:cNvSpPr>
          <p:nvPr>
            <p:ph type="sldNum" sz="quarter" idx="4"/>
          </p:nvPr>
        </p:nvSpPr>
        <p:spPr bwMode="auto">
          <a:xfrm>
            <a:off x="6553200" y="6248400"/>
            <a:ext cx="1905000" cy="457200"/>
          </a:xfrm>
          <a:prstGeom prst="rect">
            <a:avLst/>
          </a:prstGeom>
          <a:noFill/>
          <a:ln>
            <a:noFill/>
          </a:ln>
          <a:effectLst/>
          <a:extLst/>
        </p:spPr>
        <p:txBody>
          <a:bodyPr vert="horz" wrap="square" lIns="91429" tIns="45714" rIns="91429" bIns="45714" numCol="1" anchor="t" anchorCtr="0" compatLnSpc="1">
            <a:prstTxWarp prst="textNoShape">
              <a:avLst/>
            </a:prstTxWarp>
          </a:bodyPr>
          <a:lstStyle>
            <a:lvl1pPr algn="r" eaLnBrk="1" hangingPunct="1">
              <a:defRPr sz="1400">
                <a:solidFill>
                  <a:srgbClr val="FFFF00"/>
                </a:solidFill>
                <a:latin typeface="Times New Roman" panose="02020603050405020304" pitchFamily="18" charset="0"/>
                <a:ea typeface="MS PGothic" panose="020B0600070205080204" pitchFamily="34" charset="-128"/>
              </a:defRPr>
            </a:lvl1pPr>
          </a:lstStyle>
          <a:p>
            <a:pPr>
              <a:defRPr/>
            </a:pPr>
            <a:fld id="{36CC476F-6125-364E-800F-4C53896E7A3F}"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714225" r:id="rId1"/>
    <p:sldLayoutId id="2147714226" r:id="rId2"/>
    <p:sldLayoutId id="2147714227" r:id="rId3"/>
    <p:sldLayoutId id="2147714228" r:id="rId4"/>
    <p:sldLayoutId id="2147714229" r:id="rId5"/>
    <p:sldLayoutId id="2147714230" r:id="rId6"/>
    <p:sldLayoutId id="2147714231" r:id="rId7"/>
    <p:sldLayoutId id="2147714232" r:id="rId8"/>
    <p:sldLayoutId id="2147714233" r:id="rId9"/>
    <p:sldLayoutId id="2147714234" r:id="rId10"/>
    <p:sldLayoutId id="2147714235" r:id="rId11"/>
  </p:sldLayoutIdLst>
  <p:txStyles>
    <p:titleStyle>
      <a:lvl1pPr algn="ctr" rtl="0" eaLnBrk="0" fontAlgn="base" hangingPunct="0">
        <a:spcBef>
          <a:spcPct val="0"/>
        </a:spcBef>
        <a:spcAft>
          <a:spcPct val="0"/>
        </a:spcAft>
        <a:defRPr sz="4400">
          <a:solidFill>
            <a:schemeClr val="tx2"/>
          </a:solidFill>
          <a:latin typeface="+mj-lt"/>
          <a:ea typeface="Arial" charset="0"/>
          <a:cs typeface="+mj-cs"/>
        </a:defRPr>
      </a:lvl1pPr>
      <a:lvl2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2pPr>
      <a:lvl3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3pPr>
      <a:lvl4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4pPr>
      <a:lvl5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5pPr>
      <a:lvl6pPr marL="457200" algn="ctr" rtl="0" fontAlgn="base">
        <a:spcBef>
          <a:spcPct val="0"/>
        </a:spcBef>
        <a:spcAft>
          <a:spcPct val="0"/>
        </a:spcAft>
        <a:defRPr sz="4400">
          <a:solidFill>
            <a:schemeClr val="tx2"/>
          </a:solidFill>
          <a:latin typeface="Times New Roman" pitchFamily="18" charset="0"/>
          <a:cs typeface="Arial" charset="0"/>
        </a:defRPr>
      </a:lvl6pPr>
      <a:lvl7pPr marL="914400" algn="ctr" rtl="0" fontAlgn="base">
        <a:spcBef>
          <a:spcPct val="0"/>
        </a:spcBef>
        <a:spcAft>
          <a:spcPct val="0"/>
        </a:spcAft>
        <a:defRPr sz="4400">
          <a:solidFill>
            <a:schemeClr val="tx2"/>
          </a:solidFill>
          <a:latin typeface="Times New Roman" pitchFamily="18" charset="0"/>
          <a:cs typeface="Arial" charset="0"/>
        </a:defRPr>
      </a:lvl7pPr>
      <a:lvl8pPr marL="1371600" algn="ctr" rtl="0" fontAlgn="base">
        <a:spcBef>
          <a:spcPct val="0"/>
        </a:spcBef>
        <a:spcAft>
          <a:spcPct val="0"/>
        </a:spcAft>
        <a:defRPr sz="4400">
          <a:solidFill>
            <a:schemeClr val="tx2"/>
          </a:solidFill>
          <a:latin typeface="Times New Roman" pitchFamily="18" charset="0"/>
          <a:cs typeface="Arial" charset="0"/>
        </a:defRPr>
      </a:lvl8pPr>
      <a:lvl9pPr marL="1828800" algn="ctr" rtl="0" fontAlgn="base">
        <a:spcBef>
          <a:spcPct val="0"/>
        </a:spcBef>
        <a:spcAft>
          <a:spcPct val="0"/>
        </a:spcAft>
        <a:defRPr sz="4400">
          <a:solidFill>
            <a:schemeClr val="tx2"/>
          </a:solidFill>
          <a:latin typeface="Times New Roman" pitchFamily="18"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Arial"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Arial"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Arial"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Arial"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Arial" charset="0"/>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566274"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566275"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3094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A8AB629D-977C-1244-8EFD-BB10FF585290}" type="slidenum">
              <a:rPr lang="en-US" altLang="en-US"/>
              <a:pPr>
                <a:defRPr/>
              </a:pPr>
              <a:t>‹#›</a:t>
            </a:fld>
            <a:endParaRPr lang="en-US" altLang="en-US"/>
          </a:p>
        </p:txBody>
      </p:sp>
      <p:sp>
        <p:nvSpPr>
          <p:cNvPr id="566277"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 bg1="dk2" tx1="lt1" bg2="dk1" tx2="lt2" accent1="accent1" accent2="accent2" accent3="accent3" accent4="accent4" accent5="accent5" accent6="accent6" hlink="hlink" folHlink="folHlink"/>
  <p:sldLayoutIdLst>
    <p:sldLayoutId id="2147714250" r:id="rId1"/>
    <p:sldLayoutId id="2147714030" r:id="rId2"/>
    <p:sldLayoutId id="2147714031" r:id="rId3"/>
    <p:sldLayoutId id="2147714032" r:id="rId4"/>
    <p:sldLayoutId id="2147714033" r:id="rId5"/>
    <p:sldLayoutId id="2147714034" r:id="rId6"/>
    <p:sldLayoutId id="2147714035" r:id="rId7"/>
    <p:sldLayoutId id="2147714036" r:id="rId8"/>
    <p:sldLayoutId id="2147714037" r:id="rId9"/>
    <p:sldLayoutId id="2147714038" r:id="rId10"/>
    <p:sldLayoutId id="2147714039"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7200"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440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71600"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8800"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8600" indent="-228600"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8650" indent="-285750"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71550" indent="-228600"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14450" indent="-228600"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7350" indent="-228600"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14550" indent="-228600" algn="l" rtl="0" fontAlgn="base">
        <a:spcBef>
          <a:spcPct val="30000"/>
        </a:spcBef>
        <a:spcAft>
          <a:spcPct val="0"/>
        </a:spcAft>
        <a:buClr>
          <a:schemeClr val="tx2"/>
        </a:buClr>
        <a:buChar char="•"/>
        <a:defRPr sz="2000" b="1">
          <a:solidFill>
            <a:schemeClr val="tx1"/>
          </a:solidFill>
          <a:latin typeface="+mn-lt"/>
          <a:ea typeface="+mn-ea"/>
          <a:cs typeface="+mn-cs"/>
        </a:defRPr>
      </a:lvl6pPr>
      <a:lvl7pPr marL="2571750" indent="-228600" algn="l" rtl="0" fontAlgn="base">
        <a:spcBef>
          <a:spcPct val="30000"/>
        </a:spcBef>
        <a:spcAft>
          <a:spcPct val="0"/>
        </a:spcAft>
        <a:buClr>
          <a:schemeClr val="tx2"/>
        </a:buClr>
        <a:buChar char="•"/>
        <a:defRPr sz="2000" b="1">
          <a:solidFill>
            <a:schemeClr val="tx1"/>
          </a:solidFill>
          <a:latin typeface="+mn-lt"/>
          <a:ea typeface="+mn-ea"/>
          <a:cs typeface="+mn-cs"/>
        </a:defRPr>
      </a:lvl7pPr>
      <a:lvl8pPr marL="3028950" indent="-228600" algn="l" rtl="0" fontAlgn="base">
        <a:spcBef>
          <a:spcPct val="30000"/>
        </a:spcBef>
        <a:spcAft>
          <a:spcPct val="0"/>
        </a:spcAft>
        <a:buClr>
          <a:schemeClr val="tx2"/>
        </a:buClr>
        <a:buChar char="•"/>
        <a:defRPr sz="2000" b="1">
          <a:solidFill>
            <a:schemeClr val="tx1"/>
          </a:solidFill>
          <a:latin typeface="+mn-lt"/>
          <a:ea typeface="+mn-ea"/>
          <a:cs typeface="+mn-cs"/>
        </a:defRPr>
      </a:lvl8pPr>
      <a:lvl9pPr marL="3486150" indent="-228600"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5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47.xml"/><Relationship Id="rId2" Type="http://schemas.openxmlformats.org/officeDocument/2006/relationships/notesSlide" Target="../notesSlides/notesSlide2.xml"/><Relationship Id="rId3" Type="http://schemas.openxmlformats.org/officeDocument/2006/relationships/image" Target="../media/image5.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6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7.jpeg"/><Relationship Id="rId5" Type="http://schemas.openxmlformats.org/officeDocument/2006/relationships/image" Target="../media/image8.jpeg"/><Relationship Id="rId6" Type="http://schemas.openxmlformats.org/officeDocument/2006/relationships/hyperlink" Target="https://www.google.com/url?sa=i&amp;rct=j&amp;q=&amp;esrc=s&amp;source=images&amp;cd=&amp;cad=rja&amp;uact=8&amp;ved=0ahUKEwiBmp2nh-zLAhUS52MKHb_TAE0QjRwIBw&amp;url=https%3A%2F%2Freturntothe80s.wordpress.com%2F2011%2F03%2F03%2Fdaily-trivia-3311%2F&amp;bvm=bv.118443451,d.cGc&amp;psig=AFQjCNHDDCTQ0vpcQWgVi7FcYzoPMa-NRw&amp;ust=1459552400947019" TargetMode="External"/><Relationship Id="rId7" Type="http://schemas.openxmlformats.org/officeDocument/2006/relationships/image" Target="../media/image9.png"/><Relationship Id="rId1" Type="http://schemas.openxmlformats.org/officeDocument/2006/relationships/slideLayout" Target="../slideLayouts/slideLayout44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3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8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9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3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1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01.xml"/><Relationship Id="rId2" Type="http://schemas.openxmlformats.org/officeDocument/2006/relationships/notesSlide" Target="../notesSlides/notesSlide10.xml"/><Relationship Id="rId3"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0609" name="Title 1"/>
          <p:cNvSpPr>
            <a:spLocks noGrp="1"/>
          </p:cNvSpPr>
          <p:nvPr>
            <p:ph type="title"/>
          </p:nvPr>
        </p:nvSpPr>
        <p:spPr>
          <a:xfrm>
            <a:off x="539750" y="333375"/>
            <a:ext cx="7772400" cy="1414463"/>
          </a:xfrm>
        </p:spPr>
        <p:txBody>
          <a:bodyPr/>
          <a:lstStyle/>
          <a:p>
            <a:r>
              <a:rPr lang="en-US" altLang="en-US" sz="3200" b="1"/>
              <a:t>Liraglutide Effect and Action in Diabetes: Evaluation of Cardiovascular Outcome Results (LEADER) Trial</a:t>
            </a:r>
          </a:p>
        </p:txBody>
      </p:sp>
      <p:sp>
        <p:nvSpPr>
          <p:cNvPr id="580610" name="Content Placeholder 2"/>
          <p:cNvSpPr>
            <a:spLocks noGrp="1"/>
          </p:cNvSpPr>
          <p:nvPr>
            <p:ph idx="1"/>
          </p:nvPr>
        </p:nvSpPr>
        <p:spPr>
          <a:xfrm>
            <a:off x="119063" y="2125663"/>
            <a:ext cx="8796337" cy="3852862"/>
          </a:xfrm>
        </p:spPr>
        <p:txBody>
          <a:bodyPr/>
          <a:lstStyle/>
          <a:p>
            <a:r>
              <a:rPr lang="en-US" altLang="en-US" b="1">
                <a:solidFill>
                  <a:srgbClr val="FFFFFF"/>
                </a:solidFill>
              </a:rPr>
              <a:t>Randomized, double-blind, placebo-controlled cardiovascular outcomes trial for up to 5 years</a:t>
            </a:r>
          </a:p>
          <a:p>
            <a:r>
              <a:rPr lang="en-US" altLang="en-US" b="1">
                <a:solidFill>
                  <a:srgbClr val="FFFFFF"/>
                </a:solidFill>
              </a:rPr>
              <a:t>The primary end point is the time from randomization to a composite outcome consisting of the first occurrence of cardiovascular death, nonfatal myocardial infarction, or nonfatal stroke (3 point Major Adverse Cardiovascular Events or 3-MACE)</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582658" name="Title 1"/>
          <p:cNvSpPr>
            <a:spLocks noGrp="1"/>
          </p:cNvSpPr>
          <p:nvPr>
            <p:ph type="title"/>
          </p:nvPr>
        </p:nvSpPr>
        <p:spPr>
          <a:xfrm>
            <a:off x="101600" y="341313"/>
            <a:ext cx="8799513" cy="1143000"/>
          </a:xfrm>
        </p:spPr>
        <p:txBody>
          <a:bodyPr/>
          <a:lstStyle/>
          <a:p>
            <a:r>
              <a:rPr lang="en-US" altLang="en-US" sz="4000">
                <a:solidFill>
                  <a:srgbClr val="FFFF00"/>
                </a:solidFill>
                <a:effectLst/>
                <a:latin typeface="Times New Roman" charset="0"/>
                <a:ea typeface="Times New Roman" charset="0"/>
                <a:cs typeface="Times New Roman" charset="0"/>
              </a:rPr>
              <a:t>Liraglutide Treatment ↓ Albuminuria and ↓ GFR in Type 2 DM</a:t>
            </a:r>
          </a:p>
        </p:txBody>
      </p:sp>
      <p:sp>
        <p:nvSpPr>
          <p:cNvPr id="582659" name="Text Box 101"/>
          <p:cNvSpPr txBox="1">
            <a:spLocks noChangeArrowheads="1"/>
          </p:cNvSpPr>
          <p:nvPr/>
        </p:nvSpPr>
        <p:spPr bwMode="auto">
          <a:xfrm flipH="1">
            <a:off x="831850" y="6457950"/>
            <a:ext cx="5080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89245" tIns="44623" rIns="89245" bIns="44623">
            <a:spAutoFit/>
          </a:bodyPr>
          <a:lstStyle>
            <a:lvl1pPr defTabSz="892175">
              <a:spcBef>
                <a:spcPct val="20000"/>
              </a:spcBef>
              <a:buChar char="•"/>
              <a:defRPr sz="2400">
                <a:solidFill>
                  <a:schemeClr val="tx1"/>
                </a:solidFill>
                <a:latin typeface="Verdana" charset="0"/>
              </a:defRPr>
            </a:lvl1pPr>
            <a:lvl2pPr marL="742950" indent="-285750" defTabSz="892175">
              <a:spcBef>
                <a:spcPct val="20000"/>
              </a:spcBef>
              <a:buChar char="–"/>
              <a:defRPr sz="2400">
                <a:solidFill>
                  <a:schemeClr val="tx1"/>
                </a:solidFill>
                <a:latin typeface="Verdana" charset="0"/>
              </a:defRPr>
            </a:lvl2pPr>
            <a:lvl3pPr marL="1143000" indent="-228600" defTabSz="892175">
              <a:spcBef>
                <a:spcPct val="20000"/>
              </a:spcBef>
              <a:buChar char="•"/>
              <a:defRPr sz="2400">
                <a:solidFill>
                  <a:schemeClr val="tx1"/>
                </a:solidFill>
                <a:latin typeface="Verdana" charset="0"/>
              </a:defRPr>
            </a:lvl3pPr>
            <a:lvl4pPr marL="1600200" indent="-228600" defTabSz="892175">
              <a:spcBef>
                <a:spcPct val="20000"/>
              </a:spcBef>
              <a:buChar char="–"/>
              <a:defRPr sz="2000">
                <a:solidFill>
                  <a:schemeClr val="tx1"/>
                </a:solidFill>
                <a:latin typeface="Verdana" charset="0"/>
              </a:defRPr>
            </a:lvl4pPr>
            <a:lvl5pPr marL="2057400" indent="-228600" defTabSz="892175">
              <a:spcBef>
                <a:spcPct val="20000"/>
              </a:spcBef>
              <a:buChar char="»"/>
              <a:defRPr sz="2000">
                <a:solidFill>
                  <a:schemeClr val="tx1"/>
                </a:solidFill>
                <a:latin typeface="Verdana" charset="0"/>
              </a:defRPr>
            </a:lvl5pPr>
            <a:lvl6pPr marL="2514600" indent="-228600" defTabSz="892175" eaLnBrk="0" fontAlgn="base" hangingPunct="0">
              <a:spcBef>
                <a:spcPct val="20000"/>
              </a:spcBef>
              <a:spcAft>
                <a:spcPct val="0"/>
              </a:spcAft>
              <a:buChar char="»"/>
              <a:defRPr sz="2000">
                <a:solidFill>
                  <a:schemeClr val="tx1"/>
                </a:solidFill>
                <a:latin typeface="Verdana" charset="0"/>
              </a:defRPr>
            </a:lvl6pPr>
            <a:lvl7pPr marL="2971800" indent="-228600" defTabSz="892175" eaLnBrk="0" fontAlgn="base" hangingPunct="0">
              <a:spcBef>
                <a:spcPct val="20000"/>
              </a:spcBef>
              <a:spcAft>
                <a:spcPct val="0"/>
              </a:spcAft>
              <a:buChar char="»"/>
              <a:defRPr sz="2000">
                <a:solidFill>
                  <a:schemeClr val="tx1"/>
                </a:solidFill>
                <a:latin typeface="Verdana" charset="0"/>
              </a:defRPr>
            </a:lvl7pPr>
            <a:lvl8pPr marL="3429000" indent="-228600" defTabSz="892175" eaLnBrk="0" fontAlgn="base" hangingPunct="0">
              <a:spcBef>
                <a:spcPct val="20000"/>
              </a:spcBef>
              <a:spcAft>
                <a:spcPct val="0"/>
              </a:spcAft>
              <a:buChar char="»"/>
              <a:defRPr sz="2000">
                <a:solidFill>
                  <a:schemeClr val="tx1"/>
                </a:solidFill>
                <a:latin typeface="Verdana" charset="0"/>
              </a:defRPr>
            </a:lvl8pPr>
            <a:lvl9pPr marL="3886200" indent="-228600" defTabSz="892175" eaLnBrk="0" fontAlgn="base" hangingPunct="0">
              <a:spcBef>
                <a:spcPct val="20000"/>
              </a:spcBef>
              <a:spcAft>
                <a:spcPct val="0"/>
              </a:spcAft>
              <a:buChar char="»"/>
              <a:defRPr sz="2000">
                <a:solidFill>
                  <a:schemeClr val="tx1"/>
                </a:solidFill>
                <a:latin typeface="Verdana" charset="0"/>
              </a:defRPr>
            </a:lvl9pPr>
          </a:lstStyle>
          <a:p>
            <a:pPr>
              <a:spcBef>
                <a:spcPct val="0"/>
              </a:spcBef>
              <a:buFontTx/>
              <a:buNone/>
            </a:pPr>
            <a:r>
              <a:rPr lang="da-DK" altLang="en-US" sz="1600" b="1">
                <a:solidFill>
                  <a:srgbClr val="FFFFFF"/>
                </a:solidFill>
                <a:latin typeface="Times New Roman" charset="0"/>
                <a:cs typeface="Times New Roman" charset="0"/>
              </a:rPr>
              <a:t>Diabet Med 2015;32:343-352</a:t>
            </a:r>
            <a:endParaRPr lang="en-US" altLang="en-US" sz="1600" b="1">
              <a:solidFill>
                <a:srgbClr val="FFFFFF"/>
              </a:solidFill>
              <a:latin typeface="Times New Roman" charset="0"/>
              <a:cs typeface="Times New Roman" charset="0"/>
            </a:endParaRPr>
          </a:p>
        </p:txBody>
      </p:sp>
      <p:pic>
        <p:nvPicPr>
          <p:cNvPr id="54989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581150"/>
            <a:ext cx="5078413" cy="4740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995C00">
                      <a:alpha val="74998"/>
                    </a:srgbClr>
                  </a:outerShdw>
                </a:effectLst>
              </a14:hiddenEffects>
            </a:ext>
          </a:extLst>
        </p:spPr>
      </p:pic>
      <p:sp>
        <p:nvSpPr>
          <p:cNvPr id="582661" name="Rectangle 4"/>
          <p:cNvSpPr>
            <a:spLocks noChangeArrowheads="1"/>
          </p:cNvSpPr>
          <p:nvPr/>
        </p:nvSpPr>
        <p:spPr bwMode="auto">
          <a:xfrm>
            <a:off x="6145213" y="1857375"/>
            <a:ext cx="240188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r>
              <a:rPr lang="en-US" altLang="en-US" sz="2400" b="1">
                <a:solidFill>
                  <a:srgbClr val="FFFFFF"/>
                </a:solidFill>
                <a:latin typeface="Times New Roman" charset="0"/>
              </a:rPr>
              <a:t>Baseline </a:t>
            </a:r>
          </a:p>
          <a:p>
            <a:pPr algn="ctr" eaLnBrk="1" hangingPunct="1"/>
            <a:r>
              <a:rPr lang="en-US" altLang="en-US" sz="2400" b="1">
                <a:solidFill>
                  <a:srgbClr val="FFFFFF"/>
                </a:solidFill>
                <a:latin typeface="Times New Roman" charset="0"/>
              </a:rPr>
              <a:t>UACR mg/g CR </a:t>
            </a:r>
          </a:p>
          <a:p>
            <a:pPr algn="ctr" eaLnBrk="1" hangingPunct="1"/>
            <a:r>
              <a:rPr lang="en-US" altLang="en-US" sz="2400" b="1">
                <a:solidFill>
                  <a:srgbClr val="FFFFFF"/>
                </a:solidFill>
                <a:latin typeface="Times New Roman" charset="0"/>
              </a:rPr>
              <a:t>32.7 (10.4-61.4)</a:t>
            </a:r>
          </a:p>
        </p:txBody>
      </p:sp>
      <p:sp>
        <p:nvSpPr>
          <p:cNvPr id="582662" name="Rectangle 1"/>
          <p:cNvSpPr>
            <a:spLocks noChangeArrowheads="1"/>
          </p:cNvSpPr>
          <p:nvPr/>
        </p:nvSpPr>
        <p:spPr bwMode="auto">
          <a:xfrm>
            <a:off x="5724525" y="4070350"/>
            <a:ext cx="324326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r>
              <a:rPr lang="en-US" altLang="en-US" sz="2400" b="1">
                <a:latin typeface="Times New Roman" charset="0"/>
              </a:rPr>
              <a:t>Baseline </a:t>
            </a:r>
          </a:p>
          <a:p>
            <a:pPr algn="ctr" eaLnBrk="1" hangingPunct="1"/>
            <a:r>
              <a:rPr lang="en-US" altLang="en-US" sz="2400" b="1">
                <a:latin typeface="Times New Roman" charset="0"/>
              </a:rPr>
              <a:t>GFR (ml/min/1.73 m2) </a:t>
            </a:r>
          </a:p>
          <a:p>
            <a:pPr algn="ctr" eaLnBrk="1" hangingPunct="1"/>
            <a:r>
              <a:rPr lang="en-US" altLang="en-US" sz="2400" b="1">
                <a:latin typeface="Times New Roman" charset="0"/>
              </a:rPr>
              <a:t>99.5 (95-106)</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705" name="Title 1"/>
          <p:cNvSpPr>
            <a:spLocks noGrp="1"/>
          </p:cNvSpPr>
          <p:nvPr>
            <p:ph type="title"/>
          </p:nvPr>
        </p:nvSpPr>
        <p:spPr>
          <a:xfrm>
            <a:off x="466725" y="365125"/>
            <a:ext cx="7772400" cy="1414463"/>
          </a:xfrm>
        </p:spPr>
        <p:txBody>
          <a:bodyPr/>
          <a:lstStyle/>
          <a:p>
            <a:r>
              <a:rPr lang="en-US" altLang="en-US" sz="3200" b="1"/>
              <a:t>Liraglutide Effect and Action in Diabetes: Evaluation of Cardiovascular Outcome Results  (LEADER) Trial</a:t>
            </a:r>
          </a:p>
        </p:txBody>
      </p:sp>
      <p:sp>
        <p:nvSpPr>
          <p:cNvPr id="584706" name="Content Placeholder 2"/>
          <p:cNvSpPr>
            <a:spLocks noGrp="1"/>
          </p:cNvSpPr>
          <p:nvPr>
            <p:ph idx="1"/>
          </p:nvPr>
        </p:nvSpPr>
        <p:spPr>
          <a:xfrm>
            <a:off x="685800" y="1981200"/>
            <a:ext cx="7772400" cy="3236913"/>
          </a:xfrm>
        </p:spPr>
        <p:txBody>
          <a:bodyPr/>
          <a:lstStyle/>
          <a:p>
            <a:r>
              <a:rPr lang="en-US" altLang="en-US" sz="2800" b="1">
                <a:solidFill>
                  <a:srgbClr val="FFFFFF"/>
                </a:solidFill>
              </a:rPr>
              <a:t>The primary end point was defined as the composite outcome of the first occurrence of cardiovascular death, nonfatal myocardial infarction, or nonfatal stroke (3-MACE). </a:t>
            </a:r>
          </a:p>
          <a:p>
            <a:r>
              <a:rPr lang="en-US" altLang="en-US" sz="2800" b="1">
                <a:solidFill>
                  <a:srgbClr val="FFFFFF"/>
                </a:solidFill>
              </a:rPr>
              <a:t>The trial met criteria for both non-inferiority and superiority for all three of the end-point components</a:t>
            </a:r>
          </a:p>
        </p:txBody>
      </p:sp>
      <p:sp>
        <p:nvSpPr>
          <p:cNvPr id="584707" name="TextBox 3"/>
          <p:cNvSpPr txBox="1">
            <a:spLocks noChangeArrowheads="1"/>
          </p:cNvSpPr>
          <p:nvPr/>
        </p:nvSpPr>
        <p:spPr bwMode="auto">
          <a:xfrm>
            <a:off x="485775" y="5851525"/>
            <a:ext cx="825658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en-US" b="1">
                <a:solidFill>
                  <a:srgbClr val="FFFFFF"/>
                </a:solidFill>
                <a:latin typeface="Times New Roman" charset="0"/>
              </a:rPr>
              <a:t>BREAKING NEWS: March 4, 2016.  Results will be presented at the American Diabetes Association annual meeting on June 14, 2016.</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pic>
        <p:nvPicPr>
          <p:cNvPr id="586754" name="Picture 2" descr="http://unconfirmedbreakingnews.com/wp-content/uploads/2011/09/SpongeBob-SquarePants-p3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25" y="312738"/>
            <a:ext cx="1597025"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6755" name="Title 1"/>
          <p:cNvSpPr>
            <a:spLocks noGrp="1"/>
          </p:cNvSpPr>
          <p:nvPr>
            <p:ph type="title"/>
          </p:nvPr>
        </p:nvSpPr>
        <p:spPr>
          <a:xfrm>
            <a:off x="1608138" y="414338"/>
            <a:ext cx="6065837" cy="2224087"/>
          </a:xfrm>
        </p:spPr>
        <p:txBody>
          <a:bodyPr/>
          <a:lstStyle/>
          <a:p>
            <a:r>
              <a:rPr lang="en-US" altLang="en-US" sz="3600">
                <a:solidFill>
                  <a:srgbClr val="FFFF00"/>
                </a:solidFill>
                <a:effectLst/>
                <a:latin typeface="Times New Roman" charset="0"/>
                <a:ea typeface="Times New Roman" charset="0"/>
                <a:cs typeface="Times New Roman" charset="0"/>
              </a:rPr>
              <a:t>Drugs to Treat Type 2 DM Demonstrate Reductions       in Major Adverse Cardiovascular Events   </a:t>
            </a:r>
          </a:p>
        </p:txBody>
      </p:sp>
      <p:pic>
        <p:nvPicPr>
          <p:cNvPr id="586756" name="Picture 5" descr="http://www.chucksville.com/Pages/Autumn/Extra-Paper-Boy.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88238" y="312738"/>
            <a:ext cx="1517650"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a:spLocks noChangeArrowheads="1"/>
          </p:cNvSpPr>
          <p:nvPr/>
        </p:nvSpPr>
        <p:spPr bwMode="auto">
          <a:xfrm>
            <a:off x="161925" y="4710113"/>
            <a:ext cx="8982075" cy="175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altLang="en-US" sz="3600" b="1">
                <a:latin typeface="Times New Roman" charset="0"/>
              </a:rPr>
              <a:t>How does all this play out when it comes to treating patients with type 2 DM who have chronic kidney disease?</a:t>
            </a:r>
          </a:p>
        </p:txBody>
      </p:sp>
      <p:pic>
        <p:nvPicPr>
          <p:cNvPr id="1165319" name="Picture 7" descr="https://s-media-cache-ak0.pinimg.com/236x/32/a9/b4/32a9b45a3d486e08faacc89a378b7ada.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52963" y="2713038"/>
            <a:ext cx="2247900" cy="18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5321" name="Picture 9" descr="http://www.websitesandsoundbites.com/Question_Mark_1.gif">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38350" y="2713038"/>
            <a:ext cx="2351088" cy="18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6532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1653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bwMode="auto">
          <a:xfrm>
            <a:off x="0" y="0"/>
            <a:ext cx="8901113" cy="1652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cs typeface="Arial" charset="0"/>
              </a:defRPr>
            </a:lvl2pPr>
            <a:lvl3pPr algn="ctr" rtl="0" eaLnBrk="0" fontAlgn="base" hangingPunct="0">
              <a:spcBef>
                <a:spcPct val="0"/>
              </a:spcBef>
              <a:spcAft>
                <a:spcPct val="0"/>
              </a:spcAft>
              <a:defRPr sz="4400">
                <a:solidFill>
                  <a:schemeClr val="tx2"/>
                </a:solidFill>
                <a:latin typeface="Times New Roman" pitchFamily="18" charset="0"/>
                <a:cs typeface="Arial" charset="0"/>
              </a:defRPr>
            </a:lvl3pPr>
            <a:lvl4pPr algn="ctr" rtl="0" eaLnBrk="0" fontAlgn="base" hangingPunct="0">
              <a:spcBef>
                <a:spcPct val="0"/>
              </a:spcBef>
              <a:spcAft>
                <a:spcPct val="0"/>
              </a:spcAft>
              <a:defRPr sz="4400">
                <a:solidFill>
                  <a:schemeClr val="tx2"/>
                </a:solidFill>
                <a:latin typeface="Times New Roman" pitchFamily="18" charset="0"/>
                <a:cs typeface="Arial" charset="0"/>
              </a:defRPr>
            </a:lvl4pPr>
            <a:lvl5pPr algn="ctr" rtl="0" eaLnBrk="0" fontAlgn="base" hangingPunct="0">
              <a:spcBef>
                <a:spcPct val="0"/>
              </a:spcBef>
              <a:spcAft>
                <a:spcPct val="0"/>
              </a:spcAft>
              <a:defRPr sz="4400">
                <a:solidFill>
                  <a:schemeClr val="tx2"/>
                </a:solidFill>
                <a:latin typeface="Times New Roman" pitchFamily="18" charset="0"/>
                <a:cs typeface="Arial" charset="0"/>
              </a:defRPr>
            </a:lvl5pPr>
            <a:lvl6pPr marL="457200" algn="ctr" rtl="0" fontAlgn="base">
              <a:spcBef>
                <a:spcPct val="0"/>
              </a:spcBef>
              <a:spcAft>
                <a:spcPct val="0"/>
              </a:spcAft>
              <a:defRPr sz="4400">
                <a:solidFill>
                  <a:schemeClr val="tx2"/>
                </a:solidFill>
                <a:latin typeface="Times New Roman" pitchFamily="18" charset="0"/>
                <a:cs typeface="Arial" charset="0"/>
              </a:defRPr>
            </a:lvl6pPr>
            <a:lvl7pPr marL="914400" algn="ctr" rtl="0" fontAlgn="base">
              <a:spcBef>
                <a:spcPct val="0"/>
              </a:spcBef>
              <a:spcAft>
                <a:spcPct val="0"/>
              </a:spcAft>
              <a:defRPr sz="4400">
                <a:solidFill>
                  <a:schemeClr val="tx2"/>
                </a:solidFill>
                <a:latin typeface="Times New Roman" pitchFamily="18" charset="0"/>
                <a:cs typeface="Arial" charset="0"/>
              </a:defRPr>
            </a:lvl7pPr>
            <a:lvl8pPr marL="1371600" algn="ctr" rtl="0" fontAlgn="base">
              <a:spcBef>
                <a:spcPct val="0"/>
              </a:spcBef>
              <a:spcAft>
                <a:spcPct val="0"/>
              </a:spcAft>
              <a:defRPr sz="4400">
                <a:solidFill>
                  <a:schemeClr val="tx2"/>
                </a:solidFill>
                <a:latin typeface="Times New Roman" pitchFamily="18" charset="0"/>
                <a:cs typeface="Arial" charset="0"/>
              </a:defRPr>
            </a:lvl8pPr>
            <a:lvl9pPr marL="1828800" algn="ctr" rtl="0" fontAlgn="base">
              <a:spcBef>
                <a:spcPct val="0"/>
              </a:spcBef>
              <a:spcAft>
                <a:spcPct val="0"/>
              </a:spcAft>
              <a:defRPr sz="4400">
                <a:solidFill>
                  <a:schemeClr val="tx2"/>
                </a:solidFill>
                <a:latin typeface="Times New Roman" pitchFamily="18" charset="0"/>
                <a:cs typeface="Arial" charset="0"/>
              </a:defRPr>
            </a:lvl9pPr>
          </a:lstStyle>
          <a:p>
            <a:pPr>
              <a:defRPr/>
            </a:pPr>
            <a:r>
              <a:rPr lang="en-US" altLang="en-US" b="1" kern="0" dirty="0">
                <a:solidFill>
                  <a:srgbClr val="FFFF00"/>
                </a:solidFill>
              </a:rPr>
              <a:t>Therapeutic Approaches to Treating CKD in Type 2 DM (1)</a:t>
            </a:r>
          </a:p>
        </p:txBody>
      </p:sp>
      <p:sp>
        <p:nvSpPr>
          <p:cNvPr id="5" name="Rectangle 3"/>
          <p:cNvSpPr txBox="1">
            <a:spLocks noChangeArrowheads="1"/>
          </p:cNvSpPr>
          <p:nvPr/>
        </p:nvSpPr>
        <p:spPr bwMode="auto">
          <a:xfrm>
            <a:off x="346075" y="1652588"/>
            <a:ext cx="8458200" cy="4586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457200" indent="-457200" eaLnBrk="1" hangingPunct="1">
              <a:lnSpc>
                <a:spcPct val="90000"/>
              </a:lnSpc>
              <a:defRPr/>
            </a:pPr>
            <a:r>
              <a:rPr lang="en-US" altLang="en-US" sz="2600" b="1" kern="0" dirty="0">
                <a:solidFill>
                  <a:srgbClr val="FFFFFF"/>
                </a:solidFill>
                <a:cs typeface="Times New Roman" pitchFamily="18" charset="0"/>
              </a:rPr>
              <a:t>The management of diabetic kidney disease must focuses on the treatment of hyperglycemia and hypertension with a foundation of inhibition of the Renin-Angiotensin System (RAS)</a:t>
            </a:r>
          </a:p>
          <a:p>
            <a:pPr marL="457200" indent="-457200" eaLnBrk="1" hangingPunct="1">
              <a:lnSpc>
                <a:spcPct val="90000"/>
              </a:lnSpc>
              <a:defRPr/>
            </a:pPr>
            <a:r>
              <a:rPr lang="en-US" altLang="en-US" sz="2600" b="1" kern="0" dirty="0">
                <a:solidFill>
                  <a:srgbClr val="FFFFFF"/>
                </a:solidFill>
                <a:cs typeface="Times New Roman" pitchFamily="18" charset="0"/>
              </a:rPr>
              <a:t>Intensifying the management of glycemia produces small reductions in albuminuria but have not decreased the risk of death, cardiovascular disease, or ESRD.  Risk of hypoglycemia outweighs benefit. </a:t>
            </a:r>
          </a:p>
          <a:p>
            <a:pPr marL="457200" indent="-457200" eaLnBrk="1" hangingPunct="1">
              <a:lnSpc>
                <a:spcPct val="90000"/>
              </a:lnSpc>
              <a:defRPr/>
            </a:pPr>
            <a:r>
              <a:rPr lang="en-US" altLang="en-US" sz="2600" b="1" kern="0" dirty="0">
                <a:solidFill>
                  <a:srgbClr val="FFFFFF"/>
                </a:solidFill>
                <a:cs typeface="Times New Roman" pitchFamily="18" charset="0"/>
              </a:rPr>
              <a:t>Hypertension is the #1 cause of death in the world.  JNC8 defines normal BP less than 120/80 mm/Hg so anything higher than that is unacceptable especially in patients with type 2 DM and CKD</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ChangeArrowheads="1"/>
          </p:cNvSpPr>
          <p:nvPr/>
        </p:nvSpPr>
        <p:spPr bwMode="auto">
          <a:xfrm>
            <a:off x="0" y="152400"/>
            <a:ext cx="9144000" cy="954088"/>
          </a:xfrm>
          <a:prstGeom prst="rect">
            <a:avLst/>
          </a:prstGeom>
          <a:noFill/>
          <a:ln w="9525">
            <a:noFill/>
            <a:miter lim="800000"/>
            <a:headEnd/>
            <a:tailEnd/>
          </a:ln>
        </p:spPr>
        <p:txBody>
          <a:bodyPr>
            <a:spAutoFit/>
          </a:bodyPr>
          <a:lstStyle/>
          <a:p>
            <a:pPr algn="ctr" eaLnBrk="1" hangingPunct="1">
              <a:defRPr/>
            </a:pPr>
            <a:r>
              <a:rPr lang="en-US" sz="2800" b="1" dirty="0">
                <a:solidFill>
                  <a:srgbClr val="FFFF00"/>
                </a:solidFill>
                <a:latin typeface="Times New Roman" pitchFamily="18" charset="0"/>
                <a:ea typeface="+mn-ea"/>
                <a:cs typeface="Times New Roman" pitchFamily="18" charset="0"/>
              </a:rPr>
              <a:t>Cardiovascular Mortality </a:t>
            </a:r>
            <a:r>
              <a:rPr lang="en-US" sz="2800" b="1" u="sng" dirty="0">
                <a:solidFill>
                  <a:srgbClr val="FFFF00"/>
                </a:solidFill>
                <a:latin typeface="Times New Roman" pitchFamily="18" charset="0"/>
                <a:ea typeface="+mn-ea"/>
                <a:cs typeface="Times New Roman" pitchFamily="18" charset="0"/>
              </a:rPr>
              <a:t>Doubles</a:t>
            </a:r>
            <a:r>
              <a:rPr lang="en-US" sz="2800" b="1" dirty="0">
                <a:solidFill>
                  <a:srgbClr val="FFFF00"/>
                </a:solidFill>
                <a:latin typeface="Times New Roman" pitchFamily="18" charset="0"/>
                <a:ea typeface="+mn-ea"/>
                <a:cs typeface="Times New Roman" pitchFamily="18" charset="0"/>
              </a:rPr>
              <a:t> with each 20/10mmHg Blood Pressure Increment Starting at 115/75mmHg</a:t>
            </a:r>
            <a:endParaRPr lang="en-US" sz="2800" b="1" i="1" dirty="0">
              <a:solidFill>
                <a:srgbClr val="FFFF00"/>
              </a:solidFill>
              <a:latin typeface="Times New Roman" pitchFamily="18" charset="0"/>
              <a:ea typeface="+mn-ea"/>
              <a:cs typeface="Times New Roman" pitchFamily="18" charset="0"/>
            </a:endParaRPr>
          </a:p>
        </p:txBody>
      </p:sp>
      <p:sp>
        <p:nvSpPr>
          <p:cNvPr id="75779" name="Rectangle 3"/>
          <p:cNvSpPr>
            <a:spLocks noChangeArrowheads="1"/>
          </p:cNvSpPr>
          <p:nvPr/>
        </p:nvSpPr>
        <p:spPr bwMode="auto">
          <a:xfrm>
            <a:off x="0" y="6538913"/>
            <a:ext cx="6096000" cy="314325"/>
          </a:xfrm>
          <a:prstGeom prst="rect">
            <a:avLst/>
          </a:prstGeom>
          <a:noFill/>
          <a:ln w="9525">
            <a:noFill/>
            <a:miter lim="800000"/>
            <a:headEnd/>
            <a:tailEnd/>
          </a:ln>
        </p:spPr>
        <p:txBody>
          <a:bodyPr anchor="b">
            <a:spAutoFit/>
          </a:bodyPr>
          <a:lstStyle/>
          <a:p>
            <a:pPr eaLnBrk="1" hangingPunct="1">
              <a:lnSpc>
                <a:spcPct val="90000"/>
              </a:lnSpc>
              <a:buClr>
                <a:srgbClr val="FFFF00"/>
              </a:buClr>
              <a:tabLst>
                <a:tab pos="4687888" algn="l"/>
              </a:tabLst>
              <a:defRPr/>
            </a:pPr>
            <a:r>
              <a:rPr lang="en-US" sz="1600" b="1" dirty="0">
                <a:solidFill>
                  <a:srgbClr val="FFFFFF"/>
                </a:solidFill>
                <a:latin typeface="Times New Roman" pitchFamily="18" charset="0"/>
                <a:ea typeface="+mn-ea"/>
                <a:cs typeface="Times New Roman" pitchFamily="18" charset="0"/>
              </a:rPr>
              <a:t>  Lancet 2002;360:1903-1913; JAMA 2003;289:2560-2572</a:t>
            </a:r>
          </a:p>
        </p:txBody>
      </p:sp>
      <p:sp>
        <p:nvSpPr>
          <p:cNvPr id="75780" name="Text Box 4"/>
          <p:cNvSpPr txBox="1">
            <a:spLocks noChangeArrowheads="1"/>
          </p:cNvSpPr>
          <p:nvPr/>
        </p:nvSpPr>
        <p:spPr bwMode="auto">
          <a:xfrm rot="-5400000">
            <a:off x="-584199" y="2705100"/>
            <a:ext cx="2590800" cy="955675"/>
          </a:xfrm>
          <a:prstGeom prst="rect">
            <a:avLst/>
          </a:prstGeom>
          <a:noFill/>
          <a:ln w="9525">
            <a:noFill/>
            <a:miter lim="800000"/>
            <a:headEnd/>
            <a:tailEnd/>
          </a:ln>
        </p:spPr>
        <p:txBody>
          <a:bodyPr>
            <a:spAutoFit/>
          </a:bodyPr>
          <a:lstStyle/>
          <a:p>
            <a:pPr algn="ctr" eaLnBrk="1" hangingPunct="1">
              <a:defRPr/>
            </a:pPr>
            <a:r>
              <a:rPr lang="en-US" sz="2800" b="1" dirty="0">
                <a:solidFill>
                  <a:srgbClr val="FFFFFF"/>
                </a:solidFill>
                <a:latin typeface="Times New Roman" pitchFamily="18" charset="0"/>
                <a:ea typeface="+mn-ea"/>
                <a:cs typeface="Times New Roman" pitchFamily="18" charset="0"/>
              </a:rPr>
              <a:t>Cardiovascular</a:t>
            </a:r>
          </a:p>
          <a:p>
            <a:pPr algn="ctr" eaLnBrk="1" hangingPunct="1">
              <a:defRPr/>
            </a:pPr>
            <a:r>
              <a:rPr lang="en-US" sz="2800" b="1" dirty="0">
                <a:solidFill>
                  <a:srgbClr val="FFFFFF"/>
                </a:solidFill>
                <a:latin typeface="Times New Roman" pitchFamily="18" charset="0"/>
                <a:ea typeface="+mn-ea"/>
                <a:cs typeface="Times New Roman" pitchFamily="18" charset="0"/>
              </a:rPr>
              <a:t>Mortality Risk</a:t>
            </a:r>
          </a:p>
        </p:txBody>
      </p:sp>
      <p:sp>
        <p:nvSpPr>
          <p:cNvPr id="75781" name="Text Box 5"/>
          <p:cNvSpPr txBox="1">
            <a:spLocks noChangeArrowheads="1"/>
          </p:cNvSpPr>
          <p:nvPr/>
        </p:nvSpPr>
        <p:spPr bwMode="auto">
          <a:xfrm>
            <a:off x="1670050" y="5305425"/>
            <a:ext cx="7086600" cy="461963"/>
          </a:xfrm>
          <a:prstGeom prst="rect">
            <a:avLst/>
          </a:prstGeom>
          <a:noFill/>
          <a:ln w="9525">
            <a:noFill/>
            <a:miter lim="800000"/>
            <a:headEnd/>
            <a:tailEnd/>
          </a:ln>
        </p:spPr>
        <p:txBody>
          <a:bodyPr>
            <a:spAutoFit/>
          </a:bodyPr>
          <a:lstStyle/>
          <a:p>
            <a:pPr algn="ctr" eaLnBrk="1" hangingPunct="1">
              <a:defRPr/>
            </a:pPr>
            <a:r>
              <a:rPr lang="en-US" sz="2400" b="1" dirty="0">
                <a:solidFill>
                  <a:srgbClr val="FFFFFF"/>
                </a:solidFill>
                <a:latin typeface="Times New Roman" pitchFamily="18" charset="0"/>
                <a:ea typeface="+mn-ea"/>
                <a:cs typeface="Times New Roman" pitchFamily="18" charset="0"/>
              </a:rPr>
              <a:t>Systolic/Diastolic Blood Pressure</a:t>
            </a:r>
            <a:r>
              <a:rPr lang="en-US" sz="2400" b="1" dirty="0">
                <a:solidFill>
                  <a:srgbClr val="FFFF00"/>
                </a:solidFill>
                <a:latin typeface="Times New Roman" pitchFamily="18" charset="0"/>
                <a:ea typeface="+mn-ea"/>
                <a:cs typeface="Times New Roman" pitchFamily="18" charset="0"/>
              </a:rPr>
              <a:t> </a:t>
            </a:r>
            <a:r>
              <a:rPr lang="en-US" sz="2400" b="1" dirty="0">
                <a:solidFill>
                  <a:srgbClr val="FFFFFF"/>
                </a:solidFill>
                <a:latin typeface="Times New Roman" pitchFamily="18" charset="0"/>
                <a:ea typeface="+mn-ea"/>
                <a:cs typeface="Times New Roman" pitchFamily="18" charset="0"/>
              </a:rPr>
              <a:t>(mmHg)</a:t>
            </a:r>
          </a:p>
        </p:txBody>
      </p:sp>
      <p:sp>
        <p:nvSpPr>
          <p:cNvPr id="75782" name="Rectangle 6"/>
          <p:cNvSpPr>
            <a:spLocks noChangeArrowheads="1"/>
          </p:cNvSpPr>
          <p:nvPr/>
        </p:nvSpPr>
        <p:spPr bwMode="auto">
          <a:xfrm>
            <a:off x="2066925" y="4391025"/>
            <a:ext cx="973138" cy="385763"/>
          </a:xfrm>
          <a:prstGeom prst="rect">
            <a:avLst/>
          </a:prstGeom>
          <a:gradFill rotWithShape="1">
            <a:gsLst>
              <a:gs pos="0">
                <a:srgbClr val="182F76"/>
              </a:gs>
              <a:gs pos="50000">
                <a:srgbClr val="3366FF"/>
              </a:gs>
              <a:gs pos="100000">
                <a:srgbClr val="182F76"/>
              </a:gs>
            </a:gsLst>
            <a:lin ang="0" scaled="1"/>
          </a:gradFill>
          <a:ln w="9525">
            <a:noFill/>
            <a:miter lim="800000"/>
            <a:headEnd/>
            <a:tailEnd/>
          </a:ln>
        </p:spPr>
        <p:txBody>
          <a:bodyPr/>
          <a:lstStyle/>
          <a:p>
            <a:pPr algn="ctr" eaLnBrk="1" hangingPunct="1">
              <a:defRPr/>
            </a:pPr>
            <a:endParaRPr lang="en-US" sz="2400" dirty="0">
              <a:solidFill>
                <a:srgbClr val="FFFF00"/>
              </a:solidFill>
              <a:latin typeface="Times New Roman" pitchFamily="18" charset="0"/>
              <a:ea typeface="+mn-ea"/>
            </a:endParaRPr>
          </a:p>
        </p:txBody>
      </p:sp>
      <p:sp>
        <p:nvSpPr>
          <p:cNvPr id="75783" name="Rectangle 7"/>
          <p:cNvSpPr>
            <a:spLocks noChangeArrowheads="1"/>
          </p:cNvSpPr>
          <p:nvPr/>
        </p:nvSpPr>
        <p:spPr bwMode="auto">
          <a:xfrm>
            <a:off x="3819525" y="4006850"/>
            <a:ext cx="974725" cy="769938"/>
          </a:xfrm>
          <a:prstGeom prst="rect">
            <a:avLst/>
          </a:prstGeom>
          <a:gradFill rotWithShape="1">
            <a:gsLst>
              <a:gs pos="0">
                <a:srgbClr val="182F76"/>
              </a:gs>
              <a:gs pos="50000">
                <a:srgbClr val="3366FF"/>
              </a:gs>
              <a:gs pos="100000">
                <a:srgbClr val="182F76"/>
              </a:gs>
            </a:gsLst>
            <a:lin ang="0" scaled="1"/>
          </a:gradFill>
          <a:ln w="9525">
            <a:noFill/>
            <a:miter lim="800000"/>
            <a:headEnd/>
            <a:tailEnd/>
          </a:ln>
        </p:spPr>
        <p:txBody>
          <a:bodyPr/>
          <a:lstStyle/>
          <a:p>
            <a:pPr algn="ctr" eaLnBrk="1" hangingPunct="1">
              <a:defRPr/>
            </a:pPr>
            <a:endParaRPr lang="en-US" sz="2400" dirty="0">
              <a:solidFill>
                <a:srgbClr val="FFFF00"/>
              </a:solidFill>
              <a:latin typeface="Times New Roman" pitchFamily="18" charset="0"/>
              <a:ea typeface="+mn-ea"/>
            </a:endParaRPr>
          </a:p>
        </p:txBody>
      </p:sp>
      <p:sp>
        <p:nvSpPr>
          <p:cNvPr id="75784" name="Rectangle 8"/>
          <p:cNvSpPr>
            <a:spLocks noChangeArrowheads="1"/>
          </p:cNvSpPr>
          <p:nvPr/>
        </p:nvSpPr>
        <p:spPr bwMode="auto">
          <a:xfrm>
            <a:off x="5573713" y="3225800"/>
            <a:ext cx="962025" cy="1550988"/>
          </a:xfrm>
          <a:prstGeom prst="rect">
            <a:avLst/>
          </a:prstGeom>
          <a:gradFill rotWithShape="1">
            <a:gsLst>
              <a:gs pos="0">
                <a:srgbClr val="182F76"/>
              </a:gs>
              <a:gs pos="50000">
                <a:srgbClr val="3366FF"/>
              </a:gs>
              <a:gs pos="100000">
                <a:srgbClr val="182F76"/>
              </a:gs>
            </a:gsLst>
            <a:lin ang="0" scaled="1"/>
          </a:gradFill>
          <a:ln w="9525">
            <a:noFill/>
            <a:miter lim="800000"/>
            <a:headEnd/>
            <a:tailEnd/>
          </a:ln>
        </p:spPr>
        <p:txBody>
          <a:bodyPr/>
          <a:lstStyle/>
          <a:p>
            <a:pPr algn="ctr" eaLnBrk="1" hangingPunct="1">
              <a:defRPr/>
            </a:pPr>
            <a:endParaRPr lang="en-US" sz="2400" dirty="0">
              <a:solidFill>
                <a:srgbClr val="FFFF00"/>
              </a:solidFill>
              <a:latin typeface="Times New Roman" pitchFamily="18" charset="0"/>
              <a:ea typeface="+mn-ea"/>
            </a:endParaRPr>
          </a:p>
        </p:txBody>
      </p:sp>
      <p:sp>
        <p:nvSpPr>
          <p:cNvPr id="75785" name="Rectangle 9"/>
          <p:cNvSpPr>
            <a:spLocks noChangeArrowheads="1"/>
          </p:cNvSpPr>
          <p:nvPr/>
        </p:nvSpPr>
        <p:spPr bwMode="auto">
          <a:xfrm>
            <a:off x="7315200" y="1676400"/>
            <a:ext cx="973138" cy="3100388"/>
          </a:xfrm>
          <a:prstGeom prst="rect">
            <a:avLst/>
          </a:prstGeom>
          <a:gradFill rotWithShape="1">
            <a:gsLst>
              <a:gs pos="0">
                <a:srgbClr val="182F76"/>
              </a:gs>
              <a:gs pos="50000">
                <a:srgbClr val="3366FF"/>
              </a:gs>
              <a:gs pos="100000">
                <a:srgbClr val="182F76"/>
              </a:gs>
            </a:gsLst>
            <a:lin ang="0" scaled="1"/>
          </a:gradFill>
          <a:ln w="9525">
            <a:noFill/>
            <a:miter lim="800000"/>
            <a:headEnd/>
            <a:tailEnd/>
          </a:ln>
        </p:spPr>
        <p:txBody>
          <a:bodyPr/>
          <a:lstStyle/>
          <a:p>
            <a:pPr algn="ctr" eaLnBrk="1" hangingPunct="1">
              <a:defRPr/>
            </a:pPr>
            <a:endParaRPr lang="en-US" sz="2400" dirty="0">
              <a:solidFill>
                <a:srgbClr val="FFFF00"/>
              </a:solidFill>
              <a:latin typeface="Times New Roman" pitchFamily="18" charset="0"/>
              <a:ea typeface="+mn-ea"/>
            </a:endParaRPr>
          </a:p>
        </p:txBody>
      </p:sp>
      <p:sp>
        <p:nvSpPr>
          <p:cNvPr id="75786" name="Line 10"/>
          <p:cNvSpPr>
            <a:spLocks noChangeShapeType="1"/>
          </p:cNvSpPr>
          <p:nvPr/>
        </p:nvSpPr>
        <p:spPr bwMode="auto">
          <a:xfrm>
            <a:off x="1676400" y="1676400"/>
            <a:ext cx="1588" cy="3100388"/>
          </a:xfrm>
          <a:prstGeom prst="line">
            <a:avLst/>
          </a:prstGeom>
          <a:noFill/>
          <a:ln w="9525">
            <a:solidFill>
              <a:schemeClr val="tx1"/>
            </a:solidFill>
            <a:round/>
            <a:headEnd/>
            <a:tailEnd/>
          </a:ln>
        </p:spPr>
        <p:txBody>
          <a:bodyPr/>
          <a:lstStyle/>
          <a:p>
            <a:pPr algn="ctr" eaLnBrk="1" hangingPunct="1">
              <a:defRPr/>
            </a:pPr>
            <a:endParaRPr lang="en-US" sz="2400" dirty="0">
              <a:solidFill>
                <a:srgbClr val="FFFF00"/>
              </a:solidFill>
              <a:latin typeface="Times New Roman" pitchFamily="18" charset="0"/>
              <a:ea typeface="+mn-ea"/>
            </a:endParaRPr>
          </a:p>
        </p:txBody>
      </p:sp>
      <p:sp>
        <p:nvSpPr>
          <p:cNvPr id="75787" name="Line 11"/>
          <p:cNvSpPr>
            <a:spLocks noChangeShapeType="1"/>
          </p:cNvSpPr>
          <p:nvPr/>
        </p:nvSpPr>
        <p:spPr bwMode="auto">
          <a:xfrm>
            <a:off x="1590675" y="4776788"/>
            <a:ext cx="85725" cy="1587"/>
          </a:xfrm>
          <a:prstGeom prst="line">
            <a:avLst/>
          </a:prstGeom>
          <a:noFill/>
          <a:ln w="9525">
            <a:solidFill>
              <a:srgbClr val="FFFFFF"/>
            </a:solidFill>
            <a:round/>
            <a:headEnd/>
            <a:tailEnd/>
          </a:ln>
        </p:spPr>
        <p:txBody>
          <a:bodyPr/>
          <a:lstStyle/>
          <a:p>
            <a:pPr algn="ctr" eaLnBrk="1" hangingPunct="1">
              <a:defRPr/>
            </a:pPr>
            <a:endParaRPr lang="en-US" sz="2400" dirty="0">
              <a:solidFill>
                <a:srgbClr val="FFFF00"/>
              </a:solidFill>
              <a:latin typeface="Times New Roman" pitchFamily="18" charset="0"/>
              <a:ea typeface="+mn-ea"/>
            </a:endParaRPr>
          </a:p>
        </p:txBody>
      </p:sp>
      <p:sp>
        <p:nvSpPr>
          <p:cNvPr id="75788" name="Line 12"/>
          <p:cNvSpPr>
            <a:spLocks noChangeShapeType="1"/>
          </p:cNvSpPr>
          <p:nvPr/>
        </p:nvSpPr>
        <p:spPr bwMode="auto">
          <a:xfrm>
            <a:off x="1590675" y="4391025"/>
            <a:ext cx="85725" cy="1588"/>
          </a:xfrm>
          <a:prstGeom prst="line">
            <a:avLst/>
          </a:prstGeom>
          <a:noFill/>
          <a:ln w="9525">
            <a:solidFill>
              <a:srgbClr val="FFFFFF"/>
            </a:solidFill>
            <a:round/>
            <a:headEnd/>
            <a:tailEnd/>
          </a:ln>
        </p:spPr>
        <p:txBody>
          <a:bodyPr/>
          <a:lstStyle/>
          <a:p>
            <a:pPr algn="ctr" eaLnBrk="1" hangingPunct="1">
              <a:defRPr/>
            </a:pPr>
            <a:endParaRPr lang="en-US" sz="2400" dirty="0">
              <a:solidFill>
                <a:srgbClr val="FFFF00"/>
              </a:solidFill>
              <a:latin typeface="Times New Roman" pitchFamily="18" charset="0"/>
              <a:ea typeface="+mn-ea"/>
            </a:endParaRPr>
          </a:p>
        </p:txBody>
      </p:sp>
      <p:sp>
        <p:nvSpPr>
          <p:cNvPr id="75789" name="Line 13"/>
          <p:cNvSpPr>
            <a:spLocks noChangeShapeType="1"/>
          </p:cNvSpPr>
          <p:nvPr/>
        </p:nvSpPr>
        <p:spPr bwMode="auto">
          <a:xfrm>
            <a:off x="1590675" y="4006850"/>
            <a:ext cx="85725" cy="1588"/>
          </a:xfrm>
          <a:prstGeom prst="line">
            <a:avLst/>
          </a:prstGeom>
          <a:noFill/>
          <a:ln w="9525">
            <a:solidFill>
              <a:srgbClr val="FFFFFF"/>
            </a:solidFill>
            <a:round/>
            <a:headEnd/>
            <a:tailEnd/>
          </a:ln>
        </p:spPr>
        <p:txBody>
          <a:bodyPr/>
          <a:lstStyle/>
          <a:p>
            <a:pPr algn="ctr" eaLnBrk="1" hangingPunct="1">
              <a:defRPr/>
            </a:pPr>
            <a:endParaRPr lang="en-US" sz="2400" dirty="0">
              <a:solidFill>
                <a:srgbClr val="FFFF00"/>
              </a:solidFill>
              <a:latin typeface="Times New Roman" pitchFamily="18" charset="0"/>
              <a:ea typeface="+mn-ea"/>
            </a:endParaRPr>
          </a:p>
        </p:txBody>
      </p:sp>
      <p:sp>
        <p:nvSpPr>
          <p:cNvPr id="75790" name="Line 14"/>
          <p:cNvSpPr>
            <a:spLocks noChangeShapeType="1"/>
          </p:cNvSpPr>
          <p:nvPr/>
        </p:nvSpPr>
        <p:spPr bwMode="auto">
          <a:xfrm>
            <a:off x="1590675" y="3611563"/>
            <a:ext cx="85725" cy="1587"/>
          </a:xfrm>
          <a:prstGeom prst="line">
            <a:avLst/>
          </a:prstGeom>
          <a:noFill/>
          <a:ln w="9525">
            <a:solidFill>
              <a:srgbClr val="FFFFFF"/>
            </a:solidFill>
            <a:round/>
            <a:headEnd/>
            <a:tailEnd/>
          </a:ln>
        </p:spPr>
        <p:txBody>
          <a:bodyPr/>
          <a:lstStyle/>
          <a:p>
            <a:pPr algn="ctr" eaLnBrk="1" hangingPunct="1">
              <a:defRPr/>
            </a:pPr>
            <a:endParaRPr lang="en-US" sz="2400" dirty="0">
              <a:solidFill>
                <a:srgbClr val="FFFF00"/>
              </a:solidFill>
              <a:latin typeface="Times New Roman" pitchFamily="18" charset="0"/>
              <a:ea typeface="+mn-ea"/>
            </a:endParaRPr>
          </a:p>
        </p:txBody>
      </p:sp>
      <p:sp>
        <p:nvSpPr>
          <p:cNvPr id="75791" name="Line 15"/>
          <p:cNvSpPr>
            <a:spLocks noChangeShapeType="1"/>
          </p:cNvSpPr>
          <p:nvPr/>
        </p:nvSpPr>
        <p:spPr bwMode="auto">
          <a:xfrm>
            <a:off x="1590675" y="3225800"/>
            <a:ext cx="85725" cy="1588"/>
          </a:xfrm>
          <a:prstGeom prst="line">
            <a:avLst/>
          </a:prstGeom>
          <a:noFill/>
          <a:ln w="9525">
            <a:solidFill>
              <a:srgbClr val="FFFFFF"/>
            </a:solidFill>
            <a:round/>
            <a:headEnd/>
            <a:tailEnd/>
          </a:ln>
        </p:spPr>
        <p:txBody>
          <a:bodyPr/>
          <a:lstStyle/>
          <a:p>
            <a:pPr algn="ctr" eaLnBrk="1" hangingPunct="1">
              <a:defRPr/>
            </a:pPr>
            <a:endParaRPr lang="en-US" sz="2400" dirty="0">
              <a:solidFill>
                <a:srgbClr val="FFFF00"/>
              </a:solidFill>
              <a:latin typeface="Times New Roman" pitchFamily="18" charset="0"/>
              <a:ea typeface="+mn-ea"/>
            </a:endParaRPr>
          </a:p>
        </p:txBody>
      </p:sp>
      <p:sp>
        <p:nvSpPr>
          <p:cNvPr id="75792" name="Line 16"/>
          <p:cNvSpPr>
            <a:spLocks noChangeShapeType="1"/>
          </p:cNvSpPr>
          <p:nvPr/>
        </p:nvSpPr>
        <p:spPr bwMode="auto">
          <a:xfrm>
            <a:off x="1590675" y="2841625"/>
            <a:ext cx="85725" cy="1588"/>
          </a:xfrm>
          <a:prstGeom prst="line">
            <a:avLst/>
          </a:prstGeom>
          <a:noFill/>
          <a:ln w="9525">
            <a:solidFill>
              <a:srgbClr val="FFFFFF"/>
            </a:solidFill>
            <a:round/>
            <a:headEnd/>
            <a:tailEnd/>
          </a:ln>
        </p:spPr>
        <p:txBody>
          <a:bodyPr/>
          <a:lstStyle/>
          <a:p>
            <a:pPr algn="ctr" eaLnBrk="1" hangingPunct="1">
              <a:defRPr/>
            </a:pPr>
            <a:endParaRPr lang="en-US" sz="2400" dirty="0">
              <a:solidFill>
                <a:srgbClr val="FFFF00"/>
              </a:solidFill>
              <a:latin typeface="Times New Roman" pitchFamily="18" charset="0"/>
              <a:ea typeface="+mn-ea"/>
            </a:endParaRPr>
          </a:p>
        </p:txBody>
      </p:sp>
      <p:sp>
        <p:nvSpPr>
          <p:cNvPr id="75793" name="Line 17"/>
          <p:cNvSpPr>
            <a:spLocks noChangeShapeType="1"/>
          </p:cNvSpPr>
          <p:nvPr/>
        </p:nvSpPr>
        <p:spPr bwMode="auto">
          <a:xfrm>
            <a:off x="1590675" y="2455863"/>
            <a:ext cx="85725" cy="1587"/>
          </a:xfrm>
          <a:prstGeom prst="line">
            <a:avLst/>
          </a:prstGeom>
          <a:noFill/>
          <a:ln w="9525">
            <a:solidFill>
              <a:srgbClr val="FFFFFF"/>
            </a:solidFill>
            <a:round/>
            <a:headEnd/>
            <a:tailEnd/>
          </a:ln>
        </p:spPr>
        <p:txBody>
          <a:bodyPr/>
          <a:lstStyle/>
          <a:p>
            <a:pPr algn="ctr" eaLnBrk="1" hangingPunct="1">
              <a:defRPr/>
            </a:pPr>
            <a:endParaRPr lang="en-US" sz="2400" dirty="0">
              <a:solidFill>
                <a:srgbClr val="FFFF00"/>
              </a:solidFill>
              <a:latin typeface="Times New Roman" pitchFamily="18" charset="0"/>
              <a:ea typeface="+mn-ea"/>
            </a:endParaRPr>
          </a:p>
        </p:txBody>
      </p:sp>
      <p:sp>
        <p:nvSpPr>
          <p:cNvPr id="75794" name="Line 18"/>
          <p:cNvSpPr>
            <a:spLocks noChangeShapeType="1"/>
          </p:cNvSpPr>
          <p:nvPr/>
        </p:nvSpPr>
        <p:spPr bwMode="auto">
          <a:xfrm>
            <a:off x="1590675" y="2060575"/>
            <a:ext cx="85725" cy="1588"/>
          </a:xfrm>
          <a:prstGeom prst="line">
            <a:avLst/>
          </a:prstGeom>
          <a:noFill/>
          <a:ln w="9525">
            <a:solidFill>
              <a:srgbClr val="FFFFFF"/>
            </a:solidFill>
            <a:round/>
            <a:headEnd/>
            <a:tailEnd/>
          </a:ln>
        </p:spPr>
        <p:txBody>
          <a:bodyPr/>
          <a:lstStyle/>
          <a:p>
            <a:pPr algn="ctr" eaLnBrk="1" hangingPunct="1">
              <a:defRPr/>
            </a:pPr>
            <a:endParaRPr lang="en-US" sz="2400" dirty="0">
              <a:solidFill>
                <a:srgbClr val="FFFF00"/>
              </a:solidFill>
              <a:latin typeface="Times New Roman" pitchFamily="18" charset="0"/>
              <a:ea typeface="+mn-ea"/>
            </a:endParaRPr>
          </a:p>
        </p:txBody>
      </p:sp>
      <p:sp>
        <p:nvSpPr>
          <p:cNvPr id="75795" name="Line 19"/>
          <p:cNvSpPr>
            <a:spLocks noChangeShapeType="1"/>
          </p:cNvSpPr>
          <p:nvPr/>
        </p:nvSpPr>
        <p:spPr bwMode="auto">
          <a:xfrm>
            <a:off x="1590675" y="1676400"/>
            <a:ext cx="85725" cy="1588"/>
          </a:xfrm>
          <a:prstGeom prst="line">
            <a:avLst/>
          </a:prstGeom>
          <a:noFill/>
          <a:ln w="9525">
            <a:solidFill>
              <a:srgbClr val="FFFFFF"/>
            </a:solidFill>
            <a:round/>
            <a:headEnd/>
            <a:tailEnd/>
          </a:ln>
        </p:spPr>
        <p:txBody>
          <a:bodyPr/>
          <a:lstStyle/>
          <a:p>
            <a:pPr algn="ctr" eaLnBrk="1" hangingPunct="1">
              <a:defRPr/>
            </a:pPr>
            <a:endParaRPr lang="en-US" sz="2400" dirty="0">
              <a:solidFill>
                <a:srgbClr val="FFFF00"/>
              </a:solidFill>
              <a:latin typeface="Times New Roman" pitchFamily="18" charset="0"/>
              <a:ea typeface="+mn-ea"/>
            </a:endParaRPr>
          </a:p>
        </p:txBody>
      </p:sp>
      <p:sp>
        <p:nvSpPr>
          <p:cNvPr id="75796" name="Line 20"/>
          <p:cNvSpPr>
            <a:spLocks noChangeShapeType="1"/>
          </p:cNvSpPr>
          <p:nvPr/>
        </p:nvSpPr>
        <p:spPr bwMode="auto">
          <a:xfrm>
            <a:off x="1676400" y="4776788"/>
            <a:ext cx="7002463" cy="1587"/>
          </a:xfrm>
          <a:prstGeom prst="line">
            <a:avLst/>
          </a:prstGeom>
          <a:noFill/>
          <a:ln w="9525">
            <a:solidFill>
              <a:srgbClr val="FFFFFF"/>
            </a:solidFill>
            <a:round/>
            <a:headEnd/>
            <a:tailEnd/>
          </a:ln>
        </p:spPr>
        <p:txBody>
          <a:bodyPr/>
          <a:lstStyle/>
          <a:p>
            <a:pPr algn="ctr" eaLnBrk="1" hangingPunct="1">
              <a:defRPr/>
            </a:pPr>
            <a:endParaRPr lang="en-US" sz="2400" dirty="0">
              <a:solidFill>
                <a:srgbClr val="FFFF00"/>
              </a:solidFill>
              <a:latin typeface="Times New Roman" pitchFamily="18" charset="0"/>
              <a:ea typeface="+mn-ea"/>
            </a:endParaRPr>
          </a:p>
        </p:txBody>
      </p:sp>
      <p:sp>
        <p:nvSpPr>
          <p:cNvPr id="75797" name="Line 21"/>
          <p:cNvSpPr>
            <a:spLocks noChangeShapeType="1"/>
          </p:cNvSpPr>
          <p:nvPr/>
        </p:nvSpPr>
        <p:spPr bwMode="auto">
          <a:xfrm flipV="1">
            <a:off x="1676400" y="4776788"/>
            <a:ext cx="1588" cy="66675"/>
          </a:xfrm>
          <a:prstGeom prst="line">
            <a:avLst/>
          </a:prstGeom>
          <a:noFill/>
          <a:ln w="9525">
            <a:solidFill>
              <a:srgbClr val="FFFFFF"/>
            </a:solidFill>
            <a:round/>
            <a:headEnd/>
            <a:tailEnd/>
          </a:ln>
        </p:spPr>
        <p:txBody>
          <a:bodyPr/>
          <a:lstStyle/>
          <a:p>
            <a:pPr algn="ctr" eaLnBrk="1" hangingPunct="1">
              <a:defRPr/>
            </a:pPr>
            <a:endParaRPr lang="en-US" sz="2400" dirty="0">
              <a:solidFill>
                <a:srgbClr val="FFFF00"/>
              </a:solidFill>
              <a:latin typeface="Times New Roman" pitchFamily="18" charset="0"/>
              <a:ea typeface="+mn-ea"/>
            </a:endParaRPr>
          </a:p>
        </p:txBody>
      </p:sp>
      <p:sp>
        <p:nvSpPr>
          <p:cNvPr id="75798" name="Line 22"/>
          <p:cNvSpPr>
            <a:spLocks noChangeShapeType="1"/>
          </p:cNvSpPr>
          <p:nvPr/>
        </p:nvSpPr>
        <p:spPr bwMode="auto">
          <a:xfrm flipV="1">
            <a:off x="3430588" y="4776788"/>
            <a:ext cx="1587" cy="66675"/>
          </a:xfrm>
          <a:prstGeom prst="line">
            <a:avLst/>
          </a:prstGeom>
          <a:noFill/>
          <a:ln w="9525">
            <a:solidFill>
              <a:srgbClr val="FFFFFF"/>
            </a:solidFill>
            <a:round/>
            <a:headEnd/>
            <a:tailEnd/>
          </a:ln>
        </p:spPr>
        <p:txBody>
          <a:bodyPr/>
          <a:lstStyle/>
          <a:p>
            <a:pPr algn="ctr" eaLnBrk="1" hangingPunct="1">
              <a:defRPr/>
            </a:pPr>
            <a:endParaRPr lang="en-US" sz="2400" dirty="0">
              <a:solidFill>
                <a:srgbClr val="FFFF00"/>
              </a:solidFill>
              <a:latin typeface="Times New Roman" pitchFamily="18" charset="0"/>
              <a:ea typeface="+mn-ea"/>
            </a:endParaRPr>
          </a:p>
        </p:txBody>
      </p:sp>
      <p:sp>
        <p:nvSpPr>
          <p:cNvPr id="75799" name="Line 23"/>
          <p:cNvSpPr>
            <a:spLocks noChangeShapeType="1"/>
          </p:cNvSpPr>
          <p:nvPr/>
        </p:nvSpPr>
        <p:spPr bwMode="auto">
          <a:xfrm flipV="1">
            <a:off x="5183188" y="4776788"/>
            <a:ext cx="3175" cy="66675"/>
          </a:xfrm>
          <a:prstGeom prst="line">
            <a:avLst/>
          </a:prstGeom>
          <a:noFill/>
          <a:ln w="9525">
            <a:solidFill>
              <a:srgbClr val="FFFFFF"/>
            </a:solidFill>
            <a:round/>
            <a:headEnd/>
            <a:tailEnd/>
          </a:ln>
        </p:spPr>
        <p:txBody>
          <a:bodyPr/>
          <a:lstStyle/>
          <a:p>
            <a:pPr algn="ctr" eaLnBrk="1" hangingPunct="1">
              <a:defRPr/>
            </a:pPr>
            <a:endParaRPr lang="en-US" sz="2400" dirty="0">
              <a:solidFill>
                <a:srgbClr val="FFFF00"/>
              </a:solidFill>
              <a:latin typeface="Times New Roman" pitchFamily="18" charset="0"/>
              <a:ea typeface="+mn-ea"/>
            </a:endParaRPr>
          </a:p>
        </p:txBody>
      </p:sp>
      <p:sp>
        <p:nvSpPr>
          <p:cNvPr id="75800" name="Line 24"/>
          <p:cNvSpPr>
            <a:spLocks noChangeShapeType="1"/>
          </p:cNvSpPr>
          <p:nvPr/>
        </p:nvSpPr>
        <p:spPr bwMode="auto">
          <a:xfrm flipV="1">
            <a:off x="6924675" y="4776788"/>
            <a:ext cx="1588" cy="66675"/>
          </a:xfrm>
          <a:prstGeom prst="line">
            <a:avLst/>
          </a:prstGeom>
          <a:noFill/>
          <a:ln w="9525">
            <a:solidFill>
              <a:srgbClr val="FFFFFF"/>
            </a:solidFill>
            <a:round/>
            <a:headEnd/>
            <a:tailEnd/>
          </a:ln>
        </p:spPr>
        <p:txBody>
          <a:bodyPr/>
          <a:lstStyle/>
          <a:p>
            <a:pPr algn="ctr" eaLnBrk="1" hangingPunct="1">
              <a:defRPr/>
            </a:pPr>
            <a:endParaRPr lang="en-US" sz="2400" dirty="0">
              <a:solidFill>
                <a:srgbClr val="FFFF00"/>
              </a:solidFill>
              <a:latin typeface="Times New Roman" pitchFamily="18" charset="0"/>
              <a:ea typeface="+mn-ea"/>
            </a:endParaRPr>
          </a:p>
        </p:txBody>
      </p:sp>
      <p:sp>
        <p:nvSpPr>
          <p:cNvPr id="75801" name="Line 25"/>
          <p:cNvSpPr>
            <a:spLocks noChangeShapeType="1"/>
          </p:cNvSpPr>
          <p:nvPr/>
        </p:nvSpPr>
        <p:spPr bwMode="auto">
          <a:xfrm flipV="1">
            <a:off x="8678863" y="4776788"/>
            <a:ext cx="1587" cy="66675"/>
          </a:xfrm>
          <a:prstGeom prst="line">
            <a:avLst/>
          </a:prstGeom>
          <a:noFill/>
          <a:ln w="9525">
            <a:solidFill>
              <a:srgbClr val="FFFFFF"/>
            </a:solidFill>
            <a:round/>
            <a:headEnd/>
            <a:tailEnd/>
          </a:ln>
        </p:spPr>
        <p:txBody>
          <a:bodyPr/>
          <a:lstStyle/>
          <a:p>
            <a:pPr algn="ctr" eaLnBrk="1" hangingPunct="1">
              <a:defRPr/>
            </a:pPr>
            <a:endParaRPr lang="en-US" sz="2400" dirty="0">
              <a:solidFill>
                <a:srgbClr val="FFFF00"/>
              </a:solidFill>
              <a:latin typeface="Times New Roman" pitchFamily="18" charset="0"/>
              <a:ea typeface="+mn-ea"/>
            </a:endParaRPr>
          </a:p>
        </p:txBody>
      </p:sp>
      <p:sp>
        <p:nvSpPr>
          <p:cNvPr id="75802" name="Rectangle 26"/>
          <p:cNvSpPr>
            <a:spLocks noChangeArrowheads="1"/>
          </p:cNvSpPr>
          <p:nvPr/>
        </p:nvSpPr>
        <p:spPr bwMode="auto">
          <a:xfrm>
            <a:off x="1370013" y="4651375"/>
            <a:ext cx="127000" cy="274638"/>
          </a:xfrm>
          <a:prstGeom prst="rect">
            <a:avLst/>
          </a:prstGeom>
          <a:noFill/>
          <a:ln w="9525">
            <a:noFill/>
            <a:miter lim="800000"/>
            <a:headEnd/>
            <a:tailEnd/>
          </a:ln>
        </p:spPr>
        <p:txBody>
          <a:bodyPr wrap="none" lIns="0" tIns="0" rIns="0" bIns="0">
            <a:spAutoFit/>
          </a:bodyPr>
          <a:lstStyle/>
          <a:p>
            <a:pPr eaLnBrk="1" hangingPunct="1">
              <a:defRPr/>
            </a:pPr>
            <a:r>
              <a:rPr lang="en-US" b="1" dirty="0">
                <a:solidFill>
                  <a:srgbClr val="FFFFFF"/>
                </a:solidFill>
                <a:ea typeface="+mn-ea"/>
                <a:cs typeface="Times New Roman" pitchFamily="18" charset="0"/>
              </a:rPr>
              <a:t>0</a:t>
            </a:r>
            <a:endParaRPr lang="en-US" sz="1400" b="1" dirty="0">
              <a:solidFill>
                <a:srgbClr val="FFFF00"/>
              </a:solidFill>
              <a:ea typeface="+mn-ea"/>
              <a:cs typeface="Times New Roman" pitchFamily="18" charset="0"/>
            </a:endParaRPr>
          </a:p>
        </p:txBody>
      </p:sp>
      <p:sp>
        <p:nvSpPr>
          <p:cNvPr id="75803" name="Rectangle 27"/>
          <p:cNvSpPr>
            <a:spLocks noChangeArrowheads="1"/>
          </p:cNvSpPr>
          <p:nvPr/>
        </p:nvSpPr>
        <p:spPr bwMode="auto">
          <a:xfrm>
            <a:off x="1370013" y="4265613"/>
            <a:ext cx="127000" cy="274637"/>
          </a:xfrm>
          <a:prstGeom prst="rect">
            <a:avLst/>
          </a:prstGeom>
          <a:noFill/>
          <a:ln w="9525">
            <a:noFill/>
            <a:miter lim="800000"/>
            <a:headEnd/>
            <a:tailEnd/>
          </a:ln>
        </p:spPr>
        <p:txBody>
          <a:bodyPr wrap="none" lIns="0" tIns="0" rIns="0" bIns="0">
            <a:spAutoFit/>
          </a:bodyPr>
          <a:lstStyle/>
          <a:p>
            <a:pPr eaLnBrk="1" hangingPunct="1">
              <a:defRPr/>
            </a:pPr>
            <a:r>
              <a:rPr lang="en-US" b="1" dirty="0">
                <a:solidFill>
                  <a:srgbClr val="FFFFFF"/>
                </a:solidFill>
                <a:ea typeface="+mn-ea"/>
                <a:cs typeface="Times New Roman" pitchFamily="18" charset="0"/>
              </a:rPr>
              <a:t>1</a:t>
            </a:r>
            <a:endParaRPr lang="en-US" sz="1400" b="1" dirty="0">
              <a:solidFill>
                <a:srgbClr val="FFFF00"/>
              </a:solidFill>
              <a:ea typeface="+mn-ea"/>
              <a:cs typeface="Times New Roman" pitchFamily="18" charset="0"/>
            </a:endParaRPr>
          </a:p>
        </p:txBody>
      </p:sp>
      <p:sp>
        <p:nvSpPr>
          <p:cNvPr id="75804" name="Rectangle 28"/>
          <p:cNvSpPr>
            <a:spLocks noChangeArrowheads="1"/>
          </p:cNvSpPr>
          <p:nvPr/>
        </p:nvSpPr>
        <p:spPr bwMode="auto">
          <a:xfrm>
            <a:off x="1370013" y="3881438"/>
            <a:ext cx="127000" cy="274637"/>
          </a:xfrm>
          <a:prstGeom prst="rect">
            <a:avLst/>
          </a:prstGeom>
          <a:noFill/>
          <a:ln w="9525">
            <a:noFill/>
            <a:miter lim="800000"/>
            <a:headEnd/>
            <a:tailEnd/>
          </a:ln>
        </p:spPr>
        <p:txBody>
          <a:bodyPr wrap="none" lIns="0" tIns="0" rIns="0" bIns="0">
            <a:spAutoFit/>
          </a:bodyPr>
          <a:lstStyle/>
          <a:p>
            <a:pPr eaLnBrk="1" hangingPunct="1">
              <a:defRPr/>
            </a:pPr>
            <a:r>
              <a:rPr lang="en-US" b="1" dirty="0">
                <a:solidFill>
                  <a:srgbClr val="FFFFFF"/>
                </a:solidFill>
                <a:ea typeface="+mn-ea"/>
                <a:cs typeface="Times New Roman" pitchFamily="18" charset="0"/>
              </a:rPr>
              <a:t>2</a:t>
            </a:r>
            <a:endParaRPr lang="en-US" sz="1400" b="1" dirty="0">
              <a:solidFill>
                <a:srgbClr val="FFFF00"/>
              </a:solidFill>
              <a:ea typeface="+mn-ea"/>
              <a:cs typeface="Times New Roman" pitchFamily="18" charset="0"/>
            </a:endParaRPr>
          </a:p>
        </p:txBody>
      </p:sp>
      <p:sp>
        <p:nvSpPr>
          <p:cNvPr id="75805" name="Rectangle 29"/>
          <p:cNvSpPr>
            <a:spLocks noChangeArrowheads="1"/>
          </p:cNvSpPr>
          <p:nvPr/>
        </p:nvSpPr>
        <p:spPr bwMode="auto">
          <a:xfrm>
            <a:off x="1370013" y="3486150"/>
            <a:ext cx="127000" cy="274638"/>
          </a:xfrm>
          <a:prstGeom prst="rect">
            <a:avLst/>
          </a:prstGeom>
          <a:noFill/>
          <a:ln w="9525">
            <a:noFill/>
            <a:miter lim="800000"/>
            <a:headEnd/>
            <a:tailEnd/>
          </a:ln>
        </p:spPr>
        <p:txBody>
          <a:bodyPr wrap="none" lIns="0" tIns="0" rIns="0" bIns="0">
            <a:spAutoFit/>
          </a:bodyPr>
          <a:lstStyle/>
          <a:p>
            <a:pPr eaLnBrk="1" hangingPunct="1">
              <a:defRPr/>
            </a:pPr>
            <a:r>
              <a:rPr lang="en-US" b="1" dirty="0">
                <a:solidFill>
                  <a:srgbClr val="FFFFFF"/>
                </a:solidFill>
                <a:ea typeface="+mn-ea"/>
                <a:cs typeface="Times New Roman" pitchFamily="18" charset="0"/>
              </a:rPr>
              <a:t>3</a:t>
            </a:r>
            <a:endParaRPr lang="en-US" sz="1400" b="1" dirty="0">
              <a:solidFill>
                <a:srgbClr val="FFFF00"/>
              </a:solidFill>
              <a:ea typeface="+mn-ea"/>
              <a:cs typeface="Times New Roman" pitchFamily="18" charset="0"/>
            </a:endParaRPr>
          </a:p>
        </p:txBody>
      </p:sp>
      <p:sp>
        <p:nvSpPr>
          <p:cNvPr id="75806" name="Rectangle 30"/>
          <p:cNvSpPr>
            <a:spLocks noChangeArrowheads="1"/>
          </p:cNvSpPr>
          <p:nvPr/>
        </p:nvSpPr>
        <p:spPr bwMode="auto">
          <a:xfrm>
            <a:off x="1370013" y="3100388"/>
            <a:ext cx="127000" cy="274637"/>
          </a:xfrm>
          <a:prstGeom prst="rect">
            <a:avLst/>
          </a:prstGeom>
          <a:noFill/>
          <a:ln w="9525">
            <a:noFill/>
            <a:miter lim="800000"/>
            <a:headEnd/>
            <a:tailEnd/>
          </a:ln>
        </p:spPr>
        <p:txBody>
          <a:bodyPr wrap="none" lIns="0" tIns="0" rIns="0" bIns="0">
            <a:spAutoFit/>
          </a:bodyPr>
          <a:lstStyle/>
          <a:p>
            <a:pPr eaLnBrk="1" hangingPunct="1">
              <a:defRPr/>
            </a:pPr>
            <a:r>
              <a:rPr lang="en-US" b="1" dirty="0">
                <a:solidFill>
                  <a:srgbClr val="FFFFFF"/>
                </a:solidFill>
                <a:ea typeface="+mn-ea"/>
                <a:cs typeface="Times New Roman" pitchFamily="18" charset="0"/>
              </a:rPr>
              <a:t>4</a:t>
            </a:r>
            <a:endParaRPr lang="en-US" sz="1400" b="1" dirty="0">
              <a:solidFill>
                <a:srgbClr val="FFFF00"/>
              </a:solidFill>
              <a:ea typeface="+mn-ea"/>
              <a:cs typeface="Times New Roman" pitchFamily="18" charset="0"/>
            </a:endParaRPr>
          </a:p>
        </p:txBody>
      </p:sp>
      <p:sp>
        <p:nvSpPr>
          <p:cNvPr id="75807" name="Rectangle 31"/>
          <p:cNvSpPr>
            <a:spLocks noChangeArrowheads="1"/>
          </p:cNvSpPr>
          <p:nvPr/>
        </p:nvSpPr>
        <p:spPr bwMode="auto">
          <a:xfrm>
            <a:off x="1370013" y="2716213"/>
            <a:ext cx="127000" cy="274637"/>
          </a:xfrm>
          <a:prstGeom prst="rect">
            <a:avLst/>
          </a:prstGeom>
          <a:noFill/>
          <a:ln w="9525">
            <a:noFill/>
            <a:miter lim="800000"/>
            <a:headEnd/>
            <a:tailEnd/>
          </a:ln>
        </p:spPr>
        <p:txBody>
          <a:bodyPr wrap="none" lIns="0" tIns="0" rIns="0" bIns="0">
            <a:spAutoFit/>
          </a:bodyPr>
          <a:lstStyle/>
          <a:p>
            <a:pPr eaLnBrk="1" hangingPunct="1">
              <a:defRPr/>
            </a:pPr>
            <a:r>
              <a:rPr lang="en-US" b="1" dirty="0">
                <a:solidFill>
                  <a:srgbClr val="FFFFFF"/>
                </a:solidFill>
                <a:ea typeface="+mn-ea"/>
                <a:cs typeface="Times New Roman" pitchFamily="18" charset="0"/>
              </a:rPr>
              <a:t>5</a:t>
            </a:r>
            <a:endParaRPr lang="en-US" sz="1400" b="1" dirty="0">
              <a:solidFill>
                <a:srgbClr val="FFFF00"/>
              </a:solidFill>
              <a:ea typeface="+mn-ea"/>
              <a:cs typeface="Times New Roman" pitchFamily="18" charset="0"/>
            </a:endParaRPr>
          </a:p>
        </p:txBody>
      </p:sp>
      <p:sp>
        <p:nvSpPr>
          <p:cNvPr id="75808" name="Rectangle 32"/>
          <p:cNvSpPr>
            <a:spLocks noChangeArrowheads="1"/>
          </p:cNvSpPr>
          <p:nvPr/>
        </p:nvSpPr>
        <p:spPr bwMode="auto">
          <a:xfrm>
            <a:off x="1370013" y="2330450"/>
            <a:ext cx="127000" cy="274638"/>
          </a:xfrm>
          <a:prstGeom prst="rect">
            <a:avLst/>
          </a:prstGeom>
          <a:noFill/>
          <a:ln w="9525">
            <a:noFill/>
            <a:miter lim="800000"/>
            <a:headEnd/>
            <a:tailEnd/>
          </a:ln>
        </p:spPr>
        <p:txBody>
          <a:bodyPr wrap="none" lIns="0" tIns="0" rIns="0" bIns="0">
            <a:spAutoFit/>
          </a:bodyPr>
          <a:lstStyle/>
          <a:p>
            <a:pPr eaLnBrk="1" hangingPunct="1">
              <a:defRPr/>
            </a:pPr>
            <a:r>
              <a:rPr lang="en-US" b="1" dirty="0">
                <a:solidFill>
                  <a:srgbClr val="FFFFFF"/>
                </a:solidFill>
                <a:ea typeface="+mn-ea"/>
                <a:cs typeface="Times New Roman" pitchFamily="18" charset="0"/>
              </a:rPr>
              <a:t>6</a:t>
            </a:r>
            <a:endParaRPr lang="en-US" sz="1400" b="1" dirty="0">
              <a:solidFill>
                <a:srgbClr val="FFFF00"/>
              </a:solidFill>
              <a:ea typeface="+mn-ea"/>
              <a:cs typeface="Times New Roman" pitchFamily="18" charset="0"/>
            </a:endParaRPr>
          </a:p>
        </p:txBody>
      </p:sp>
      <p:sp>
        <p:nvSpPr>
          <p:cNvPr id="75809" name="Rectangle 33"/>
          <p:cNvSpPr>
            <a:spLocks noChangeArrowheads="1"/>
          </p:cNvSpPr>
          <p:nvPr/>
        </p:nvSpPr>
        <p:spPr bwMode="auto">
          <a:xfrm>
            <a:off x="1370013" y="1936750"/>
            <a:ext cx="127000" cy="274638"/>
          </a:xfrm>
          <a:prstGeom prst="rect">
            <a:avLst/>
          </a:prstGeom>
          <a:noFill/>
          <a:ln w="9525">
            <a:noFill/>
            <a:miter lim="800000"/>
            <a:headEnd/>
            <a:tailEnd/>
          </a:ln>
        </p:spPr>
        <p:txBody>
          <a:bodyPr wrap="none" lIns="0" tIns="0" rIns="0" bIns="0">
            <a:spAutoFit/>
          </a:bodyPr>
          <a:lstStyle/>
          <a:p>
            <a:pPr eaLnBrk="1" hangingPunct="1">
              <a:defRPr/>
            </a:pPr>
            <a:r>
              <a:rPr lang="en-US" b="1" dirty="0">
                <a:solidFill>
                  <a:srgbClr val="FFFFFF"/>
                </a:solidFill>
                <a:ea typeface="+mn-ea"/>
                <a:cs typeface="Times New Roman" pitchFamily="18" charset="0"/>
              </a:rPr>
              <a:t>7</a:t>
            </a:r>
            <a:endParaRPr lang="en-US" sz="1400" b="1" dirty="0">
              <a:solidFill>
                <a:srgbClr val="FFFF00"/>
              </a:solidFill>
              <a:ea typeface="+mn-ea"/>
              <a:cs typeface="Times New Roman" pitchFamily="18" charset="0"/>
            </a:endParaRPr>
          </a:p>
        </p:txBody>
      </p:sp>
      <p:sp>
        <p:nvSpPr>
          <p:cNvPr id="75810" name="Rectangle 34"/>
          <p:cNvSpPr>
            <a:spLocks noChangeArrowheads="1"/>
          </p:cNvSpPr>
          <p:nvPr/>
        </p:nvSpPr>
        <p:spPr bwMode="auto">
          <a:xfrm>
            <a:off x="1370013" y="1550988"/>
            <a:ext cx="127000" cy="274637"/>
          </a:xfrm>
          <a:prstGeom prst="rect">
            <a:avLst/>
          </a:prstGeom>
          <a:noFill/>
          <a:ln w="9525">
            <a:noFill/>
            <a:miter lim="800000"/>
            <a:headEnd/>
            <a:tailEnd/>
          </a:ln>
        </p:spPr>
        <p:txBody>
          <a:bodyPr wrap="none" lIns="0" tIns="0" rIns="0" bIns="0">
            <a:spAutoFit/>
          </a:bodyPr>
          <a:lstStyle/>
          <a:p>
            <a:pPr eaLnBrk="1" hangingPunct="1">
              <a:defRPr/>
            </a:pPr>
            <a:r>
              <a:rPr lang="en-US" b="1" dirty="0">
                <a:solidFill>
                  <a:srgbClr val="FFFFFF"/>
                </a:solidFill>
                <a:ea typeface="+mn-ea"/>
                <a:cs typeface="Times New Roman" pitchFamily="18" charset="0"/>
              </a:rPr>
              <a:t>8</a:t>
            </a:r>
            <a:endParaRPr lang="en-US" sz="1400" b="1" dirty="0">
              <a:solidFill>
                <a:srgbClr val="FFFF00"/>
              </a:solidFill>
              <a:ea typeface="+mn-ea"/>
              <a:cs typeface="Times New Roman" pitchFamily="18" charset="0"/>
            </a:endParaRPr>
          </a:p>
        </p:txBody>
      </p:sp>
      <p:sp>
        <p:nvSpPr>
          <p:cNvPr id="75811" name="Rectangle 35"/>
          <p:cNvSpPr>
            <a:spLocks noChangeArrowheads="1"/>
          </p:cNvSpPr>
          <p:nvPr/>
        </p:nvSpPr>
        <p:spPr bwMode="auto">
          <a:xfrm>
            <a:off x="2189163" y="4978400"/>
            <a:ext cx="776287" cy="304800"/>
          </a:xfrm>
          <a:prstGeom prst="rect">
            <a:avLst/>
          </a:prstGeom>
          <a:noFill/>
          <a:ln w="9525">
            <a:noFill/>
            <a:miter lim="800000"/>
            <a:headEnd/>
            <a:tailEnd/>
          </a:ln>
        </p:spPr>
        <p:txBody>
          <a:bodyPr wrap="none" lIns="0" tIns="0" rIns="0" bIns="0">
            <a:spAutoFit/>
          </a:bodyPr>
          <a:lstStyle/>
          <a:p>
            <a:pPr eaLnBrk="1" hangingPunct="1">
              <a:defRPr/>
            </a:pPr>
            <a:r>
              <a:rPr lang="en-US" sz="2000" b="1" dirty="0">
                <a:solidFill>
                  <a:srgbClr val="FFFF00"/>
                </a:solidFill>
                <a:ea typeface="+mn-ea"/>
                <a:cs typeface="Times New Roman" pitchFamily="18" charset="0"/>
              </a:rPr>
              <a:t>115/75</a:t>
            </a:r>
          </a:p>
        </p:txBody>
      </p:sp>
      <p:sp>
        <p:nvSpPr>
          <p:cNvPr id="75812" name="Rectangle 36"/>
          <p:cNvSpPr>
            <a:spLocks noChangeArrowheads="1"/>
          </p:cNvSpPr>
          <p:nvPr/>
        </p:nvSpPr>
        <p:spPr bwMode="auto">
          <a:xfrm>
            <a:off x="3943350" y="4978400"/>
            <a:ext cx="776288" cy="304800"/>
          </a:xfrm>
          <a:prstGeom prst="rect">
            <a:avLst/>
          </a:prstGeom>
          <a:noFill/>
          <a:ln w="9525">
            <a:noFill/>
            <a:miter lim="800000"/>
            <a:headEnd/>
            <a:tailEnd/>
          </a:ln>
        </p:spPr>
        <p:txBody>
          <a:bodyPr wrap="none" lIns="0" tIns="0" rIns="0" bIns="0">
            <a:spAutoFit/>
          </a:bodyPr>
          <a:lstStyle/>
          <a:p>
            <a:pPr eaLnBrk="1" hangingPunct="1">
              <a:defRPr/>
            </a:pPr>
            <a:r>
              <a:rPr lang="en-US" sz="2000" b="1" dirty="0">
                <a:solidFill>
                  <a:srgbClr val="FFFFFF"/>
                </a:solidFill>
                <a:ea typeface="+mn-ea"/>
                <a:cs typeface="Times New Roman" pitchFamily="18" charset="0"/>
              </a:rPr>
              <a:t>135/85</a:t>
            </a:r>
          </a:p>
        </p:txBody>
      </p:sp>
      <p:sp>
        <p:nvSpPr>
          <p:cNvPr id="75813" name="Rectangle 37"/>
          <p:cNvSpPr>
            <a:spLocks noChangeArrowheads="1"/>
          </p:cNvSpPr>
          <p:nvPr/>
        </p:nvSpPr>
        <p:spPr bwMode="auto">
          <a:xfrm>
            <a:off x="5681663" y="4978400"/>
            <a:ext cx="776287" cy="304800"/>
          </a:xfrm>
          <a:prstGeom prst="rect">
            <a:avLst/>
          </a:prstGeom>
          <a:noFill/>
          <a:ln w="9525">
            <a:noFill/>
            <a:miter lim="800000"/>
            <a:headEnd/>
            <a:tailEnd/>
          </a:ln>
        </p:spPr>
        <p:txBody>
          <a:bodyPr wrap="none" lIns="0" tIns="0" rIns="0" bIns="0">
            <a:spAutoFit/>
          </a:bodyPr>
          <a:lstStyle/>
          <a:p>
            <a:pPr eaLnBrk="1" hangingPunct="1">
              <a:defRPr/>
            </a:pPr>
            <a:r>
              <a:rPr lang="en-US" sz="2000" b="1" dirty="0">
                <a:solidFill>
                  <a:srgbClr val="FFFF00"/>
                </a:solidFill>
                <a:ea typeface="+mn-ea"/>
                <a:cs typeface="Times New Roman" pitchFamily="18" charset="0"/>
              </a:rPr>
              <a:t>155/95</a:t>
            </a:r>
          </a:p>
        </p:txBody>
      </p:sp>
      <p:sp>
        <p:nvSpPr>
          <p:cNvPr id="75814" name="Rectangle 38"/>
          <p:cNvSpPr>
            <a:spLocks noChangeArrowheads="1"/>
          </p:cNvSpPr>
          <p:nvPr/>
        </p:nvSpPr>
        <p:spPr bwMode="auto">
          <a:xfrm>
            <a:off x="7391400" y="4978400"/>
            <a:ext cx="917575" cy="304800"/>
          </a:xfrm>
          <a:prstGeom prst="rect">
            <a:avLst/>
          </a:prstGeom>
          <a:noFill/>
          <a:ln w="9525">
            <a:noFill/>
            <a:miter lim="800000"/>
            <a:headEnd/>
            <a:tailEnd/>
          </a:ln>
        </p:spPr>
        <p:txBody>
          <a:bodyPr wrap="none" lIns="0" tIns="0" rIns="0" bIns="0">
            <a:spAutoFit/>
          </a:bodyPr>
          <a:lstStyle/>
          <a:p>
            <a:pPr eaLnBrk="1" hangingPunct="1">
              <a:defRPr/>
            </a:pPr>
            <a:r>
              <a:rPr lang="en-US" sz="2000" b="1" dirty="0">
                <a:solidFill>
                  <a:srgbClr val="FFFFFF"/>
                </a:solidFill>
                <a:ea typeface="+mn-ea"/>
                <a:cs typeface="Times New Roman" pitchFamily="18" charset="0"/>
              </a:rPr>
              <a:t>175/105</a:t>
            </a:r>
          </a:p>
        </p:txBody>
      </p:sp>
      <p:sp>
        <p:nvSpPr>
          <p:cNvPr id="75815" name="Line 39"/>
          <p:cNvSpPr>
            <a:spLocks noChangeShapeType="1"/>
          </p:cNvSpPr>
          <p:nvPr/>
        </p:nvSpPr>
        <p:spPr bwMode="auto">
          <a:xfrm>
            <a:off x="1676400" y="4392613"/>
            <a:ext cx="6996113" cy="0"/>
          </a:xfrm>
          <a:prstGeom prst="line">
            <a:avLst/>
          </a:prstGeom>
          <a:noFill/>
          <a:ln w="9525">
            <a:solidFill>
              <a:srgbClr val="FFFFFF"/>
            </a:solidFill>
            <a:prstDash val="dash"/>
            <a:round/>
            <a:headEnd/>
            <a:tailEnd/>
          </a:ln>
        </p:spPr>
        <p:txBody>
          <a:bodyPr/>
          <a:lstStyle/>
          <a:p>
            <a:pPr algn="ctr" eaLnBrk="1" hangingPunct="1">
              <a:defRPr/>
            </a:pPr>
            <a:endParaRPr lang="en-US" sz="2400" dirty="0">
              <a:solidFill>
                <a:srgbClr val="FFFF00"/>
              </a:solidFill>
              <a:latin typeface="Times New Roman" pitchFamily="18" charset="0"/>
              <a:ea typeface="+mn-ea"/>
            </a:endParaRPr>
          </a:p>
        </p:txBody>
      </p:sp>
      <p:sp>
        <p:nvSpPr>
          <p:cNvPr id="75816" name="Text Box 41"/>
          <p:cNvSpPr txBox="1">
            <a:spLocks noChangeArrowheads="1"/>
          </p:cNvSpPr>
          <p:nvPr/>
        </p:nvSpPr>
        <p:spPr bwMode="auto">
          <a:xfrm>
            <a:off x="2203450" y="3792538"/>
            <a:ext cx="692150" cy="579437"/>
          </a:xfrm>
          <a:prstGeom prst="rect">
            <a:avLst/>
          </a:prstGeom>
          <a:noFill/>
          <a:ln w="9525">
            <a:noFill/>
            <a:miter lim="800000"/>
            <a:headEnd/>
            <a:tailEnd/>
          </a:ln>
        </p:spPr>
        <p:txBody>
          <a:bodyPr>
            <a:spAutoFit/>
          </a:bodyPr>
          <a:lstStyle/>
          <a:p>
            <a:pPr eaLnBrk="1" hangingPunct="1">
              <a:defRPr/>
            </a:pPr>
            <a:r>
              <a:rPr lang="en-US" sz="3200" b="1" dirty="0">
                <a:solidFill>
                  <a:srgbClr val="FFFF00"/>
                </a:solidFill>
                <a:latin typeface="Times New Roman" pitchFamily="18" charset="0"/>
                <a:ea typeface="+mn-ea"/>
              </a:rPr>
              <a:t>1.0</a:t>
            </a:r>
          </a:p>
        </p:txBody>
      </p:sp>
      <p:sp>
        <p:nvSpPr>
          <p:cNvPr id="75817" name="Text Box 42"/>
          <p:cNvSpPr txBox="1">
            <a:spLocks noChangeArrowheads="1"/>
          </p:cNvSpPr>
          <p:nvPr/>
        </p:nvSpPr>
        <p:spPr bwMode="auto">
          <a:xfrm>
            <a:off x="3956050" y="3411538"/>
            <a:ext cx="692150" cy="579437"/>
          </a:xfrm>
          <a:prstGeom prst="rect">
            <a:avLst/>
          </a:prstGeom>
          <a:noFill/>
          <a:ln w="9525">
            <a:noFill/>
            <a:miter lim="800000"/>
            <a:headEnd/>
            <a:tailEnd/>
          </a:ln>
        </p:spPr>
        <p:txBody>
          <a:bodyPr wrap="none">
            <a:spAutoFit/>
          </a:bodyPr>
          <a:lstStyle/>
          <a:p>
            <a:pPr eaLnBrk="1" hangingPunct="1">
              <a:defRPr/>
            </a:pPr>
            <a:r>
              <a:rPr lang="en-US" sz="3200" b="1" dirty="0">
                <a:solidFill>
                  <a:srgbClr val="FFFF00"/>
                </a:solidFill>
                <a:latin typeface="Times New Roman" pitchFamily="18" charset="0"/>
                <a:ea typeface="+mn-ea"/>
              </a:rPr>
              <a:t>2.0</a:t>
            </a:r>
          </a:p>
        </p:txBody>
      </p:sp>
      <p:sp>
        <p:nvSpPr>
          <p:cNvPr id="75818" name="Text Box 43"/>
          <p:cNvSpPr txBox="1">
            <a:spLocks noChangeArrowheads="1"/>
          </p:cNvSpPr>
          <p:nvPr/>
        </p:nvSpPr>
        <p:spPr bwMode="auto">
          <a:xfrm>
            <a:off x="5708650" y="2649538"/>
            <a:ext cx="692150" cy="579437"/>
          </a:xfrm>
          <a:prstGeom prst="rect">
            <a:avLst/>
          </a:prstGeom>
          <a:noFill/>
          <a:ln w="9525">
            <a:noFill/>
            <a:miter lim="800000"/>
            <a:headEnd/>
            <a:tailEnd/>
          </a:ln>
        </p:spPr>
        <p:txBody>
          <a:bodyPr>
            <a:spAutoFit/>
          </a:bodyPr>
          <a:lstStyle/>
          <a:p>
            <a:pPr eaLnBrk="1" hangingPunct="1">
              <a:defRPr/>
            </a:pPr>
            <a:r>
              <a:rPr lang="en-US" sz="3200" b="1" dirty="0">
                <a:solidFill>
                  <a:srgbClr val="FFFF00"/>
                </a:solidFill>
                <a:latin typeface="Times New Roman" pitchFamily="18" charset="0"/>
                <a:ea typeface="+mn-ea"/>
              </a:rPr>
              <a:t>4.0</a:t>
            </a:r>
          </a:p>
        </p:txBody>
      </p:sp>
      <p:sp>
        <p:nvSpPr>
          <p:cNvPr id="75819" name="Text Box 44"/>
          <p:cNvSpPr txBox="1">
            <a:spLocks noChangeArrowheads="1"/>
          </p:cNvSpPr>
          <p:nvPr/>
        </p:nvSpPr>
        <p:spPr bwMode="auto">
          <a:xfrm>
            <a:off x="7620000" y="1143000"/>
            <a:ext cx="692150" cy="579438"/>
          </a:xfrm>
          <a:prstGeom prst="rect">
            <a:avLst/>
          </a:prstGeom>
          <a:noFill/>
          <a:ln w="9525">
            <a:noFill/>
            <a:miter lim="800000"/>
            <a:headEnd/>
            <a:tailEnd/>
          </a:ln>
        </p:spPr>
        <p:txBody>
          <a:bodyPr>
            <a:spAutoFit/>
          </a:bodyPr>
          <a:lstStyle/>
          <a:p>
            <a:pPr eaLnBrk="1" hangingPunct="1">
              <a:defRPr/>
            </a:pPr>
            <a:r>
              <a:rPr lang="en-US" sz="3200" b="1" dirty="0">
                <a:solidFill>
                  <a:srgbClr val="FFFF00"/>
                </a:solidFill>
                <a:latin typeface="Times New Roman" pitchFamily="18" charset="0"/>
                <a:ea typeface="+mn-ea"/>
              </a:rPr>
              <a:t>8.0</a:t>
            </a:r>
          </a:p>
        </p:txBody>
      </p:sp>
      <p:sp>
        <p:nvSpPr>
          <p:cNvPr id="1419309" name="Text Box 45"/>
          <p:cNvSpPr txBox="1">
            <a:spLocks noChangeArrowheads="1"/>
          </p:cNvSpPr>
          <p:nvPr/>
        </p:nvSpPr>
        <p:spPr bwMode="auto">
          <a:xfrm>
            <a:off x="3651250" y="2116138"/>
            <a:ext cx="1219200" cy="1190625"/>
          </a:xfrm>
          <a:prstGeom prst="rect">
            <a:avLst/>
          </a:prstGeom>
          <a:noFill/>
          <a:ln w="9525">
            <a:noFill/>
            <a:miter lim="800000"/>
            <a:headEnd/>
            <a:tailEnd/>
          </a:ln>
        </p:spPr>
        <p:txBody>
          <a:bodyPr>
            <a:spAutoFit/>
          </a:bodyPr>
          <a:lstStyle/>
          <a:p>
            <a:pPr algn="ctr" eaLnBrk="1" hangingPunct="1">
              <a:defRPr/>
            </a:pPr>
            <a:r>
              <a:rPr lang="en-US" sz="3600" b="1" dirty="0">
                <a:solidFill>
                  <a:srgbClr val="00CC99"/>
                </a:solidFill>
                <a:latin typeface="Times New Roman" pitchFamily="18" charset="0"/>
                <a:ea typeface="+mn-ea"/>
              </a:rPr>
              <a:t>JNC </a:t>
            </a:r>
          </a:p>
          <a:p>
            <a:pPr algn="ctr" eaLnBrk="1" hangingPunct="1">
              <a:defRPr/>
            </a:pPr>
            <a:r>
              <a:rPr lang="en-US" sz="3600" b="1" dirty="0">
                <a:solidFill>
                  <a:srgbClr val="00CC99"/>
                </a:solidFill>
                <a:latin typeface="Times New Roman" pitchFamily="18" charset="0"/>
                <a:ea typeface="+mn-ea"/>
              </a:rPr>
              <a:t>Goal</a:t>
            </a:r>
          </a:p>
        </p:txBody>
      </p:sp>
      <p:sp>
        <p:nvSpPr>
          <p:cNvPr id="75821" name="Rectangle 3"/>
          <p:cNvSpPr>
            <a:spLocks noChangeArrowheads="1"/>
          </p:cNvSpPr>
          <p:nvPr/>
        </p:nvSpPr>
        <p:spPr bwMode="auto">
          <a:xfrm>
            <a:off x="0" y="5943600"/>
            <a:ext cx="9144000" cy="369888"/>
          </a:xfrm>
          <a:prstGeom prst="rect">
            <a:avLst/>
          </a:prstGeom>
          <a:noFill/>
          <a:ln w="9525">
            <a:noFill/>
            <a:miter lim="800000"/>
            <a:headEnd/>
            <a:tailEnd/>
          </a:ln>
        </p:spPr>
        <p:txBody>
          <a:bodyPr anchor="b">
            <a:spAutoFit/>
          </a:bodyPr>
          <a:lstStyle/>
          <a:p>
            <a:pPr algn="ctr" eaLnBrk="1" hangingPunct="1">
              <a:lnSpc>
                <a:spcPct val="90000"/>
              </a:lnSpc>
              <a:buClr>
                <a:srgbClr val="FFFF00"/>
              </a:buClr>
              <a:tabLst>
                <a:tab pos="4687888" algn="l"/>
              </a:tabLst>
              <a:defRPr/>
            </a:pPr>
            <a:r>
              <a:rPr lang="en-US" sz="2000" b="1" i="1" dirty="0">
                <a:solidFill>
                  <a:srgbClr val="FFFFFF"/>
                </a:solidFill>
                <a:latin typeface="Times New Roman" pitchFamily="18" charset="0"/>
                <a:ea typeface="+mn-ea"/>
                <a:cs typeface="Times New Roman" pitchFamily="18" charset="0"/>
              </a:rPr>
              <a:t>Individuals aged 40-70 years, starting at blood pressure 115/75 mmHg</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19309"/>
                                        </p:tgtEl>
                                        <p:attrNameLst>
                                          <p:attrName>style.visibility</p:attrName>
                                        </p:attrNameLst>
                                      </p:cBhvr>
                                      <p:to>
                                        <p:strVal val="visible"/>
                                      </p:to>
                                    </p:set>
                                    <p:anim calcmode="lin" valueType="num">
                                      <p:cBhvr additive="base">
                                        <p:cTn id="7" dur="500" fill="hold"/>
                                        <p:tgtEl>
                                          <p:spTgt spid="1419309"/>
                                        </p:tgtEl>
                                        <p:attrNameLst>
                                          <p:attrName>ppt_x</p:attrName>
                                        </p:attrNameLst>
                                      </p:cBhvr>
                                      <p:tavLst>
                                        <p:tav tm="0">
                                          <p:val>
                                            <p:strVal val="#ppt_x"/>
                                          </p:val>
                                        </p:tav>
                                        <p:tav tm="100000">
                                          <p:val>
                                            <p:strVal val="#ppt_x"/>
                                          </p:val>
                                        </p:tav>
                                      </p:tavLst>
                                    </p:anim>
                                    <p:anim calcmode="lin" valueType="num">
                                      <p:cBhvr additive="base">
                                        <p:cTn id="8" dur="500" fill="hold"/>
                                        <p:tgtEl>
                                          <p:spTgt spid="141930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9309"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2897" name="Rectangle 2"/>
          <p:cNvSpPr>
            <a:spLocks noGrp="1" noChangeArrowheads="1"/>
          </p:cNvSpPr>
          <p:nvPr>
            <p:ph type="title"/>
          </p:nvPr>
        </p:nvSpPr>
        <p:spPr>
          <a:xfrm>
            <a:off x="0" y="152400"/>
            <a:ext cx="9144000" cy="1066800"/>
          </a:xfrm>
        </p:spPr>
        <p:txBody>
          <a:bodyPr/>
          <a:lstStyle/>
          <a:p>
            <a:pPr eaLnBrk="1" hangingPunct="1"/>
            <a:r>
              <a:rPr lang="en-US" altLang="en-US" sz="3400" b="1"/>
              <a:t>Increased Cardiovascular Mortality in Type 2 Diabetes Even at Systolic BP &lt;120 mmHg</a:t>
            </a:r>
          </a:p>
        </p:txBody>
      </p:sp>
      <p:sp>
        <p:nvSpPr>
          <p:cNvPr id="78851" name="Text Box 3"/>
          <p:cNvSpPr txBox="1">
            <a:spLocks noChangeArrowheads="1"/>
          </p:cNvSpPr>
          <p:nvPr/>
        </p:nvSpPr>
        <p:spPr bwMode="auto">
          <a:xfrm>
            <a:off x="152400" y="3048000"/>
            <a:ext cx="1981200" cy="1311275"/>
          </a:xfrm>
          <a:prstGeom prst="rect">
            <a:avLst/>
          </a:prstGeom>
          <a:noFill/>
          <a:ln w="19050">
            <a:noFill/>
            <a:miter lim="800000"/>
            <a:headEnd type="none" w="sm" len="med"/>
            <a:tailEnd/>
          </a:ln>
        </p:spPr>
        <p:txBody>
          <a:bodyPr>
            <a:spAutoFit/>
          </a:bodyPr>
          <a:lstStyle/>
          <a:p>
            <a:pPr algn="ctr">
              <a:defRPr/>
            </a:pPr>
            <a:r>
              <a:rPr lang="en-US" sz="2000" b="1" dirty="0">
                <a:solidFill>
                  <a:srgbClr val="FFFFFF"/>
                </a:solidFill>
                <a:latin typeface="Times New Roman" pitchFamily="18" charset="0"/>
                <a:ea typeface="+mn-ea"/>
              </a:rPr>
              <a:t>Cardiovascular</a:t>
            </a:r>
            <a:br>
              <a:rPr lang="en-US" sz="2000" b="1" dirty="0">
                <a:solidFill>
                  <a:srgbClr val="FFFFFF"/>
                </a:solidFill>
                <a:latin typeface="Times New Roman" pitchFamily="18" charset="0"/>
                <a:ea typeface="+mn-ea"/>
              </a:rPr>
            </a:br>
            <a:r>
              <a:rPr lang="en-US" sz="2000" b="1" dirty="0">
                <a:solidFill>
                  <a:srgbClr val="FFFFFF"/>
                </a:solidFill>
                <a:latin typeface="Times New Roman" pitchFamily="18" charset="0"/>
                <a:ea typeface="+mn-ea"/>
              </a:rPr>
              <a:t>Mortality</a:t>
            </a:r>
            <a:br>
              <a:rPr lang="en-US" sz="2000" b="1" dirty="0">
                <a:solidFill>
                  <a:srgbClr val="FFFFFF"/>
                </a:solidFill>
                <a:latin typeface="Times New Roman" pitchFamily="18" charset="0"/>
                <a:ea typeface="+mn-ea"/>
              </a:rPr>
            </a:br>
            <a:r>
              <a:rPr lang="en-US" sz="2000" b="1" dirty="0">
                <a:solidFill>
                  <a:srgbClr val="FFFFFF"/>
                </a:solidFill>
                <a:latin typeface="Times New Roman" pitchFamily="18" charset="0"/>
                <a:ea typeface="+mn-ea"/>
              </a:rPr>
              <a:t>Rate/10,000</a:t>
            </a:r>
            <a:br>
              <a:rPr lang="en-US" sz="2000" b="1" dirty="0">
                <a:solidFill>
                  <a:srgbClr val="FFFFFF"/>
                </a:solidFill>
                <a:latin typeface="Times New Roman" pitchFamily="18" charset="0"/>
                <a:ea typeface="+mn-ea"/>
              </a:rPr>
            </a:br>
            <a:r>
              <a:rPr lang="en-US" sz="2000" b="1" dirty="0">
                <a:solidFill>
                  <a:srgbClr val="FFFFFF"/>
                </a:solidFill>
                <a:latin typeface="Times New Roman" pitchFamily="18" charset="0"/>
                <a:ea typeface="+mn-ea"/>
              </a:rPr>
              <a:t>person-yrs</a:t>
            </a:r>
          </a:p>
        </p:txBody>
      </p:sp>
      <p:sp>
        <p:nvSpPr>
          <p:cNvPr id="78852" name="Rectangle 4"/>
          <p:cNvSpPr>
            <a:spLocks noChangeArrowheads="1"/>
          </p:cNvSpPr>
          <p:nvPr/>
        </p:nvSpPr>
        <p:spPr bwMode="blackWhite">
          <a:xfrm>
            <a:off x="2652713" y="4835525"/>
            <a:ext cx="422275" cy="161925"/>
          </a:xfrm>
          <a:prstGeom prst="rect">
            <a:avLst/>
          </a:prstGeom>
          <a:solidFill>
            <a:srgbClr val="FFFF00"/>
          </a:solidFill>
          <a:ln w="9525">
            <a:solidFill>
              <a:schemeClr val="bg2"/>
            </a:solidFill>
            <a:miter lim="800000"/>
            <a:headEnd type="none" w="sm" len="med"/>
            <a:tailEnd/>
          </a:ln>
        </p:spPr>
        <p:txBody>
          <a:bodyPr wrap="none" anchor="ctr"/>
          <a:lstStyle/>
          <a:p>
            <a:pPr algn="ctr" eaLnBrk="1" hangingPunct="1">
              <a:defRPr/>
            </a:pPr>
            <a:endParaRPr lang="en-US" sz="2400" dirty="0">
              <a:solidFill>
                <a:srgbClr val="FFFF00"/>
              </a:solidFill>
              <a:latin typeface="Times New Roman" pitchFamily="18" charset="0"/>
              <a:ea typeface="+mn-ea"/>
            </a:endParaRPr>
          </a:p>
        </p:txBody>
      </p:sp>
      <p:sp>
        <p:nvSpPr>
          <p:cNvPr id="78853" name="Rectangle 5"/>
          <p:cNvSpPr>
            <a:spLocks noChangeArrowheads="1"/>
          </p:cNvSpPr>
          <p:nvPr/>
        </p:nvSpPr>
        <p:spPr bwMode="auto">
          <a:xfrm>
            <a:off x="3084513" y="4292600"/>
            <a:ext cx="422275" cy="704850"/>
          </a:xfrm>
          <a:prstGeom prst="rect">
            <a:avLst/>
          </a:prstGeom>
          <a:solidFill>
            <a:srgbClr val="3399FF"/>
          </a:solidFill>
          <a:ln w="9525">
            <a:solidFill>
              <a:schemeClr val="bg2"/>
            </a:solidFill>
            <a:miter lim="800000"/>
            <a:headEnd type="none" w="sm" len="med"/>
            <a:tailEnd/>
          </a:ln>
        </p:spPr>
        <p:txBody>
          <a:bodyPr wrap="none" anchor="ctr"/>
          <a:lstStyle/>
          <a:p>
            <a:pPr algn="ctr">
              <a:spcBef>
                <a:spcPct val="50000"/>
              </a:spcBef>
              <a:defRPr/>
            </a:pPr>
            <a:endParaRPr lang="en-US" sz="1600" dirty="0">
              <a:solidFill>
                <a:srgbClr val="FFFF00"/>
              </a:solidFill>
              <a:ea typeface="+mn-ea"/>
            </a:endParaRPr>
          </a:p>
        </p:txBody>
      </p:sp>
      <p:sp>
        <p:nvSpPr>
          <p:cNvPr id="78854" name="Rectangle 6"/>
          <p:cNvSpPr>
            <a:spLocks noChangeArrowheads="1"/>
          </p:cNvSpPr>
          <p:nvPr/>
        </p:nvSpPr>
        <p:spPr bwMode="auto">
          <a:xfrm>
            <a:off x="4125913" y="4121150"/>
            <a:ext cx="422275" cy="876300"/>
          </a:xfrm>
          <a:prstGeom prst="rect">
            <a:avLst/>
          </a:prstGeom>
          <a:solidFill>
            <a:srgbClr val="3399FF"/>
          </a:solidFill>
          <a:ln w="9525">
            <a:solidFill>
              <a:schemeClr val="bg2"/>
            </a:solidFill>
            <a:miter lim="800000"/>
            <a:headEnd type="none" w="sm" len="med"/>
            <a:tailEnd/>
          </a:ln>
        </p:spPr>
        <p:txBody>
          <a:bodyPr wrap="none" anchor="ctr"/>
          <a:lstStyle/>
          <a:p>
            <a:pPr algn="ctr" eaLnBrk="1" hangingPunct="1">
              <a:defRPr/>
            </a:pPr>
            <a:endParaRPr lang="en-US" sz="2400" dirty="0">
              <a:solidFill>
                <a:srgbClr val="FFFF00"/>
              </a:solidFill>
              <a:latin typeface="Times New Roman" pitchFamily="18" charset="0"/>
              <a:ea typeface="+mn-ea"/>
            </a:endParaRPr>
          </a:p>
        </p:txBody>
      </p:sp>
      <p:sp>
        <p:nvSpPr>
          <p:cNvPr id="78855" name="Rectangle 7"/>
          <p:cNvSpPr>
            <a:spLocks noChangeArrowheads="1"/>
          </p:cNvSpPr>
          <p:nvPr/>
        </p:nvSpPr>
        <p:spPr bwMode="blackWhite">
          <a:xfrm>
            <a:off x="3694113" y="4768850"/>
            <a:ext cx="422275" cy="228600"/>
          </a:xfrm>
          <a:prstGeom prst="rect">
            <a:avLst/>
          </a:prstGeom>
          <a:solidFill>
            <a:srgbClr val="FFFF00"/>
          </a:solidFill>
          <a:ln w="9525">
            <a:solidFill>
              <a:schemeClr val="bg2"/>
            </a:solidFill>
            <a:miter lim="800000"/>
            <a:headEnd type="none" w="sm" len="med"/>
            <a:tailEnd/>
          </a:ln>
        </p:spPr>
        <p:txBody>
          <a:bodyPr wrap="none" anchor="ctr"/>
          <a:lstStyle/>
          <a:p>
            <a:pPr algn="ctr" eaLnBrk="1" hangingPunct="1">
              <a:defRPr/>
            </a:pPr>
            <a:endParaRPr lang="en-US" sz="2400" dirty="0">
              <a:solidFill>
                <a:srgbClr val="FFFF00"/>
              </a:solidFill>
              <a:latin typeface="Times New Roman" pitchFamily="18" charset="0"/>
              <a:ea typeface="+mn-ea"/>
            </a:endParaRPr>
          </a:p>
        </p:txBody>
      </p:sp>
      <p:sp>
        <p:nvSpPr>
          <p:cNvPr id="78856" name="Rectangle 8"/>
          <p:cNvSpPr>
            <a:spLocks noChangeArrowheads="1"/>
          </p:cNvSpPr>
          <p:nvPr/>
        </p:nvSpPr>
        <p:spPr bwMode="blackWhite">
          <a:xfrm>
            <a:off x="4735513" y="4521200"/>
            <a:ext cx="422275" cy="476250"/>
          </a:xfrm>
          <a:prstGeom prst="rect">
            <a:avLst/>
          </a:prstGeom>
          <a:solidFill>
            <a:srgbClr val="FFFF00"/>
          </a:solidFill>
          <a:ln w="9525">
            <a:solidFill>
              <a:schemeClr val="bg2"/>
            </a:solidFill>
            <a:miter lim="800000"/>
            <a:headEnd type="none" w="sm" len="med"/>
            <a:tailEnd/>
          </a:ln>
        </p:spPr>
        <p:txBody>
          <a:bodyPr wrap="none" anchor="ctr"/>
          <a:lstStyle/>
          <a:p>
            <a:pPr algn="ctr" eaLnBrk="1" hangingPunct="1">
              <a:defRPr/>
            </a:pPr>
            <a:endParaRPr lang="en-US" sz="2400" dirty="0">
              <a:solidFill>
                <a:srgbClr val="FFFF00"/>
              </a:solidFill>
              <a:latin typeface="Times New Roman" pitchFamily="18" charset="0"/>
              <a:ea typeface="+mn-ea"/>
            </a:endParaRPr>
          </a:p>
        </p:txBody>
      </p:sp>
      <p:sp>
        <p:nvSpPr>
          <p:cNvPr id="78857" name="Rectangle 9"/>
          <p:cNvSpPr>
            <a:spLocks noChangeArrowheads="1"/>
          </p:cNvSpPr>
          <p:nvPr/>
        </p:nvSpPr>
        <p:spPr bwMode="auto">
          <a:xfrm>
            <a:off x="5167313" y="3511550"/>
            <a:ext cx="422275" cy="1485900"/>
          </a:xfrm>
          <a:prstGeom prst="rect">
            <a:avLst/>
          </a:prstGeom>
          <a:solidFill>
            <a:srgbClr val="3399FF"/>
          </a:solidFill>
          <a:ln w="9525">
            <a:solidFill>
              <a:schemeClr val="bg2"/>
            </a:solidFill>
            <a:miter lim="800000"/>
            <a:headEnd type="none" w="sm" len="med"/>
            <a:tailEnd/>
          </a:ln>
        </p:spPr>
        <p:txBody>
          <a:bodyPr wrap="none" anchor="ctr"/>
          <a:lstStyle/>
          <a:p>
            <a:pPr algn="ctr" eaLnBrk="1" hangingPunct="1">
              <a:defRPr/>
            </a:pPr>
            <a:endParaRPr lang="en-US" sz="2400" dirty="0">
              <a:solidFill>
                <a:srgbClr val="FFFF00"/>
              </a:solidFill>
              <a:latin typeface="Times New Roman" pitchFamily="18" charset="0"/>
              <a:ea typeface="+mn-ea"/>
            </a:endParaRPr>
          </a:p>
        </p:txBody>
      </p:sp>
      <p:sp>
        <p:nvSpPr>
          <p:cNvPr id="78858" name="Rectangle 10"/>
          <p:cNvSpPr>
            <a:spLocks noChangeArrowheads="1"/>
          </p:cNvSpPr>
          <p:nvPr/>
        </p:nvSpPr>
        <p:spPr bwMode="blackWhite">
          <a:xfrm>
            <a:off x="5784850" y="4235450"/>
            <a:ext cx="423863" cy="762000"/>
          </a:xfrm>
          <a:prstGeom prst="rect">
            <a:avLst/>
          </a:prstGeom>
          <a:solidFill>
            <a:srgbClr val="FFFF00"/>
          </a:solidFill>
          <a:ln w="9525">
            <a:solidFill>
              <a:schemeClr val="bg2"/>
            </a:solidFill>
            <a:miter lim="800000"/>
            <a:headEnd type="none" w="sm" len="med"/>
            <a:tailEnd/>
          </a:ln>
        </p:spPr>
        <p:txBody>
          <a:bodyPr wrap="none" anchor="ctr"/>
          <a:lstStyle/>
          <a:p>
            <a:pPr algn="ctr" eaLnBrk="1" hangingPunct="1">
              <a:defRPr/>
            </a:pPr>
            <a:endParaRPr lang="en-US" sz="2400" dirty="0">
              <a:solidFill>
                <a:srgbClr val="FFFF00"/>
              </a:solidFill>
              <a:latin typeface="Times New Roman" pitchFamily="18" charset="0"/>
              <a:ea typeface="+mn-ea"/>
            </a:endParaRPr>
          </a:p>
        </p:txBody>
      </p:sp>
      <p:sp>
        <p:nvSpPr>
          <p:cNvPr id="78859" name="Rectangle 11"/>
          <p:cNvSpPr>
            <a:spLocks noChangeArrowheads="1"/>
          </p:cNvSpPr>
          <p:nvPr/>
        </p:nvSpPr>
        <p:spPr bwMode="auto">
          <a:xfrm>
            <a:off x="6216650" y="2806700"/>
            <a:ext cx="423863" cy="2190750"/>
          </a:xfrm>
          <a:prstGeom prst="rect">
            <a:avLst/>
          </a:prstGeom>
          <a:solidFill>
            <a:srgbClr val="3399FF"/>
          </a:solidFill>
          <a:ln w="9525">
            <a:solidFill>
              <a:schemeClr val="bg2"/>
            </a:solidFill>
            <a:miter lim="800000"/>
            <a:headEnd type="none" w="sm" len="med"/>
            <a:tailEnd/>
          </a:ln>
        </p:spPr>
        <p:txBody>
          <a:bodyPr wrap="none" anchor="ctr"/>
          <a:lstStyle/>
          <a:p>
            <a:pPr algn="ctr" eaLnBrk="1" hangingPunct="1">
              <a:defRPr/>
            </a:pPr>
            <a:endParaRPr lang="en-US" sz="2400" dirty="0">
              <a:solidFill>
                <a:srgbClr val="FFFF00"/>
              </a:solidFill>
              <a:latin typeface="Times New Roman" pitchFamily="18" charset="0"/>
              <a:ea typeface="+mn-ea"/>
            </a:endParaRPr>
          </a:p>
        </p:txBody>
      </p:sp>
      <p:sp>
        <p:nvSpPr>
          <p:cNvPr id="78860" name="Rectangle 12"/>
          <p:cNvSpPr>
            <a:spLocks noChangeArrowheads="1"/>
          </p:cNvSpPr>
          <p:nvPr/>
        </p:nvSpPr>
        <p:spPr bwMode="auto">
          <a:xfrm>
            <a:off x="7265988" y="2892425"/>
            <a:ext cx="423862" cy="2105025"/>
          </a:xfrm>
          <a:prstGeom prst="rect">
            <a:avLst/>
          </a:prstGeom>
          <a:solidFill>
            <a:srgbClr val="3399FF"/>
          </a:solidFill>
          <a:ln w="9525">
            <a:solidFill>
              <a:schemeClr val="bg2"/>
            </a:solidFill>
            <a:miter lim="800000"/>
            <a:headEnd type="none" w="sm" len="med"/>
            <a:tailEnd/>
          </a:ln>
        </p:spPr>
        <p:txBody>
          <a:bodyPr wrap="none" anchor="ctr"/>
          <a:lstStyle/>
          <a:p>
            <a:pPr algn="ctr">
              <a:spcBef>
                <a:spcPct val="50000"/>
              </a:spcBef>
              <a:defRPr/>
            </a:pPr>
            <a:endParaRPr lang="en-US" sz="1600" dirty="0">
              <a:solidFill>
                <a:srgbClr val="FFFF00"/>
              </a:solidFill>
              <a:ea typeface="+mn-ea"/>
            </a:endParaRPr>
          </a:p>
        </p:txBody>
      </p:sp>
      <p:sp>
        <p:nvSpPr>
          <p:cNvPr id="78861" name="Rectangle 13"/>
          <p:cNvSpPr>
            <a:spLocks noChangeArrowheads="1"/>
          </p:cNvSpPr>
          <p:nvPr/>
        </p:nvSpPr>
        <p:spPr bwMode="blackWhite">
          <a:xfrm>
            <a:off x="6834188" y="3844925"/>
            <a:ext cx="423862" cy="1152525"/>
          </a:xfrm>
          <a:prstGeom prst="rect">
            <a:avLst/>
          </a:prstGeom>
          <a:solidFill>
            <a:srgbClr val="FFFF00"/>
          </a:solidFill>
          <a:ln w="9525">
            <a:solidFill>
              <a:schemeClr val="bg2"/>
            </a:solidFill>
            <a:miter lim="800000"/>
            <a:headEnd type="none" w="sm" len="med"/>
            <a:tailEnd/>
          </a:ln>
        </p:spPr>
        <p:txBody>
          <a:bodyPr wrap="none" anchor="ctr"/>
          <a:lstStyle/>
          <a:p>
            <a:pPr algn="ctr" eaLnBrk="1" hangingPunct="1">
              <a:defRPr/>
            </a:pPr>
            <a:endParaRPr lang="en-US" sz="2400" dirty="0">
              <a:solidFill>
                <a:srgbClr val="FFFF00"/>
              </a:solidFill>
              <a:latin typeface="Times New Roman" pitchFamily="18" charset="0"/>
              <a:ea typeface="+mn-ea"/>
            </a:endParaRPr>
          </a:p>
        </p:txBody>
      </p:sp>
      <p:sp>
        <p:nvSpPr>
          <p:cNvPr id="78862" name="Rectangle 14"/>
          <p:cNvSpPr>
            <a:spLocks noChangeArrowheads="1"/>
          </p:cNvSpPr>
          <p:nvPr/>
        </p:nvSpPr>
        <p:spPr bwMode="auto">
          <a:xfrm>
            <a:off x="8313738" y="1670050"/>
            <a:ext cx="423862" cy="3327400"/>
          </a:xfrm>
          <a:prstGeom prst="rect">
            <a:avLst/>
          </a:prstGeom>
          <a:solidFill>
            <a:srgbClr val="3399FF"/>
          </a:solidFill>
          <a:ln w="9525">
            <a:solidFill>
              <a:schemeClr val="bg2"/>
            </a:solidFill>
            <a:miter lim="800000"/>
            <a:headEnd type="none" w="sm" len="med"/>
            <a:tailEnd/>
          </a:ln>
        </p:spPr>
        <p:txBody>
          <a:bodyPr wrap="none" anchor="ctr"/>
          <a:lstStyle/>
          <a:p>
            <a:pPr algn="ctr" eaLnBrk="1" hangingPunct="1">
              <a:defRPr/>
            </a:pPr>
            <a:endParaRPr lang="en-US" sz="2400" dirty="0">
              <a:solidFill>
                <a:srgbClr val="FFFF00"/>
              </a:solidFill>
              <a:latin typeface="Times New Roman" pitchFamily="18" charset="0"/>
              <a:ea typeface="+mn-ea"/>
            </a:endParaRPr>
          </a:p>
        </p:txBody>
      </p:sp>
      <p:sp>
        <p:nvSpPr>
          <p:cNvPr id="78863" name="Rectangle 15"/>
          <p:cNvSpPr>
            <a:spLocks noChangeArrowheads="1"/>
          </p:cNvSpPr>
          <p:nvPr/>
        </p:nvSpPr>
        <p:spPr bwMode="blackWhite">
          <a:xfrm>
            <a:off x="7881938" y="3219450"/>
            <a:ext cx="423862" cy="1778000"/>
          </a:xfrm>
          <a:prstGeom prst="rect">
            <a:avLst/>
          </a:prstGeom>
          <a:solidFill>
            <a:srgbClr val="FFFF00"/>
          </a:solidFill>
          <a:ln w="9525">
            <a:solidFill>
              <a:schemeClr val="bg2"/>
            </a:solidFill>
            <a:miter lim="800000"/>
            <a:headEnd type="none" w="sm" len="med"/>
            <a:tailEnd/>
          </a:ln>
        </p:spPr>
        <p:txBody>
          <a:bodyPr wrap="none" anchor="ctr"/>
          <a:lstStyle/>
          <a:p>
            <a:pPr algn="ctr" eaLnBrk="1" hangingPunct="1">
              <a:defRPr/>
            </a:pPr>
            <a:endParaRPr lang="en-US" sz="2400" dirty="0">
              <a:solidFill>
                <a:srgbClr val="FFFF00"/>
              </a:solidFill>
              <a:latin typeface="Times New Roman" pitchFamily="18" charset="0"/>
              <a:ea typeface="+mn-ea"/>
            </a:endParaRPr>
          </a:p>
        </p:txBody>
      </p:sp>
      <p:sp>
        <p:nvSpPr>
          <p:cNvPr id="78864" name="Rectangle 16"/>
          <p:cNvSpPr>
            <a:spLocks noChangeArrowheads="1"/>
          </p:cNvSpPr>
          <p:nvPr/>
        </p:nvSpPr>
        <p:spPr bwMode="blackWhite">
          <a:xfrm>
            <a:off x="2790825" y="1689100"/>
            <a:ext cx="157163" cy="177800"/>
          </a:xfrm>
          <a:prstGeom prst="rect">
            <a:avLst/>
          </a:prstGeom>
          <a:solidFill>
            <a:srgbClr val="FFFF00"/>
          </a:solidFill>
          <a:ln w="9525">
            <a:solidFill>
              <a:schemeClr val="bg2"/>
            </a:solidFill>
            <a:miter lim="800000"/>
            <a:headEnd type="none" w="sm" len="med"/>
            <a:tailEnd/>
          </a:ln>
        </p:spPr>
        <p:txBody>
          <a:bodyPr wrap="none" anchor="ctr"/>
          <a:lstStyle/>
          <a:p>
            <a:pPr algn="ctr" eaLnBrk="1" hangingPunct="1">
              <a:defRPr/>
            </a:pPr>
            <a:endParaRPr lang="en-US" sz="2400" dirty="0">
              <a:solidFill>
                <a:srgbClr val="FFFF00"/>
              </a:solidFill>
              <a:latin typeface="Times New Roman" pitchFamily="18" charset="0"/>
              <a:ea typeface="+mn-ea"/>
            </a:endParaRPr>
          </a:p>
        </p:txBody>
      </p:sp>
      <p:sp>
        <p:nvSpPr>
          <p:cNvPr id="78865" name="Rectangle 17"/>
          <p:cNvSpPr>
            <a:spLocks noChangeArrowheads="1"/>
          </p:cNvSpPr>
          <p:nvPr/>
        </p:nvSpPr>
        <p:spPr bwMode="auto">
          <a:xfrm>
            <a:off x="2787650" y="2133600"/>
            <a:ext cx="152400" cy="177800"/>
          </a:xfrm>
          <a:prstGeom prst="rect">
            <a:avLst/>
          </a:prstGeom>
          <a:solidFill>
            <a:srgbClr val="3399FF"/>
          </a:solidFill>
          <a:ln w="9525">
            <a:solidFill>
              <a:schemeClr val="bg2"/>
            </a:solidFill>
            <a:miter lim="800000"/>
            <a:headEnd type="none" w="sm" len="med"/>
            <a:tailEnd/>
          </a:ln>
        </p:spPr>
        <p:txBody>
          <a:bodyPr wrap="none" anchor="ctr"/>
          <a:lstStyle/>
          <a:p>
            <a:pPr algn="ctr" eaLnBrk="1" hangingPunct="1">
              <a:defRPr/>
            </a:pPr>
            <a:endParaRPr lang="en-US" sz="2400" dirty="0">
              <a:solidFill>
                <a:srgbClr val="FFFF00"/>
              </a:solidFill>
              <a:latin typeface="Times New Roman" pitchFamily="18" charset="0"/>
              <a:ea typeface="+mn-ea"/>
            </a:endParaRPr>
          </a:p>
        </p:txBody>
      </p:sp>
      <p:sp>
        <p:nvSpPr>
          <p:cNvPr id="78866" name="Text Box 18"/>
          <p:cNvSpPr txBox="1">
            <a:spLocks noChangeArrowheads="1"/>
          </p:cNvSpPr>
          <p:nvPr/>
        </p:nvSpPr>
        <p:spPr bwMode="auto">
          <a:xfrm>
            <a:off x="2514600" y="5334000"/>
            <a:ext cx="6248400" cy="579438"/>
          </a:xfrm>
          <a:prstGeom prst="rect">
            <a:avLst/>
          </a:prstGeom>
          <a:noFill/>
          <a:ln w="19050">
            <a:noFill/>
            <a:miter lim="800000"/>
            <a:headEnd type="none" w="sm" len="med"/>
            <a:tailEnd/>
          </a:ln>
        </p:spPr>
        <p:txBody>
          <a:bodyPr>
            <a:spAutoFit/>
          </a:bodyPr>
          <a:lstStyle/>
          <a:p>
            <a:pPr algn="ctr">
              <a:defRPr/>
            </a:pPr>
            <a:r>
              <a:rPr lang="en-US" sz="2800" b="1" dirty="0">
                <a:solidFill>
                  <a:srgbClr val="FFFFFF"/>
                </a:solidFill>
                <a:ea typeface="+mn-ea"/>
              </a:rPr>
              <a:t>   </a:t>
            </a:r>
            <a:r>
              <a:rPr lang="en-US" sz="3200" b="1" dirty="0">
                <a:solidFill>
                  <a:srgbClr val="FFFFFF"/>
                </a:solidFill>
                <a:latin typeface="Times New Roman" pitchFamily="18" charset="0"/>
                <a:ea typeface="+mn-ea"/>
              </a:rPr>
              <a:t>Systolic Blood Pressure (mmHg)</a:t>
            </a:r>
          </a:p>
        </p:txBody>
      </p:sp>
      <p:sp>
        <p:nvSpPr>
          <p:cNvPr id="78867" name="Text Box 19"/>
          <p:cNvSpPr txBox="1">
            <a:spLocks noChangeArrowheads="1"/>
          </p:cNvSpPr>
          <p:nvPr/>
        </p:nvSpPr>
        <p:spPr bwMode="auto">
          <a:xfrm>
            <a:off x="2971800" y="1524000"/>
            <a:ext cx="3016250" cy="457200"/>
          </a:xfrm>
          <a:prstGeom prst="rect">
            <a:avLst/>
          </a:prstGeom>
          <a:noFill/>
          <a:ln w="19050">
            <a:noFill/>
            <a:miter lim="800000"/>
            <a:headEnd type="none" w="sm" len="med"/>
            <a:tailEnd/>
          </a:ln>
        </p:spPr>
        <p:txBody>
          <a:bodyPr>
            <a:spAutoFit/>
          </a:bodyPr>
          <a:lstStyle/>
          <a:p>
            <a:pPr>
              <a:defRPr/>
            </a:pPr>
            <a:r>
              <a:rPr lang="en-US" sz="2400" b="1" dirty="0">
                <a:solidFill>
                  <a:srgbClr val="FFFFFF"/>
                </a:solidFill>
                <a:latin typeface="Times New Roman" pitchFamily="18" charset="0"/>
                <a:ea typeface="+mn-ea"/>
              </a:rPr>
              <a:t>Non-diabetes patients</a:t>
            </a:r>
          </a:p>
        </p:txBody>
      </p:sp>
      <p:sp>
        <p:nvSpPr>
          <p:cNvPr id="78868" name="Text Box 20"/>
          <p:cNvSpPr txBox="1">
            <a:spLocks noChangeArrowheads="1"/>
          </p:cNvSpPr>
          <p:nvPr/>
        </p:nvSpPr>
        <p:spPr bwMode="auto">
          <a:xfrm>
            <a:off x="2971800" y="1981200"/>
            <a:ext cx="3473450" cy="457200"/>
          </a:xfrm>
          <a:prstGeom prst="rect">
            <a:avLst/>
          </a:prstGeom>
          <a:noFill/>
          <a:ln w="19050">
            <a:noFill/>
            <a:miter lim="800000"/>
            <a:headEnd type="none" w="sm" len="med"/>
            <a:tailEnd/>
          </a:ln>
        </p:spPr>
        <p:txBody>
          <a:bodyPr>
            <a:spAutoFit/>
          </a:bodyPr>
          <a:lstStyle/>
          <a:p>
            <a:pPr>
              <a:defRPr/>
            </a:pPr>
            <a:r>
              <a:rPr lang="en-US" sz="2400" b="1" dirty="0">
                <a:solidFill>
                  <a:srgbClr val="FFFFFF"/>
                </a:solidFill>
                <a:latin typeface="Times New Roman" pitchFamily="18" charset="0"/>
                <a:ea typeface="+mn-ea"/>
              </a:rPr>
              <a:t>Type 2 diabetes patients</a:t>
            </a:r>
          </a:p>
        </p:txBody>
      </p:sp>
      <p:sp>
        <p:nvSpPr>
          <p:cNvPr id="78869" name="Text Box 21"/>
          <p:cNvSpPr txBox="1">
            <a:spLocks noChangeArrowheads="1"/>
          </p:cNvSpPr>
          <p:nvPr/>
        </p:nvSpPr>
        <p:spPr bwMode="auto">
          <a:xfrm>
            <a:off x="1693863" y="1414463"/>
            <a:ext cx="649287" cy="366712"/>
          </a:xfrm>
          <a:prstGeom prst="rect">
            <a:avLst/>
          </a:prstGeom>
          <a:noFill/>
          <a:ln w="19050">
            <a:noFill/>
            <a:miter lim="800000"/>
            <a:headEnd type="none" w="sm" len="med"/>
            <a:tailEnd/>
          </a:ln>
        </p:spPr>
        <p:txBody>
          <a:bodyPr>
            <a:spAutoFit/>
          </a:bodyPr>
          <a:lstStyle/>
          <a:p>
            <a:pPr algn="r">
              <a:defRPr/>
            </a:pPr>
            <a:r>
              <a:rPr lang="en-US" b="1" dirty="0">
                <a:solidFill>
                  <a:srgbClr val="FFFF00"/>
                </a:solidFill>
                <a:ea typeface="+mn-ea"/>
              </a:rPr>
              <a:t>250</a:t>
            </a:r>
          </a:p>
        </p:txBody>
      </p:sp>
      <p:sp>
        <p:nvSpPr>
          <p:cNvPr id="78870" name="Text Box 22"/>
          <p:cNvSpPr txBox="1">
            <a:spLocks noChangeArrowheads="1"/>
          </p:cNvSpPr>
          <p:nvPr/>
        </p:nvSpPr>
        <p:spPr bwMode="auto">
          <a:xfrm>
            <a:off x="1693863" y="2108200"/>
            <a:ext cx="649287" cy="366713"/>
          </a:xfrm>
          <a:prstGeom prst="rect">
            <a:avLst/>
          </a:prstGeom>
          <a:noFill/>
          <a:ln w="19050">
            <a:noFill/>
            <a:miter lim="800000"/>
            <a:headEnd type="none" w="sm" len="med"/>
            <a:tailEnd/>
          </a:ln>
        </p:spPr>
        <p:txBody>
          <a:bodyPr>
            <a:spAutoFit/>
          </a:bodyPr>
          <a:lstStyle/>
          <a:p>
            <a:pPr algn="r">
              <a:defRPr/>
            </a:pPr>
            <a:r>
              <a:rPr lang="en-US" b="1" dirty="0">
                <a:solidFill>
                  <a:srgbClr val="FFFF00"/>
                </a:solidFill>
                <a:ea typeface="+mn-ea"/>
              </a:rPr>
              <a:t>200</a:t>
            </a:r>
          </a:p>
        </p:txBody>
      </p:sp>
      <p:sp>
        <p:nvSpPr>
          <p:cNvPr id="78871" name="Text Box 23"/>
          <p:cNvSpPr txBox="1">
            <a:spLocks noChangeArrowheads="1"/>
          </p:cNvSpPr>
          <p:nvPr/>
        </p:nvSpPr>
        <p:spPr bwMode="auto">
          <a:xfrm>
            <a:off x="1693863" y="2803525"/>
            <a:ext cx="649287" cy="366713"/>
          </a:xfrm>
          <a:prstGeom prst="rect">
            <a:avLst/>
          </a:prstGeom>
          <a:noFill/>
          <a:ln w="19050">
            <a:noFill/>
            <a:miter lim="800000"/>
            <a:headEnd type="none" w="sm" len="med"/>
            <a:tailEnd/>
          </a:ln>
        </p:spPr>
        <p:txBody>
          <a:bodyPr>
            <a:spAutoFit/>
          </a:bodyPr>
          <a:lstStyle/>
          <a:p>
            <a:pPr algn="r">
              <a:defRPr/>
            </a:pPr>
            <a:r>
              <a:rPr lang="en-US" b="1" dirty="0">
                <a:solidFill>
                  <a:srgbClr val="FFFF00"/>
                </a:solidFill>
                <a:ea typeface="+mn-ea"/>
              </a:rPr>
              <a:t>150</a:t>
            </a:r>
          </a:p>
        </p:txBody>
      </p:sp>
      <p:sp>
        <p:nvSpPr>
          <p:cNvPr id="78872" name="Text Box 24"/>
          <p:cNvSpPr txBox="1">
            <a:spLocks noChangeArrowheads="1"/>
          </p:cNvSpPr>
          <p:nvPr/>
        </p:nvSpPr>
        <p:spPr bwMode="auto">
          <a:xfrm>
            <a:off x="1693863" y="3497263"/>
            <a:ext cx="649287" cy="366712"/>
          </a:xfrm>
          <a:prstGeom prst="rect">
            <a:avLst/>
          </a:prstGeom>
          <a:noFill/>
          <a:ln w="19050">
            <a:noFill/>
            <a:miter lim="800000"/>
            <a:headEnd type="none" w="sm" len="med"/>
            <a:tailEnd/>
          </a:ln>
        </p:spPr>
        <p:txBody>
          <a:bodyPr>
            <a:spAutoFit/>
          </a:bodyPr>
          <a:lstStyle/>
          <a:p>
            <a:pPr algn="r">
              <a:defRPr/>
            </a:pPr>
            <a:r>
              <a:rPr lang="en-US" b="1" dirty="0">
                <a:solidFill>
                  <a:srgbClr val="FFFF00"/>
                </a:solidFill>
                <a:ea typeface="+mn-ea"/>
              </a:rPr>
              <a:t>100</a:t>
            </a:r>
          </a:p>
        </p:txBody>
      </p:sp>
      <p:sp>
        <p:nvSpPr>
          <p:cNvPr id="78873" name="Text Box 25"/>
          <p:cNvSpPr txBox="1">
            <a:spLocks noChangeArrowheads="1"/>
          </p:cNvSpPr>
          <p:nvPr/>
        </p:nvSpPr>
        <p:spPr bwMode="auto">
          <a:xfrm>
            <a:off x="1693863" y="4192588"/>
            <a:ext cx="649287" cy="366712"/>
          </a:xfrm>
          <a:prstGeom prst="rect">
            <a:avLst/>
          </a:prstGeom>
          <a:noFill/>
          <a:ln w="19050">
            <a:noFill/>
            <a:miter lim="800000"/>
            <a:headEnd type="none" w="sm" len="med"/>
            <a:tailEnd/>
          </a:ln>
        </p:spPr>
        <p:txBody>
          <a:bodyPr>
            <a:spAutoFit/>
          </a:bodyPr>
          <a:lstStyle/>
          <a:p>
            <a:pPr algn="r">
              <a:defRPr/>
            </a:pPr>
            <a:r>
              <a:rPr lang="en-US" b="1" dirty="0">
                <a:solidFill>
                  <a:srgbClr val="FFFF00"/>
                </a:solidFill>
                <a:ea typeface="+mn-ea"/>
              </a:rPr>
              <a:t>50</a:t>
            </a:r>
          </a:p>
        </p:txBody>
      </p:sp>
      <p:sp>
        <p:nvSpPr>
          <p:cNvPr id="78874" name="Text Box 26"/>
          <p:cNvSpPr txBox="1">
            <a:spLocks noChangeArrowheads="1"/>
          </p:cNvSpPr>
          <p:nvPr/>
        </p:nvSpPr>
        <p:spPr bwMode="auto">
          <a:xfrm>
            <a:off x="1693863" y="4835525"/>
            <a:ext cx="649287" cy="366713"/>
          </a:xfrm>
          <a:prstGeom prst="rect">
            <a:avLst/>
          </a:prstGeom>
          <a:noFill/>
          <a:ln w="19050">
            <a:noFill/>
            <a:miter lim="800000"/>
            <a:headEnd type="none" w="sm" len="med"/>
            <a:tailEnd/>
          </a:ln>
        </p:spPr>
        <p:txBody>
          <a:bodyPr>
            <a:spAutoFit/>
          </a:bodyPr>
          <a:lstStyle/>
          <a:p>
            <a:pPr algn="r">
              <a:defRPr/>
            </a:pPr>
            <a:r>
              <a:rPr lang="en-US" b="1" dirty="0">
                <a:solidFill>
                  <a:srgbClr val="FFFF00"/>
                </a:solidFill>
                <a:ea typeface="+mn-ea"/>
              </a:rPr>
              <a:t>0</a:t>
            </a:r>
          </a:p>
        </p:txBody>
      </p:sp>
      <p:sp>
        <p:nvSpPr>
          <p:cNvPr id="78875" name="Text Box 27"/>
          <p:cNvSpPr txBox="1">
            <a:spLocks noChangeArrowheads="1"/>
          </p:cNvSpPr>
          <p:nvPr/>
        </p:nvSpPr>
        <p:spPr bwMode="auto">
          <a:xfrm>
            <a:off x="2432050" y="5051425"/>
            <a:ext cx="877888" cy="366713"/>
          </a:xfrm>
          <a:prstGeom prst="rect">
            <a:avLst/>
          </a:prstGeom>
          <a:noFill/>
          <a:ln w="19050">
            <a:noFill/>
            <a:miter lim="800000"/>
            <a:headEnd type="none" w="sm" len="med"/>
            <a:tailEnd/>
          </a:ln>
        </p:spPr>
        <p:txBody>
          <a:bodyPr>
            <a:spAutoFit/>
          </a:bodyPr>
          <a:lstStyle/>
          <a:p>
            <a:pPr algn="ctr">
              <a:defRPr/>
            </a:pPr>
            <a:r>
              <a:rPr lang="en-US" b="1" dirty="0">
                <a:solidFill>
                  <a:srgbClr val="FFFF00"/>
                </a:solidFill>
                <a:ea typeface="+mn-ea"/>
              </a:rPr>
              <a:t>&lt;120</a:t>
            </a:r>
          </a:p>
        </p:txBody>
      </p:sp>
      <p:sp>
        <p:nvSpPr>
          <p:cNvPr id="78876" name="Text Box 28"/>
          <p:cNvSpPr txBox="1">
            <a:spLocks noChangeArrowheads="1"/>
          </p:cNvSpPr>
          <p:nvPr/>
        </p:nvSpPr>
        <p:spPr bwMode="auto">
          <a:xfrm>
            <a:off x="3405188" y="5051425"/>
            <a:ext cx="1084262" cy="366713"/>
          </a:xfrm>
          <a:prstGeom prst="rect">
            <a:avLst/>
          </a:prstGeom>
          <a:noFill/>
          <a:ln w="19050">
            <a:noFill/>
            <a:miter lim="800000"/>
            <a:headEnd type="none" w="sm" len="med"/>
            <a:tailEnd/>
          </a:ln>
        </p:spPr>
        <p:txBody>
          <a:bodyPr>
            <a:spAutoFit/>
          </a:bodyPr>
          <a:lstStyle/>
          <a:p>
            <a:pPr algn="ctr">
              <a:defRPr/>
            </a:pPr>
            <a:r>
              <a:rPr lang="en-US" b="1" dirty="0">
                <a:solidFill>
                  <a:srgbClr val="FFFF00"/>
                </a:solidFill>
                <a:ea typeface="+mn-ea"/>
              </a:rPr>
              <a:t>120–139</a:t>
            </a:r>
          </a:p>
        </p:txBody>
      </p:sp>
      <p:sp>
        <p:nvSpPr>
          <p:cNvPr id="78877" name="Text Box 29"/>
          <p:cNvSpPr txBox="1">
            <a:spLocks noChangeArrowheads="1"/>
          </p:cNvSpPr>
          <p:nvPr/>
        </p:nvSpPr>
        <p:spPr bwMode="auto">
          <a:xfrm>
            <a:off x="4446588" y="5051425"/>
            <a:ext cx="1084262" cy="366713"/>
          </a:xfrm>
          <a:prstGeom prst="rect">
            <a:avLst/>
          </a:prstGeom>
          <a:noFill/>
          <a:ln w="19050">
            <a:noFill/>
            <a:miter lim="800000"/>
            <a:headEnd type="none" w="sm" len="med"/>
            <a:tailEnd/>
          </a:ln>
        </p:spPr>
        <p:txBody>
          <a:bodyPr>
            <a:spAutoFit/>
          </a:bodyPr>
          <a:lstStyle/>
          <a:p>
            <a:pPr algn="ctr">
              <a:defRPr/>
            </a:pPr>
            <a:r>
              <a:rPr lang="en-US" b="1" dirty="0">
                <a:solidFill>
                  <a:srgbClr val="FFFF00"/>
                </a:solidFill>
                <a:ea typeface="+mn-ea"/>
              </a:rPr>
              <a:t>140–159</a:t>
            </a:r>
          </a:p>
        </p:txBody>
      </p:sp>
      <p:sp>
        <p:nvSpPr>
          <p:cNvPr id="78878" name="Text Box 30"/>
          <p:cNvSpPr txBox="1">
            <a:spLocks noChangeArrowheads="1"/>
          </p:cNvSpPr>
          <p:nvPr/>
        </p:nvSpPr>
        <p:spPr bwMode="auto">
          <a:xfrm>
            <a:off x="5487988" y="5051425"/>
            <a:ext cx="1084262" cy="366713"/>
          </a:xfrm>
          <a:prstGeom prst="rect">
            <a:avLst/>
          </a:prstGeom>
          <a:noFill/>
          <a:ln w="19050">
            <a:noFill/>
            <a:miter lim="800000"/>
            <a:headEnd type="none" w="sm" len="med"/>
            <a:tailEnd/>
          </a:ln>
        </p:spPr>
        <p:txBody>
          <a:bodyPr>
            <a:spAutoFit/>
          </a:bodyPr>
          <a:lstStyle/>
          <a:p>
            <a:pPr algn="ctr">
              <a:defRPr/>
            </a:pPr>
            <a:r>
              <a:rPr lang="en-US" b="1" dirty="0">
                <a:solidFill>
                  <a:srgbClr val="FFFF00"/>
                </a:solidFill>
                <a:ea typeface="+mn-ea"/>
              </a:rPr>
              <a:t>160–179</a:t>
            </a:r>
          </a:p>
        </p:txBody>
      </p:sp>
      <p:sp>
        <p:nvSpPr>
          <p:cNvPr id="78879" name="Text Box 31"/>
          <p:cNvSpPr txBox="1">
            <a:spLocks noChangeArrowheads="1"/>
          </p:cNvSpPr>
          <p:nvPr/>
        </p:nvSpPr>
        <p:spPr bwMode="auto">
          <a:xfrm>
            <a:off x="6521450" y="5051425"/>
            <a:ext cx="1082675" cy="366713"/>
          </a:xfrm>
          <a:prstGeom prst="rect">
            <a:avLst/>
          </a:prstGeom>
          <a:noFill/>
          <a:ln w="19050">
            <a:noFill/>
            <a:miter lim="800000"/>
            <a:headEnd type="none" w="sm" len="med"/>
            <a:tailEnd/>
          </a:ln>
        </p:spPr>
        <p:txBody>
          <a:bodyPr>
            <a:spAutoFit/>
          </a:bodyPr>
          <a:lstStyle/>
          <a:p>
            <a:pPr algn="ctr">
              <a:defRPr/>
            </a:pPr>
            <a:r>
              <a:rPr lang="en-US" b="1" dirty="0">
                <a:solidFill>
                  <a:srgbClr val="FFFF00"/>
                </a:solidFill>
                <a:ea typeface="+mn-ea"/>
              </a:rPr>
              <a:t>180–199</a:t>
            </a:r>
          </a:p>
        </p:txBody>
      </p:sp>
      <p:sp>
        <p:nvSpPr>
          <p:cNvPr id="78880" name="Text Box 32"/>
          <p:cNvSpPr txBox="1">
            <a:spLocks noChangeArrowheads="1"/>
          </p:cNvSpPr>
          <p:nvPr/>
        </p:nvSpPr>
        <p:spPr bwMode="auto">
          <a:xfrm>
            <a:off x="7596188" y="5051425"/>
            <a:ext cx="1084262" cy="366713"/>
          </a:xfrm>
          <a:prstGeom prst="rect">
            <a:avLst/>
          </a:prstGeom>
          <a:noFill/>
          <a:ln w="19050">
            <a:noFill/>
            <a:miter lim="800000"/>
            <a:headEnd type="none" w="sm" len="med"/>
            <a:tailEnd/>
          </a:ln>
        </p:spPr>
        <p:txBody>
          <a:bodyPr>
            <a:spAutoFit/>
          </a:bodyPr>
          <a:lstStyle/>
          <a:p>
            <a:pPr algn="ctr">
              <a:defRPr/>
            </a:pPr>
            <a:r>
              <a:rPr lang="en-US" b="1" dirty="0">
                <a:solidFill>
                  <a:srgbClr val="FFFF00"/>
                </a:solidFill>
                <a:latin typeface="Symbol" pitchFamily="18" charset="2"/>
                <a:ea typeface="+mn-ea"/>
              </a:rPr>
              <a:t>³</a:t>
            </a:r>
            <a:r>
              <a:rPr lang="en-US" b="1" dirty="0">
                <a:solidFill>
                  <a:srgbClr val="FFFF00"/>
                </a:solidFill>
                <a:ea typeface="+mn-ea"/>
              </a:rPr>
              <a:t>200</a:t>
            </a:r>
          </a:p>
        </p:txBody>
      </p:sp>
      <p:sp>
        <p:nvSpPr>
          <p:cNvPr id="78881" name="Line 33"/>
          <p:cNvSpPr>
            <a:spLocks noChangeShapeType="1"/>
          </p:cNvSpPr>
          <p:nvPr/>
        </p:nvSpPr>
        <p:spPr bwMode="auto">
          <a:xfrm>
            <a:off x="2439988" y="1549400"/>
            <a:ext cx="0" cy="3581400"/>
          </a:xfrm>
          <a:prstGeom prst="line">
            <a:avLst/>
          </a:prstGeom>
          <a:noFill/>
          <a:ln w="25400">
            <a:solidFill>
              <a:schemeClr val="tx1"/>
            </a:solidFill>
            <a:round/>
            <a:headEnd type="none" w="sm" len="med"/>
            <a:tailEnd/>
          </a:ln>
        </p:spPr>
        <p:txBody>
          <a:bodyPr wrap="none" anchor="ctr"/>
          <a:lstStyle/>
          <a:p>
            <a:pPr algn="ctr" eaLnBrk="1" hangingPunct="1">
              <a:defRPr/>
            </a:pPr>
            <a:endParaRPr lang="en-US" sz="2400" dirty="0">
              <a:solidFill>
                <a:srgbClr val="FFFF00"/>
              </a:solidFill>
              <a:latin typeface="Times New Roman" pitchFamily="18" charset="0"/>
              <a:ea typeface="+mn-ea"/>
            </a:endParaRPr>
          </a:p>
        </p:txBody>
      </p:sp>
      <p:sp>
        <p:nvSpPr>
          <p:cNvPr id="78882" name="Line 34"/>
          <p:cNvSpPr>
            <a:spLocks noChangeShapeType="1"/>
          </p:cNvSpPr>
          <p:nvPr/>
        </p:nvSpPr>
        <p:spPr bwMode="blackWhite">
          <a:xfrm>
            <a:off x="2322513" y="4997450"/>
            <a:ext cx="6637337" cy="0"/>
          </a:xfrm>
          <a:prstGeom prst="line">
            <a:avLst/>
          </a:prstGeom>
          <a:noFill/>
          <a:ln w="25400">
            <a:solidFill>
              <a:schemeClr val="tx1"/>
            </a:solidFill>
            <a:round/>
            <a:headEnd type="none" w="sm" len="med"/>
            <a:tailEnd/>
          </a:ln>
        </p:spPr>
        <p:txBody>
          <a:bodyPr wrap="none" anchor="ctr"/>
          <a:lstStyle/>
          <a:p>
            <a:pPr algn="ctr" eaLnBrk="1" hangingPunct="1">
              <a:defRPr/>
            </a:pPr>
            <a:endParaRPr lang="en-US" sz="2400" dirty="0">
              <a:solidFill>
                <a:srgbClr val="FFFF00"/>
              </a:solidFill>
              <a:latin typeface="Times New Roman" pitchFamily="18" charset="0"/>
              <a:ea typeface="+mn-ea"/>
            </a:endParaRPr>
          </a:p>
        </p:txBody>
      </p:sp>
      <p:sp>
        <p:nvSpPr>
          <p:cNvPr id="78883" name="Line 35"/>
          <p:cNvSpPr>
            <a:spLocks noChangeShapeType="1"/>
          </p:cNvSpPr>
          <p:nvPr/>
        </p:nvSpPr>
        <p:spPr bwMode="auto">
          <a:xfrm>
            <a:off x="2330450" y="4359275"/>
            <a:ext cx="106363" cy="0"/>
          </a:xfrm>
          <a:prstGeom prst="line">
            <a:avLst/>
          </a:prstGeom>
          <a:noFill/>
          <a:ln w="25400">
            <a:solidFill>
              <a:schemeClr val="tx1"/>
            </a:solidFill>
            <a:round/>
            <a:headEnd type="none" w="sm" len="med"/>
            <a:tailEnd/>
          </a:ln>
        </p:spPr>
        <p:txBody>
          <a:bodyPr wrap="none" anchor="ctr"/>
          <a:lstStyle/>
          <a:p>
            <a:pPr algn="ctr" eaLnBrk="1" hangingPunct="1">
              <a:defRPr/>
            </a:pPr>
            <a:endParaRPr lang="en-US" sz="2400" dirty="0">
              <a:solidFill>
                <a:srgbClr val="FFFF00"/>
              </a:solidFill>
              <a:latin typeface="Times New Roman" pitchFamily="18" charset="0"/>
              <a:ea typeface="+mn-ea"/>
            </a:endParaRPr>
          </a:p>
        </p:txBody>
      </p:sp>
      <p:sp>
        <p:nvSpPr>
          <p:cNvPr id="78884" name="Line 36"/>
          <p:cNvSpPr>
            <a:spLocks noChangeShapeType="1"/>
          </p:cNvSpPr>
          <p:nvPr/>
        </p:nvSpPr>
        <p:spPr bwMode="auto">
          <a:xfrm>
            <a:off x="2330450" y="3644900"/>
            <a:ext cx="106363" cy="0"/>
          </a:xfrm>
          <a:prstGeom prst="line">
            <a:avLst/>
          </a:prstGeom>
          <a:noFill/>
          <a:ln w="25400">
            <a:solidFill>
              <a:schemeClr val="tx1"/>
            </a:solidFill>
            <a:round/>
            <a:headEnd type="none" w="sm" len="med"/>
            <a:tailEnd/>
          </a:ln>
        </p:spPr>
        <p:txBody>
          <a:bodyPr wrap="none" anchor="ctr"/>
          <a:lstStyle/>
          <a:p>
            <a:pPr algn="ctr" eaLnBrk="1" hangingPunct="1">
              <a:defRPr/>
            </a:pPr>
            <a:endParaRPr lang="en-US" sz="2400" dirty="0">
              <a:solidFill>
                <a:srgbClr val="FFFF00"/>
              </a:solidFill>
              <a:latin typeface="Times New Roman" pitchFamily="18" charset="0"/>
              <a:ea typeface="+mn-ea"/>
            </a:endParaRPr>
          </a:p>
        </p:txBody>
      </p:sp>
      <p:sp>
        <p:nvSpPr>
          <p:cNvPr id="78885" name="Line 37"/>
          <p:cNvSpPr>
            <a:spLocks noChangeShapeType="1"/>
          </p:cNvSpPr>
          <p:nvPr/>
        </p:nvSpPr>
        <p:spPr bwMode="auto">
          <a:xfrm>
            <a:off x="2330450" y="2311400"/>
            <a:ext cx="106363" cy="0"/>
          </a:xfrm>
          <a:prstGeom prst="line">
            <a:avLst/>
          </a:prstGeom>
          <a:noFill/>
          <a:ln w="25400">
            <a:solidFill>
              <a:schemeClr val="tx1"/>
            </a:solidFill>
            <a:round/>
            <a:headEnd type="none" w="sm" len="med"/>
            <a:tailEnd/>
          </a:ln>
        </p:spPr>
        <p:txBody>
          <a:bodyPr wrap="none" anchor="ctr"/>
          <a:lstStyle/>
          <a:p>
            <a:pPr algn="ctr" eaLnBrk="1" hangingPunct="1">
              <a:defRPr/>
            </a:pPr>
            <a:endParaRPr lang="en-US" sz="2400" dirty="0">
              <a:solidFill>
                <a:srgbClr val="FFFF00"/>
              </a:solidFill>
              <a:latin typeface="Times New Roman" pitchFamily="18" charset="0"/>
              <a:ea typeface="+mn-ea"/>
            </a:endParaRPr>
          </a:p>
        </p:txBody>
      </p:sp>
      <p:sp>
        <p:nvSpPr>
          <p:cNvPr id="78886" name="Line 38"/>
          <p:cNvSpPr>
            <a:spLocks noChangeShapeType="1"/>
          </p:cNvSpPr>
          <p:nvPr/>
        </p:nvSpPr>
        <p:spPr bwMode="auto">
          <a:xfrm>
            <a:off x="2330450" y="1558925"/>
            <a:ext cx="106363" cy="0"/>
          </a:xfrm>
          <a:prstGeom prst="line">
            <a:avLst/>
          </a:prstGeom>
          <a:noFill/>
          <a:ln w="25400">
            <a:solidFill>
              <a:schemeClr val="tx1"/>
            </a:solidFill>
            <a:round/>
            <a:headEnd type="none" w="sm" len="med"/>
            <a:tailEnd/>
          </a:ln>
        </p:spPr>
        <p:txBody>
          <a:bodyPr wrap="none" anchor="ctr"/>
          <a:lstStyle/>
          <a:p>
            <a:pPr algn="ctr" eaLnBrk="1" hangingPunct="1">
              <a:defRPr/>
            </a:pPr>
            <a:endParaRPr lang="en-US" sz="2400" dirty="0">
              <a:solidFill>
                <a:srgbClr val="FFFF00"/>
              </a:solidFill>
              <a:latin typeface="Times New Roman" pitchFamily="18" charset="0"/>
              <a:ea typeface="+mn-ea"/>
            </a:endParaRPr>
          </a:p>
        </p:txBody>
      </p:sp>
      <p:sp>
        <p:nvSpPr>
          <p:cNvPr id="78887" name="Line 39"/>
          <p:cNvSpPr>
            <a:spLocks noChangeShapeType="1"/>
          </p:cNvSpPr>
          <p:nvPr/>
        </p:nvSpPr>
        <p:spPr bwMode="auto">
          <a:xfrm>
            <a:off x="2330450" y="2971800"/>
            <a:ext cx="106363" cy="0"/>
          </a:xfrm>
          <a:prstGeom prst="line">
            <a:avLst/>
          </a:prstGeom>
          <a:noFill/>
          <a:ln w="25400">
            <a:solidFill>
              <a:schemeClr val="tx1"/>
            </a:solidFill>
            <a:round/>
            <a:headEnd type="none" w="sm" len="med"/>
            <a:tailEnd/>
          </a:ln>
        </p:spPr>
        <p:txBody>
          <a:bodyPr wrap="none" anchor="ctr"/>
          <a:lstStyle/>
          <a:p>
            <a:pPr algn="ctr" eaLnBrk="1" hangingPunct="1">
              <a:defRPr/>
            </a:pPr>
            <a:endParaRPr lang="en-US" sz="2400" dirty="0">
              <a:solidFill>
                <a:srgbClr val="FFFF00"/>
              </a:solidFill>
              <a:latin typeface="Times New Roman" pitchFamily="18" charset="0"/>
              <a:ea typeface="+mn-ea"/>
            </a:endParaRPr>
          </a:p>
        </p:txBody>
      </p:sp>
      <p:sp>
        <p:nvSpPr>
          <p:cNvPr id="79912" name="Rectangle 40"/>
          <p:cNvSpPr>
            <a:spLocks noChangeArrowheads="1"/>
          </p:cNvSpPr>
          <p:nvPr/>
        </p:nvSpPr>
        <p:spPr bwMode="auto">
          <a:xfrm>
            <a:off x="0" y="5943600"/>
            <a:ext cx="9144000" cy="396875"/>
          </a:xfrm>
          <a:prstGeom prst="rect">
            <a:avLst/>
          </a:prstGeom>
          <a:noFill/>
          <a:ln w="9525">
            <a:noFill/>
            <a:miter lim="800000"/>
            <a:headEnd/>
            <a:tailEnd/>
          </a:ln>
        </p:spPr>
        <p:txBody>
          <a:bodyPr>
            <a:spAutoFit/>
          </a:bodyPr>
          <a:lstStyle/>
          <a:p>
            <a:pPr algn="ctr" eaLnBrk="1" hangingPunct="1">
              <a:defRPr/>
            </a:pPr>
            <a:r>
              <a:rPr lang="en-US" sz="2000" b="1" i="1" dirty="0">
                <a:solidFill>
                  <a:srgbClr val="FFFFFF"/>
                </a:solidFill>
                <a:latin typeface="Times New Roman" pitchFamily="18" charset="0"/>
                <a:ea typeface="+mn-ea"/>
              </a:rPr>
              <a:t>Why should we accept anything less than </a:t>
            </a:r>
            <a:r>
              <a:rPr lang="en-US" sz="2000" b="1" i="1" u="sng" dirty="0">
                <a:solidFill>
                  <a:srgbClr val="FFFFFF"/>
                </a:solidFill>
                <a:latin typeface="Times New Roman" pitchFamily="18" charset="0"/>
                <a:ea typeface="+mn-ea"/>
              </a:rPr>
              <a:t>NORMAL</a:t>
            </a:r>
            <a:r>
              <a:rPr lang="en-US" sz="2000" b="1" i="1" dirty="0">
                <a:solidFill>
                  <a:srgbClr val="FFFFFF"/>
                </a:solidFill>
                <a:latin typeface="Times New Roman" pitchFamily="18" charset="0"/>
                <a:ea typeface="+mn-ea"/>
              </a:rPr>
              <a:t> in patients with type 2 DM?</a:t>
            </a:r>
          </a:p>
        </p:txBody>
      </p:sp>
      <p:sp>
        <p:nvSpPr>
          <p:cNvPr id="78889" name="Text Box 41"/>
          <p:cNvSpPr txBox="1">
            <a:spLocks noChangeArrowheads="1"/>
          </p:cNvSpPr>
          <p:nvPr/>
        </p:nvSpPr>
        <p:spPr bwMode="auto">
          <a:xfrm>
            <a:off x="3016250" y="3851275"/>
            <a:ext cx="625475" cy="579438"/>
          </a:xfrm>
          <a:prstGeom prst="rect">
            <a:avLst/>
          </a:prstGeom>
          <a:noFill/>
          <a:ln w="9525">
            <a:noFill/>
            <a:miter lim="800000"/>
            <a:headEnd/>
            <a:tailEnd/>
          </a:ln>
        </p:spPr>
        <p:txBody>
          <a:bodyPr>
            <a:spAutoFit/>
          </a:bodyPr>
          <a:lstStyle/>
          <a:p>
            <a:pPr eaLnBrk="1" hangingPunct="1">
              <a:defRPr/>
            </a:pPr>
            <a:r>
              <a:rPr lang="en-US" sz="3200" b="1" dirty="0">
                <a:solidFill>
                  <a:srgbClr val="FFFF00"/>
                </a:solidFill>
                <a:latin typeface="Times New Roman" pitchFamily="18" charset="0"/>
                <a:ea typeface="+mn-ea"/>
              </a:rPr>
              <a:t>**</a:t>
            </a:r>
          </a:p>
        </p:txBody>
      </p:sp>
      <p:sp>
        <p:nvSpPr>
          <p:cNvPr id="78890" name="Rectangle 42"/>
          <p:cNvSpPr>
            <a:spLocks noChangeArrowheads="1"/>
          </p:cNvSpPr>
          <p:nvPr/>
        </p:nvSpPr>
        <p:spPr bwMode="auto">
          <a:xfrm>
            <a:off x="0" y="6491288"/>
            <a:ext cx="3219450" cy="366712"/>
          </a:xfrm>
          <a:prstGeom prst="rect">
            <a:avLst/>
          </a:prstGeom>
          <a:noFill/>
          <a:ln w="9525">
            <a:noFill/>
            <a:miter lim="800000"/>
            <a:headEnd/>
            <a:tailEnd/>
          </a:ln>
        </p:spPr>
        <p:txBody>
          <a:bodyPr>
            <a:spAutoFit/>
          </a:bodyPr>
          <a:lstStyle/>
          <a:p>
            <a:pPr eaLnBrk="1" hangingPunct="1">
              <a:defRPr/>
            </a:pPr>
            <a:r>
              <a:rPr lang="en-US" altLang="en-US" b="1" dirty="0">
                <a:solidFill>
                  <a:srgbClr val="FFFFFF"/>
                </a:solidFill>
                <a:latin typeface="Times New Roman" pitchFamily="18" charset="0"/>
                <a:ea typeface="+mn-ea"/>
              </a:rPr>
              <a:t>Diabetes Care 1993;16:434-444</a:t>
            </a:r>
            <a:endParaRPr lang="en-US" b="1" dirty="0">
              <a:solidFill>
                <a:srgbClr val="FFFFFF"/>
              </a:solidFill>
              <a:latin typeface="Times New Roman" pitchFamily="18" charset="0"/>
              <a:ea typeface="+mn-ea"/>
            </a:endParaRPr>
          </a:p>
        </p:txBody>
      </p:sp>
      <p:sp>
        <p:nvSpPr>
          <p:cNvPr id="1906732" name="Text Box 44"/>
          <p:cNvSpPr txBox="1">
            <a:spLocks noChangeArrowheads="1"/>
          </p:cNvSpPr>
          <p:nvPr/>
        </p:nvSpPr>
        <p:spPr bwMode="auto">
          <a:xfrm>
            <a:off x="3733800" y="2743200"/>
            <a:ext cx="1219200" cy="1190625"/>
          </a:xfrm>
          <a:prstGeom prst="rect">
            <a:avLst/>
          </a:prstGeom>
          <a:noFill/>
          <a:ln w="9525">
            <a:noFill/>
            <a:miter lim="800000"/>
            <a:headEnd/>
            <a:tailEnd/>
          </a:ln>
        </p:spPr>
        <p:txBody>
          <a:bodyPr>
            <a:spAutoFit/>
          </a:bodyPr>
          <a:lstStyle/>
          <a:p>
            <a:pPr algn="ctr" eaLnBrk="1" hangingPunct="1">
              <a:defRPr/>
            </a:pPr>
            <a:r>
              <a:rPr lang="en-US" sz="3600" b="1" dirty="0">
                <a:solidFill>
                  <a:srgbClr val="00CC99"/>
                </a:solidFill>
                <a:latin typeface="Times New Roman" pitchFamily="18" charset="0"/>
                <a:ea typeface="+mn-ea"/>
              </a:rPr>
              <a:t>JNC </a:t>
            </a:r>
          </a:p>
          <a:p>
            <a:pPr algn="ctr" eaLnBrk="1" hangingPunct="1">
              <a:defRPr/>
            </a:pPr>
            <a:r>
              <a:rPr lang="en-US" sz="3600" b="1" dirty="0">
                <a:solidFill>
                  <a:srgbClr val="00CC99"/>
                </a:solidFill>
                <a:latin typeface="Times New Roman" pitchFamily="18" charset="0"/>
                <a:ea typeface="+mn-ea"/>
              </a:rPr>
              <a:t>Goal</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1906732"/>
                                        </p:tgtEl>
                                        <p:attrNameLst>
                                          <p:attrName>style.visibility</p:attrName>
                                        </p:attrNameLst>
                                      </p:cBhvr>
                                      <p:to>
                                        <p:strVal val="visible"/>
                                      </p:to>
                                    </p:set>
                                    <p:anim from="(-#ppt_w/2)" to="(#ppt_x)" calcmode="lin" valueType="num">
                                      <p:cBhvr>
                                        <p:cTn id="7" dur="600" fill="hold">
                                          <p:stCondLst>
                                            <p:cond delay="0"/>
                                          </p:stCondLst>
                                        </p:cTn>
                                        <p:tgtEl>
                                          <p:spTgt spid="1906732"/>
                                        </p:tgtEl>
                                        <p:attrNameLst>
                                          <p:attrName>ppt_x</p:attrName>
                                        </p:attrNameLst>
                                      </p:cBhvr>
                                    </p:anim>
                                    <p:anim from="0" to="-1.0" calcmode="lin" valueType="num">
                                      <p:cBhvr>
                                        <p:cTn id="8" dur="200" decel="50000" autoRev="1" fill="hold">
                                          <p:stCondLst>
                                            <p:cond delay="600"/>
                                          </p:stCondLst>
                                        </p:cTn>
                                        <p:tgtEl>
                                          <p:spTgt spid="1906732"/>
                                        </p:tgtEl>
                                        <p:attrNameLst>
                                          <p:attrName>xshear</p:attrName>
                                        </p:attrNameLst>
                                      </p:cBhvr>
                                    </p:anim>
                                    <p:animScale>
                                      <p:cBhvr>
                                        <p:cTn id="9" dur="200" decel="100000" autoRev="1" fill="hold">
                                          <p:stCondLst>
                                            <p:cond delay="600"/>
                                          </p:stCondLst>
                                        </p:cTn>
                                        <p:tgtEl>
                                          <p:spTgt spid="1906732"/>
                                        </p:tgtEl>
                                      </p:cBhvr>
                                      <p:from x="100000" y="100000"/>
                                      <p:to x="80000" y="100000"/>
                                    </p:animScale>
                                    <p:anim by="(#ppt_h/3+#ppt_w*0.1)" calcmode="lin" valueType="num">
                                      <p:cBhvr additive="sum">
                                        <p:cTn id="10" dur="200" decel="100000" autoRev="1" fill="hold">
                                          <p:stCondLst>
                                            <p:cond delay="600"/>
                                          </p:stCondLst>
                                        </p:cTn>
                                        <p:tgtEl>
                                          <p:spTgt spid="1906732"/>
                                        </p:tgtEl>
                                        <p:attrNameLst>
                                          <p:attrName>ppt_x</p:attrName>
                                        </p:attrNameLst>
                                      </p:cBhvr>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99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912" grpId="0"/>
      <p:bldP spid="190673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bwMode="auto">
          <a:xfrm>
            <a:off x="0" y="0"/>
            <a:ext cx="8901113" cy="1652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cs typeface="Arial" charset="0"/>
              </a:defRPr>
            </a:lvl2pPr>
            <a:lvl3pPr algn="ctr" rtl="0" eaLnBrk="0" fontAlgn="base" hangingPunct="0">
              <a:spcBef>
                <a:spcPct val="0"/>
              </a:spcBef>
              <a:spcAft>
                <a:spcPct val="0"/>
              </a:spcAft>
              <a:defRPr sz="4400">
                <a:solidFill>
                  <a:schemeClr val="tx2"/>
                </a:solidFill>
                <a:latin typeface="Times New Roman" pitchFamily="18" charset="0"/>
                <a:cs typeface="Arial" charset="0"/>
              </a:defRPr>
            </a:lvl3pPr>
            <a:lvl4pPr algn="ctr" rtl="0" eaLnBrk="0" fontAlgn="base" hangingPunct="0">
              <a:spcBef>
                <a:spcPct val="0"/>
              </a:spcBef>
              <a:spcAft>
                <a:spcPct val="0"/>
              </a:spcAft>
              <a:defRPr sz="4400">
                <a:solidFill>
                  <a:schemeClr val="tx2"/>
                </a:solidFill>
                <a:latin typeface="Times New Roman" pitchFamily="18" charset="0"/>
                <a:cs typeface="Arial" charset="0"/>
              </a:defRPr>
            </a:lvl4pPr>
            <a:lvl5pPr algn="ctr" rtl="0" eaLnBrk="0" fontAlgn="base" hangingPunct="0">
              <a:spcBef>
                <a:spcPct val="0"/>
              </a:spcBef>
              <a:spcAft>
                <a:spcPct val="0"/>
              </a:spcAft>
              <a:defRPr sz="4400">
                <a:solidFill>
                  <a:schemeClr val="tx2"/>
                </a:solidFill>
                <a:latin typeface="Times New Roman" pitchFamily="18" charset="0"/>
                <a:cs typeface="Arial" charset="0"/>
              </a:defRPr>
            </a:lvl5pPr>
            <a:lvl6pPr marL="457200" algn="ctr" rtl="0" fontAlgn="base">
              <a:spcBef>
                <a:spcPct val="0"/>
              </a:spcBef>
              <a:spcAft>
                <a:spcPct val="0"/>
              </a:spcAft>
              <a:defRPr sz="4400">
                <a:solidFill>
                  <a:schemeClr val="tx2"/>
                </a:solidFill>
                <a:latin typeface="Times New Roman" pitchFamily="18" charset="0"/>
                <a:cs typeface="Arial" charset="0"/>
              </a:defRPr>
            </a:lvl6pPr>
            <a:lvl7pPr marL="914400" algn="ctr" rtl="0" fontAlgn="base">
              <a:spcBef>
                <a:spcPct val="0"/>
              </a:spcBef>
              <a:spcAft>
                <a:spcPct val="0"/>
              </a:spcAft>
              <a:defRPr sz="4400">
                <a:solidFill>
                  <a:schemeClr val="tx2"/>
                </a:solidFill>
                <a:latin typeface="Times New Roman" pitchFamily="18" charset="0"/>
                <a:cs typeface="Arial" charset="0"/>
              </a:defRPr>
            </a:lvl7pPr>
            <a:lvl8pPr marL="1371600" algn="ctr" rtl="0" fontAlgn="base">
              <a:spcBef>
                <a:spcPct val="0"/>
              </a:spcBef>
              <a:spcAft>
                <a:spcPct val="0"/>
              </a:spcAft>
              <a:defRPr sz="4400">
                <a:solidFill>
                  <a:schemeClr val="tx2"/>
                </a:solidFill>
                <a:latin typeface="Times New Roman" pitchFamily="18" charset="0"/>
                <a:cs typeface="Arial" charset="0"/>
              </a:defRPr>
            </a:lvl8pPr>
            <a:lvl9pPr marL="1828800" algn="ctr" rtl="0" fontAlgn="base">
              <a:spcBef>
                <a:spcPct val="0"/>
              </a:spcBef>
              <a:spcAft>
                <a:spcPct val="0"/>
              </a:spcAft>
              <a:defRPr sz="4400">
                <a:solidFill>
                  <a:schemeClr val="tx2"/>
                </a:solidFill>
                <a:latin typeface="Times New Roman" pitchFamily="18" charset="0"/>
                <a:cs typeface="Arial" charset="0"/>
              </a:defRPr>
            </a:lvl9pPr>
          </a:lstStyle>
          <a:p>
            <a:pPr>
              <a:defRPr/>
            </a:pPr>
            <a:r>
              <a:rPr lang="en-US" altLang="en-US" b="1" kern="0" dirty="0">
                <a:solidFill>
                  <a:srgbClr val="FFFF00"/>
                </a:solidFill>
              </a:rPr>
              <a:t>Therapeutic Approaches to Treating CKD in Type 2 DM (2)</a:t>
            </a:r>
          </a:p>
        </p:txBody>
      </p:sp>
      <p:sp>
        <p:nvSpPr>
          <p:cNvPr id="5" name="Rectangle 3"/>
          <p:cNvSpPr txBox="1">
            <a:spLocks noChangeArrowheads="1"/>
          </p:cNvSpPr>
          <p:nvPr/>
        </p:nvSpPr>
        <p:spPr bwMode="auto">
          <a:xfrm>
            <a:off x="346075" y="1652588"/>
            <a:ext cx="8458200" cy="4643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457200" indent="-457200" eaLnBrk="1" hangingPunct="1">
              <a:lnSpc>
                <a:spcPct val="90000"/>
              </a:lnSpc>
              <a:defRPr/>
            </a:pPr>
            <a:r>
              <a:rPr lang="en-US" altLang="en-US" sz="2600" b="1" kern="0" dirty="0">
                <a:solidFill>
                  <a:srgbClr val="FFFFFF"/>
                </a:solidFill>
                <a:cs typeface="Times New Roman" pitchFamily="18" charset="0"/>
              </a:rPr>
              <a:t>Dyslipidemia is frequently associated with CKD but LDL-C does not reliable discriminate because many of the patients have lower HDL-C and higher triglycerides.  The lipid goal should be a total cholesterol/HDL-C ratio &lt; 4.  In patients on dialysis statins should </a:t>
            </a:r>
            <a:r>
              <a:rPr lang="en-US" altLang="en-US" sz="2600" b="1" u="sng" kern="0" dirty="0">
                <a:solidFill>
                  <a:srgbClr val="FFFFFF"/>
                </a:solidFill>
                <a:cs typeface="Times New Roman" pitchFamily="18" charset="0"/>
              </a:rPr>
              <a:t>NOT</a:t>
            </a:r>
            <a:r>
              <a:rPr lang="en-US" altLang="en-US" sz="2600" b="1" kern="0" dirty="0">
                <a:solidFill>
                  <a:srgbClr val="FFFFFF"/>
                </a:solidFill>
                <a:cs typeface="Times New Roman" pitchFamily="18" charset="0"/>
              </a:rPr>
              <a:t> be initiated.  </a:t>
            </a:r>
          </a:p>
          <a:p>
            <a:pPr marL="457200" indent="-457200" eaLnBrk="1" hangingPunct="1">
              <a:lnSpc>
                <a:spcPct val="90000"/>
              </a:lnSpc>
              <a:defRPr/>
            </a:pPr>
            <a:r>
              <a:rPr lang="en-US" altLang="en-US" sz="2600" b="1" kern="0" dirty="0">
                <a:solidFill>
                  <a:srgbClr val="FFFFFF"/>
                </a:solidFill>
                <a:cs typeface="Times New Roman" pitchFamily="18" charset="0"/>
              </a:rPr>
              <a:t>Albuminuria is a powerful independent risk factor for progression of CKD and CVD.  While many trials look at reductions in albuminuria, the primary outcomes were not designed to study that relationship.  Studies primarily targeting albuminuria are critically needed to prove the validity of albuminuria as a goal in reducing CKD and CVD.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6993" name="Rectangle 2"/>
          <p:cNvSpPr>
            <a:spLocks noGrp="1" noChangeArrowheads="1"/>
          </p:cNvSpPr>
          <p:nvPr>
            <p:ph type="title"/>
          </p:nvPr>
        </p:nvSpPr>
        <p:spPr>
          <a:xfrm>
            <a:off x="0" y="152400"/>
            <a:ext cx="9144000" cy="1336675"/>
          </a:xfrm>
        </p:spPr>
        <p:txBody>
          <a:bodyPr/>
          <a:lstStyle/>
          <a:p>
            <a:pPr eaLnBrk="1" hangingPunct="1"/>
            <a:r>
              <a:rPr lang="en-US" altLang="en-US" b="1">
                <a:ea typeface="Times New Roman" charset="0"/>
                <a:cs typeface="Times New Roman" charset="0"/>
              </a:rPr>
              <a:t>Total Cholesterol/HDL-C Ratio</a:t>
            </a:r>
            <a:r>
              <a:rPr lang="en-US" altLang="en-US" sz="3600" b="1">
                <a:ea typeface="Times New Roman" charset="0"/>
                <a:cs typeface="Times New Roman" charset="0"/>
              </a:rPr>
              <a:t/>
            </a:r>
            <a:br>
              <a:rPr lang="en-US" altLang="en-US" sz="3600" b="1">
                <a:ea typeface="Times New Roman" charset="0"/>
                <a:cs typeface="Times New Roman" charset="0"/>
              </a:rPr>
            </a:br>
            <a:r>
              <a:rPr lang="en-US" altLang="en-US" sz="2000" b="1">
                <a:solidFill>
                  <a:srgbClr val="FFFFFF"/>
                </a:solidFill>
                <a:ea typeface="Times New Roman" charset="0"/>
                <a:cs typeface="Times New Roman" charset="0"/>
              </a:rPr>
              <a:t>High Cardiovascular Disease Risk when Ratio &gt; 5  </a:t>
            </a:r>
            <a:br>
              <a:rPr lang="en-US" altLang="en-US" sz="2000" b="1">
                <a:solidFill>
                  <a:srgbClr val="FFFFFF"/>
                </a:solidFill>
                <a:ea typeface="Times New Roman" charset="0"/>
                <a:cs typeface="Times New Roman" charset="0"/>
              </a:rPr>
            </a:br>
            <a:r>
              <a:rPr lang="en-US" altLang="en-US" sz="2000" b="1">
                <a:solidFill>
                  <a:srgbClr val="FFFFFF"/>
                </a:solidFill>
                <a:ea typeface="Times New Roman" charset="0"/>
                <a:cs typeface="Times New Roman" charset="0"/>
              </a:rPr>
              <a:t>Risk Attenuates Once Ratio ≤ 5</a:t>
            </a:r>
            <a:endParaRPr lang="en-US" altLang="en-US" sz="2400" b="1">
              <a:solidFill>
                <a:srgbClr val="FFFFFF"/>
              </a:solidFill>
              <a:ea typeface="Times New Roman" charset="0"/>
              <a:cs typeface="Times New Roman" charset="0"/>
            </a:endParaRPr>
          </a:p>
        </p:txBody>
      </p:sp>
      <p:sp>
        <p:nvSpPr>
          <p:cNvPr id="189443" name="Line 3"/>
          <p:cNvSpPr>
            <a:spLocks noChangeShapeType="1"/>
          </p:cNvSpPr>
          <p:nvPr/>
        </p:nvSpPr>
        <p:spPr bwMode="auto">
          <a:xfrm flipH="1" flipV="1">
            <a:off x="2157413" y="2459038"/>
            <a:ext cx="1587" cy="2506662"/>
          </a:xfrm>
          <a:prstGeom prst="line">
            <a:avLst/>
          </a:prstGeom>
          <a:noFill/>
          <a:ln w="14288">
            <a:solidFill>
              <a:srgbClr val="FFFFFF"/>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00"/>
              </a:solidFill>
              <a:latin typeface="Times New Roman"/>
              <a:ea typeface="+mn-ea"/>
            </a:endParaRPr>
          </a:p>
        </p:txBody>
      </p:sp>
      <p:sp>
        <p:nvSpPr>
          <p:cNvPr id="189444" name="Line 4"/>
          <p:cNvSpPr>
            <a:spLocks noChangeShapeType="1"/>
          </p:cNvSpPr>
          <p:nvPr/>
        </p:nvSpPr>
        <p:spPr bwMode="auto">
          <a:xfrm flipH="1">
            <a:off x="1989138" y="4908550"/>
            <a:ext cx="158750" cy="1588"/>
          </a:xfrm>
          <a:prstGeom prst="line">
            <a:avLst/>
          </a:prstGeom>
          <a:noFill/>
          <a:ln w="14288">
            <a:solidFill>
              <a:srgbClr val="FFFFFF"/>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00"/>
              </a:solidFill>
              <a:latin typeface="Times New Roman"/>
              <a:ea typeface="+mn-ea"/>
            </a:endParaRPr>
          </a:p>
        </p:txBody>
      </p:sp>
      <p:sp>
        <p:nvSpPr>
          <p:cNvPr id="189445" name="Line 5"/>
          <p:cNvSpPr>
            <a:spLocks noChangeShapeType="1"/>
          </p:cNvSpPr>
          <p:nvPr/>
        </p:nvSpPr>
        <p:spPr bwMode="auto">
          <a:xfrm flipH="1">
            <a:off x="1989138" y="4557713"/>
            <a:ext cx="158750" cy="1587"/>
          </a:xfrm>
          <a:prstGeom prst="line">
            <a:avLst/>
          </a:prstGeom>
          <a:noFill/>
          <a:ln w="14288">
            <a:solidFill>
              <a:srgbClr val="FFFFFF"/>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00"/>
              </a:solidFill>
              <a:latin typeface="Times New Roman"/>
              <a:ea typeface="+mn-ea"/>
            </a:endParaRPr>
          </a:p>
        </p:txBody>
      </p:sp>
      <p:sp>
        <p:nvSpPr>
          <p:cNvPr id="189446" name="Line 6"/>
          <p:cNvSpPr>
            <a:spLocks noChangeShapeType="1"/>
          </p:cNvSpPr>
          <p:nvPr/>
        </p:nvSpPr>
        <p:spPr bwMode="auto">
          <a:xfrm flipH="1">
            <a:off x="1989138" y="4208463"/>
            <a:ext cx="158750" cy="1587"/>
          </a:xfrm>
          <a:prstGeom prst="line">
            <a:avLst/>
          </a:prstGeom>
          <a:noFill/>
          <a:ln w="14288">
            <a:solidFill>
              <a:srgbClr val="FFFFFF"/>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00"/>
              </a:solidFill>
              <a:latin typeface="Times New Roman"/>
              <a:ea typeface="+mn-ea"/>
            </a:endParaRPr>
          </a:p>
        </p:txBody>
      </p:sp>
      <p:sp>
        <p:nvSpPr>
          <p:cNvPr id="189447" name="Line 7"/>
          <p:cNvSpPr>
            <a:spLocks noChangeShapeType="1"/>
          </p:cNvSpPr>
          <p:nvPr/>
        </p:nvSpPr>
        <p:spPr bwMode="auto">
          <a:xfrm flipH="1">
            <a:off x="1989138" y="3865563"/>
            <a:ext cx="158750" cy="1587"/>
          </a:xfrm>
          <a:prstGeom prst="line">
            <a:avLst/>
          </a:prstGeom>
          <a:noFill/>
          <a:ln w="14288">
            <a:solidFill>
              <a:srgbClr val="FFFFFF"/>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00"/>
              </a:solidFill>
              <a:latin typeface="Times New Roman"/>
              <a:ea typeface="+mn-ea"/>
            </a:endParaRPr>
          </a:p>
        </p:txBody>
      </p:sp>
      <p:sp>
        <p:nvSpPr>
          <p:cNvPr id="189448" name="Line 8"/>
          <p:cNvSpPr>
            <a:spLocks noChangeShapeType="1"/>
          </p:cNvSpPr>
          <p:nvPr/>
        </p:nvSpPr>
        <p:spPr bwMode="auto">
          <a:xfrm flipH="1">
            <a:off x="1989138" y="3508375"/>
            <a:ext cx="158750" cy="1588"/>
          </a:xfrm>
          <a:prstGeom prst="line">
            <a:avLst/>
          </a:prstGeom>
          <a:noFill/>
          <a:ln w="14288">
            <a:solidFill>
              <a:srgbClr val="FFFFFF"/>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00"/>
              </a:solidFill>
              <a:latin typeface="Times New Roman"/>
              <a:ea typeface="+mn-ea"/>
            </a:endParaRPr>
          </a:p>
        </p:txBody>
      </p:sp>
      <p:sp>
        <p:nvSpPr>
          <p:cNvPr id="189449" name="Line 9"/>
          <p:cNvSpPr>
            <a:spLocks noChangeShapeType="1"/>
          </p:cNvSpPr>
          <p:nvPr/>
        </p:nvSpPr>
        <p:spPr bwMode="auto">
          <a:xfrm flipH="1">
            <a:off x="1989138" y="3152775"/>
            <a:ext cx="158750" cy="1588"/>
          </a:xfrm>
          <a:prstGeom prst="line">
            <a:avLst/>
          </a:prstGeom>
          <a:noFill/>
          <a:ln w="14288">
            <a:solidFill>
              <a:srgbClr val="FFFFFF"/>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00"/>
              </a:solidFill>
              <a:latin typeface="Times New Roman"/>
              <a:ea typeface="+mn-ea"/>
            </a:endParaRPr>
          </a:p>
        </p:txBody>
      </p:sp>
      <p:sp>
        <p:nvSpPr>
          <p:cNvPr id="189450" name="Line 10"/>
          <p:cNvSpPr>
            <a:spLocks noChangeShapeType="1"/>
          </p:cNvSpPr>
          <p:nvPr/>
        </p:nvSpPr>
        <p:spPr bwMode="auto">
          <a:xfrm flipH="1">
            <a:off x="1989138" y="2809875"/>
            <a:ext cx="158750" cy="1588"/>
          </a:xfrm>
          <a:prstGeom prst="line">
            <a:avLst/>
          </a:prstGeom>
          <a:noFill/>
          <a:ln w="14288">
            <a:solidFill>
              <a:srgbClr val="FFFFFF"/>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00"/>
              </a:solidFill>
              <a:latin typeface="Times New Roman"/>
              <a:ea typeface="+mn-ea"/>
            </a:endParaRPr>
          </a:p>
        </p:txBody>
      </p:sp>
      <p:sp>
        <p:nvSpPr>
          <p:cNvPr id="189451" name="Line 11"/>
          <p:cNvSpPr>
            <a:spLocks noChangeShapeType="1"/>
          </p:cNvSpPr>
          <p:nvPr/>
        </p:nvSpPr>
        <p:spPr bwMode="auto">
          <a:xfrm flipH="1">
            <a:off x="1984375" y="2459038"/>
            <a:ext cx="157163" cy="1587"/>
          </a:xfrm>
          <a:prstGeom prst="line">
            <a:avLst/>
          </a:prstGeom>
          <a:noFill/>
          <a:ln w="14288">
            <a:solidFill>
              <a:srgbClr val="FFFFFF"/>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00"/>
              </a:solidFill>
              <a:latin typeface="Times New Roman"/>
              <a:ea typeface="+mn-ea"/>
            </a:endParaRPr>
          </a:p>
        </p:txBody>
      </p:sp>
      <p:sp>
        <p:nvSpPr>
          <p:cNvPr id="189452" name="Rectangle 12"/>
          <p:cNvSpPr>
            <a:spLocks noChangeArrowheads="1"/>
          </p:cNvSpPr>
          <p:nvPr/>
        </p:nvSpPr>
        <p:spPr bwMode="auto">
          <a:xfrm>
            <a:off x="1809750" y="4770438"/>
            <a:ext cx="1285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3200">
                <a:solidFill>
                  <a:schemeClr val="tx1"/>
                </a:solidFill>
                <a:latin typeface="Times New Roman" pitchFamily="18" charset="0"/>
                <a:cs typeface="Arial" pitchFamily="34" charset="0"/>
              </a:defRPr>
            </a:lvl1pPr>
            <a:lvl2pPr marL="742950" indent="-285750" eaLnBrk="0" hangingPunct="0">
              <a:defRPr sz="3200">
                <a:solidFill>
                  <a:schemeClr val="tx1"/>
                </a:solidFill>
                <a:latin typeface="Times New Roman" pitchFamily="18" charset="0"/>
                <a:cs typeface="Arial" pitchFamily="34" charset="0"/>
              </a:defRPr>
            </a:lvl2pPr>
            <a:lvl3pPr marL="1143000" indent="-228600" eaLnBrk="0" hangingPunct="0">
              <a:defRPr sz="3200">
                <a:solidFill>
                  <a:schemeClr val="tx1"/>
                </a:solidFill>
                <a:latin typeface="Times New Roman" pitchFamily="18" charset="0"/>
                <a:cs typeface="Arial" pitchFamily="34" charset="0"/>
              </a:defRPr>
            </a:lvl3pPr>
            <a:lvl4pPr marL="1600200" indent="-228600" eaLnBrk="0" hangingPunct="0">
              <a:defRPr sz="3200">
                <a:solidFill>
                  <a:schemeClr val="tx1"/>
                </a:solidFill>
                <a:latin typeface="Times New Roman" pitchFamily="18" charset="0"/>
                <a:cs typeface="Arial" pitchFamily="34" charset="0"/>
              </a:defRPr>
            </a:lvl4pPr>
            <a:lvl5pPr marL="2057400" indent="-228600" eaLnBrk="0" hangingPunct="0">
              <a:defRPr sz="32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pitchFamily="34" charset="0"/>
              </a:defRPr>
            </a:lvl9pPr>
          </a:lstStyle>
          <a:p>
            <a:pPr>
              <a:defRPr/>
            </a:pPr>
            <a:r>
              <a:rPr lang="en-US" altLang="en-US" sz="2000" b="1" dirty="0">
                <a:solidFill>
                  <a:srgbClr val="FFFFFF"/>
                </a:solidFill>
                <a:ea typeface="+mn-ea"/>
              </a:rPr>
              <a:t>0</a:t>
            </a:r>
            <a:endParaRPr lang="en-US" altLang="en-US" sz="2000" b="1" dirty="0">
              <a:solidFill>
                <a:srgbClr val="FFFF00"/>
              </a:solidFill>
              <a:ea typeface="+mn-ea"/>
            </a:endParaRPr>
          </a:p>
        </p:txBody>
      </p:sp>
      <p:sp>
        <p:nvSpPr>
          <p:cNvPr id="189453" name="Rectangle 13"/>
          <p:cNvSpPr>
            <a:spLocks noChangeArrowheads="1"/>
          </p:cNvSpPr>
          <p:nvPr/>
        </p:nvSpPr>
        <p:spPr bwMode="auto">
          <a:xfrm>
            <a:off x="1809750" y="4414838"/>
            <a:ext cx="1285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3200">
                <a:solidFill>
                  <a:schemeClr val="tx1"/>
                </a:solidFill>
                <a:latin typeface="Times New Roman" pitchFamily="18" charset="0"/>
                <a:cs typeface="Arial" pitchFamily="34" charset="0"/>
              </a:defRPr>
            </a:lvl1pPr>
            <a:lvl2pPr marL="742950" indent="-285750" eaLnBrk="0" hangingPunct="0">
              <a:defRPr sz="3200">
                <a:solidFill>
                  <a:schemeClr val="tx1"/>
                </a:solidFill>
                <a:latin typeface="Times New Roman" pitchFamily="18" charset="0"/>
                <a:cs typeface="Arial" pitchFamily="34" charset="0"/>
              </a:defRPr>
            </a:lvl2pPr>
            <a:lvl3pPr marL="1143000" indent="-228600" eaLnBrk="0" hangingPunct="0">
              <a:defRPr sz="3200">
                <a:solidFill>
                  <a:schemeClr val="tx1"/>
                </a:solidFill>
                <a:latin typeface="Times New Roman" pitchFamily="18" charset="0"/>
                <a:cs typeface="Arial" pitchFamily="34" charset="0"/>
              </a:defRPr>
            </a:lvl3pPr>
            <a:lvl4pPr marL="1600200" indent="-228600" eaLnBrk="0" hangingPunct="0">
              <a:defRPr sz="3200">
                <a:solidFill>
                  <a:schemeClr val="tx1"/>
                </a:solidFill>
                <a:latin typeface="Times New Roman" pitchFamily="18" charset="0"/>
                <a:cs typeface="Arial" pitchFamily="34" charset="0"/>
              </a:defRPr>
            </a:lvl4pPr>
            <a:lvl5pPr marL="2057400" indent="-228600" eaLnBrk="0" hangingPunct="0">
              <a:defRPr sz="32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pitchFamily="34" charset="0"/>
              </a:defRPr>
            </a:lvl9pPr>
          </a:lstStyle>
          <a:p>
            <a:pPr>
              <a:defRPr/>
            </a:pPr>
            <a:r>
              <a:rPr lang="en-US" altLang="en-US" sz="2000" b="1" dirty="0">
                <a:solidFill>
                  <a:srgbClr val="FFFFFF"/>
                </a:solidFill>
                <a:ea typeface="+mn-ea"/>
              </a:rPr>
              <a:t>2</a:t>
            </a:r>
            <a:endParaRPr lang="en-US" altLang="en-US" sz="2000" b="1" dirty="0">
              <a:solidFill>
                <a:srgbClr val="FFFF00"/>
              </a:solidFill>
              <a:ea typeface="+mn-ea"/>
            </a:endParaRPr>
          </a:p>
        </p:txBody>
      </p:sp>
      <p:sp>
        <p:nvSpPr>
          <p:cNvPr id="189454" name="Rectangle 14"/>
          <p:cNvSpPr>
            <a:spLocks noChangeArrowheads="1"/>
          </p:cNvSpPr>
          <p:nvPr/>
        </p:nvSpPr>
        <p:spPr bwMode="auto">
          <a:xfrm>
            <a:off x="1809750" y="4057650"/>
            <a:ext cx="1285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3200">
                <a:solidFill>
                  <a:schemeClr val="tx1"/>
                </a:solidFill>
                <a:latin typeface="Times New Roman" pitchFamily="18" charset="0"/>
                <a:cs typeface="Arial" pitchFamily="34" charset="0"/>
              </a:defRPr>
            </a:lvl1pPr>
            <a:lvl2pPr marL="742950" indent="-285750" eaLnBrk="0" hangingPunct="0">
              <a:defRPr sz="3200">
                <a:solidFill>
                  <a:schemeClr val="tx1"/>
                </a:solidFill>
                <a:latin typeface="Times New Roman" pitchFamily="18" charset="0"/>
                <a:cs typeface="Arial" pitchFamily="34" charset="0"/>
              </a:defRPr>
            </a:lvl2pPr>
            <a:lvl3pPr marL="1143000" indent="-228600" eaLnBrk="0" hangingPunct="0">
              <a:defRPr sz="3200">
                <a:solidFill>
                  <a:schemeClr val="tx1"/>
                </a:solidFill>
                <a:latin typeface="Times New Roman" pitchFamily="18" charset="0"/>
                <a:cs typeface="Arial" pitchFamily="34" charset="0"/>
              </a:defRPr>
            </a:lvl3pPr>
            <a:lvl4pPr marL="1600200" indent="-228600" eaLnBrk="0" hangingPunct="0">
              <a:defRPr sz="3200">
                <a:solidFill>
                  <a:schemeClr val="tx1"/>
                </a:solidFill>
                <a:latin typeface="Times New Roman" pitchFamily="18" charset="0"/>
                <a:cs typeface="Arial" pitchFamily="34" charset="0"/>
              </a:defRPr>
            </a:lvl4pPr>
            <a:lvl5pPr marL="2057400" indent="-228600" eaLnBrk="0" hangingPunct="0">
              <a:defRPr sz="32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pitchFamily="34" charset="0"/>
              </a:defRPr>
            </a:lvl9pPr>
          </a:lstStyle>
          <a:p>
            <a:pPr>
              <a:defRPr/>
            </a:pPr>
            <a:r>
              <a:rPr lang="en-US" altLang="en-US" sz="2000" b="1" dirty="0">
                <a:solidFill>
                  <a:srgbClr val="FFFFFF"/>
                </a:solidFill>
                <a:ea typeface="+mn-ea"/>
              </a:rPr>
              <a:t>4</a:t>
            </a:r>
            <a:endParaRPr lang="en-US" altLang="en-US" sz="2000" b="1" dirty="0">
              <a:solidFill>
                <a:srgbClr val="FFFF00"/>
              </a:solidFill>
              <a:ea typeface="+mn-ea"/>
            </a:endParaRPr>
          </a:p>
        </p:txBody>
      </p:sp>
      <p:sp>
        <p:nvSpPr>
          <p:cNvPr id="189455" name="Rectangle 15"/>
          <p:cNvSpPr>
            <a:spLocks noChangeArrowheads="1"/>
          </p:cNvSpPr>
          <p:nvPr/>
        </p:nvSpPr>
        <p:spPr bwMode="auto">
          <a:xfrm>
            <a:off x="1809750" y="3714750"/>
            <a:ext cx="1285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3200">
                <a:solidFill>
                  <a:schemeClr val="tx1"/>
                </a:solidFill>
                <a:latin typeface="Times New Roman" pitchFamily="18" charset="0"/>
                <a:cs typeface="Arial" pitchFamily="34" charset="0"/>
              </a:defRPr>
            </a:lvl1pPr>
            <a:lvl2pPr marL="742950" indent="-285750" eaLnBrk="0" hangingPunct="0">
              <a:defRPr sz="3200">
                <a:solidFill>
                  <a:schemeClr val="tx1"/>
                </a:solidFill>
                <a:latin typeface="Times New Roman" pitchFamily="18" charset="0"/>
                <a:cs typeface="Arial" pitchFamily="34" charset="0"/>
              </a:defRPr>
            </a:lvl2pPr>
            <a:lvl3pPr marL="1143000" indent="-228600" eaLnBrk="0" hangingPunct="0">
              <a:defRPr sz="3200">
                <a:solidFill>
                  <a:schemeClr val="tx1"/>
                </a:solidFill>
                <a:latin typeface="Times New Roman" pitchFamily="18" charset="0"/>
                <a:cs typeface="Arial" pitchFamily="34" charset="0"/>
              </a:defRPr>
            </a:lvl3pPr>
            <a:lvl4pPr marL="1600200" indent="-228600" eaLnBrk="0" hangingPunct="0">
              <a:defRPr sz="3200">
                <a:solidFill>
                  <a:schemeClr val="tx1"/>
                </a:solidFill>
                <a:latin typeface="Times New Roman" pitchFamily="18" charset="0"/>
                <a:cs typeface="Arial" pitchFamily="34" charset="0"/>
              </a:defRPr>
            </a:lvl4pPr>
            <a:lvl5pPr marL="2057400" indent="-228600" eaLnBrk="0" hangingPunct="0">
              <a:defRPr sz="32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pitchFamily="34" charset="0"/>
              </a:defRPr>
            </a:lvl9pPr>
          </a:lstStyle>
          <a:p>
            <a:pPr>
              <a:defRPr/>
            </a:pPr>
            <a:r>
              <a:rPr lang="en-US" altLang="en-US" sz="2000" b="1" dirty="0">
                <a:solidFill>
                  <a:srgbClr val="FFFFFF"/>
                </a:solidFill>
                <a:ea typeface="+mn-ea"/>
              </a:rPr>
              <a:t>6</a:t>
            </a:r>
            <a:endParaRPr lang="en-US" altLang="en-US" sz="1600" b="1" dirty="0">
              <a:solidFill>
                <a:srgbClr val="FFFF00"/>
              </a:solidFill>
              <a:ea typeface="+mn-ea"/>
            </a:endParaRPr>
          </a:p>
        </p:txBody>
      </p:sp>
      <p:sp>
        <p:nvSpPr>
          <p:cNvPr id="189456" name="Rectangle 16"/>
          <p:cNvSpPr>
            <a:spLocks noChangeArrowheads="1"/>
          </p:cNvSpPr>
          <p:nvPr/>
        </p:nvSpPr>
        <p:spPr bwMode="auto">
          <a:xfrm>
            <a:off x="1809750" y="3359150"/>
            <a:ext cx="1285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3200">
                <a:solidFill>
                  <a:schemeClr val="tx1"/>
                </a:solidFill>
                <a:latin typeface="Times New Roman" pitchFamily="18" charset="0"/>
                <a:cs typeface="Arial" pitchFamily="34" charset="0"/>
              </a:defRPr>
            </a:lvl1pPr>
            <a:lvl2pPr marL="742950" indent="-285750" eaLnBrk="0" hangingPunct="0">
              <a:defRPr sz="3200">
                <a:solidFill>
                  <a:schemeClr val="tx1"/>
                </a:solidFill>
                <a:latin typeface="Times New Roman" pitchFamily="18" charset="0"/>
                <a:cs typeface="Arial" pitchFamily="34" charset="0"/>
              </a:defRPr>
            </a:lvl2pPr>
            <a:lvl3pPr marL="1143000" indent="-228600" eaLnBrk="0" hangingPunct="0">
              <a:defRPr sz="3200">
                <a:solidFill>
                  <a:schemeClr val="tx1"/>
                </a:solidFill>
                <a:latin typeface="Times New Roman" pitchFamily="18" charset="0"/>
                <a:cs typeface="Arial" pitchFamily="34" charset="0"/>
              </a:defRPr>
            </a:lvl3pPr>
            <a:lvl4pPr marL="1600200" indent="-228600" eaLnBrk="0" hangingPunct="0">
              <a:defRPr sz="3200">
                <a:solidFill>
                  <a:schemeClr val="tx1"/>
                </a:solidFill>
                <a:latin typeface="Times New Roman" pitchFamily="18" charset="0"/>
                <a:cs typeface="Arial" pitchFamily="34" charset="0"/>
              </a:defRPr>
            </a:lvl4pPr>
            <a:lvl5pPr marL="2057400" indent="-228600" eaLnBrk="0" hangingPunct="0">
              <a:defRPr sz="32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pitchFamily="34" charset="0"/>
              </a:defRPr>
            </a:lvl9pPr>
          </a:lstStyle>
          <a:p>
            <a:pPr>
              <a:defRPr/>
            </a:pPr>
            <a:r>
              <a:rPr lang="en-US" altLang="en-US" sz="2000" b="1" dirty="0">
                <a:solidFill>
                  <a:srgbClr val="FFFFFF"/>
                </a:solidFill>
                <a:ea typeface="+mn-ea"/>
              </a:rPr>
              <a:t>8</a:t>
            </a:r>
            <a:endParaRPr lang="en-US" altLang="en-US" sz="2400" b="1" dirty="0">
              <a:solidFill>
                <a:srgbClr val="FFFF00"/>
              </a:solidFill>
              <a:ea typeface="+mn-ea"/>
            </a:endParaRPr>
          </a:p>
        </p:txBody>
      </p:sp>
      <p:sp>
        <p:nvSpPr>
          <p:cNvPr id="189457" name="Rectangle 17"/>
          <p:cNvSpPr>
            <a:spLocks noChangeArrowheads="1"/>
          </p:cNvSpPr>
          <p:nvPr/>
        </p:nvSpPr>
        <p:spPr bwMode="auto">
          <a:xfrm>
            <a:off x="1649413" y="3001963"/>
            <a:ext cx="2571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3200">
                <a:solidFill>
                  <a:schemeClr val="tx1"/>
                </a:solidFill>
                <a:latin typeface="Times New Roman" pitchFamily="18" charset="0"/>
                <a:cs typeface="Arial" pitchFamily="34" charset="0"/>
              </a:defRPr>
            </a:lvl1pPr>
            <a:lvl2pPr marL="742950" indent="-285750" eaLnBrk="0" hangingPunct="0">
              <a:defRPr sz="3200">
                <a:solidFill>
                  <a:schemeClr val="tx1"/>
                </a:solidFill>
                <a:latin typeface="Times New Roman" pitchFamily="18" charset="0"/>
                <a:cs typeface="Arial" pitchFamily="34" charset="0"/>
              </a:defRPr>
            </a:lvl2pPr>
            <a:lvl3pPr marL="1143000" indent="-228600" eaLnBrk="0" hangingPunct="0">
              <a:defRPr sz="3200">
                <a:solidFill>
                  <a:schemeClr val="tx1"/>
                </a:solidFill>
                <a:latin typeface="Times New Roman" pitchFamily="18" charset="0"/>
                <a:cs typeface="Arial" pitchFamily="34" charset="0"/>
              </a:defRPr>
            </a:lvl3pPr>
            <a:lvl4pPr marL="1600200" indent="-228600" eaLnBrk="0" hangingPunct="0">
              <a:defRPr sz="3200">
                <a:solidFill>
                  <a:schemeClr val="tx1"/>
                </a:solidFill>
                <a:latin typeface="Times New Roman" pitchFamily="18" charset="0"/>
                <a:cs typeface="Arial" pitchFamily="34" charset="0"/>
              </a:defRPr>
            </a:lvl4pPr>
            <a:lvl5pPr marL="2057400" indent="-228600" eaLnBrk="0" hangingPunct="0">
              <a:defRPr sz="32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pitchFamily="34" charset="0"/>
              </a:defRPr>
            </a:lvl9pPr>
          </a:lstStyle>
          <a:p>
            <a:pPr>
              <a:defRPr/>
            </a:pPr>
            <a:r>
              <a:rPr lang="en-US" altLang="en-US" sz="2000" b="1" dirty="0">
                <a:solidFill>
                  <a:srgbClr val="FFFFFF"/>
                </a:solidFill>
                <a:ea typeface="+mn-ea"/>
              </a:rPr>
              <a:t>10</a:t>
            </a:r>
            <a:endParaRPr lang="en-US" altLang="en-US" sz="2400" b="1" dirty="0">
              <a:solidFill>
                <a:srgbClr val="FFFF00"/>
              </a:solidFill>
              <a:ea typeface="+mn-ea"/>
            </a:endParaRPr>
          </a:p>
        </p:txBody>
      </p:sp>
      <p:sp>
        <p:nvSpPr>
          <p:cNvPr id="189458" name="Rectangle 18"/>
          <p:cNvSpPr>
            <a:spLocks noChangeArrowheads="1"/>
          </p:cNvSpPr>
          <p:nvPr/>
        </p:nvSpPr>
        <p:spPr bwMode="auto">
          <a:xfrm>
            <a:off x="1649413" y="2659063"/>
            <a:ext cx="2571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3200">
                <a:solidFill>
                  <a:schemeClr val="tx1"/>
                </a:solidFill>
                <a:latin typeface="Times New Roman" pitchFamily="18" charset="0"/>
                <a:cs typeface="Arial" pitchFamily="34" charset="0"/>
              </a:defRPr>
            </a:lvl1pPr>
            <a:lvl2pPr marL="742950" indent="-285750" eaLnBrk="0" hangingPunct="0">
              <a:defRPr sz="3200">
                <a:solidFill>
                  <a:schemeClr val="tx1"/>
                </a:solidFill>
                <a:latin typeface="Times New Roman" pitchFamily="18" charset="0"/>
                <a:cs typeface="Arial" pitchFamily="34" charset="0"/>
              </a:defRPr>
            </a:lvl2pPr>
            <a:lvl3pPr marL="1143000" indent="-228600" eaLnBrk="0" hangingPunct="0">
              <a:defRPr sz="3200">
                <a:solidFill>
                  <a:schemeClr val="tx1"/>
                </a:solidFill>
                <a:latin typeface="Times New Roman" pitchFamily="18" charset="0"/>
                <a:cs typeface="Arial" pitchFamily="34" charset="0"/>
              </a:defRPr>
            </a:lvl3pPr>
            <a:lvl4pPr marL="1600200" indent="-228600" eaLnBrk="0" hangingPunct="0">
              <a:defRPr sz="3200">
                <a:solidFill>
                  <a:schemeClr val="tx1"/>
                </a:solidFill>
                <a:latin typeface="Times New Roman" pitchFamily="18" charset="0"/>
                <a:cs typeface="Arial" pitchFamily="34" charset="0"/>
              </a:defRPr>
            </a:lvl4pPr>
            <a:lvl5pPr marL="2057400" indent="-228600" eaLnBrk="0" hangingPunct="0">
              <a:defRPr sz="32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pitchFamily="34" charset="0"/>
              </a:defRPr>
            </a:lvl9pPr>
          </a:lstStyle>
          <a:p>
            <a:pPr>
              <a:defRPr/>
            </a:pPr>
            <a:r>
              <a:rPr lang="en-US" altLang="en-US" sz="2000" b="1" dirty="0">
                <a:solidFill>
                  <a:srgbClr val="FFFFFF"/>
                </a:solidFill>
                <a:ea typeface="+mn-ea"/>
              </a:rPr>
              <a:t>12</a:t>
            </a:r>
            <a:endParaRPr lang="en-US" altLang="en-US" sz="2400" b="1" dirty="0">
              <a:solidFill>
                <a:srgbClr val="FFFF00"/>
              </a:solidFill>
              <a:ea typeface="+mn-ea"/>
            </a:endParaRPr>
          </a:p>
        </p:txBody>
      </p:sp>
      <p:sp>
        <p:nvSpPr>
          <p:cNvPr id="189459" name="Rectangle 19"/>
          <p:cNvSpPr>
            <a:spLocks noChangeArrowheads="1"/>
          </p:cNvSpPr>
          <p:nvPr/>
        </p:nvSpPr>
        <p:spPr bwMode="auto">
          <a:xfrm>
            <a:off x="1649413" y="2303463"/>
            <a:ext cx="2571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3200">
                <a:solidFill>
                  <a:schemeClr val="tx1"/>
                </a:solidFill>
                <a:latin typeface="Times New Roman" pitchFamily="18" charset="0"/>
                <a:cs typeface="Arial" pitchFamily="34" charset="0"/>
              </a:defRPr>
            </a:lvl1pPr>
            <a:lvl2pPr marL="742950" indent="-285750" eaLnBrk="0" hangingPunct="0">
              <a:defRPr sz="3200">
                <a:solidFill>
                  <a:schemeClr val="tx1"/>
                </a:solidFill>
                <a:latin typeface="Times New Roman" pitchFamily="18" charset="0"/>
                <a:cs typeface="Arial" pitchFamily="34" charset="0"/>
              </a:defRPr>
            </a:lvl2pPr>
            <a:lvl3pPr marL="1143000" indent="-228600" eaLnBrk="0" hangingPunct="0">
              <a:defRPr sz="3200">
                <a:solidFill>
                  <a:schemeClr val="tx1"/>
                </a:solidFill>
                <a:latin typeface="Times New Roman" pitchFamily="18" charset="0"/>
                <a:cs typeface="Arial" pitchFamily="34" charset="0"/>
              </a:defRPr>
            </a:lvl3pPr>
            <a:lvl4pPr marL="1600200" indent="-228600" eaLnBrk="0" hangingPunct="0">
              <a:defRPr sz="3200">
                <a:solidFill>
                  <a:schemeClr val="tx1"/>
                </a:solidFill>
                <a:latin typeface="Times New Roman" pitchFamily="18" charset="0"/>
                <a:cs typeface="Arial" pitchFamily="34" charset="0"/>
              </a:defRPr>
            </a:lvl4pPr>
            <a:lvl5pPr marL="2057400" indent="-228600" eaLnBrk="0" hangingPunct="0">
              <a:defRPr sz="32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pitchFamily="34" charset="0"/>
              </a:defRPr>
            </a:lvl9pPr>
          </a:lstStyle>
          <a:p>
            <a:pPr>
              <a:defRPr/>
            </a:pPr>
            <a:r>
              <a:rPr lang="en-US" altLang="en-US" sz="2000" b="1" dirty="0">
                <a:solidFill>
                  <a:srgbClr val="FFFFFF"/>
                </a:solidFill>
                <a:ea typeface="+mn-ea"/>
              </a:rPr>
              <a:t>14</a:t>
            </a:r>
            <a:endParaRPr lang="en-US" altLang="en-US" sz="2400" b="1" dirty="0">
              <a:solidFill>
                <a:srgbClr val="FFFF00"/>
              </a:solidFill>
              <a:ea typeface="+mn-ea"/>
            </a:endParaRPr>
          </a:p>
        </p:txBody>
      </p:sp>
      <p:sp>
        <p:nvSpPr>
          <p:cNvPr id="189460" name="Rectangle 20"/>
          <p:cNvSpPr>
            <a:spLocks noChangeArrowheads="1"/>
          </p:cNvSpPr>
          <p:nvPr/>
        </p:nvSpPr>
        <p:spPr bwMode="auto">
          <a:xfrm>
            <a:off x="2286000" y="5005388"/>
            <a:ext cx="7048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3200">
                <a:solidFill>
                  <a:schemeClr val="tx1"/>
                </a:solidFill>
                <a:latin typeface="Times New Roman" pitchFamily="18" charset="0"/>
                <a:cs typeface="Arial" pitchFamily="34" charset="0"/>
              </a:defRPr>
            </a:lvl1pPr>
            <a:lvl2pPr marL="742950" indent="-285750" eaLnBrk="0" hangingPunct="0">
              <a:defRPr sz="3200">
                <a:solidFill>
                  <a:schemeClr val="tx1"/>
                </a:solidFill>
                <a:latin typeface="Times New Roman" pitchFamily="18" charset="0"/>
                <a:cs typeface="Arial" pitchFamily="34" charset="0"/>
              </a:defRPr>
            </a:lvl2pPr>
            <a:lvl3pPr marL="1143000" indent="-228600" eaLnBrk="0" hangingPunct="0">
              <a:defRPr sz="3200">
                <a:solidFill>
                  <a:schemeClr val="tx1"/>
                </a:solidFill>
                <a:latin typeface="Times New Roman" pitchFamily="18" charset="0"/>
                <a:cs typeface="Arial" pitchFamily="34" charset="0"/>
              </a:defRPr>
            </a:lvl3pPr>
            <a:lvl4pPr marL="1600200" indent="-228600" eaLnBrk="0" hangingPunct="0">
              <a:defRPr sz="3200">
                <a:solidFill>
                  <a:schemeClr val="tx1"/>
                </a:solidFill>
                <a:latin typeface="Times New Roman" pitchFamily="18" charset="0"/>
                <a:cs typeface="Arial" pitchFamily="34" charset="0"/>
              </a:defRPr>
            </a:lvl4pPr>
            <a:lvl5pPr marL="2057400" indent="-228600" eaLnBrk="0" hangingPunct="0">
              <a:defRPr sz="32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pitchFamily="34" charset="0"/>
              </a:defRPr>
            </a:lvl9pPr>
          </a:lstStyle>
          <a:p>
            <a:pPr>
              <a:defRPr/>
            </a:pPr>
            <a:r>
              <a:rPr lang="en-US" altLang="en-US" sz="2000" b="1" dirty="0">
                <a:solidFill>
                  <a:srgbClr val="FFFFFF"/>
                </a:solidFill>
                <a:ea typeface="+mn-ea"/>
              </a:rPr>
              <a:t>&lt;40</a:t>
            </a:r>
            <a:endParaRPr lang="en-US" altLang="en-US" sz="2000" b="1" dirty="0">
              <a:solidFill>
                <a:srgbClr val="FFFF00"/>
              </a:solidFill>
              <a:ea typeface="+mn-ea"/>
            </a:endParaRPr>
          </a:p>
        </p:txBody>
      </p:sp>
      <p:sp>
        <p:nvSpPr>
          <p:cNvPr id="189461" name="Rectangle 21"/>
          <p:cNvSpPr>
            <a:spLocks noChangeArrowheads="1"/>
          </p:cNvSpPr>
          <p:nvPr/>
        </p:nvSpPr>
        <p:spPr bwMode="auto">
          <a:xfrm>
            <a:off x="2971800" y="5005388"/>
            <a:ext cx="9144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3200">
                <a:solidFill>
                  <a:schemeClr val="tx1"/>
                </a:solidFill>
                <a:latin typeface="Times New Roman" pitchFamily="18" charset="0"/>
                <a:cs typeface="Arial" pitchFamily="34" charset="0"/>
              </a:defRPr>
            </a:lvl1pPr>
            <a:lvl2pPr marL="742950" indent="-285750" eaLnBrk="0" hangingPunct="0">
              <a:defRPr sz="3200">
                <a:solidFill>
                  <a:schemeClr val="tx1"/>
                </a:solidFill>
                <a:latin typeface="Times New Roman" pitchFamily="18" charset="0"/>
                <a:cs typeface="Arial" pitchFamily="34" charset="0"/>
              </a:defRPr>
            </a:lvl2pPr>
            <a:lvl3pPr marL="1143000" indent="-228600" eaLnBrk="0" hangingPunct="0">
              <a:defRPr sz="3200">
                <a:solidFill>
                  <a:schemeClr val="tx1"/>
                </a:solidFill>
                <a:latin typeface="Times New Roman" pitchFamily="18" charset="0"/>
                <a:cs typeface="Arial" pitchFamily="34" charset="0"/>
              </a:defRPr>
            </a:lvl3pPr>
            <a:lvl4pPr marL="1600200" indent="-228600" eaLnBrk="0" hangingPunct="0">
              <a:defRPr sz="3200">
                <a:solidFill>
                  <a:schemeClr val="tx1"/>
                </a:solidFill>
                <a:latin typeface="Times New Roman" pitchFamily="18" charset="0"/>
                <a:cs typeface="Arial" pitchFamily="34" charset="0"/>
              </a:defRPr>
            </a:lvl4pPr>
            <a:lvl5pPr marL="2057400" indent="-228600" eaLnBrk="0" hangingPunct="0">
              <a:defRPr sz="32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pitchFamily="34" charset="0"/>
              </a:defRPr>
            </a:lvl9pPr>
          </a:lstStyle>
          <a:p>
            <a:pPr>
              <a:defRPr/>
            </a:pPr>
            <a:r>
              <a:rPr lang="en-US" altLang="en-US" sz="2000" b="1" dirty="0">
                <a:solidFill>
                  <a:srgbClr val="FFFFFF"/>
                </a:solidFill>
                <a:ea typeface="+mn-ea"/>
              </a:rPr>
              <a:t>40-49</a:t>
            </a:r>
            <a:endParaRPr lang="en-US" altLang="en-US" sz="2000" b="1" dirty="0">
              <a:solidFill>
                <a:srgbClr val="FFFF00"/>
              </a:solidFill>
              <a:ea typeface="+mn-ea"/>
            </a:endParaRPr>
          </a:p>
        </p:txBody>
      </p:sp>
      <p:sp>
        <p:nvSpPr>
          <p:cNvPr id="189462" name="Rectangle 22"/>
          <p:cNvSpPr>
            <a:spLocks noChangeArrowheads="1"/>
          </p:cNvSpPr>
          <p:nvPr/>
        </p:nvSpPr>
        <p:spPr bwMode="auto">
          <a:xfrm>
            <a:off x="3892550" y="5005388"/>
            <a:ext cx="5984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3200">
                <a:solidFill>
                  <a:schemeClr val="tx1"/>
                </a:solidFill>
                <a:latin typeface="Times New Roman" pitchFamily="18" charset="0"/>
                <a:cs typeface="Arial" pitchFamily="34" charset="0"/>
              </a:defRPr>
            </a:lvl1pPr>
            <a:lvl2pPr marL="742950" indent="-285750" eaLnBrk="0" hangingPunct="0">
              <a:defRPr sz="3200">
                <a:solidFill>
                  <a:schemeClr val="tx1"/>
                </a:solidFill>
                <a:latin typeface="Times New Roman" pitchFamily="18" charset="0"/>
                <a:cs typeface="Arial" pitchFamily="34" charset="0"/>
              </a:defRPr>
            </a:lvl2pPr>
            <a:lvl3pPr marL="1143000" indent="-228600" eaLnBrk="0" hangingPunct="0">
              <a:defRPr sz="3200">
                <a:solidFill>
                  <a:schemeClr val="tx1"/>
                </a:solidFill>
                <a:latin typeface="Times New Roman" pitchFamily="18" charset="0"/>
                <a:cs typeface="Arial" pitchFamily="34" charset="0"/>
              </a:defRPr>
            </a:lvl3pPr>
            <a:lvl4pPr marL="1600200" indent="-228600" eaLnBrk="0" hangingPunct="0">
              <a:defRPr sz="3200">
                <a:solidFill>
                  <a:schemeClr val="tx1"/>
                </a:solidFill>
                <a:latin typeface="Times New Roman" pitchFamily="18" charset="0"/>
                <a:cs typeface="Arial" pitchFamily="34" charset="0"/>
              </a:defRPr>
            </a:lvl4pPr>
            <a:lvl5pPr marL="2057400" indent="-228600" eaLnBrk="0" hangingPunct="0">
              <a:defRPr sz="32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pitchFamily="34" charset="0"/>
              </a:defRPr>
            </a:lvl9pPr>
          </a:lstStyle>
          <a:p>
            <a:pPr>
              <a:defRPr/>
            </a:pPr>
            <a:r>
              <a:rPr lang="en-US" altLang="en-US" sz="2000" b="1" dirty="0">
                <a:solidFill>
                  <a:srgbClr val="FFFFFF"/>
                </a:solidFill>
                <a:ea typeface="+mn-ea"/>
              </a:rPr>
              <a:t>50-59</a:t>
            </a:r>
            <a:endParaRPr lang="en-US" altLang="en-US" sz="2000" b="1" dirty="0">
              <a:solidFill>
                <a:srgbClr val="FFFF00"/>
              </a:solidFill>
              <a:ea typeface="+mn-ea"/>
            </a:endParaRPr>
          </a:p>
        </p:txBody>
      </p:sp>
      <p:sp>
        <p:nvSpPr>
          <p:cNvPr id="189463" name="Rectangle 23"/>
          <p:cNvSpPr>
            <a:spLocks noChangeArrowheads="1"/>
          </p:cNvSpPr>
          <p:nvPr/>
        </p:nvSpPr>
        <p:spPr bwMode="auto">
          <a:xfrm>
            <a:off x="4845050" y="5005388"/>
            <a:ext cx="3968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3200">
                <a:solidFill>
                  <a:schemeClr val="tx1"/>
                </a:solidFill>
                <a:latin typeface="Times New Roman" pitchFamily="18" charset="0"/>
                <a:cs typeface="Arial" pitchFamily="34" charset="0"/>
              </a:defRPr>
            </a:lvl1pPr>
            <a:lvl2pPr marL="742950" indent="-285750" eaLnBrk="0" hangingPunct="0">
              <a:defRPr sz="3200">
                <a:solidFill>
                  <a:schemeClr val="tx1"/>
                </a:solidFill>
                <a:latin typeface="Times New Roman" pitchFamily="18" charset="0"/>
                <a:cs typeface="Arial" pitchFamily="34" charset="0"/>
              </a:defRPr>
            </a:lvl2pPr>
            <a:lvl3pPr marL="1143000" indent="-228600" eaLnBrk="0" hangingPunct="0">
              <a:defRPr sz="3200">
                <a:solidFill>
                  <a:schemeClr val="tx1"/>
                </a:solidFill>
                <a:latin typeface="Times New Roman" pitchFamily="18" charset="0"/>
                <a:cs typeface="Arial" pitchFamily="34" charset="0"/>
              </a:defRPr>
            </a:lvl3pPr>
            <a:lvl4pPr marL="1600200" indent="-228600" eaLnBrk="0" hangingPunct="0">
              <a:defRPr sz="3200">
                <a:solidFill>
                  <a:schemeClr val="tx1"/>
                </a:solidFill>
                <a:latin typeface="Times New Roman" pitchFamily="18" charset="0"/>
                <a:cs typeface="Arial" pitchFamily="34" charset="0"/>
              </a:defRPr>
            </a:lvl4pPr>
            <a:lvl5pPr marL="2057400" indent="-228600" eaLnBrk="0" hangingPunct="0">
              <a:defRPr sz="32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pitchFamily="34" charset="0"/>
              </a:defRPr>
            </a:lvl9pPr>
          </a:lstStyle>
          <a:p>
            <a:pPr>
              <a:defRPr/>
            </a:pPr>
            <a:r>
              <a:rPr lang="en-US" altLang="en-US" sz="2000" b="1" dirty="0">
                <a:solidFill>
                  <a:srgbClr val="FFFFFF"/>
                </a:solidFill>
                <a:ea typeface="+mn-ea"/>
                <a:sym typeface="Symbol" pitchFamily="18" charset="2"/>
              </a:rPr>
              <a:t></a:t>
            </a:r>
            <a:r>
              <a:rPr lang="en-US" altLang="en-US" sz="2000" b="1" dirty="0">
                <a:solidFill>
                  <a:srgbClr val="FFFFFF"/>
                </a:solidFill>
                <a:ea typeface="+mn-ea"/>
              </a:rPr>
              <a:t>60</a:t>
            </a:r>
            <a:endParaRPr lang="en-US" altLang="en-US" sz="2000" b="1" dirty="0">
              <a:solidFill>
                <a:srgbClr val="FFFF00"/>
              </a:solidFill>
              <a:ea typeface="+mn-ea"/>
            </a:endParaRPr>
          </a:p>
        </p:txBody>
      </p:sp>
      <p:sp>
        <p:nvSpPr>
          <p:cNvPr id="189464" name="Rectangle 24"/>
          <p:cNvSpPr>
            <a:spLocks noChangeArrowheads="1"/>
          </p:cNvSpPr>
          <p:nvPr/>
        </p:nvSpPr>
        <p:spPr bwMode="auto">
          <a:xfrm>
            <a:off x="5842000" y="4783138"/>
            <a:ext cx="5953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3200">
                <a:solidFill>
                  <a:schemeClr val="tx1"/>
                </a:solidFill>
                <a:latin typeface="Times New Roman" pitchFamily="18" charset="0"/>
                <a:cs typeface="Arial" pitchFamily="34" charset="0"/>
              </a:defRPr>
            </a:lvl1pPr>
            <a:lvl2pPr marL="742950" indent="-285750" eaLnBrk="0" hangingPunct="0">
              <a:defRPr sz="3200">
                <a:solidFill>
                  <a:schemeClr val="tx1"/>
                </a:solidFill>
                <a:latin typeface="Times New Roman" pitchFamily="18" charset="0"/>
                <a:cs typeface="Arial" pitchFamily="34" charset="0"/>
              </a:defRPr>
            </a:lvl2pPr>
            <a:lvl3pPr marL="1143000" indent="-228600" eaLnBrk="0" hangingPunct="0">
              <a:defRPr sz="3200">
                <a:solidFill>
                  <a:schemeClr val="tx1"/>
                </a:solidFill>
                <a:latin typeface="Times New Roman" pitchFamily="18" charset="0"/>
                <a:cs typeface="Arial" pitchFamily="34" charset="0"/>
              </a:defRPr>
            </a:lvl3pPr>
            <a:lvl4pPr marL="1600200" indent="-228600" eaLnBrk="0" hangingPunct="0">
              <a:defRPr sz="3200">
                <a:solidFill>
                  <a:schemeClr val="tx1"/>
                </a:solidFill>
                <a:latin typeface="Times New Roman" pitchFamily="18" charset="0"/>
                <a:cs typeface="Arial" pitchFamily="34" charset="0"/>
              </a:defRPr>
            </a:lvl4pPr>
            <a:lvl5pPr marL="2057400" indent="-228600" eaLnBrk="0" hangingPunct="0">
              <a:defRPr sz="32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pitchFamily="34" charset="0"/>
              </a:defRPr>
            </a:lvl9pPr>
          </a:lstStyle>
          <a:p>
            <a:pPr>
              <a:defRPr/>
            </a:pPr>
            <a:r>
              <a:rPr lang="en-US" altLang="en-US" sz="2000" b="1" dirty="0">
                <a:solidFill>
                  <a:srgbClr val="FFFFFF"/>
                </a:solidFill>
                <a:ea typeface="+mn-ea"/>
              </a:rPr>
              <a:t>&lt; 200</a:t>
            </a:r>
            <a:endParaRPr lang="en-US" altLang="en-US" sz="2000" b="1" dirty="0">
              <a:solidFill>
                <a:srgbClr val="FFFF00"/>
              </a:solidFill>
              <a:ea typeface="+mn-ea"/>
            </a:endParaRPr>
          </a:p>
        </p:txBody>
      </p:sp>
      <p:sp>
        <p:nvSpPr>
          <p:cNvPr id="189465" name="Rectangle 25"/>
          <p:cNvSpPr>
            <a:spLocks noChangeArrowheads="1"/>
          </p:cNvSpPr>
          <p:nvPr/>
        </p:nvSpPr>
        <p:spPr bwMode="auto">
          <a:xfrm>
            <a:off x="6454775" y="4197350"/>
            <a:ext cx="8969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3200">
                <a:solidFill>
                  <a:schemeClr val="tx1"/>
                </a:solidFill>
                <a:latin typeface="Times New Roman" pitchFamily="18" charset="0"/>
                <a:cs typeface="Arial" pitchFamily="34" charset="0"/>
              </a:defRPr>
            </a:lvl1pPr>
            <a:lvl2pPr marL="742950" indent="-285750" eaLnBrk="0" hangingPunct="0">
              <a:defRPr sz="3200">
                <a:solidFill>
                  <a:schemeClr val="tx1"/>
                </a:solidFill>
                <a:latin typeface="Times New Roman" pitchFamily="18" charset="0"/>
                <a:cs typeface="Arial" pitchFamily="34" charset="0"/>
              </a:defRPr>
            </a:lvl2pPr>
            <a:lvl3pPr marL="1143000" indent="-228600" eaLnBrk="0" hangingPunct="0">
              <a:defRPr sz="3200">
                <a:solidFill>
                  <a:schemeClr val="tx1"/>
                </a:solidFill>
                <a:latin typeface="Times New Roman" pitchFamily="18" charset="0"/>
                <a:cs typeface="Arial" pitchFamily="34" charset="0"/>
              </a:defRPr>
            </a:lvl3pPr>
            <a:lvl4pPr marL="1600200" indent="-228600" eaLnBrk="0" hangingPunct="0">
              <a:defRPr sz="3200">
                <a:solidFill>
                  <a:schemeClr val="tx1"/>
                </a:solidFill>
                <a:latin typeface="Times New Roman" pitchFamily="18" charset="0"/>
                <a:cs typeface="Arial" pitchFamily="34" charset="0"/>
              </a:defRPr>
            </a:lvl4pPr>
            <a:lvl5pPr marL="2057400" indent="-228600" eaLnBrk="0" hangingPunct="0">
              <a:defRPr sz="32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pitchFamily="34" charset="0"/>
              </a:defRPr>
            </a:lvl9pPr>
          </a:lstStyle>
          <a:p>
            <a:pPr>
              <a:defRPr/>
            </a:pPr>
            <a:r>
              <a:rPr lang="en-US" altLang="en-US" sz="2000" b="1" dirty="0">
                <a:solidFill>
                  <a:srgbClr val="FFFFFF"/>
                </a:solidFill>
                <a:ea typeface="+mn-ea"/>
              </a:rPr>
              <a:t>230–259</a:t>
            </a:r>
            <a:endParaRPr lang="en-US" altLang="en-US" sz="2000" b="1" dirty="0">
              <a:solidFill>
                <a:srgbClr val="FFFF00"/>
              </a:solidFill>
              <a:ea typeface="+mn-ea"/>
            </a:endParaRPr>
          </a:p>
        </p:txBody>
      </p:sp>
      <p:sp>
        <p:nvSpPr>
          <p:cNvPr id="189466" name="Rectangle 26"/>
          <p:cNvSpPr>
            <a:spLocks noChangeArrowheads="1"/>
          </p:cNvSpPr>
          <p:nvPr/>
        </p:nvSpPr>
        <p:spPr bwMode="auto">
          <a:xfrm>
            <a:off x="6157913" y="4481513"/>
            <a:ext cx="8969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3200">
                <a:solidFill>
                  <a:schemeClr val="tx1"/>
                </a:solidFill>
                <a:latin typeface="Times New Roman" pitchFamily="18" charset="0"/>
                <a:cs typeface="Arial" pitchFamily="34" charset="0"/>
              </a:defRPr>
            </a:lvl1pPr>
            <a:lvl2pPr marL="742950" indent="-285750" eaLnBrk="0" hangingPunct="0">
              <a:defRPr sz="3200">
                <a:solidFill>
                  <a:schemeClr val="tx1"/>
                </a:solidFill>
                <a:latin typeface="Times New Roman" pitchFamily="18" charset="0"/>
                <a:cs typeface="Arial" pitchFamily="34" charset="0"/>
              </a:defRPr>
            </a:lvl2pPr>
            <a:lvl3pPr marL="1143000" indent="-228600" eaLnBrk="0" hangingPunct="0">
              <a:defRPr sz="3200">
                <a:solidFill>
                  <a:schemeClr val="tx1"/>
                </a:solidFill>
                <a:latin typeface="Times New Roman" pitchFamily="18" charset="0"/>
                <a:cs typeface="Arial" pitchFamily="34" charset="0"/>
              </a:defRPr>
            </a:lvl3pPr>
            <a:lvl4pPr marL="1600200" indent="-228600" eaLnBrk="0" hangingPunct="0">
              <a:defRPr sz="3200">
                <a:solidFill>
                  <a:schemeClr val="tx1"/>
                </a:solidFill>
                <a:latin typeface="Times New Roman" pitchFamily="18" charset="0"/>
                <a:cs typeface="Arial" pitchFamily="34" charset="0"/>
              </a:defRPr>
            </a:lvl4pPr>
            <a:lvl5pPr marL="2057400" indent="-228600" eaLnBrk="0" hangingPunct="0">
              <a:defRPr sz="32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pitchFamily="34" charset="0"/>
              </a:defRPr>
            </a:lvl9pPr>
          </a:lstStyle>
          <a:p>
            <a:pPr>
              <a:defRPr/>
            </a:pPr>
            <a:r>
              <a:rPr lang="en-US" altLang="en-US" sz="2000" b="1" dirty="0">
                <a:solidFill>
                  <a:srgbClr val="FFFFFF"/>
                </a:solidFill>
                <a:ea typeface="+mn-ea"/>
              </a:rPr>
              <a:t>200–229</a:t>
            </a:r>
            <a:endParaRPr lang="en-US" altLang="en-US" sz="2000" b="1" dirty="0">
              <a:solidFill>
                <a:srgbClr val="FFFF00"/>
              </a:solidFill>
              <a:ea typeface="+mn-ea"/>
            </a:endParaRPr>
          </a:p>
        </p:txBody>
      </p:sp>
      <p:sp>
        <p:nvSpPr>
          <p:cNvPr id="189467" name="Rectangle 27"/>
          <p:cNvSpPr>
            <a:spLocks noChangeArrowheads="1"/>
          </p:cNvSpPr>
          <p:nvPr/>
        </p:nvSpPr>
        <p:spPr bwMode="auto">
          <a:xfrm>
            <a:off x="6680200" y="3908425"/>
            <a:ext cx="6032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3200">
                <a:solidFill>
                  <a:schemeClr val="tx1"/>
                </a:solidFill>
                <a:latin typeface="Times New Roman" pitchFamily="18" charset="0"/>
                <a:cs typeface="Arial" pitchFamily="34" charset="0"/>
              </a:defRPr>
            </a:lvl1pPr>
            <a:lvl2pPr marL="742950" indent="-285750" eaLnBrk="0" hangingPunct="0">
              <a:defRPr sz="3200">
                <a:solidFill>
                  <a:schemeClr val="tx1"/>
                </a:solidFill>
                <a:latin typeface="Times New Roman" pitchFamily="18" charset="0"/>
                <a:cs typeface="Arial" pitchFamily="34" charset="0"/>
              </a:defRPr>
            </a:lvl2pPr>
            <a:lvl3pPr marL="1143000" indent="-228600" eaLnBrk="0" hangingPunct="0">
              <a:defRPr sz="3200">
                <a:solidFill>
                  <a:schemeClr val="tx1"/>
                </a:solidFill>
                <a:latin typeface="Times New Roman" pitchFamily="18" charset="0"/>
                <a:cs typeface="Arial" pitchFamily="34" charset="0"/>
              </a:defRPr>
            </a:lvl3pPr>
            <a:lvl4pPr marL="1600200" indent="-228600" eaLnBrk="0" hangingPunct="0">
              <a:defRPr sz="3200">
                <a:solidFill>
                  <a:schemeClr val="tx1"/>
                </a:solidFill>
                <a:latin typeface="Times New Roman" pitchFamily="18" charset="0"/>
                <a:cs typeface="Arial" pitchFamily="34" charset="0"/>
              </a:defRPr>
            </a:lvl4pPr>
            <a:lvl5pPr marL="2057400" indent="-228600" eaLnBrk="0" hangingPunct="0">
              <a:defRPr sz="32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pitchFamily="34" charset="0"/>
              </a:defRPr>
            </a:lvl9pPr>
          </a:lstStyle>
          <a:p>
            <a:pPr>
              <a:defRPr/>
            </a:pPr>
            <a:r>
              <a:rPr lang="en-US" altLang="en-US" sz="2000" b="1" dirty="0">
                <a:solidFill>
                  <a:srgbClr val="FFFFFF"/>
                </a:solidFill>
                <a:ea typeface="+mn-ea"/>
                <a:sym typeface="Symbol" pitchFamily="18" charset="2"/>
              </a:rPr>
              <a:t></a:t>
            </a:r>
            <a:r>
              <a:rPr lang="en-US" altLang="en-US" sz="2400" b="1" dirty="0">
                <a:solidFill>
                  <a:srgbClr val="FFFFFF"/>
                </a:solidFill>
                <a:ea typeface="+mn-ea"/>
                <a:sym typeface="Symbol" pitchFamily="18" charset="2"/>
              </a:rPr>
              <a:t> </a:t>
            </a:r>
            <a:r>
              <a:rPr lang="en-US" altLang="en-US" sz="2000" b="1" dirty="0">
                <a:solidFill>
                  <a:srgbClr val="FFFFFF"/>
                </a:solidFill>
                <a:ea typeface="+mn-ea"/>
              </a:rPr>
              <a:t>260</a:t>
            </a:r>
            <a:endParaRPr lang="en-US" altLang="en-US" sz="2000" b="1" dirty="0">
              <a:solidFill>
                <a:srgbClr val="FFFF00"/>
              </a:solidFill>
              <a:ea typeface="+mn-ea"/>
            </a:endParaRPr>
          </a:p>
        </p:txBody>
      </p:sp>
      <p:sp>
        <p:nvSpPr>
          <p:cNvPr id="189468" name="Rectangle 28"/>
          <p:cNvSpPr>
            <a:spLocks noChangeArrowheads="1"/>
          </p:cNvSpPr>
          <p:nvPr/>
        </p:nvSpPr>
        <p:spPr bwMode="auto">
          <a:xfrm>
            <a:off x="2133600" y="5486400"/>
            <a:ext cx="32369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3200">
                <a:solidFill>
                  <a:schemeClr val="tx1"/>
                </a:solidFill>
                <a:latin typeface="Times New Roman" pitchFamily="18" charset="0"/>
                <a:cs typeface="Arial" pitchFamily="34" charset="0"/>
              </a:defRPr>
            </a:lvl1pPr>
            <a:lvl2pPr marL="742950" indent="-285750" eaLnBrk="0" hangingPunct="0">
              <a:defRPr sz="3200">
                <a:solidFill>
                  <a:schemeClr val="tx1"/>
                </a:solidFill>
                <a:latin typeface="Times New Roman" pitchFamily="18" charset="0"/>
                <a:cs typeface="Arial" pitchFamily="34" charset="0"/>
              </a:defRPr>
            </a:lvl2pPr>
            <a:lvl3pPr marL="1143000" indent="-228600" eaLnBrk="0" hangingPunct="0">
              <a:defRPr sz="3200">
                <a:solidFill>
                  <a:schemeClr val="tx1"/>
                </a:solidFill>
                <a:latin typeface="Times New Roman" pitchFamily="18" charset="0"/>
                <a:cs typeface="Arial" pitchFamily="34" charset="0"/>
              </a:defRPr>
            </a:lvl3pPr>
            <a:lvl4pPr marL="1600200" indent="-228600" eaLnBrk="0" hangingPunct="0">
              <a:defRPr sz="3200">
                <a:solidFill>
                  <a:schemeClr val="tx1"/>
                </a:solidFill>
                <a:latin typeface="Times New Roman" pitchFamily="18" charset="0"/>
                <a:cs typeface="Arial" pitchFamily="34" charset="0"/>
              </a:defRPr>
            </a:lvl4pPr>
            <a:lvl5pPr marL="2057400" indent="-228600" eaLnBrk="0" hangingPunct="0">
              <a:defRPr sz="32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pitchFamily="34" charset="0"/>
              </a:defRPr>
            </a:lvl9pPr>
          </a:lstStyle>
          <a:p>
            <a:pPr algn="ctr">
              <a:defRPr/>
            </a:pPr>
            <a:r>
              <a:rPr lang="en-US" altLang="en-US" sz="2400" b="1" dirty="0">
                <a:solidFill>
                  <a:srgbClr val="FFFFFF"/>
                </a:solidFill>
                <a:ea typeface="+mn-ea"/>
              </a:rPr>
              <a:t>HDL-C (mg/dL)</a:t>
            </a:r>
            <a:endParaRPr lang="en-US" altLang="en-US" sz="1600" b="1" dirty="0">
              <a:solidFill>
                <a:srgbClr val="FFFFFF"/>
              </a:solidFill>
              <a:latin typeface="Verdana" pitchFamily="34" charset="0"/>
              <a:ea typeface="+mn-ea"/>
            </a:endParaRPr>
          </a:p>
        </p:txBody>
      </p:sp>
      <p:sp>
        <p:nvSpPr>
          <p:cNvPr id="189469" name="Rectangle 29"/>
          <p:cNvSpPr>
            <a:spLocks noChangeArrowheads="1"/>
          </p:cNvSpPr>
          <p:nvPr/>
        </p:nvSpPr>
        <p:spPr bwMode="auto">
          <a:xfrm rot="-2960579">
            <a:off x="6095207" y="4806156"/>
            <a:ext cx="3798888"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3200">
                <a:solidFill>
                  <a:schemeClr val="tx1"/>
                </a:solidFill>
                <a:latin typeface="Times New Roman" pitchFamily="18" charset="0"/>
                <a:cs typeface="Arial" pitchFamily="34" charset="0"/>
              </a:defRPr>
            </a:lvl1pPr>
            <a:lvl2pPr marL="742950" indent="-285750" eaLnBrk="0" hangingPunct="0">
              <a:defRPr sz="3200">
                <a:solidFill>
                  <a:schemeClr val="tx1"/>
                </a:solidFill>
                <a:latin typeface="Times New Roman" pitchFamily="18" charset="0"/>
                <a:cs typeface="Arial" pitchFamily="34" charset="0"/>
              </a:defRPr>
            </a:lvl2pPr>
            <a:lvl3pPr marL="1143000" indent="-228600" eaLnBrk="0" hangingPunct="0">
              <a:defRPr sz="3200">
                <a:solidFill>
                  <a:schemeClr val="tx1"/>
                </a:solidFill>
                <a:latin typeface="Times New Roman" pitchFamily="18" charset="0"/>
                <a:cs typeface="Arial" pitchFamily="34" charset="0"/>
              </a:defRPr>
            </a:lvl3pPr>
            <a:lvl4pPr marL="1600200" indent="-228600" eaLnBrk="0" hangingPunct="0">
              <a:defRPr sz="3200">
                <a:solidFill>
                  <a:schemeClr val="tx1"/>
                </a:solidFill>
                <a:latin typeface="Times New Roman" pitchFamily="18" charset="0"/>
                <a:cs typeface="Arial" pitchFamily="34" charset="0"/>
              </a:defRPr>
            </a:lvl4pPr>
            <a:lvl5pPr marL="2057400" indent="-228600" eaLnBrk="0" hangingPunct="0">
              <a:defRPr sz="32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pitchFamily="34" charset="0"/>
              </a:defRPr>
            </a:lvl9pPr>
          </a:lstStyle>
          <a:p>
            <a:pPr algn="ctr">
              <a:defRPr/>
            </a:pPr>
            <a:r>
              <a:rPr lang="en-US" altLang="en-US" sz="2000" b="1" dirty="0">
                <a:solidFill>
                  <a:srgbClr val="F9E697"/>
                </a:solidFill>
                <a:latin typeface="Verdana" pitchFamily="34" charset="0"/>
                <a:ea typeface="+mn-ea"/>
              </a:rPr>
              <a:t> </a:t>
            </a:r>
            <a:r>
              <a:rPr lang="en-US" altLang="en-US" sz="2400" b="1" dirty="0">
                <a:solidFill>
                  <a:srgbClr val="FFFFFF"/>
                </a:solidFill>
                <a:ea typeface="+mn-ea"/>
              </a:rPr>
              <a:t>Total Cholesterol </a:t>
            </a:r>
          </a:p>
          <a:p>
            <a:pPr algn="ctr">
              <a:defRPr/>
            </a:pPr>
            <a:r>
              <a:rPr lang="en-US" altLang="en-US" sz="2400" b="1" dirty="0">
                <a:solidFill>
                  <a:srgbClr val="FFFFFF"/>
                </a:solidFill>
                <a:ea typeface="+mn-ea"/>
              </a:rPr>
              <a:t>(mg/dL)</a:t>
            </a:r>
            <a:endParaRPr lang="en-US" altLang="en-US" b="1" dirty="0">
              <a:solidFill>
                <a:srgbClr val="FFFFFF"/>
              </a:solidFill>
              <a:ea typeface="+mn-ea"/>
            </a:endParaRPr>
          </a:p>
        </p:txBody>
      </p:sp>
      <p:sp>
        <p:nvSpPr>
          <p:cNvPr id="189470" name="Rectangle 30"/>
          <p:cNvSpPr>
            <a:spLocks noChangeArrowheads="1"/>
          </p:cNvSpPr>
          <p:nvPr/>
        </p:nvSpPr>
        <p:spPr bwMode="auto">
          <a:xfrm rot="-5400000">
            <a:off x="-659606" y="3402806"/>
            <a:ext cx="342900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3200">
                <a:solidFill>
                  <a:schemeClr val="tx1"/>
                </a:solidFill>
                <a:latin typeface="Times New Roman" pitchFamily="18" charset="0"/>
                <a:cs typeface="Arial" pitchFamily="34" charset="0"/>
              </a:defRPr>
            </a:lvl1pPr>
            <a:lvl2pPr marL="742950" indent="-285750" eaLnBrk="0" hangingPunct="0">
              <a:defRPr sz="3200">
                <a:solidFill>
                  <a:schemeClr val="tx1"/>
                </a:solidFill>
                <a:latin typeface="Times New Roman" pitchFamily="18" charset="0"/>
                <a:cs typeface="Arial" pitchFamily="34" charset="0"/>
              </a:defRPr>
            </a:lvl2pPr>
            <a:lvl3pPr marL="1143000" indent="-228600" eaLnBrk="0" hangingPunct="0">
              <a:defRPr sz="3200">
                <a:solidFill>
                  <a:schemeClr val="tx1"/>
                </a:solidFill>
                <a:latin typeface="Times New Roman" pitchFamily="18" charset="0"/>
                <a:cs typeface="Arial" pitchFamily="34" charset="0"/>
              </a:defRPr>
            </a:lvl3pPr>
            <a:lvl4pPr marL="1600200" indent="-228600" eaLnBrk="0" hangingPunct="0">
              <a:defRPr sz="3200">
                <a:solidFill>
                  <a:schemeClr val="tx1"/>
                </a:solidFill>
                <a:latin typeface="Times New Roman" pitchFamily="18" charset="0"/>
                <a:cs typeface="Arial" pitchFamily="34" charset="0"/>
              </a:defRPr>
            </a:lvl4pPr>
            <a:lvl5pPr marL="2057400" indent="-228600" eaLnBrk="0" hangingPunct="0">
              <a:defRPr sz="32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pitchFamily="34" charset="0"/>
              </a:defRPr>
            </a:lvl9pPr>
          </a:lstStyle>
          <a:p>
            <a:pPr algn="ctr">
              <a:defRPr/>
            </a:pPr>
            <a:r>
              <a:rPr lang="en-US" altLang="en-US" sz="2400" b="1" dirty="0">
                <a:solidFill>
                  <a:srgbClr val="FFFFFF"/>
                </a:solidFill>
                <a:ea typeface="+mn-ea"/>
              </a:rPr>
              <a:t>14-year Incidence </a:t>
            </a:r>
            <a:r>
              <a:rPr lang="en-US" altLang="en-US" sz="2800" b="1" dirty="0">
                <a:solidFill>
                  <a:srgbClr val="FFFFFF"/>
                </a:solidFill>
                <a:ea typeface="+mn-ea"/>
              </a:rPr>
              <a:t/>
            </a:r>
            <a:br>
              <a:rPr lang="en-US" altLang="en-US" sz="2800" b="1" dirty="0">
                <a:solidFill>
                  <a:srgbClr val="FFFFFF"/>
                </a:solidFill>
                <a:ea typeface="+mn-ea"/>
              </a:rPr>
            </a:br>
            <a:r>
              <a:rPr lang="en-US" altLang="en-US" sz="2400" b="1" dirty="0">
                <a:solidFill>
                  <a:srgbClr val="FFFFFF"/>
                </a:solidFill>
                <a:ea typeface="+mn-ea"/>
              </a:rPr>
              <a:t>Rates (%) for CVD</a:t>
            </a:r>
            <a:endParaRPr lang="en-US" altLang="en-US" sz="2800" b="1" dirty="0">
              <a:solidFill>
                <a:srgbClr val="FFFFFF"/>
              </a:solidFill>
              <a:ea typeface="+mn-ea"/>
            </a:endParaRPr>
          </a:p>
        </p:txBody>
      </p:sp>
      <p:sp>
        <p:nvSpPr>
          <p:cNvPr id="189471" name="Freeform 31"/>
          <p:cNvSpPr>
            <a:spLocks/>
          </p:cNvSpPr>
          <p:nvPr/>
        </p:nvSpPr>
        <p:spPr bwMode="auto">
          <a:xfrm>
            <a:off x="2165350" y="3924300"/>
            <a:ext cx="4476750" cy="979488"/>
          </a:xfrm>
          <a:custGeom>
            <a:avLst/>
            <a:gdLst>
              <a:gd name="T0" fmla="*/ 0 w 3172"/>
              <a:gd name="T1" fmla="*/ 2147483647 h 617"/>
              <a:gd name="T2" fmla="*/ 2147483647 w 3172"/>
              <a:gd name="T3" fmla="*/ 0 h 617"/>
              <a:gd name="T4" fmla="*/ 2147483647 w 3172"/>
              <a:gd name="T5" fmla="*/ 0 h 617"/>
              <a:gd name="T6" fmla="*/ 2147483647 w 3172"/>
              <a:gd name="T7" fmla="*/ 2147483647 h 617"/>
              <a:gd name="T8" fmla="*/ 0 w 3172"/>
              <a:gd name="T9" fmla="*/ 2147483647 h 617"/>
              <a:gd name="T10" fmla="*/ 0 60000 65536"/>
              <a:gd name="T11" fmla="*/ 0 60000 65536"/>
              <a:gd name="T12" fmla="*/ 0 60000 65536"/>
              <a:gd name="T13" fmla="*/ 0 60000 65536"/>
              <a:gd name="T14" fmla="*/ 0 60000 65536"/>
              <a:gd name="T15" fmla="*/ 0 w 3172"/>
              <a:gd name="T16" fmla="*/ 0 h 617"/>
              <a:gd name="T17" fmla="*/ 3172 w 3172"/>
              <a:gd name="T18" fmla="*/ 617 h 617"/>
            </a:gdLst>
            <a:ahLst/>
            <a:cxnLst>
              <a:cxn ang="T10">
                <a:pos x="T0" y="T1"/>
              </a:cxn>
              <a:cxn ang="T11">
                <a:pos x="T2" y="T3"/>
              </a:cxn>
              <a:cxn ang="T12">
                <a:pos x="T4" y="T5"/>
              </a:cxn>
              <a:cxn ang="T13">
                <a:pos x="T6" y="T7"/>
              </a:cxn>
              <a:cxn ang="T14">
                <a:pos x="T8" y="T9"/>
              </a:cxn>
            </a:cxnLst>
            <a:rect l="T15" t="T16" r="T17" b="T18"/>
            <a:pathLst>
              <a:path w="3172" h="617">
                <a:moveTo>
                  <a:pt x="0" y="617"/>
                </a:moveTo>
                <a:lnTo>
                  <a:pt x="806" y="0"/>
                </a:lnTo>
                <a:lnTo>
                  <a:pt x="3172" y="0"/>
                </a:lnTo>
                <a:lnTo>
                  <a:pt x="2366" y="617"/>
                </a:lnTo>
                <a:lnTo>
                  <a:pt x="0" y="617"/>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sz="3200" dirty="0">
              <a:solidFill>
                <a:srgbClr val="FFFF00"/>
              </a:solidFill>
              <a:latin typeface="Times New Roman"/>
              <a:ea typeface="+mn-ea"/>
            </a:endParaRPr>
          </a:p>
        </p:txBody>
      </p:sp>
      <p:sp>
        <p:nvSpPr>
          <p:cNvPr id="189472" name="Line 32"/>
          <p:cNvSpPr>
            <a:spLocks noChangeShapeType="1"/>
          </p:cNvSpPr>
          <p:nvPr/>
        </p:nvSpPr>
        <p:spPr bwMode="auto">
          <a:xfrm flipH="1">
            <a:off x="2165350" y="3924300"/>
            <a:ext cx="1138238" cy="979488"/>
          </a:xfrm>
          <a:prstGeom prst="line">
            <a:avLst/>
          </a:prstGeom>
          <a:noFill/>
          <a:ln w="14288">
            <a:solidFill>
              <a:srgbClr val="FFFFFF"/>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00"/>
              </a:solidFill>
              <a:latin typeface="Times New Roman"/>
              <a:ea typeface="+mn-ea"/>
            </a:endParaRPr>
          </a:p>
        </p:txBody>
      </p:sp>
      <p:sp>
        <p:nvSpPr>
          <p:cNvPr id="189473" name="Line 33"/>
          <p:cNvSpPr>
            <a:spLocks noChangeShapeType="1"/>
          </p:cNvSpPr>
          <p:nvPr/>
        </p:nvSpPr>
        <p:spPr bwMode="auto">
          <a:xfrm flipH="1">
            <a:off x="2578100" y="3924300"/>
            <a:ext cx="1149350" cy="979488"/>
          </a:xfrm>
          <a:prstGeom prst="line">
            <a:avLst/>
          </a:prstGeom>
          <a:noFill/>
          <a:ln w="14288">
            <a:solidFill>
              <a:srgbClr val="FFFFFF"/>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00"/>
              </a:solidFill>
              <a:latin typeface="Times New Roman"/>
              <a:ea typeface="+mn-ea"/>
            </a:endParaRPr>
          </a:p>
        </p:txBody>
      </p:sp>
      <p:sp>
        <p:nvSpPr>
          <p:cNvPr id="189474" name="Line 34"/>
          <p:cNvSpPr>
            <a:spLocks noChangeShapeType="1"/>
          </p:cNvSpPr>
          <p:nvPr/>
        </p:nvSpPr>
        <p:spPr bwMode="auto">
          <a:xfrm flipH="1">
            <a:off x="3001963" y="3924300"/>
            <a:ext cx="1135062" cy="979488"/>
          </a:xfrm>
          <a:prstGeom prst="line">
            <a:avLst/>
          </a:prstGeom>
          <a:noFill/>
          <a:ln w="14288">
            <a:solidFill>
              <a:srgbClr val="FFFFFF"/>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00"/>
              </a:solidFill>
              <a:latin typeface="Times New Roman"/>
              <a:ea typeface="+mn-ea"/>
            </a:endParaRPr>
          </a:p>
        </p:txBody>
      </p:sp>
      <p:sp>
        <p:nvSpPr>
          <p:cNvPr id="189475" name="Line 35"/>
          <p:cNvSpPr>
            <a:spLocks noChangeShapeType="1"/>
          </p:cNvSpPr>
          <p:nvPr/>
        </p:nvSpPr>
        <p:spPr bwMode="auto">
          <a:xfrm flipH="1">
            <a:off x="3411538" y="3924300"/>
            <a:ext cx="1149350" cy="979488"/>
          </a:xfrm>
          <a:prstGeom prst="line">
            <a:avLst/>
          </a:prstGeom>
          <a:noFill/>
          <a:ln w="14288">
            <a:solidFill>
              <a:srgbClr val="FFFFFF"/>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00"/>
              </a:solidFill>
              <a:latin typeface="Times New Roman"/>
              <a:ea typeface="+mn-ea"/>
            </a:endParaRPr>
          </a:p>
        </p:txBody>
      </p:sp>
      <p:sp>
        <p:nvSpPr>
          <p:cNvPr id="189476" name="Line 36"/>
          <p:cNvSpPr>
            <a:spLocks noChangeShapeType="1"/>
          </p:cNvSpPr>
          <p:nvPr/>
        </p:nvSpPr>
        <p:spPr bwMode="auto">
          <a:xfrm flipH="1">
            <a:off x="3835400" y="3924300"/>
            <a:ext cx="1136650" cy="979488"/>
          </a:xfrm>
          <a:prstGeom prst="line">
            <a:avLst/>
          </a:prstGeom>
          <a:noFill/>
          <a:ln w="14288">
            <a:solidFill>
              <a:srgbClr val="FFFFFF"/>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00"/>
              </a:solidFill>
              <a:latin typeface="Times New Roman"/>
              <a:ea typeface="+mn-ea"/>
            </a:endParaRPr>
          </a:p>
        </p:txBody>
      </p:sp>
      <p:sp>
        <p:nvSpPr>
          <p:cNvPr id="189477" name="Line 37"/>
          <p:cNvSpPr>
            <a:spLocks noChangeShapeType="1"/>
          </p:cNvSpPr>
          <p:nvPr/>
        </p:nvSpPr>
        <p:spPr bwMode="auto">
          <a:xfrm flipH="1">
            <a:off x="4248150" y="3924300"/>
            <a:ext cx="1147763" cy="979488"/>
          </a:xfrm>
          <a:prstGeom prst="line">
            <a:avLst/>
          </a:prstGeom>
          <a:noFill/>
          <a:ln w="14288">
            <a:solidFill>
              <a:srgbClr val="FFFFFF"/>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00"/>
              </a:solidFill>
              <a:latin typeface="Times New Roman"/>
              <a:ea typeface="+mn-ea"/>
            </a:endParaRPr>
          </a:p>
        </p:txBody>
      </p:sp>
      <p:sp>
        <p:nvSpPr>
          <p:cNvPr id="189478" name="Line 38"/>
          <p:cNvSpPr>
            <a:spLocks noChangeShapeType="1"/>
          </p:cNvSpPr>
          <p:nvPr/>
        </p:nvSpPr>
        <p:spPr bwMode="auto">
          <a:xfrm flipH="1">
            <a:off x="4670425" y="3924300"/>
            <a:ext cx="1136650" cy="979488"/>
          </a:xfrm>
          <a:prstGeom prst="line">
            <a:avLst/>
          </a:prstGeom>
          <a:noFill/>
          <a:ln w="14288">
            <a:solidFill>
              <a:srgbClr val="FFFFFF"/>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00"/>
              </a:solidFill>
              <a:latin typeface="Times New Roman"/>
              <a:ea typeface="+mn-ea"/>
            </a:endParaRPr>
          </a:p>
        </p:txBody>
      </p:sp>
      <p:sp>
        <p:nvSpPr>
          <p:cNvPr id="189479" name="Line 39"/>
          <p:cNvSpPr>
            <a:spLocks noChangeShapeType="1"/>
          </p:cNvSpPr>
          <p:nvPr/>
        </p:nvSpPr>
        <p:spPr bwMode="auto">
          <a:xfrm flipH="1">
            <a:off x="5081588" y="3924300"/>
            <a:ext cx="1147762" cy="979488"/>
          </a:xfrm>
          <a:prstGeom prst="line">
            <a:avLst/>
          </a:prstGeom>
          <a:noFill/>
          <a:ln w="14288">
            <a:solidFill>
              <a:srgbClr val="FFFFFF"/>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00"/>
              </a:solidFill>
              <a:latin typeface="Times New Roman"/>
              <a:ea typeface="+mn-ea"/>
            </a:endParaRPr>
          </a:p>
        </p:txBody>
      </p:sp>
      <p:sp>
        <p:nvSpPr>
          <p:cNvPr id="189480" name="Line 40"/>
          <p:cNvSpPr>
            <a:spLocks noChangeShapeType="1"/>
          </p:cNvSpPr>
          <p:nvPr/>
        </p:nvSpPr>
        <p:spPr bwMode="auto">
          <a:xfrm flipH="1">
            <a:off x="5505450" y="3924300"/>
            <a:ext cx="1136650" cy="979488"/>
          </a:xfrm>
          <a:prstGeom prst="line">
            <a:avLst/>
          </a:prstGeom>
          <a:noFill/>
          <a:ln w="14288">
            <a:solidFill>
              <a:srgbClr val="FFFFFF"/>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00"/>
              </a:solidFill>
              <a:latin typeface="Times New Roman"/>
              <a:ea typeface="+mn-ea"/>
            </a:endParaRPr>
          </a:p>
        </p:txBody>
      </p:sp>
      <p:sp>
        <p:nvSpPr>
          <p:cNvPr id="189481" name="Line 41"/>
          <p:cNvSpPr>
            <a:spLocks noChangeShapeType="1"/>
          </p:cNvSpPr>
          <p:nvPr/>
        </p:nvSpPr>
        <p:spPr bwMode="auto">
          <a:xfrm flipV="1">
            <a:off x="3276600" y="1447800"/>
            <a:ext cx="1588" cy="2447925"/>
          </a:xfrm>
          <a:prstGeom prst="line">
            <a:avLst/>
          </a:prstGeom>
          <a:noFill/>
          <a:ln w="14288">
            <a:solidFill>
              <a:srgbClr val="FFFFFF"/>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00"/>
              </a:solidFill>
              <a:latin typeface="Times New Roman"/>
              <a:ea typeface="+mn-ea"/>
            </a:endParaRPr>
          </a:p>
        </p:txBody>
      </p:sp>
      <p:sp>
        <p:nvSpPr>
          <p:cNvPr id="189482" name="Line 42"/>
          <p:cNvSpPr>
            <a:spLocks noChangeShapeType="1"/>
          </p:cNvSpPr>
          <p:nvPr/>
        </p:nvSpPr>
        <p:spPr bwMode="auto">
          <a:xfrm flipV="1">
            <a:off x="6642100" y="1476375"/>
            <a:ext cx="1588" cy="2447925"/>
          </a:xfrm>
          <a:prstGeom prst="line">
            <a:avLst/>
          </a:prstGeom>
          <a:noFill/>
          <a:ln w="14288">
            <a:solidFill>
              <a:srgbClr val="FFFFFF"/>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00"/>
              </a:solidFill>
              <a:latin typeface="Times New Roman"/>
              <a:ea typeface="+mn-ea"/>
            </a:endParaRPr>
          </a:p>
        </p:txBody>
      </p:sp>
      <p:sp>
        <p:nvSpPr>
          <p:cNvPr id="189483" name="Freeform 43"/>
          <p:cNvSpPr>
            <a:spLocks/>
          </p:cNvSpPr>
          <p:nvPr/>
        </p:nvSpPr>
        <p:spPr bwMode="auto">
          <a:xfrm>
            <a:off x="2165350" y="3924300"/>
            <a:ext cx="4476750" cy="979488"/>
          </a:xfrm>
          <a:custGeom>
            <a:avLst/>
            <a:gdLst>
              <a:gd name="T0" fmla="*/ 0 w 3172"/>
              <a:gd name="T1" fmla="*/ 2147483647 h 617"/>
              <a:gd name="T2" fmla="*/ 2147483647 w 3172"/>
              <a:gd name="T3" fmla="*/ 0 h 617"/>
              <a:gd name="T4" fmla="*/ 2147483647 w 3172"/>
              <a:gd name="T5" fmla="*/ 0 h 617"/>
              <a:gd name="T6" fmla="*/ 0 60000 65536"/>
              <a:gd name="T7" fmla="*/ 0 60000 65536"/>
              <a:gd name="T8" fmla="*/ 0 60000 65536"/>
              <a:gd name="T9" fmla="*/ 0 w 3172"/>
              <a:gd name="T10" fmla="*/ 0 h 617"/>
              <a:gd name="T11" fmla="*/ 3172 w 3172"/>
              <a:gd name="T12" fmla="*/ 617 h 617"/>
            </a:gdLst>
            <a:ahLst/>
            <a:cxnLst>
              <a:cxn ang="T6">
                <a:pos x="T0" y="T1"/>
              </a:cxn>
              <a:cxn ang="T7">
                <a:pos x="T2" y="T3"/>
              </a:cxn>
              <a:cxn ang="T8">
                <a:pos x="T4" y="T5"/>
              </a:cxn>
            </a:cxnLst>
            <a:rect l="T9" t="T10" r="T11" b="T12"/>
            <a:pathLst>
              <a:path w="3172" h="617">
                <a:moveTo>
                  <a:pt x="0" y="617"/>
                </a:moveTo>
                <a:lnTo>
                  <a:pt x="806" y="0"/>
                </a:lnTo>
                <a:lnTo>
                  <a:pt x="3172" y="0"/>
                </a:lnTo>
              </a:path>
            </a:pathLst>
          </a:custGeom>
          <a:noFill/>
          <a:ln w="14288">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eaLnBrk="1" hangingPunct="1">
              <a:defRPr/>
            </a:pPr>
            <a:endParaRPr lang="en-US" sz="3200" dirty="0">
              <a:solidFill>
                <a:srgbClr val="FFFF00"/>
              </a:solidFill>
              <a:latin typeface="Times New Roman"/>
              <a:ea typeface="+mn-ea"/>
            </a:endParaRPr>
          </a:p>
        </p:txBody>
      </p:sp>
      <p:sp>
        <p:nvSpPr>
          <p:cNvPr id="189484" name="Freeform 44"/>
          <p:cNvSpPr>
            <a:spLocks/>
          </p:cNvSpPr>
          <p:nvPr/>
        </p:nvSpPr>
        <p:spPr bwMode="auto">
          <a:xfrm>
            <a:off x="2165350" y="3570288"/>
            <a:ext cx="4476750" cy="979487"/>
          </a:xfrm>
          <a:custGeom>
            <a:avLst/>
            <a:gdLst>
              <a:gd name="T0" fmla="*/ 0 w 3172"/>
              <a:gd name="T1" fmla="*/ 2147483647 h 617"/>
              <a:gd name="T2" fmla="*/ 2147483647 w 3172"/>
              <a:gd name="T3" fmla="*/ 0 h 617"/>
              <a:gd name="T4" fmla="*/ 2147483647 w 3172"/>
              <a:gd name="T5" fmla="*/ 0 h 617"/>
              <a:gd name="T6" fmla="*/ 0 60000 65536"/>
              <a:gd name="T7" fmla="*/ 0 60000 65536"/>
              <a:gd name="T8" fmla="*/ 0 60000 65536"/>
              <a:gd name="T9" fmla="*/ 0 w 3172"/>
              <a:gd name="T10" fmla="*/ 0 h 617"/>
              <a:gd name="T11" fmla="*/ 3172 w 3172"/>
              <a:gd name="T12" fmla="*/ 617 h 617"/>
            </a:gdLst>
            <a:ahLst/>
            <a:cxnLst>
              <a:cxn ang="T6">
                <a:pos x="T0" y="T1"/>
              </a:cxn>
              <a:cxn ang="T7">
                <a:pos x="T2" y="T3"/>
              </a:cxn>
              <a:cxn ang="T8">
                <a:pos x="T4" y="T5"/>
              </a:cxn>
            </a:cxnLst>
            <a:rect l="T9" t="T10" r="T11" b="T12"/>
            <a:pathLst>
              <a:path w="3172" h="617">
                <a:moveTo>
                  <a:pt x="0" y="617"/>
                </a:moveTo>
                <a:lnTo>
                  <a:pt x="806" y="0"/>
                </a:lnTo>
                <a:lnTo>
                  <a:pt x="3172" y="0"/>
                </a:lnTo>
              </a:path>
            </a:pathLst>
          </a:custGeom>
          <a:noFill/>
          <a:ln w="14288">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eaLnBrk="1" hangingPunct="1">
              <a:defRPr/>
            </a:pPr>
            <a:endParaRPr lang="en-US" sz="3200" dirty="0">
              <a:solidFill>
                <a:srgbClr val="FFFF00"/>
              </a:solidFill>
              <a:latin typeface="Times New Roman"/>
              <a:ea typeface="+mn-ea"/>
            </a:endParaRPr>
          </a:p>
        </p:txBody>
      </p:sp>
      <p:sp>
        <p:nvSpPr>
          <p:cNvPr id="189485" name="Freeform 45"/>
          <p:cNvSpPr>
            <a:spLocks/>
          </p:cNvSpPr>
          <p:nvPr/>
        </p:nvSpPr>
        <p:spPr bwMode="auto">
          <a:xfrm>
            <a:off x="2165350" y="3230563"/>
            <a:ext cx="4476750" cy="965200"/>
          </a:xfrm>
          <a:custGeom>
            <a:avLst/>
            <a:gdLst>
              <a:gd name="T0" fmla="*/ 0 w 3172"/>
              <a:gd name="T1" fmla="*/ 2147483647 h 608"/>
              <a:gd name="T2" fmla="*/ 2147483647 w 3172"/>
              <a:gd name="T3" fmla="*/ 0 h 608"/>
              <a:gd name="T4" fmla="*/ 2147483647 w 3172"/>
              <a:gd name="T5" fmla="*/ 0 h 608"/>
              <a:gd name="T6" fmla="*/ 0 60000 65536"/>
              <a:gd name="T7" fmla="*/ 0 60000 65536"/>
              <a:gd name="T8" fmla="*/ 0 60000 65536"/>
              <a:gd name="T9" fmla="*/ 0 w 3172"/>
              <a:gd name="T10" fmla="*/ 0 h 608"/>
              <a:gd name="T11" fmla="*/ 3172 w 3172"/>
              <a:gd name="T12" fmla="*/ 608 h 608"/>
            </a:gdLst>
            <a:ahLst/>
            <a:cxnLst>
              <a:cxn ang="T6">
                <a:pos x="T0" y="T1"/>
              </a:cxn>
              <a:cxn ang="T7">
                <a:pos x="T2" y="T3"/>
              </a:cxn>
              <a:cxn ang="T8">
                <a:pos x="T4" y="T5"/>
              </a:cxn>
            </a:cxnLst>
            <a:rect l="T9" t="T10" r="T11" b="T12"/>
            <a:pathLst>
              <a:path w="3172" h="608">
                <a:moveTo>
                  <a:pt x="0" y="608"/>
                </a:moveTo>
                <a:lnTo>
                  <a:pt x="806" y="0"/>
                </a:lnTo>
                <a:lnTo>
                  <a:pt x="3172" y="0"/>
                </a:lnTo>
              </a:path>
            </a:pathLst>
          </a:custGeom>
          <a:noFill/>
          <a:ln w="14288">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eaLnBrk="1" hangingPunct="1">
              <a:defRPr/>
            </a:pPr>
            <a:endParaRPr lang="en-US" sz="3200" dirty="0">
              <a:solidFill>
                <a:srgbClr val="FFFF00"/>
              </a:solidFill>
              <a:latin typeface="Times New Roman"/>
              <a:ea typeface="+mn-ea"/>
            </a:endParaRPr>
          </a:p>
        </p:txBody>
      </p:sp>
      <p:sp>
        <p:nvSpPr>
          <p:cNvPr id="189486" name="Freeform 46"/>
          <p:cNvSpPr>
            <a:spLocks/>
          </p:cNvSpPr>
          <p:nvPr/>
        </p:nvSpPr>
        <p:spPr bwMode="auto">
          <a:xfrm>
            <a:off x="2165350" y="2876550"/>
            <a:ext cx="4476750" cy="979488"/>
          </a:xfrm>
          <a:custGeom>
            <a:avLst/>
            <a:gdLst>
              <a:gd name="T0" fmla="*/ 0 w 3172"/>
              <a:gd name="T1" fmla="*/ 2147483647 h 617"/>
              <a:gd name="T2" fmla="*/ 2147483647 w 3172"/>
              <a:gd name="T3" fmla="*/ 0 h 617"/>
              <a:gd name="T4" fmla="*/ 2147483647 w 3172"/>
              <a:gd name="T5" fmla="*/ 0 h 617"/>
              <a:gd name="T6" fmla="*/ 0 60000 65536"/>
              <a:gd name="T7" fmla="*/ 0 60000 65536"/>
              <a:gd name="T8" fmla="*/ 0 60000 65536"/>
              <a:gd name="T9" fmla="*/ 0 w 3172"/>
              <a:gd name="T10" fmla="*/ 0 h 617"/>
              <a:gd name="T11" fmla="*/ 3172 w 3172"/>
              <a:gd name="T12" fmla="*/ 617 h 617"/>
            </a:gdLst>
            <a:ahLst/>
            <a:cxnLst>
              <a:cxn ang="T6">
                <a:pos x="T0" y="T1"/>
              </a:cxn>
              <a:cxn ang="T7">
                <a:pos x="T2" y="T3"/>
              </a:cxn>
              <a:cxn ang="T8">
                <a:pos x="T4" y="T5"/>
              </a:cxn>
            </a:cxnLst>
            <a:rect l="T9" t="T10" r="T11" b="T12"/>
            <a:pathLst>
              <a:path w="3172" h="617">
                <a:moveTo>
                  <a:pt x="0" y="617"/>
                </a:moveTo>
                <a:lnTo>
                  <a:pt x="806" y="0"/>
                </a:lnTo>
                <a:lnTo>
                  <a:pt x="3172" y="0"/>
                </a:lnTo>
              </a:path>
            </a:pathLst>
          </a:custGeom>
          <a:noFill/>
          <a:ln w="14288">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eaLnBrk="1" hangingPunct="1">
              <a:defRPr/>
            </a:pPr>
            <a:endParaRPr lang="en-US" sz="3200" dirty="0">
              <a:solidFill>
                <a:srgbClr val="FFFF00"/>
              </a:solidFill>
              <a:latin typeface="Times New Roman"/>
              <a:ea typeface="+mn-ea"/>
            </a:endParaRPr>
          </a:p>
        </p:txBody>
      </p:sp>
      <p:sp>
        <p:nvSpPr>
          <p:cNvPr id="189487" name="Freeform 47"/>
          <p:cNvSpPr>
            <a:spLocks/>
          </p:cNvSpPr>
          <p:nvPr/>
        </p:nvSpPr>
        <p:spPr bwMode="auto">
          <a:xfrm>
            <a:off x="2165350" y="2524125"/>
            <a:ext cx="4476750" cy="977900"/>
          </a:xfrm>
          <a:custGeom>
            <a:avLst/>
            <a:gdLst>
              <a:gd name="T0" fmla="*/ 0 w 3172"/>
              <a:gd name="T1" fmla="*/ 2147483647 h 616"/>
              <a:gd name="T2" fmla="*/ 2147483647 w 3172"/>
              <a:gd name="T3" fmla="*/ 0 h 616"/>
              <a:gd name="T4" fmla="*/ 2147483647 w 3172"/>
              <a:gd name="T5" fmla="*/ 0 h 616"/>
              <a:gd name="T6" fmla="*/ 0 60000 65536"/>
              <a:gd name="T7" fmla="*/ 0 60000 65536"/>
              <a:gd name="T8" fmla="*/ 0 60000 65536"/>
              <a:gd name="T9" fmla="*/ 0 w 3172"/>
              <a:gd name="T10" fmla="*/ 0 h 616"/>
              <a:gd name="T11" fmla="*/ 3172 w 3172"/>
              <a:gd name="T12" fmla="*/ 616 h 616"/>
            </a:gdLst>
            <a:ahLst/>
            <a:cxnLst>
              <a:cxn ang="T6">
                <a:pos x="T0" y="T1"/>
              </a:cxn>
              <a:cxn ang="T7">
                <a:pos x="T2" y="T3"/>
              </a:cxn>
              <a:cxn ang="T8">
                <a:pos x="T4" y="T5"/>
              </a:cxn>
            </a:cxnLst>
            <a:rect l="T9" t="T10" r="T11" b="T12"/>
            <a:pathLst>
              <a:path w="3172" h="616">
                <a:moveTo>
                  <a:pt x="0" y="616"/>
                </a:moveTo>
                <a:lnTo>
                  <a:pt x="806" y="0"/>
                </a:lnTo>
                <a:lnTo>
                  <a:pt x="3172" y="0"/>
                </a:lnTo>
              </a:path>
            </a:pathLst>
          </a:custGeom>
          <a:noFill/>
          <a:ln w="14288">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eaLnBrk="1" hangingPunct="1">
              <a:defRPr/>
            </a:pPr>
            <a:endParaRPr lang="en-US" sz="3200" dirty="0">
              <a:solidFill>
                <a:srgbClr val="FFFF00"/>
              </a:solidFill>
              <a:latin typeface="Times New Roman"/>
              <a:ea typeface="+mn-ea"/>
            </a:endParaRPr>
          </a:p>
        </p:txBody>
      </p:sp>
      <p:sp>
        <p:nvSpPr>
          <p:cNvPr id="189488" name="Freeform 48"/>
          <p:cNvSpPr>
            <a:spLocks/>
          </p:cNvSpPr>
          <p:nvPr/>
        </p:nvSpPr>
        <p:spPr bwMode="auto">
          <a:xfrm>
            <a:off x="2165350" y="2182813"/>
            <a:ext cx="4476750" cy="966787"/>
          </a:xfrm>
          <a:custGeom>
            <a:avLst/>
            <a:gdLst>
              <a:gd name="T0" fmla="*/ 0 w 3172"/>
              <a:gd name="T1" fmla="*/ 2147483647 h 609"/>
              <a:gd name="T2" fmla="*/ 2147483647 w 3172"/>
              <a:gd name="T3" fmla="*/ 0 h 609"/>
              <a:gd name="T4" fmla="*/ 2147483647 w 3172"/>
              <a:gd name="T5" fmla="*/ 0 h 609"/>
              <a:gd name="T6" fmla="*/ 0 60000 65536"/>
              <a:gd name="T7" fmla="*/ 0 60000 65536"/>
              <a:gd name="T8" fmla="*/ 0 60000 65536"/>
              <a:gd name="T9" fmla="*/ 0 w 3172"/>
              <a:gd name="T10" fmla="*/ 0 h 609"/>
              <a:gd name="T11" fmla="*/ 3172 w 3172"/>
              <a:gd name="T12" fmla="*/ 609 h 609"/>
            </a:gdLst>
            <a:ahLst/>
            <a:cxnLst>
              <a:cxn ang="T6">
                <a:pos x="T0" y="T1"/>
              </a:cxn>
              <a:cxn ang="T7">
                <a:pos x="T2" y="T3"/>
              </a:cxn>
              <a:cxn ang="T8">
                <a:pos x="T4" y="T5"/>
              </a:cxn>
            </a:cxnLst>
            <a:rect l="T9" t="T10" r="T11" b="T12"/>
            <a:pathLst>
              <a:path w="3172" h="609">
                <a:moveTo>
                  <a:pt x="0" y="609"/>
                </a:moveTo>
                <a:lnTo>
                  <a:pt x="806" y="0"/>
                </a:lnTo>
                <a:lnTo>
                  <a:pt x="3172" y="0"/>
                </a:lnTo>
              </a:path>
            </a:pathLst>
          </a:custGeom>
          <a:noFill/>
          <a:ln w="14288">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eaLnBrk="1" hangingPunct="1">
              <a:defRPr/>
            </a:pPr>
            <a:endParaRPr lang="en-US" sz="3200" dirty="0">
              <a:solidFill>
                <a:srgbClr val="FFFF00"/>
              </a:solidFill>
              <a:latin typeface="Times New Roman"/>
              <a:ea typeface="+mn-ea"/>
            </a:endParaRPr>
          </a:p>
        </p:txBody>
      </p:sp>
      <p:sp>
        <p:nvSpPr>
          <p:cNvPr id="189489" name="Freeform 49"/>
          <p:cNvSpPr>
            <a:spLocks/>
          </p:cNvSpPr>
          <p:nvPr/>
        </p:nvSpPr>
        <p:spPr bwMode="auto">
          <a:xfrm>
            <a:off x="2165350" y="1830388"/>
            <a:ext cx="4476750" cy="979487"/>
          </a:xfrm>
          <a:custGeom>
            <a:avLst/>
            <a:gdLst>
              <a:gd name="T0" fmla="*/ 0 w 3172"/>
              <a:gd name="T1" fmla="*/ 2147483647 h 617"/>
              <a:gd name="T2" fmla="*/ 2147483647 w 3172"/>
              <a:gd name="T3" fmla="*/ 0 h 617"/>
              <a:gd name="T4" fmla="*/ 2147483647 w 3172"/>
              <a:gd name="T5" fmla="*/ 0 h 617"/>
              <a:gd name="T6" fmla="*/ 0 60000 65536"/>
              <a:gd name="T7" fmla="*/ 0 60000 65536"/>
              <a:gd name="T8" fmla="*/ 0 60000 65536"/>
              <a:gd name="T9" fmla="*/ 0 w 3172"/>
              <a:gd name="T10" fmla="*/ 0 h 617"/>
              <a:gd name="T11" fmla="*/ 3172 w 3172"/>
              <a:gd name="T12" fmla="*/ 617 h 617"/>
            </a:gdLst>
            <a:ahLst/>
            <a:cxnLst>
              <a:cxn ang="T6">
                <a:pos x="T0" y="T1"/>
              </a:cxn>
              <a:cxn ang="T7">
                <a:pos x="T2" y="T3"/>
              </a:cxn>
              <a:cxn ang="T8">
                <a:pos x="T4" y="T5"/>
              </a:cxn>
            </a:cxnLst>
            <a:rect l="T9" t="T10" r="T11" b="T12"/>
            <a:pathLst>
              <a:path w="3172" h="617">
                <a:moveTo>
                  <a:pt x="0" y="617"/>
                </a:moveTo>
                <a:lnTo>
                  <a:pt x="806" y="0"/>
                </a:lnTo>
                <a:lnTo>
                  <a:pt x="3172" y="0"/>
                </a:lnTo>
              </a:path>
            </a:pathLst>
          </a:custGeom>
          <a:noFill/>
          <a:ln w="14288">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eaLnBrk="1" hangingPunct="1">
              <a:defRPr/>
            </a:pPr>
            <a:endParaRPr lang="en-US" sz="3200" dirty="0">
              <a:solidFill>
                <a:srgbClr val="FFFF00"/>
              </a:solidFill>
              <a:latin typeface="Times New Roman"/>
              <a:ea typeface="+mn-ea"/>
            </a:endParaRPr>
          </a:p>
        </p:txBody>
      </p:sp>
      <p:sp>
        <p:nvSpPr>
          <p:cNvPr id="189490" name="Freeform 50"/>
          <p:cNvSpPr>
            <a:spLocks/>
          </p:cNvSpPr>
          <p:nvPr/>
        </p:nvSpPr>
        <p:spPr bwMode="auto">
          <a:xfrm>
            <a:off x="2165350" y="3924300"/>
            <a:ext cx="4476750" cy="979488"/>
          </a:xfrm>
          <a:custGeom>
            <a:avLst/>
            <a:gdLst>
              <a:gd name="T0" fmla="*/ 2147483647 w 3172"/>
              <a:gd name="T1" fmla="*/ 0 h 617"/>
              <a:gd name="T2" fmla="*/ 2147483647 w 3172"/>
              <a:gd name="T3" fmla="*/ 2147483647 h 617"/>
              <a:gd name="T4" fmla="*/ 0 w 3172"/>
              <a:gd name="T5" fmla="*/ 2147483647 h 617"/>
              <a:gd name="T6" fmla="*/ 2147483647 w 3172"/>
              <a:gd name="T7" fmla="*/ 0 h 617"/>
              <a:gd name="T8" fmla="*/ 2147483647 w 3172"/>
              <a:gd name="T9" fmla="*/ 0 h 617"/>
              <a:gd name="T10" fmla="*/ 0 60000 65536"/>
              <a:gd name="T11" fmla="*/ 0 60000 65536"/>
              <a:gd name="T12" fmla="*/ 0 60000 65536"/>
              <a:gd name="T13" fmla="*/ 0 60000 65536"/>
              <a:gd name="T14" fmla="*/ 0 60000 65536"/>
              <a:gd name="T15" fmla="*/ 0 w 3172"/>
              <a:gd name="T16" fmla="*/ 0 h 617"/>
              <a:gd name="T17" fmla="*/ 3172 w 3172"/>
              <a:gd name="T18" fmla="*/ 617 h 617"/>
            </a:gdLst>
            <a:ahLst/>
            <a:cxnLst>
              <a:cxn ang="T10">
                <a:pos x="T0" y="T1"/>
              </a:cxn>
              <a:cxn ang="T11">
                <a:pos x="T2" y="T3"/>
              </a:cxn>
              <a:cxn ang="T12">
                <a:pos x="T4" y="T5"/>
              </a:cxn>
              <a:cxn ang="T13">
                <a:pos x="T6" y="T7"/>
              </a:cxn>
              <a:cxn ang="T14">
                <a:pos x="T8" y="T9"/>
              </a:cxn>
            </a:cxnLst>
            <a:rect l="T15" t="T16" r="T17" b="T18"/>
            <a:pathLst>
              <a:path w="3172" h="617">
                <a:moveTo>
                  <a:pt x="3172" y="0"/>
                </a:moveTo>
                <a:lnTo>
                  <a:pt x="2366" y="617"/>
                </a:lnTo>
                <a:lnTo>
                  <a:pt x="0" y="617"/>
                </a:lnTo>
                <a:lnTo>
                  <a:pt x="806" y="0"/>
                </a:lnTo>
                <a:lnTo>
                  <a:pt x="3172" y="0"/>
                </a:lnTo>
                <a:close/>
              </a:path>
            </a:pathLst>
          </a:custGeom>
          <a:noFill/>
          <a:ln w="14288">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eaLnBrk="1" hangingPunct="1">
              <a:defRPr/>
            </a:pPr>
            <a:endParaRPr lang="en-US" sz="3200" dirty="0">
              <a:solidFill>
                <a:srgbClr val="FFFF00"/>
              </a:solidFill>
              <a:latin typeface="Times New Roman"/>
              <a:ea typeface="+mn-ea"/>
            </a:endParaRPr>
          </a:p>
        </p:txBody>
      </p:sp>
      <p:sp>
        <p:nvSpPr>
          <p:cNvPr id="189491" name="Freeform 51"/>
          <p:cNvSpPr>
            <a:spLocks/>
          </p:cNvSpPr>
          <p:nvPr/>
        </p:nvSpPr>
        <p:spPr bwMode="auto">
          <a:xfrm>
            <a:off x="3605213" y="1747838"/>
            <a:ext cx="277812" cy="2420937"/>
          </a:xfrm>
          <a:custGeom>
            <a:avLst/>
            <a:gdLst>
              <a:gd name="T0" fmla="*/ 0 w 197"/>
              <a:gd name="T1" fmla="*/ 2147483647 h 1525"/>
              <a:gd name="T2" fmla="*/ 0 w 197"/>
              <a:gd name="T3" fmla="*/ 2147483647 h 1525"/>
              <a:gd name="T4" fmla="*/ 2147483647 w 197"/>
              <a:gd name="T5" fmla="*/ 0 h 1525"/>
              <a:gd name="T6" fmla="*/ 2147483647 w 197"/>
              <a:gd name="T7" fmla="*/ 2147483647 h 1525"/>
              <a:gd name="T8" fmla="*/ 0 w 197"/>
              <a:gd name="T9" fmla="*/ 2147483647 h 1525"/>
              <a:gd name="T10" fmla="*/ 0 60000 65536"/>
              <a:gd name="T11" fmla="*/ 0 60000 65536"/>
              <a:gd name="T12" fmla="*/ 0 60000 65536"/>
              <a:gd name="T13" fmla="*/ 0 60000 65536"/>
              <a:gd name="T14" fmla="*/ 0 60000 65536"/>
              <a:gd name="T15" fmla="*/ 0 w 197"/>
              <a:gd name="T16" fmla="*/ 0 h 1525"/>
              <a:gd name="T17" fmla="*/ 197 w 197"/>
              <a:gd name="T18" fmla="*/ 1525 h 1525"/>
            </a:gdLst>
            <a:ahLst/>
            <a:cxnLst>
              <a:cxn ang="T10">
                <a:pos x="T0" y="T1"/>
              </a:cxn>
              <a:cxn ang="T11">
                <a:pos x="T2" y="T3"/>
              </a:cxn>
              <a:cxn ang="T12">
                <a:pos x="T4" y="T5"/>
              </a:cxn>
              <a:cxn ang="T13">
                <a:pos x="T6" y="T7"/>
              </a:cxn>
              <a:cxn ang="T14">
                <a:pos x="T8" y="T9"/>
              </a:cxn>
            </a:cxnLst>
            <a:rect l="T15" t="T16" r="T17" b="T18"/>
            <a:pathLst>
              <a:path w="197" h="1525">
                <a:moveTo>
                  <a:pt x="0" y="1525"/>
                </a:moveTo>
                <a:lnTo>
                  <a:pt x="0" y="155"/>
                </a:lnTo>
                <a:lnTo>
                  <a:pt x="197" y="0"/>
                </a:lnTo>
                <a:lnTo>
                  <a:pt x="197" y="1371"/>
                </a:lnTo>
                <a:lnTo>
                  <a:pt x="0" y="1525"/>
                </a:lnTo>
                <a:close/>
              </a:path>
            </a:pathLst>
          </a:custGeom>
          <a:solidFill>
            <a:srgbClr val="1A4D33"/>
          </a:solidFill>
          <a:ln w="9525" cmpd="sng">
            <a:solidFill>
              <a:srgbClr val="FFFFFF"/>
            </a:solidFill>
            <a:prstDash val="solid"/>
            <a:round/>
            <a:headEnd/>
            <a:tailEnd/>
          </a:ln>
        </p:spPr>
        <p:txBody>
          <a:bodyPr/>
          <a:lstStyle/>
          <a:p>
            <a:pPr eaLnBrk="1" hangingPunct="1">
              <a:defRPr/>
            </a:pPr>
            <a:endParaRPr lang="en-US" sz="3200" dirty="0">
              <a:solidFill>
                <a:srgbClr val="FFFF00"/>
              </a:solidFill>
              <a:latin typeface="Times New Roman"/>
              <a:ea typeface="+mn-ea"/>
            </a:endParaRPr>
          </a:p>
        </p:txBody>
      </p:sp>
      <p:sp>
        <p:nvSpPr>
          <p:cNvPr id="189492" name="Rectangle 52"/>
          <p:cNvSpPr>
            <a:spLocks noChangeArrowheads="1"/>
          </p:cNvSpPr>
          <p:nvPr/>
        </p:nvSpPr>
        <p:spPr bwMode="auto">
          <a:xfrm>
            <a:off x="3267075" y="1993900"/>
            <a:ext cx="338138" cy="2174875"/>
          </a:xfrm>
          <a:prstGeom prst="rect">
            <a:avLst/>
          </a:prstGeom>
          <a:solidFill>
            <a:srgbClr val="339966"/>
          </a:solidFill>
          <a:ln w="9525">
            <a:solidFill>
              <a:srgbClr val="FFFFFF"/>
            </a:solidFill>
            <a:miter lim="800000"/>
            <a:headEnd/>
            <a:tailEnd/>
          </a:ln>
        </p:spPr>
        <p:txBody>
          <a:bodyPr/>
          <a:lstStyle>
            <a:lvl1pPr eaLnBrk="0" hangingPunct="0">
              <a:defRPr sz="3200">
                <a:solidFill>
                  <a:schemeClr val="tx1"/>
                </a:solidFill>
                <a:latin typeface="Times New Roman" pitchFamily="18" charset="0"/>
                <a:cs typeface="Arial" pitchFamily="34" charset="0"/>
              </a:defRPr>
            </a:lvl1pPr>
            <a:lvl2pPr marL="742950" indent="-285750" eaLnBrk="0" hangingPunct="0">
              <a:defRPr sz="3200">
                <a:solidFill>
                  <a:schemeClr val="tx1"/>
                </a:solidFill>
                <a:latin typeface="Times New Roman" pitchFamily="18" charset="0"/>
                <a:cs typeface="Arial" pitchFamily="34" charset="0"/>
              </a:defRPr>
            </a:lvl2pPr>
            <a:lvl3pPr marL="1143000" indent="-228600" eaLnBrk="0" hangingPunct="0">
              <a:defRPr sz="3200">
                <a:solidFill>
                  <a:schemeClr val="tx1"/>
                </a:solidFill>
                <a:latin typeface="Times New Roman" pitchFamily="18" charset="0"/>
                <a:cs typeface="Arial" pitchFamily="34" charset="0"/>
              </a:defRPr>
            </a:lvl3pPr>
            <a:lvl4pPr marL="1600200" indent="-228600" eaLnBrk="0" hangingPunct="0">
              <a:defRPr sz="3200">
                <a:solidFill>
                  <a:schemeClr val="tx1"/>
                </a:solidFill>
                <a:latin typeface="Times New Roman" pitchFamily="18" charset="0"/>
                <a:cs typeface="Arial" pitchFamily="34" charset="0"/>
              </a:defRPr>
            </a:lvl4pPr>
            <a:lvl5pPr marL="2057400" indent="-228600" eaLnBrk="0" hangingPunct="0">
              <a:defRPr sz="32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pitchFamily="34" charset="0"/>
              </a:defRPr>
            </a:lvl9pPr>
          </a:lstStyle>
          <a:p>
            <a:pPr eaLnBrk="1" hangingPunct="1">
              <a:defRPr/>
            </a:pPr>
            <a:endParaRPr lang="en-US" altLang="en-US" dirty="0">
              <a:solidFill>
                <a:srgbClr val="FFFF00"/>
              </a:solidFill>
              <a:ea typeface="+mn-ea"/>
            </a:endParaRPr>
          </a:p>
        </p:txBody>
      </p:sp>
      <p:sp>
        <p:nvSpPr>
          <p:cNvPr id="189493" name="Freeform 53"/>
          <p:cNvSpPr>
            <a:spLocks/>
          </p:cNvSpPr>
          <p:nvPr/>
        </p:nvSpPr>
        <p:spPr bwMode="auto">
          <a:xfrm>
            <a:off x="3267075" y="1747838"/>
            <a:ext cx="615950" cy="246062"/>
          </a:xfrm>
          <a:custGeom>
            <a:avLst/>
            <a:gdLst>
              <a:gd name="T0" fmla="*/ 2147483647 w 437"/>
              <a:gd name="T1" fmla="*/ 2147483647 h 155"/>
              <a:gd name="T2" fmla="*/ 2147483647 w 437"/>
              <a:gd name="T3" fmla="*/ 0 h 155"/>
              <a:gd name="T4" fmla="*/ 2147483647 w 437"/>
              <a:gd name="T5" fmla="*/ 0 h 155"/>
              <a:gd name="T6" fmla="*/ 0 w 437"/>
              <a:gd name="T7" fmla="*/ 2147483647 h 155"/>
              <a:gd name="T8" fmla="*/ 2147483647 w 437"/>
              <a:gd name="T9" fmla="*/ 2147483647 h 155"/>
              <a:gd name="T10" fmla="*/ 0 60000 65536"/>
              <a:gd name="T11" fmla="*/ 0 60000 65536"/>
              <a:gd name="T12" fmla="*/ 0 60000 65536"/>
              <a:gd name="T13" fmla="*/ 0 60000 65536"/>
              <a:gd name="T14" fmla="*/ 0 60000 65536"/>
              <a:gd name="T15" fmla="*/ 0 w 437"/>
              <a:gd name="T16" fmla="*/ 0 h 155"/>
              <a:gd name="T17" fmla="*/ 437 w 437"/>
              <a:gd name="T18" fmla="*/ 155 h 155"/>
            </a:gdLst>
            <a:ahLst/>
            <a:cxnLst>
              <a:cxn ang="T10">
                <a:pos x="T0" y="T1"/>
              </a:cxn>
              <a:cxn ang="T11">
                <a:pos x="T2" y="T3"/>
              </a:cxn>
              <a:cxn ang="T12">
                <a:pos x="T4" y="T5"/>
              </a:cxn>
              <a:cxn ang="T13">
                <a:pos x="T6" y="T7"/>
              </a:cxn>
              <a:cxn ang="T14">
                <a:pos x="T8" y="T9"/>
              </a:cxn>
            </a:cxnLst>
            <a:rect l="T15" t="T16" r="T17" b="T18"/>
            <a:pathLst>
              <a:path w="437" h="155">
                <a:moveTo>
                  <a:pt x="240" y="155"/>
                </a:moveTo>
                <a:lnTo>
                  <a:pt x="437" y="0"/>
                </a:lnTo>
                <a:lnTo>
                  <a:pt x="206" y="0"/>
                </a:lnTo>
                <a:lnTo>
                  <a:pt x="0" y="155"/>
                </a:lnTo>
                <a:lnTo>
                  <a:pt x="240" y="155"/>
                </a:lnTo>
                <a:close/>
              </a:path>
            </a:pathLst>
          </a:custGeom>
          <a:solidFill>
            <a:srgbClr val="26734D"/>
          </a:solidFill>
          <a:ln w="9525" cmpd="sng">
            <a:solidFill>
              <a:srgbClr val="FFFFFF"/>
            </a:solidFill>
            <a:prstDash val="solid"/>
            <a:round/>
            <a:headEnd/>
            <a:tailEnd/>
          </a:ln>
        </p:spPr>
        <p:txBody>
          <a:bodyPr/>
          <a:lstStyle/>
          <a:p>
            <a:pPr eaLnBrk="1" hangingPunct="1">
              <a:defRPr/>
            </a:pPr>
            <a:endParaRPr lang="en-US" sz="3200" dirty="0">
              <a:solidFill>
                <a:srgbClr val="FFFF00"/>
              </a:solidFill>
              <a:latin typeface="Times New Roman"/>
              <a:ea typeface="+mn-ea"/>
            </a:endParaRPr>
          </a:p>
        </p:txBody>
      </p:sp>
      <p:sp>
        <p:nvSpPr>
          <p:cNvPr id="189494" name="Freeform 54"/>
          <p:cNvSpPr>
            <a:spLocks/>
          </p:cNvSpPr>
          <p:nvPr/>
        </p:nvSpPr>
        <p:spPr bwMode="auto">
          <a:xfrm>
            <a:off x="4440238" y="2768600"/>
            <a:ext cx="290512" cy="1400175"/>
          </a:xfrm>
          <a:custGeom>
            <a:avLst/>
            <a:gdLst>
              <a:gd name="T0" fmla="*/ 0 w 205"/>
              <a:gd name="T1" fmla="*/ 2147483647 h 882"/>
              <a:gd name="T2" fmla="*/ 0 w 205"/>
              <a:gd name="T3" fmla="*/ 2147483647 h 882"/>
              <a:gd name="T4" fmla="*/ 2147483647 w 205"/>
              <a:gd name="T5" fmla="*/ 0 h 882"/>
              <a:gd name="T6" fmla="*/ 2147483647 w 205"/>
              <a:gd name="T7" fmla="*/ 2147483647 h 882"/>
              <a:gd name="T8" fmla="*/ 0 w 205"/>
              <a:gd name="T9" fmla="*/ 2147483647 h 882"/>
              <a:gd name="T10" fmla="*/ 0 60000 65536"/>
              <a:gd name="T11" fmla="*/ 0 60000 65536"/>
              <a:gd name="T12" fmla="*/ 0 60000 65536"/>
              <a:gd name="T13" fmla="*/ 0 60000 65536"/>
              <a:gd name="T14" fmla="*/ 0 60000 65536"/>
              <a:gd name="T15" fmla="*/ 0 w 205"/>
              <a:gd name="T16" fmla="*/ 0 h 882"/>
              <a:gd name="T17" fmla="*/ 205 w 205"/>
              <a:gd name="T18" fmla="*/ 882 h 882"/>
            </a:gdLst>
            <a:ahLst/>
            <a:cxnLst>
              <a:cxn ang="T10">
                <a:pos x="T0" y="T1"/>
              </a:cxn>
              <a:cxn ang="T11">
                <a:pos x="T2" y="T3"/>
              </a:cxn>
              <a:cxn ang="T12">
                <a:pos x="T4" y="T5"/>
              </a:cxn>
              <a:cxn ang="T13">
                <a:pos x="T6" y="T7"/>
              </a:cxn>
              <a:cxn ang="T14">
                <a:pos x="T8" y="T9"/>
              </a:cxn>
            </a:cxnLst>
            <a:rect l="T15" t="T16" r="T17" b="T18"/>
            <a:pathLst>
              <a:path w="205" h="882">
                <a:moveTo>
                  <a:pt x="0" y="882"/>
                </a:moveTo>
                <a:lnTo>
                  <a:pt x="0" y="154"/>
                </a:lnTo>
                <a:lnTo>
                  <a:pt x="205" y="0"/>
                </a:lnTo>
                <a:lnTo>
                  <a:pt x="205" y="728"/>
                </a:lnTo>
                <a:lnTo>
                  <a:pt x="0" y="882"/>
                </a:lnTo>
                <a:close/>
              </a:path>
            </a:pathLst>
          </a:custGeom>
          <a:solidFill>
            <a:srgbClr val="1A4D33"/>
          </a:solidFill>
          <a:ln w="9525" cmpd="sng">
            <a:solidFill>
              <a:srgbClr val="FFFFFF"/>
            </a:solidFill>
            <a:prstDash val="solid"/>
            <a:round/>
            <a:headEnd/>
            <a:tailEnd/>
          </a:ln>
        </p:spPr>
        <p:txBody>
          <a:bodyPr/>
          <a:lstStyle/>
          <a:p>
            <a:pPr eaLnBrk="1" hangingPunct="1">
              <a:defRPr/>
            </a:pPr>
            <a:endParaRPr lang="en-US" sz="3200" dirty="0">
              <a:solidFill>
                <a:srgbClr val="FFFF00"/>
              </a:solidFill>
              <a:latin typeface="Times New Roman"/>
              <a:ea typeface="+mn-ea"/>
            </a:endParaRPr>
          </a:p>
        </p:txBody>
      </p:sp>
      <p:sp>
        <p:nvSpPr>
          <p:cNvPr id="189495" name="Rectangle 55"/>
          <p:cNvSpPr>
            <a:spLocks noChangeArrowheads="1"/>
          </p:cNvSpPr>
          <p:nvPr/>
        </p:nvSpPr>
        <p:spPr bwMode="auto">
          <a:xfrm>
            <a:off x="4102100" y="3013075"/>
            <a:ext cx="338138" cy="1155700"/>
          </a:xfrm>
          <a:prstGeom prst="rect">
            <a:avLst/>
          </a:prstGeom>
          <a:solidFill>
            <a:srgbClr val="339966"/>
          </a:solidFill>
          <a:ln w="14288">
            <a:solidFill>
              <a:srgbClr val="FFFFFF"/>
            </a:solidFill>
            <a:miter lim="800000"/>
            <a:headEnd/>
            <a:tailEnd/>
          </a:ln>
        </p:spPr>
        <p:txBody>
          <a:bodyPr/>
          <a:lstStyle>
            <a:lvl1pPr eaLnBrk="0" hangingPunct="0">
              <a:defRPr sz="3200">
                <a:solidFill>
                  <a:schemeClr val="tx1"/>
                </a:solidFill>
                <a:latin typeface="Times New Roman" pitchFamily="18" charset="0"/>
                <a:cs typeface="Arial" pitchFamily="34" charset="0"/>
              </a:defRPr>
            </a:lvl1pPr>
            <a:lvl2pPr marL="742950" indent="-285750" eaLnBrk="0" hangingPunct="0">
              <a:defRPr sz="3200">
                <a:solidFill>
                  <a:schemeClr val="tx1"/>
                </a:solidFill>
                <a:latin typeface="Times New Roman" pitchFamily="18" charset="0"/>
                <a:cs typeface="Arial" pitchFamily="34" charset="0"/>
              </a:defRPr>
            </a:lvl2pPr>
            <a:lvl3pPr marL="1143000" indent="-228600" eaLnBrk="0" hangingPunct="0">
              <a:defRPr sz="3200">
                <a:solidFill>
                  <a:schemeClr val="tx1"/>
                </a:solidFill>
                <a:latin typeface="Times New Roman" pitchFamily="18" charset="0"/>
                <a:cs typeface="Arial" pitchFamily="34" charset="0"/>
              </a:defRPr>
            </a:lvl3pPr>
            <a:lvl4pPr marL="1600200" indent="-228600" eaLnBrk="0" hangingPunct="0">
              <a:defRPr sz="3200">
                <a:solidFill>
                  <a:schemeClr val="tx1"/>
                </a:solidFill>
                <a:latin typeface="Times New Roman" pitchFamily="18" charset="0"/>
                <a:cs typeface="Arial" pitchFamily="34" charset="0"/>
              </a:defRPr>
            </a:lvl4pPr>
            <a:lvl5pPr marL="2057400" indent="-228600" eaLnBrk="0" hangingPunct="0">
              <a:defRPr sz="32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pitchFamily="34" charset="0"/>
              </a:defRPr>
            </a:lvl9pPr>
          </a:lstStyle>
          <a:p>
            <a:pPr eaLnBrk="1" hangingPunct="1">
              <a:defRPr/>
            </a:pPr>
            <a:endParaRPr lang="en-US" altLang="en-US" dirty="0">
              <a:solidFill>
                <a:srgbClr val="FFFF00"/>
              </a:solidFill>
              <a:ea typeface="+mn-ea"/>
            </a:endParaRPr>
          </a:p>
        </p:txBody>
      </p:sp>
      <p:sp>
        <p:nvSpPr>
          <p:cNvPr id="189496" name="Freeform 56"/>
          <p:cNvSpPr>
            <a:spLocks/>
          </p:cNvSpPr>
          <p:nvPr/>
        </p:nvSpPr>
        <p:spPr bwMode="auto">
          <a:xfrm>
            <a:off x="4102100" y="2768600"/>
            <a:ext cx="628650" cy="244475"/>
          </a:xfrm>
          <a:custGeom>
            <a:avLst/>
            <a:gdLst>
              <a:gd name="T0" fmla="*/ 2147483647 w 445"/>
              <a:gd name="T1" fmla="*/ 2147483647 h 154"/>
              <a:gd name="T2" fmla="*/ 2147483647 w 445"/>
              <a:gd name="T3" fmla="*/ 0 h 154"/>
              <a:gd name="T4" fmla="*/ 2147483647 w 445"/>
              <a:gd name="T5" fmla="*/ 0 h 154"/>
              <a:gd name="T6" fmla="*/ 0 w 445"/>
              <a:gd name="T7" fmla="*/ 2147483647 h 154"/>
              <a:gd name="T8" fmla="*/ 2147483647 w 445"/>
              <a:gd name="T9" fmla="*/ 2147483647 h 154"/>
              <a:gd name="T10" fmla="*/ 0 60000 65536"/>
              <a:gd name="T11" fmla="*/ 0 60000 65536"/>
              <a:gd name="T12" fmla="*/ 0 60000 65536"/>
              <a:gd name="T13" fmla="*/ 0 60000 65536"/>
              <a:gd name="T14" fmla="*/ 0 60000 65536"/>
              <a:gd name="T15" fmla="*/ 0 w 445"/>
              <a:gd name="T16" fmla="*/ 0 h 154"/>
              <a:gd name="T17" fmla="*/ 445 w 445"/>
              <a:gd name="T18" fmla="*/ 154 h 154"/>
            </a:gdLst>
            <a:ahLst/>
            <a:cxnLst>
              <a:cxn ang="T10">
                <a:pos x="T0" y="T1"/>
              </a:cxn>
              <a:cxn ang="T11">
                <a:pos x="T2" y="T3"/>
              </a:cxn>
              <a:cxn ang="T12">
                <a:pos x="T4" y="T5"/>
              </a:cxn>
              <a:cxn ang="T13">
                <a:pos x="T6" y="T7"/>
              </a:cxn>
              <a:cxn ang="T14">
                <a:pos x="T8" y="T9"/>
              </a:cxn>
            </a:cxnLst>
            <a:rect l="T15" t="T16" r="T17" b="T18"/>
            <a:pathLst>
              <a:path w="445" h="154">
                <a:moveTo>
                  <a:pt x="240" y="154"/>
                </a:moveTo>
                <a:lnTo>
                  <a:pt x="445" y="0"/>
                </a:lnTo>
                <a:lnTo>
                  <a:pt x="205" y="0"/>
                </a:lnTo>
                <a:lnTo>
                  <a:pt x="0" y="154"/>
                </a:lnTo>
                <a:lnTo>
                  <a:pt x="240" y="154"/>
                </a:lnTo>
                <a:close/>
              </a:path>
            </a:pathLst>
          </a:custGeom>
          <a:solidFill>
            <a:srgbClr val="26734D"/>
          </a:solidFill>
          <a:ln w="9525" cmpd="sng">
            <a:solidFill>
              <a:srgbClr val="FFFFFF"/>
            </a:solidFill>
            <a:prstDash val="solid"/>
            <a:round/>
            <a:headEnd/>
            <a:tailEnd/>
          </a:ln>
        </p:spPr>
        <p:txBody>
          <a:bodyPr/>
          <a:lstStyle/>
          <a:p>
            <a:pPr eaLnBrk="1" hangingPunct="1">
              <a:defRPr/>
            </a:pPr>
            <a:endParaRPr lang="en-US" sz="3200" dirty="0">
              <a:solidFill>
                <a:srgbClr val="FFFF00"/>
              </a:solidFill>
              <a:latin typeface="Times New Roman"/>
              <a:ea typeface="+mn-ea"/>
            </a:endParaRPr>
          </a:p>
        </p:txBody>
      </p:sp>
      <p:sp>
        <p:nvSpPr>
          <p:cNvPr id="189497" name="Freeform 57"/>
          <p:cNvSpPr>
            <a:spLocks/>
          </p:cNvSpPr>
          <p:nvPr/>
        </p:nvSpPr>
        <p:spPr bwMode="auto">
          <a:xfrm>
            <a:off x="5275263" y="2346325"/>
            <a:ext cx="290512" cy="1822450"/>
          </a:xfrm>
          <a:custGeom>
            <a:avLst/>
            <a:gdLst>
              <a:gd name="T0" fmla="*/ 0 w 206"/>
              <a:gd name="T1" fmla="*/ 2147483647 h 1148"/>
              <a:gd name="T2" fmla="*/ 0 w 206"/>
              <a:gd name="T3" fmla="*/ 2147483647 h 1148"/>
              <a:gd name="T4" fmla="*/ 2147483647 w 206"/>
              <a:gd name="T5" fmla="*/ 0 h 1148"/>
              <a:gd name="T6" fmla="*/ 2147483647 w 206"/>
              <a:gd name="T7" fmla="*/ 2147483647 h 1148"/>
              <a:gd name="T8" fmla="*/ 0 w 206"/>
              <a:gd name="T9" fmla="*/ 2147483647 h 1148"/>
              <a:gd name="T10" fmla="*/ 0 60000 65536"/>
              <a:gd name="T11" fmla="*/ 0 60000 65536"/>
              <a:gd name="T12" fmla="*/ 0 60000 65536"/>
              <a:gd name="T13" fmla="*/ 0 60000 65536"/>
              <a:gd name="T14" fmla="*/ 0 60000 65536"/>
              <a:gd name="T15" fmla="*/ 0 w 206"/>
              <a:gd name="T16" fmla="*/ 0 h 1148"/>
              <a:gd name="T17" fmla="*/ 206 w 206"/>
              <a:gd name="T18" fmla="*/ 1148 h 1148"/>
            </a:gdLst>
            <a:ahLst/>
            <a:cxnLst>
              <a:cxn ang="T10">
                <a:pos x="T0" y="T1"/>
              </a:cxn>
              <a:cxn ang="T11">
                <a:pos x="T2" y="T3"/>
              </a:cxn>
              <a:cxn ang="T12">
                <a:pos x="T4" y="T5"/>
              </a:cxn>
              <a:cxn ang="T13">
                <a:pos x="T6" y="T7"/>
              </a:cxn>
              <a:cxn ang="T14">
                <a:pos x="T8" y="T9"/>
              </a:cxn>
            </a:cxnLst>
            <a:rect l="T15" t="T16" r="T17" b="T18"/>
            <a:pathLst>
              <a:path w="206" h="1148">
                <a:moveTo>
                  <a:pt x="0" y="1148"/>
                </a:moveTo>
                <a:lnTo>
                  <a:pt x="0" y="154"/>
                </a:lnTo>
                <a:lnTo>
                  <a:pt x="206" y="0"/>
                </a:lnTo>
                <a:lnTo>
                  <a:pt x="206" y="994"/>
                </a:lnTo>
                <a:lnTo>
                  <a:pt x="0" y="1148"/>
                </a:lnTo>
                <a:close/>
              </a:path>
            </a:pathLst>
          </a:custGeom>
          <a:solidFill>
            <a:srgbClr val="1A4D33"/>
          </a:solidFill>
          <a:ln w="9525" cmpd="sng">
            <a:solidFill>
              <a:srgbClr val="FFFFFF"/>
            </a:solidFill>
            <a:prstDash val="solid"/>
            <a:round/>
            <a:headEnd/>
            <a:tailEnd/>
          </a:ln>
        </p:spPr>
        <p:txBody>
          <a:bodyPr/>
          <a:lstStyle/>
          <a:p>
            <a:pPr eaLnBrk="1" hangingPunct="1">
              <a:defRPr/>
            </a:pPr>
            <a:endParaRPr lang="en-US" sz="3200" dirty="0">
              <a:solidFill>
                <a:srgbClr val="FFFF00"/>
              </a:solidFill>
              <a:latin typeface="Times New Roman"/>
              <a:ea typeface="+mn-ea"/>
            </a:endParaRPr>
          </a:p>
        </p:txBody>
      </p:sp>
      <p:sp>
        <p:nvSpPr>
          <p:cNvPr id="189498" name="Rectangle 58"/>
          <p:cNvSpPr>
            <a:spLocks noChangeArrowheads="1"/>
          </p:cNvSpPr>
          <p:nvPr/>
        </p:nvSpPr>
        <p:spPr bwMode="auto">
          <a:xfrm>
            <a:off x="4953000" y="2590800"/>
            <a:ext cx="339725" cy="1577975"/>
          </a:xfrm>
          <a:prstGeom prst="rect">
            <a:avLst/>
          </a:prstGeom>
          <a:solidFill>
            <a:srgbClr val="339966"/>
          </a:solidFill>
          <a:ln w="9525">
            <a:solidFill>
              <a:srgbClr val="FFFFFF"/>
            </a:solidFill>
            <a:miter lim="800000"/>
            <a:headEnd/>
            <a:tailEnd/>
          </a:ln>
        </p:spPr>
        <p:txBody>
          <a:bodyPr/>
          <a:lstStyle>
            <a:lvl1pPr eaLnBrk="0" hangingPunct="0">
              <a:defRPr sz="3200">
                <a:solidFill>
                  <a:schemeClr val="tx1"/>
                </a:solidFill>
                <a:latin typeface="Times New Roman" pitchFamily="18" charset="0"/>
                <a:cs typeface="Arial" pitchFamily="34" charset="0"/>
              </a:defRPr>
            </a:lvl1pPr>
            <a:lvl2pPr marL="742950" indent="-285750" eaLnBrk="0" hangingPunct="0">
              <a:defRPr sz="3200">
                <a:solidFill>
                  <a:schemeClr val="tx1"/>
                </a:solidFill>
                <a:latin typeface="Times New Roman" pitchFamily="18" charset="0"/>
                <a:cs typeface="Arial" pitchFamily="34" charset="0"/>
              </a:defRPr>
            </a:lvl2pPr>
            <a:lvl3pPr marL="1143000" indent="-228600" eaLnBrk="0" hangingPunct="0">
              <a:defRPr sz="3200">
                <a:solidFill>
                  <a:schemeClr val="tx1"/>
                </a:solidFill>
                <a:latin typeface="Times New Roman" pitchFamily="18" charset="0"/>
                <a:cs typeface="Arial" pitchFamily="34" charset="0"/>
              </a:defRPr>
            </a:lvl3pPr>
            <a:lvl4pPr marL="1600200" indent="-228600" eaLnBrk="0" hangingPunct="0">
              <a:defRPr sz="3200">
                <a:solidFill>
                  <a:schemeClr val="tx1"/>
                </a:solidFill>
                <a:latin typeface="Times New Roman" pitchFamily="18" charset="0"/>
                <a:cs typeface="Arial" pitchFamily="34" charset="0"/>
              </a:defRPr>
            </a:lvl4pPr>
            <a:lvl5pPr marL="2057400" indent="-228600" eaLnBrk="0" hangingPunct="0">
              <a:defRPr sz="32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pitchFamily="34" charset="0"/>
              </a:defRPr>
            </a:lvl9pPr>
          </a:lstStyle>
          <a:p>
            <a:pPr eaLnBrk="1" hangingPunct="1">
              <a:defRPr/>
            </a:pPr>
            <a:endParaRPr lang="en-US" altLang="en-US" dirty="0">
              <a:solidFill>
                <a:srgbClr val="FFFF00"/>
              </a:solidFill>
              <a:ea typeface="+mn-ea"/>
            </a:endParaRPr>
          </a:p>
        </p:txBody>
      </p:sp>
      <p:sp>
        <p:nvSpPr>
          <p:cNvPr id="189499" name="Freeform 59"/>
          <p:cNvSpPr>
            <a:spLocks/>
          </p:cNvSpPr>
          <p:nvPr/>
        </p:nvSpPr>
        <p:spPr bwMode="auto">
          <a:xfrm>
            <a:off x="4935538" y="2346325"/>
            <a:ext cx="630237" cy="244475"/>
          </a:xfrm>
          <a:custGeom>
            <a:avLst/>
            <a:gdLst>
              <a:gd name="T0" fmla="*/ 2147483647 w 446"/>
              <a:gd name="T1" fmla="*/ 2147483647 h 154"/>
              <a:gd name="T2" fmla="*/ 2147483647 w 446"/>
              <a:gd name="T3" fmla="*/ 0 h 154"/>
              <a:gd name="T4" fmla="*/ 2147483647 w 446"/>
              <a:gd name="T5" fmla="*/ 0 h 154"/>
              <a:gd name="T6" fmla="*/ 0 w 446"/>
              <a:gd name="T7" fmla="*/ 2147483647 h 154"/>
              <a:gd name="T8" fmla="*/ 2147483647 w 446"/>
              <a:gd name="T9" fmla="*/ 2147483647 h 154"/>
              <a:gd name="T10" fmla="*/ 0 60000 65536"/>
              <a:gd name="T11" fmla="*/ 0 60000 65536"/>
              <a:gd name="T12" fmla="*/ 0 60000 65536"/>
              <a:gd name="T13" fmla="*/ 0 60000 65536"/>
              <a:gd name="T14" fmla="*/ 0 60000 65536"/>
              <a:gd name="T15" fmla="*/ 0 w 446"/>
              <a:gd name="T16" fmla="*/ 0 h 154"/>
              <a:gd name="T17" fmla="*/ 446 w 446"/>
              <a:gd name="T18" fmla="*/ 154 h 154"/>
            </a:gdLst>
            <a:ahLst/>
            <a:cxnLst>
              <a:cxn ang="T10">
                <a:pos x="T0" y="T1"/>
              </a:cxn>
              <a:cxn ang="T11">
                <a:pos x="T2" y="T3"/>
              </a:cxn>
              <a:cxn ang="T12">
                <a:pos x="T4" y="T5"/>
              </a:cxn>
              <a:cxn ang="T13">
                <a:pos x="T6" y="T7"/>
              </a:cxn>
              <a:cxn ang="T14">
                <a:pos x="T8" y="T9"/>
              </a:cxn>
            </a:cxnLst>
            <a:rect l="T15" t="T16" r="T17" b="T18"/>
            <a:pathLst>
              <a:path w="446" h="154">
                <a:moveTo>
                  <a:pt x="240" y="154"/>
                </a:moveTo>
                <a:lnTo>
                  <a:pt x="446" y="0"/>
                </a:lnTo>
                <a:lnTo>
                  <a:pt x="206" y="0"/>
                </a:lnTo>
                <a:lnTo>
                  <a:pt x="0" y="154"/>
                </a:lnTo>
                <a:lnTo>
                  <a:pt x="240" y="154"/>
                </a:lnTo>
                <a:close/>
              </a:path>
            </a:pathLst>
          </a:custGeom>
          <a:solidFill>
            <a:srgbClr val="26734D"/>
          </a:solidFill>
          <a:ln w="9525" cmpd="sng">
            <a:solidFill>
              <a:srgbClr val="FFFFFF"/>
            </a:solidFill>
            <a:prstDash val="solid"/>
            <a:round/>
            <a:headEnd/>
            <a:tailEnd/>
          </a:ln>
        </p:spPr>
        <p:txBody>
          <a:bodyPr/>
          <a:lstStyle/>
          <a:p>
            <a:pPr eaLnBrk="1" hangingPunct="1">
              <a:defRPr/>
            </a:pPr>
            <a:endParaRPr lang="en-US" sz="3200" dirty="0">
              <a:solidFill>
                <a:srgbClr val="FFFF00"/>
              </a:solidFill>
              <a:latin typeface="Times New Roman"/>
              <a:ea typeface="+mn-ea"/>
            </a:endParaRPr>
          </a:p>
        </p:txBody>
      </p:sp>
      <p:sp>
        <p:nvSpPr>
          <p:cNvPr id="189500" name="Freeform 60"/>
          <p:cNvSpPr>
            <a:spLocks/>
          </p:cNvSpPr>
          <p:nvPr/>
        </p:nvSpPr>
        <p:spPr bwMode="auto">
          <a:xfrm>
            <a:off x="6110288" y="3257550"/>
            <a:ext cx="288925" cy="911225"/>
          </a:xfrm>
          <a:custGeom>
            <a:avLst/>
            <a:gdLst>
              <a:gd name="T0" fmla="*/ 0 w 205"/>
              <a:gd name="T1" fmla="*/ 2147483647 h 574"/>
              <a:gd name="T2" fmla="*/ 0 w 205"/>
              <a:gd name="T3" fmla="*/ 2147483647 h 574"/>
              <a:gd name="T4" fmla="*/ 2147483647 w 205"/>
              <a:gd name="T5" fmla="*/ 0 h 574"/>
              <a:gd name="T6" fmla="*/ 2147483647 w 205"/>
              <a:gd name="T7" fmla="*/ 2147483647 h 574"/>
              <a:gd name="T8" fmla="*/ 0 w 205"/>
              <a:gd name="T9" fmla="*/ 2147483647 h 574"/>
              <a:gd name="T10" fmla="*/ 0 60000 65536"/>
              <a:gd name="T11" fmla="*/ 0 60000 65536"/>
              <a:gd name="T12" fmla="*/ 0 60000 65536"/>
              <a:gd name="T13" fmla="*/ 0 60000 65536"/>
              <a:gd name="T14" fmla="*/ 0 60000 65536"/>
              <a:gd name="T15" fmla="*/ 0 w 205"/>
              <a:gd name="T16" fmla="*/ 0 h 574"/>
              <a:gd name="T17" fmla="*/ 205 w 205"/>
              <a:gd name="T18" fmla="*/ 574 h 574"/>
            </a:gdLst>
            <a:ahLst/>
            <a:cxnLst>
              <a:cxn ang="T10">
                <a:pos x="T0" y="T1"/>
              </a:cxn>
              <a:cxn ang="T11">
                <a:pos x="T2" y="T3"/>
              </a:cxn>
              <a:cxn ang="T12">
                <a:pos x="T4" y="T5"/>
              </a:cxn>
              <a:cxn ang="T13">
                <a:pos x="T6" y="T7"/>
              </a:cxn>
              <a:cxn ang="T14">
                <a:pos x="T8" y="T9"/>
              </a:cxn>
            </a:cxnLst>
            <a:rect l="T15" t="T16" r="T17" b="T18"/>
            <a:pathLst>
              <a:path w="205" h="574">
                <a:moveTo>
                  <a:pt x="0" y="574"/>
                </a:moveTo>
                <a:lnTo>
                  <a:pt x="0" y="154"/>
                </a:lnTo>
                <a:lnTo>
                  <a:pt x="205" y="0"/>
                </a:lnTo>
                <a:lnTo>
                  <a:pt x="205" y="420"/>
                </a:lnTo>
                <a:lnTo>
                  <a:pt x="0" y="574"/>
                </a:lnTo>
                <a:close/>
              </a:path>
            </a:pathLst>
          </a:custGeom>
          <a:solidFill>
            <a:srgbClr val="1A4D33"/>
          </a:solidFill>
          <a:ln w="9525" cmpd="sng">
            <a:solidFill>
              <a:srgbClr val="FFFFFF"/>
            </a:solidFill>
            <a:prstDash val="solid"/>
            <a:round/>
            <a:headEnd/>
            <a:tailEnd/>
          </a:ln>
        </p:spPr>
        <p:txBody>
          <a:bodyPr/>
          <a:lstStyle/>
          <a:p>
            <a:pPr eaLnBrk="1" hangingPunct="1">
              <a:defRPr/>
            </a:pPr>
            <a:endParaRPr lang="en-US" sz="3200" dirty="0">
              <a:solidFill>
                <a:srgbClr val="FFFF00"/>
              </a:solidFill>
              <a:latin typeface="Times New Roman"/>
              <a:ea typeface="+mn-ea"/>
            </a:endParaRPr>
          </a:p>
        </p:txBody>
      </p:sp>
      <p:sp>
        <p:nvSpPr>
          <p:cNvPr id="189501" name="Rectangle 61"/>
          <p:cNvSpPr>
            <a:spLocks noChangeArrowheads="1"/>
          </p:cNvSpPr>
          <p:nvPr/>
        </p:nvSpPr>
        <p:spPr bwMode="auto">
          <a:xfrm>
            <a:off x="5772150" y="3502025"/>
            <a:ext cx="338138" cy="666750"/>
          </a:xfrm>
          <a:prstGeom prst="rect">
            <a:avLst/>
          </a:prstGeom>
          <a:solidFill>
            <a:srgbClr val="339966"/>
          </a:solidFill>
          <a:ln w="9525">
            <a:solidFill>
              <a:srgbClr val="FFFFFF"/>
            </a:solidFill>
            <a:miter lim="800000"/>
            <a:headEnd/>
            <a:tailEnd/>
          </a:ln>
        </p:spPr>
        <p:txBody>
          <a:bodyPr/>
          <a:lstStyle>
            <a:lvl1pPr eaLnBrk="0" hangingPunct="0">
              <a:defRPr sz="3200">
                <a:solidFill>
                  <a:schemeClr val="tx1"/>
                </a:solidFill>
                <a:latin typeface="Times New Roman" pitchFamily="18" charset="0"/>
                <a:cs typeface="Arial" pitchFamily="34" charset="0"/>
              </a:defRPr>
            </a:lvl1pPr>
            <a:lvl2pPr marL="742950" indent="-285750" eaLnBrk="0" hangingPunct="0">
              <a:defRPr sz="3200">
                <a:solidFill>
                  <a:schemeClr val="tx1"/>
                </a:solidFill>
                <a:latin typeface="Times New Roman" pitchFamily="18" charset="0"/>
                <a:cs typeface="Arial" pitchFamily="34" charset="0"/>
              </a:defRPr>
            </a:lvl2pPr>
            <a:lvl3pPr marL="1143000" indent="-228600" eaLnBrk="0" hangingPunct="0">
              <a:defRPr sz="3200">
                <a:solidFill>
                  <a:schemeClr val="tx1"/>
                </a:solidFill>
                <a:latin typeface="Times New Roman" pitchFamily="18" charset="0"/>
                <a:cs typeface="Arial" pitchFamily="34" charset="0"/>
              </a:defRPr>
            </a:lvl3pPr>
            <a:lvl4pPr marL="1600200" indent="-228600" eaLnBrk="0" hangingPunct="0">
              <a:defRPr sz="3200">
                <a:solidFill>
                  <a:schemeClr val="tx1"/>
                </a:solidFill>
                <a:latin typeface="Times New Roman" pitchFamily="18" charset="0"/>
                <a:cs typeface="Arial" pitchFamily="34" charset="0"/>
              </a:defRPr>
            </a:lvl4pPr>
            <a:lvl5pPr marL="2057400" indent="-228600" eaLnBrk="0" hangingPunct="0">
              <a:defRPr sz="32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pitchFamily="34" charset="0"/>
              </a:defRPr>
            </a:lvl9pPr>
          </a:lstStyle>
          <a:p>
            <a:pPr eaLnBrk="1" hangingPunct="1">
              <a:defRPr/>
            </a:pPr>
            <a:endParaRPr lang="en-US" altLang="en-US" dirty="0">
              <a:solidFill>
                <a:srgbClr val="FFFF00"/>
              </a:solidFill>
              <a:ea typeface="+mn-ea"/>
            </a:endParaRPr>
          </a:p>
        </p:txBody>
      </p:sp>
      <p:sp>
        <p:nvSpPr>
          <p:cNvPr id="189502" name="Freeform 62"/>
          <p:cNvSpPr>
            <a:spLocks/>
          </p:cNvSpPr>
          <p:nvPr/>
        </p:nvSpPr>
        <p:spPr bwMode="auto">
          <a:xfrm>
            <a:off x="5772150" y="3257550"/>
            <a:ext cx="627063" cy="244475"/>
          </a:xfrm>
          <a:custGeom>
            <a:avLst/>
            <a:gdLst>
              <a:gd name="T0" fmla="*/ 2147483647 w 445"/>
              <a:gd name="T1" fmla="*/ 2147483647 h 154"/>
              <a:gd name="T2" fmla="*/ 2147483647 w 445"/>
              <a:gd name="T3" fmla="*/ 0 h 154"/>
              <a:gd name="T4" fmla="*/ 2147483647 w 445"/>
              <a:gd name="T5" fmla="*/ 0 h 154"/>
              <a:gd name="T6" fmla="*/ 0 w 445"/>
              <a:gd name="T7" fmla="*/ 2147483647 h 154"/>
              <a:gd name="T8" fmla="*/ 2147483647 w 445"/>
              <a:gd name="T9" fmla="*/ 2147483647 h 154"/>
              <a:gd name="T10" fmla="*/ 0 60000 65536"/>
              <a:gd name="T11" fmla="*/ 0 60000 65536"/>
              <a:gd name="T12" fmla="*/ 0 60000 65536"/>
              <a:gd name="T13" fmla="*/ 0 60000 65536"/>
              <a:gd name="T14" fmla="*/ 0 60000 65536"/>
              <a:gd name="T15" fmla="*/ 0 w 445"/>
              <a:gd name="T16" fmla="*/ 0 h 154"/>
              <a:gd name="T17" fmla="*/ 445 w 445"/>
              <a:gd name="T18" fmla="*/ 154 h 154"/>
            </a:gdLst>
            <a:ahLst/>
            <a:cxnLst>
              <a:cxn ang="T10">
                <a:pos x="T0" y="T1"/>
              </a:cxn>
              <a:cxn ang="T11">
                <a:pos x="T2" y="T3"/>
              </a:cxn>
              <a:cxn ang="T12">
                <a:pos x="T4" y="T5"/>
              </a:cxn>
              <a:cxn ang="T13">
                <a:pos x="T6" y="T7"/>
              </a:cxn>
              <a:cxn ang="T14">
                <a:pos x="T8" y="T9"/>
              </a:cxn>
            </a:cxnLst>
            <a:rect l="T15" t="T16" r="T17" b="T18"/>
            <a:pathLst>
              <a:path w="445" h="154">
                <a:moveTo>
                  <a:pt x="240" y="154"/>
                </a:moveTo>
                <a:lnTo>
                  <a:pt x="445" y="0"/>
                </a:lnTo>
                <a:lnTo>
                  <a:pt x="205" y="0"/>
                </a:lnTo>
                <a:lnTo>
                  <a:pt x="0" y="154"/>
                </a:lnTo>
                <a:lnTo>
                  <a:pt x="240" y="154"/>
                </a:lnTo>
                <a:close/>
              </a:path>
            </a:pathLst>
          </a:custGeom>
          <a:solidFill>
            <a:srgbClr val="26734D"/>
          </a:solidFill>
          <a:ln w="9525" cmpd="sng">
            <a:solidFill>
              <a:srgbClr val="FFFFFF"/>
            </a:solidFill>
            <a:prstDash val="solid"/>
            <a:round/>
            <a:headEnd/>
            <a:tailEnd/>
          </a:ln>
        </p:spPr>
        <p:txBody>
          <a:bodyPr/>
          <a:lstStyle/>
          <a:p>
            <a:pPr eaLnBrk="1" hangingPunct="1">
              <a:defRPr/>
            </a:pPr>
            <a:endParaRPr lang="en-US" sz="3200" dirty="0">
              <a:solidFill>
                <a:srgbClr val="FFFF00"/>
              </a:solidFill>
              <a:latin typeface="Times New Roman"/>
              <a:ea typeface="+mn-ea"/>
            </a:endParaRPr>
          </a:p>
        </p:txBody>
      </p:sp>
      <p:sp>
        <p:nvSpPr>
          <p:cNvPr id="189503" name="Freeform 63"/>
          <p:cNvSpPr>
            <a:spLocks/>
          </p:cNvSpPr>
          <p:nvPr/>
        </p:nvSpPr>
        <p:spPr bwMode="auto">
          <a:xfrm>
            <a:off x="3316288" y="2306638"/>
            <a:ext cx="288925" cy="2106612"/>
          </a:xfrm>
          <a:custGeom>
            <a:avLst/>
            <a:gdLst>
              <a:gd name="T0" fmla="*/ 0 w 205"/>
              <a:gd name="T1" fmla="*/ 2147483647 h 1327"/>
              <a:gd name="T2" fmla="*/ 0 w 205"/>
              <a:gd name="T3" fmla="*/ 2147483647 h 1327"/>
              <a:gd name="T4" fmla="*/ 2147483647 w 205"/>
              <a:gd name="T5" fmla="*/ 0 h 1327"/>
              <a:gd name="T6" fmla="*/ 2147483647 w 205"/>
              <a:gd name="T7" fmla="*/ 2147483647 h 1327"/>
              <a:gd name="T8" fmla="*/ 0 w 205"/>
              <a:gd name="T9" fmla="*/ 2147483647 h 1327"/>
              <a:gd name="T10" fmla="*/ 0 60000 65536"/>
              <a:gd name="T11" fmla="*/ 0 60000 65536"/>
              <a:gd name="T12" fmla="*/ 0 60000 65536"/>
              <a:gd name="T13" fmla="*/ 0 60000 65536"/>
              <a:gd name="T14" fmla="*/ 0 60000 65536"/>
              <a:gd name="T15" fmla="*/ 0 w 205"/>
              <a:gd name="T16" fmla="*/ 0 h 1327"/>
              <a:gd name="T17" fmla="*/ 205 w 205"/>
              <a:gd name="T18" fmla="*/ 1327 h 1327"/>
            </a:gdLst>
            <a:ahLst/>
            <a:cxnLst>
              <a:cxn ang="T10">
                <a:pos x="T0" y="T1"/>
              </a:cxn>
              <a:cxn ang="T11">
                <a:pos x="T2" y="T3"/>
              </a:cxn>
              <a:cxn ang="T12">
                <a:pos x="T4" y="T5"/>
              </a:cxn>
              <a:cxn ang="T13">
                <a:pos x="T6" y="T7"/>
              </a:cxn>
              <a:cxn ang="T14">
                <a:pos x="T8" y="T9"/>
              </a:cxn>
            </a:cxnLst>
            <a:rect l="T15" t="T16" r="T17" b="T18"/>
            <a:pathLst>
              <a:path w="205" h="1327">
                <a:moveTo>
                  <a:pt x="0" y="1327"/>
                </a:moveTo>
                <a:lnTo>
                  <a:pt x="0" y="154"/>
                </a:lnTo>
                <a:lnTo>
                  <a:pt x="205" y="0"/>
                </a:lnTo>
                <a:lnTo>
                  <a:pt x="205" y="1173"/>
                </a:lnTo>
                <a:lnTo>
                  <a:pt x="0" y="1327"/>
                </a:lnTo>
                <a:close/>
              </a:path>
            </a:pathLst>
          </a:custGeom>
          <a:solidFill>
            <a:srgbClr val="806600"/>
          </a:solidFill>
          <a:ln w="14288">
            <a:solidFill>
              <a:srgbClr val="FFFFFF"/>
            </a:solidFill>
            <a:prstDash val="solid"/>
            <a:round/>
            <a:headEnd/>
            <a:tailEnd/>
          </a:ln>
        </p:spPr>
        <p:txBody>
          <a:bodyPr/>
          <a:lstStyle/>
          <a:p>
            <a:pPr eaLnBrk="1" hangingPunct="1">
              <a:defRPr/>
            </a:pPr>
            <a:endParaRPr lang="en-US" sz="3200" dirty="0">
              <a:solidFill>
                <a:srgbClr val="FFFF00"/>
              </a:solidFill>
              <a:latin typeface="Times New Roman"/>
              <a:ea typeface="+mn-ea"/>
            </a:endParaRPr>
          </a:p>
        </p:txBody>
      </p:sp>
      <p:sp>
        <p:nvSpPr>
          <p:cNvPr id="189504" name="Rectangle 64"/>
          <p:cNvSpPr>
            <a:spLocks noChangeArrowheads="1"/>
          </p:cNvSpPr>
          <p:nvPr/>
        </p:nvSpPr>
        <p:spPr bwMode="auto">
          <a:xfrm>
            <a:off x="2989263" y="2551113"/>
            <a:ext cx="327025" cy="1862137"/>
          </a:xfrm>
          <a:prstGeom prst="rect">
            <a:avLst/>
          </a:prstGeom>
          <a:solidFill>
            <a:srgbClr val="FFCC00"/>
          </a:solidFill>
          <a:ln w="14288">
            <a:solidFill>
              <a:srgbClr val="FFFFFF"/>
            </a:solidFill>
            <a:miter lim="800000"/>
            <a:headEnd/>
            <a:tailEnd/>
          </a:ln>
        </p:spPr>
        <p:txBody>
          <a:bodyPr/>
          <a:lstStyle>
            <a:lvl1pPr eaLnBrk="0" hangingPunct="0">
              <a:defRPr sz="3200">
                <a:solidFill>
                  <a:schemeClr val="tx1"/>
                </a:solidFill>
                <a:latin typeface="Times New Roman" pitchFamily="18" charset="0"/>
                <a:cs typeface="Arial" pitchFamily="34" charset="0"/>
              </a:defRPr>
            </a:lvl1pPr>
            <a:lvl2pPr marL="742950" indent="-285750" eaLnBrk="0" hangingPunct="0">
              <a:defRPr sz="3200">
                <a:solidFill>
                  <a:schemeClr val="tx1"/>
                </a:solidFill>
                <a:latin typeface="Times New Roman" pitchFamily="18" charset="0"/>
                <a:cs typeface="Arial" pitchFamily="34" charset="0"/>
              </a:defRPr>
            </a:lvl2pPr>
            <a:lvl3pPr marL="1143000" indent="-228600" eaLnBrk="0" hangingPunct="0">
              <a:defRPr sz="3200">
                <a:solidFill>
                  <a:schemeClr val="tx1"/>
                </a:solidFill>
                <a:latin typeface="Times New Roman" pitchFamily="18" charset="0"/>
                <a:cs typeface="Arial" pitchFamily="34" charset="0"/>
              </a:defRPr>
            </a:lvl3pPr>
            <a:lvl4pPr marL="1600200" indent="-228600" eaLnBrk="0" hangingPunct="0">
              <a:defRPr sz="3200">
                <a:solidFill>
                  <a:schemeClr val="tx1"/>
                </a:solidFill>
                <a:latin typeface="Times New Roman" pitchFamily="18" charset="0"/>
                <a:cs typeface="Arial" pitchFamily="34" charset="0"/>
              </a:defRPr>
            </a:lvl4pPr>
            <a:lvl5pPr marL="2057400" indent="-228600" eaLnBrk="0" hangingPunct="0">
              <a:defRPr sz="32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pitchFamily="34" charset="0"/>
              </a:defRPr>
            </a:lvl9pPr>
          </a:lstStyle>
          <a:p>
            <a:pPr eaLnBrk="1" hangingPunct="1">
              <a:defRPr/>
            </a:pPr>
            <a:endParaRPr lang="en-US" altLang="en-US" dirty="0">
              <a:solidFill>
                <a:srgbClr val="FFFF00"/>
              </a:solidFill>
              <a:ea typeface="+mn-ea"/>
            </a:endParaRPr>
          </a:p>
        </p:txBody>
      </p:sp>
      <p:sp>
        <p:nvSpPr>
          <p:cNvPr id="189505" name="Freeform 65"/>
          <p:cNvSpPr>
            <a:spLocks/>
          </p:cNvSpPr>
          <p:nvPr/>
        </p:nvSpPr>
        <p:spPr bwMode="auto">
          <a:xfrm>
            <a:off x="2989263" y="2306638"/>
            <a:ext cx="615950" cy="244475"/>
          </a:xfrm>
          <a:custGeom>
            <a:avLst/>
            <a:gdLst>
              <a:gd name="T0" fmla="*/ 2147483647 w 437"/>
              <a:gd name="T1" fmla="*/ 2147483647 h 154"/>
              <a:gd name="T2" fmla="*/ 2147483647 w 437"/>
              <a:gd name="T3" fmla="*/ 0 h 154"/>
              <a:gd name="T4" fmla="*/ 2147483647 w 437"/>
              <a:gd name="T5" fmla="*/ 0 h 154"/>
              <a:gd name="T6" fmla="*/ 0 w 437"/>
              <a:gd name="T7" fmla="*/ 2147483647 h 154"/>
              <a:gd name="T8" fmla="*/ 2147483647 w 437"/>
              <a:gd name="T9" fmla="*/ 2147483647 h 154"/>
              <a:gd name="T10" fmla="*/ 0 60000 65536"/>
              <a:gd name="T11" fmla="*/ 0 60000 65536"/>
              <a:gd name="T12" fmla="*/ 0 60000 65536"/>
              <a:gd name="T13" fmla="*/ 0 60000 65536"/>
              <a:gd name="T14" fmla="*/ 0 60000 65536"/>
              <a:gd name="T15" fmla="*/ 0 w 437"/>
              <a:gd name="T16" fmla="*/ 0 h 154"/>
              <a:gd name="T17" fmla="*/ 437 w 437"/>
              <a:gd name="T18" fmla="*/ 154 h 154"/>
            </a:gdLst>
            <a:ahLst/>
            <a:cxnLst>
              <a:cxn ang="T10">
                <a:pos x="T0" y="T1"/>
              </a:cxn>
              <a:cxn ang="T11">
                <a:pos x="T2" y="T3"/>
              </a:cxn>
              <a:cxn ang="T12">
                <a:pos x="T4" y="T5"/>
              </a:cxn>
              <a:cxn ang="T13">
                <a:pos x="T6" y="T7"/>
              </a:cxn>
              <a:cxn ang="T14">
                <a:pos x="T8" y="T9"/>
              </a:cxn>
            </a:cxnLst>
            <a:rect l="T15" t="T16" r="T17" b="T18"/>
            <a:pathLst>
              <a:path w="437" h="154">
                <a:moveTo>
                  <a:pt x="232" y="154"/>
                </a:moveTo>
                <a:lnTo>
                  <a:pt x="437" y="0"/>
                </a:lnTo>
                <a:lnTo>
                  <a:pt x="197" y="0"/>
                </a:lnTo>
                <a:lnTo>
                  <a:pt x="0" y="154"/>
                </a:lnTo>
                <a:lnTo>
                  <a:pt x="232" y="154"/>
                </a:lnTo>
                <a:close/>
              </a:path>
            </a:pathLst>
          </a:custGeom>
          <a:solidFill>
            <a:srgbClr val="BF9900"/>
          </a:solidFill>
          <a:ln w="9525" cmpd="sng">
            <a:solidFill>
              <a:srgbClr val="FFFFFF"/>
            </a:solidFill>
            <a:prstDash val="solid"/>
            <a:round/>
            <a:headEnd/>
            <a:tailEnd/>
          </a:ln>
        </p:spPr>
        <p:txBody>
          <a:bodyPr/>
          <a:lstStyle/>
          <a:p>
            <a:pPr eaLnBrk="1" hangingPunct="1">
              <a:defRPr/>
            </a:pPr>
            <a:endParaRPr lang="en-US" sz="3200" dirty="0">
              <a:solidFill>
                <a:srgbClr val="FFFF00"/>
              </a:solidFill>
              <a:latin typeface="Times New Roman"/>
              <a:ea typeface="+mn-ea"/>
            </a:endParaRPr>
          </a:p>
        </p:txBody>
      </p:sp>
      <p:sp>
        <p:nvSpPr>
          <p:cNvPr id="189506" name="Freeform 66"/>
          <p:cNvSpPr>
            <a:spLocks/>
          </p:cNvSpPr>
          <p:nvPr/>
        </p:nvSpPr>
        <p:spPr bwMode="auto">
          <a:xfrm>
            <a:off x="4149725" y="1911350"/>
            <a:ext cx="290513" cy="2501900"/>
          </a:xfrm>
          <a:custGeom>
            <a:avLst/>
            <a:gdLst>
              <a:gd name="T0" fmla="*/ 0 w 206"/>
              <a:gd name="T1" fmla="*/ 2147483647 h 1576"/>
              <a:gd name="T2" fmla="*/ 0 w 206"/>
              <a:gd name="T3" fmla="*/ 2147483647 h 1576"/>
              <a:gd name="T4" fmla="*/ 2147483647 w 206"/>
              <a:gd name="T5" fmla="*/ 0 h 1576"/>
              <a:gd name="T6" fmla="*/ 2147483647 w 206"/>
              <a:gd name="T7" fmla="*/ 2147483647 h 1576"/>
              <a:gd name="T8" fmla="*/ 0 w 206"/>
              <a:gd name="T9" fmla="*/ 2147483647 h 1576"/>
              <a:gd name="T10" fmla="*/ 0 60000 65536"/>
              <a:gd name="T11" fmla="*/ 0 60000 65536"/>
              <a:gd name="T12" fmla="*/ 0 60000 65536"/>
              <a:gd name="T13" fmla="*/ 0 60000 65536"/>
              <a:gd name="T14" fmla="*/ 0 60000 65536"/>
              <a:gd name="T15" fmla="*/ 0 w 206"/>
              <a:gd name="T16" fmla="*/ 0 h 1576"/>
              <a:gd name="T17" fmla="*/ 206 w 206"/>
              <a:gd name="T18" fmla="*/ 1576 h 1576"/>
            </a:gdLst>
            <a:ahLst/>
            <a:cxnLst>
              <a:cxn ang="T10">
                <a:pos x="T0" y="T1"/>
              </a:cxn>
              <a:cxn ang="T11">
                <a:pos x="T2" y="T3"/>
              </a:cxn>
              <a:cxn ang="T12">
                <a:pos x="T4" y="T5"/>
              </a:cxn>
              <a:cxn ang="T13">
                <a:pos x="T6" y="T7"/>
              </a:cxn>
              <a:cxn ang="T14">
                <a:pos x="T8" y="T9"/>
              </a:cxn>
            </a:cxnLst>
            <a:rect l="T15" t="T16" r="T17" b="T18"/>
            <a:pathLst>
              <a:path w="206" h="1576">
                <a:moveTo>
                  <a:pt x="0" y="1576"/>
                </a:moveTo>
                <a:lnTo>
                  <a:pt x="0" y="154"/>
                </a:lnTo>
                <a:lnTo>
                  <a:pt x="206" y="0"/>
                </a:lnTo>
                <a:lnTo>
                  <a:pt x="206" y="1422"/>
                </a:lnTo>
                <a:lnTo>
                  <a:pt x="0" y="1576"/>
                </a:lnTo>
                <a:close/>
              </a:path>
            </a:pathLst>
          </a:custGeom>
          <a:solidFill>
            <a:srgbClr val="806600"/>
          </a:solidFill>
          <a:ln w="9525" cmpd="sng">
            <a:solidFill>
              <a:srgbClr val="FFFFFF"/>
            </a:solidFill>
            <a:prstDash val="solid"/>
            <a:round/>
            <a:headEnd/>
            <a:tailEnd/>
          </a:ln>
        </p:spPr>
        <p:txBody>
          <a:bodyPr/>
          <a:lstStyle/>
          <a:p>
            <a:pPr eaLnBrk="1" hangingPunct="1">
              <a:defRPr/>
            </a:pPr>
            <a:endParaRPr lang="en-US" sz="3200" dirty="0">
              <a:solidFill>
                <a:srgbClr val="FFFF00"/>
              </a:solidFill>
              <a:latin typeface="Times New Roman"/>
              <a:ea typeface="+mn-ea"/>
            </a:endParaRPr>
          </a:p>
        </p:txBody>
      </p:sp>
      <p:sp>
        <p:nvSpPr>
          <p:cNvPr id="189507" name="Rectangle 67"/>
          <p:cNvSpPr>
            <a:spLocks noChangeArrowheads="1"/>
          </p:cNvSpPr>
          <p:nvPr/>
        </p:nvSpPr>
        <p:spPr bwMode="auto">
          <a:xfrm>
            <a:off x="3824288" y="2155825"/>
            <a:ext cx="325437" cy="2257425"/>
          </a:xfrm>
          <a:prstGeom prst="rect">
            <a:avLst/>
          </a:prstGeom>
          <a:solidFill>
            <a:srgbClr val="FFCC00"/>
          </a:solidFill>
          <a:ln w="9525">
            <a:solidFill>
              <a:srgbClr val="FFFFFF"/>
            </a:solidFill>
            <a:miter lim="800000"/>
            <a:headEnd/>
            <a:tailEnd/>
          </a:ln>
        </p:spPr>
        <p:txBody>
          <a:bodyPr/>
          <a:lstStyle>
            <a:lvl1pPr eaLnBrk="0" hangingPunct="0">
              <a:defRPr sz="3200">
                <a:solidFill>
                  <a:schemeClr val="tx1"/>
                </a:solidFill>
                <a:latin typeface="Times New Roman" pitchFamily="18" charset="0"/>
                <a:cs typeface="Arial" pitchFamily="34" charset="0"/>
              </a:defRPr>
            </a:lvl1pPr>
            <a:lvl2pPr marL="742950" indent="-285750" eaLnBrk="0" hangingPunct="0">
              <a:defRPr sz="3200">
                <a:solidFill>
                  <a:schemeClr val="tx1"/>
                </a:solidFill>
                <a:latin typeface="Times New Roman" pitchFamily="18" charset="0"/>
                <a:cs typeface="Arial" pitchFamily="34" charset="0"/>
              </a:defRPr>
            </a:lvl2pPr>
            <a:lvl3pPr marL="1143000" indent="-228600" eaLnBrk="0" hangingPunct="0">
              <a:defRPr sz="3200">
                <a:solidFill>
                  <a:schemeClr val="tx1"/>
                </a:solidFill>
                <a:latin typeface="Times New Roman" pitchFamily="18" charset="0"/>
                <a:cs typeface="Arial" pitchFamily="34" charset="0"/>
              </a:defRPr>
            </a:lvl3pPr>
            <a:lvl4pPr marL="1600200" indent="-228600" eaLnBrk="0" hangingPunct="0">
              <a:defRPr sz="3200">
                <a:solidFill>
                  <a:schemeClr val="tx1"/>
                </a:solidFill>
                <a:latin typeface="Times New Roman" pitchFamily="18" charset="0"/>
                <a:cs typeface="Arial" pitchFamily="34" charset="0"/>
              </a:defRPr>
            </a:lvl4pPr>
            <a:lvl5pPr marL="2057400" indent="-228600" eaLnBrk="0" hangingPunct="0">
              <a:defRPr sz="32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pitchFamily="34" charset="0"/>
              </a:defRPr>
            </a:lvl9pPr>
          </a:lstStyle>
          <a:p>
            <a:pPr eaLnBrk="1" hangingPunct="1">
              <a:defRPr/>
            </a:pPr>
            <a:endParaRPr lang="en-US" altLang="en-US" dirty="0">
              <a:solidFill>
                <a:srgbClr val="FFFF00"/>
              </a:solidFill>
              <a:ea typeface="+mn-ea"/>
            </a:endParaRPr>
          </a:p>
        </p:txBody>
      </p:sp>
      <p:sp>
        <p:nvSpPr>
          <p:cNvPr id="189508" name="Freeform 68"/>
          <p:cNvSpPr>
            <a:spLocks/>
          </p:cNvSpPr>
          <p:nvPr/>
        </p:nvSpPr>
        <p:spPr bwMode="auto">
          <a:xfrm>
            <a:off x="3824288" y="1911350"/>
            <a:ext cx="615950" cy="244475"/>
          </a:xfrm>
          <a:custGeom>
            <a:avLst/>
            <a:gdLst>
              <a:gd name="T0" fmla="*/ 2147483647 w 437"/>
              <a:gd name="T1" fmla="*/ 2147483647 h 154"/>
              <a:gd name="T2" fmla="*/ 2147483647 w 437"/>
              <a:gd name="T3" fmla="*/ 0 h 154"/>
              <a:gd name="T4" fmla="*/ 2147483647 w 437"/>
              <a:gd name="T5" fmla="*/ 0 h 154"/>
              <a:gd name="T6" fmla="*/ 0 w 437"/>
              <a:gd name="T7" fmla="*/ 2147483647 h 154"/>
              <a:gd name="T8" fmla="*/ 2147483647 w 437"/>
              <a:gd name="T9" fmla="*/ 2147483647 h 154"/>
              <a:gd name="T10" fmla="*/ 0 60000 65536"/>
              <a:gd name="T11" fmla="*/ 0 60000 65536"/>
              <a:gd name="T12" fmla="*/ 0 60000 65536"/>
              <a:gd name="T13" fmla="*/ 0 60000 65536"/>
              <a:gd name="T14" fmla="*/ 0 60000 65536"/>
              <a:gd name="T15" fmla="*/ 0 w 437"/>
              <a:gd name="T16" fmla="*/ 0 h 154"/>
              <a:gd name="T17" fmla="*/ 437 w 437"/>
              <a:gd name="T18" fmla="*/ 154 h 154"/>
            </a:gdLst>
            <a:ahLst/>
            <a:cxnLst>
              <a:cxn ang="T10">
                <a:pos x="T0" y="T1"/>
              </a:cxn>
              <a:cxn ang="T11">
                <a:pos x="T2" y="T3"/>
              </a:cxn>
              <a:cxn ang="T12">
                <a:pos x="T4" y="T5"/>
              </a:cxn>
              <a:cxn ang="T13">
                <a:pos x="T6" y="T7"/>
              </a:cxn>
              <a:cxn ang="T14">
                <a:pos x="T8" y="T9"/>
              </a:cxn>
            </a:cxnLst>
            <a:rect l="T15" t="T16" r="T17" b="T18"/>
            <a:pathLst>
              <a:path w="437" h="154">
                <a:moveTo>
                  <a:pt x="231" y="154"/>
                </a:moveTo>
                <a:lnTo>
                  <a:pt x="437" y="0"/>
                </a:lnTo>
                <a:lnTo>
                  <a:pt x="197" y="0"/>
                </a:lnTo>
                <a:lnTo>
                  <a:pt x="0" y="154"/>
                </a:lnTo>
                <a:lnTo>
                  <a:pt x="231" y="154"/>
                </a:lnTo>
                <a:close/>
              </a:path>
            </a:pathLst>
          </a:custGeom>
          <a:solidFill>
            <a:srgbClr val="BF9900"/>
          </a:solidFill>
          <a:ln w="9525" cmpd="sng">
            <a:solidFill>
              <a:srgbClr val="FFFFFF"/>
            </a:solidFill>
            <a:prstDash val="solid"/>
            <a:round/>
            <a:headEnd/>
            <a:tailEnd/>
          </a:ln>
        </p:spPr>
        <p:txBody>
          <a:bodyPr/>
          <a:lstStyle/>
          <a:p>
            <a:pPr eaLnBrk="1" hangingPunct="1">
              <a:defRPr/>
            </a:pPr>
            <a:endParaRPr lang="en-US" sz="3200" dirty="0">
              <a:solidFill>
                <a:srgbClr val="FFFF00"/>
              </a:solidFill>
              <a:latin typeface="Times New Roman"/>
              <a:ea typeface="+mn-ea"/>
            </a:endParaRPr>
          </a:p>
        </p:txBody>
      </p:sp>
      <p:sp>
        <p:nvSpPr>
          <p:cNvPr id="189509" name="Freeform 69"/>
          <p:cNvSpPr>
            <a:spLocks/>
          </p:cNvSpPr>
          <p:nvPr/>
        </p:nvSpPr>
        <p:spPr bwMode="auto">
          <a:xfrm>
            <a:off x="4984750" y="3203575"/>
            <a:ext cx="290513" cy="1209675"/>
          </a:xfrm>
          <a:custGeom>
            <a:avLst/>
            <a:gdLst>
              <a:gd name="T0" fmla="*/ 0 w 205"/>
              <a:gd name="T1" fmla="*/ 2147483647 h 762"/>
              <a:gd name="T2" fmla="*/ 0 w 205"/>
              <a:gd name="T3" fmla="*/ 2147483647 h 762"/>
              <a:gd name="T4" fmla="*/ 2147483647 w 205"/>
              <a:gd name="T5" fmla="*/ 0 h 762"/>
              <a:gd name="T6" fmla="*/ 2147483647 w 205"/>
              <a:gd name="T7" fmla="*/ 2147483647 h 762"/>
              <a:gd name="T8" fmla="*/ 0 w 205"/>
              <a:gd name="T9" fmla="*/ 2147483647 h 762"/>
              <a:gd name="T10" fmla="*/ 0 60000 65536"/>
              <a:gd name="T11" fmla="*/ 0 60000 65536"/>
              <a:gd name="T12" fmla="*/ 0 60000 65536"/>
              <a:gd name="T13" fmla="*/ 0 60000 65536"/>
              <a:gd name="T14" fmla="*/ 0 60000 65536"/>
              <a:gd name="T15" fmla="*/ 0 w 205"/>
              <a:gd name="T16" fmla="*/ 0 h 762"/>
              <a:gd name="T17" fmla="*/ 205 w 205"/>
              <a:gd name="T18" fmla="*/ 762 h 762"/>
            </a:gdLst>
            <a:ahLst/>
            <a:cxnLst>
              <a:cxn ang="T10">
                <a:pos x="T0" y="T1"/>
              </a:cxn>
              <a:cxn ang="T11">
                <a:pos x="T2" y="T3"/>
              </a:cxn>
              <a:cxn ang="T12">
                <a:pos x="T4" y="T5"/>
              </a:cxn>
              <a:cxn ang="T13">
                <a:pos x="T6" y="T7"/>
              </a:cxn>
              <a:cxn ang="T14">
                <a:pos x="T8" y="T9"/>
              </a:cxn>
            </a:cxnLst>
            <a:rect l="T15" t="T16" r="T17" b="T18"/>
            <a:pathLst>
              <a:path w="205" h="762">
                <a:moveTo>
                  <a:pt x="0" y="762"/>
                </a:moveTo>
                <a:lnTo>
                  <a:pt x="0" y="154"/>
                </a:lnTo>
                <a:lnTo>
                  <a:pt x="205" y="0"/>
                </a:lnTo>
                <a:lnTo>
                  <a:pt x="205" y="608"/>
                </a:lnTo>
                <a:lnTo>
                  <a:pt x="0" y="762"/>
                </a:lnTo>
                <a:close/>
              </a:path>
            </a:pathLst>
          </a:custGeom>
          <a:solidFill>
            <a:srgbClr val="806600"/>
          </a:solidFill>
          <a:ln w="9525" cmpd="sng">
            <a:solidFill>
              <a:srgbClr val="FFFFFF"/>
            </a:solidFill>
            <a:prstDash val="solid"/>
            <a:round/>
            <a:headEnd/>
            <a:tailEnd/>
          </a:ln>
        </p:spPr>
        <p:txBody>
          <a:bodyPr/>
          <a:lstStyle/>
          <a:p>
            <a:pPr eaLnBrk="1" hangingPunct="1">
              <a:defRPr/>
            </a:pPr>
            <a:endParaRPr lang="en-US" sz="3200" dirty="0">
              <a:solidFill>
                <a:srgbClr val="FFFF00"/>
              </a:solidFill>
              <a:latin typeface="Times New Roman"/>
              <a:ea typeface="+mn-ea"/>
            </a:endParaRPr>
          </a:p>
        </p:txBody>
      </p:sp>
      <p:sp>
        <p:nvSpPr>
          <p:cNvPr id="189510" name="Rectangle 70"/>
          <p:cNvSpPr>
            <a:spLocks noChangeArrowheads="1"/>
          </p:cNvSpPr>
          <p:nvPr/>
        </p:nvSpPr>
        <p:spPr bwMode="auto">
          <a:xfrm>
            <a:off x="4657725" y="3448050"/>
            <a:ext cx="327025" cy="965200"/>
          </a:xfrm>
          <a:prstGeom prst="rect">
            <a:avLst/>
          </a:prstGeom>
          <a:solidFill>
            <a:srgbClr val="FFCC00"/>
          </a:solidFill>
          <a:ln w="14288">
            <a:solidFill>
              <a:srgbClr val="FFFFFF"/>
            </a:solidFill>
            <a:miter lim="800000"/>
            <a:headEnd/>
            <a:tailEnd/>
          </a:ln>
        </p:spPr>
        <p:txBody>
          <a:bodyPr/>
          <a:lstStyle>
            <a:lvl1pPr eaLnBrk="0" hangingPunct="0">
              <a:defRPr sz="3200">
                <a:solidFill>
                  <a:schemeClr val="tx1"/>
                </a:solidFill>
                <a:latin typeface="Times New Roman" pitchFamily="18" charset="0"/>
                <a:cs typeface="Arial" pitchFamily="34" charset="0"/>
              </a:defRPr>
            </a:lvl1pPr>
            <a:lvl2pPr marL="742950" indent="-285750" eaLnBrk="0" hangingPunct="0">
              <a:defRPr sz="3200">
                <a:solidFill>
                  <a:schemeClr val="tx1"/>
                </a:solidFill>
                <a:latin typeface="Times New Roman" pitchFamily="18" charset="0"/>
                <a:cs typeface="Arial" pitchFamily="34" charset="0"/>
              </a:defRPr>
            </a:lvl2pPr>
            <a:lvl3pPr marL="1143000" indent="-228600" eaLnBrk="0" hangingPunct="0">
              <a:defRPr sz="3200">
                <a:solidFill>
                  <a:schemeClr val="tx1"/>
                </a:solidFill>
                <a:latin typeface="Times New Roman" pitchFamily="18" charset="0"/>
                <a:cs typeface="Arial" pitchFamily="34" charset="0"/>
              </a:defRPr>
            </a:lvl3pPr>
            <a:lvl4pPr marL="1600200" indent="-228600" eaLnBrk="0" hangingPunct="0">
              <a:defRPr sz="3200">
                <a:solidFill>
                  <a:schemeClr val="tx1"/>
                </a:solidFill>
                <a:latin typeface="Times New Roman" pitchFamily="18" charset="0"/>
                <a:cs typeface="Arial" pitchFamily="34" charset="0"/>
              </a:defRPr>
            </a:lvl4pPr>
            <a:lvl5pPr marL="2057400" indent="-228600" eaLnBrk="0" hangingPunct="0">
              <a:defRPr sz="32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pitchFamily="34" charset="0"/>
              </a:defRPr>
            </a:lvl9pPr>
          </a:lstStyle>
          <a:p>
            <a:pPr eaLnBrk="1" hangingPunct="1">
              <a:defRPr/>
            </a:pPr>
            <a:endParaRPr lang="en-US" altLang="en-US" dirty="0">
              <a:solidFill>
                <a:srgbClr val="FFFF00"/>
              </a:solidFill>
              <a:ea typeface="+mn-ea"/>
            </a:endParaRPr>
          </a:p>
        </p:txBody>
      </p:sp>
      <p:sp>
        <p:nvSpPr>
          <p:cNvPr id="189511" name="Freeform 71"/>
          <p:cNvSpPr>
            <a:spLocks/>
          </p:cNvSpPr>
          <p:nvPr/>
        </p:nvSpPr>
        <p:spPr bwMode="auto">
          <a:xfrm>
            <a:off x="4657725" y="3203575"/>
            <a:ext cx="617538" cy="244475"/>
          </a:xfrm>
          <a:custGeom>
            <a:avLst/>
            <a:gdLst>
              <a:gd name="T0" fmla="*/ 2147483647 w 437"/>
              <a:gd name="T1" fmla="*/ 2147483647 h 154"/>
              <a:gd name="T2" fmla="*/ 2147483647 w 437"/>
              <a:gd name="T3" fmla="*/ 0 h 154"/>
              <a:gd name="T4" fmla="*/ 2147483647 w 437"/>
              <a:gd name="T5" fmla="*/ 0 h 154"/>
              <a:gd name="T6" fmla="*/ 0 w 437"/>
              <a:gd name="T7" fmla="*/ 2147483647 h 154"/>
              <a:gd name="T8" fmla="*/ 2147483647 w 437"/>
              <a:gd name="T9" fmla="*/ 2147483647 h 154"/>
              <a:gd name="T10" fmla="*/ 0 60000 65536"/>
              <a:gd name="T11" fmla="*/ 0 60000 65536"/>
              <a:gd name="T12" fmla="*/ 0 60000 65536"/>
              <a:gd name="T13" fmla="*/ 0 60000 65536"/>
              <a:gd name="T14" fmla="*/ 0 60000 65536"/>
              <a:gd name="T15" fmla="*/ 0 w 437"/>
              <a:gd name="T16" fmla="*/ 0 h 154"/>
              <a:gd name="T17" fmla="*/ 437 w 437"/>
              <a:gd name="T18" fmla="*/ 154 h 154"/>
            </a:gdLst>
            <a:ahLst/>
            <a:cxnLst>
              <a:cxn ang="T10">
                <a:pos x="T0" y="T1"/>
              </a:cxn>
              <a:cxn ang="T11">
                <a:pos x="T2" y="T3"/>
              </a:cxn>
              <a:cxn ang="T12">
                <a:pos x="T4" y="T5"/>
              </a:cxn>
              <a:cxn ang="T13">
                <a:pos x="T6" y="T7"/>
              </a:cxn>
              <a:cxn ang="T14">
                <a:pos x="T8" y="T9"/>
              </a:cxn>
            </a:cxnLst>
            <a:rect l="T15" t="T16" r="T17" b="T18"/>
            <a:pathLst>
              <a:path w="437" h="154">
                <a:moveTo>
                  <a:pt x="232" y="154"/>
                </a:moveTo>
                <a:lnTo>
                  <a:pt x="437" y="0"/>
                </a:lnTo>
                <a:lnTo>
                  <a:pt x="197" y="0"/>
                </a:lnTo>
                <a:lnTo>
                  <a:pt x="0" y="154"/>
                </a:lnTo>
                <a:lnTo>
                  <a:pt x="232" y="154"/>
                </a:lnTo>
                <a:close/>
              </a:path>
            </a:pathLst>
          </a:custGeom>
          <a:solidFill>
            <a:srgbClr val="BF9900"/>
          </a:solidFill>
          <a:ln w="9525" cmpd="sng">
            <a:solidFill>
              <a:srgbClr val="FFFFFF"/>
            </a:solidFill>
            <a:prstDash val="solid"/>
            <a:round/>
            <a:headEnd/>
            <a:tailEnd/>
          </a:ln>
        </p:spPr>
        <p:txBody>
          <a:bodyPr/>
          <a:lstStyle/>
          <a:p>
            <a:pPr eaLnBrk="1" hangingPunct="1">
              <a:defRPr/>
            </a:pPr>
            <a:endParaRPr lang="en-US" sz="3200" dirty="0">
              <a:solidFill>
                <a:srgbClr val="FFFF00"/>
              </a:solidFill>
              <a:latin typeface="Times New Roman"/>
              <a:ea typeface="+mn-ea"/>
            </a:endParaRPr>
          </a:p>
        </p:txBody>
      </p:sp>
      <p:sp>
        <p:nvSpPr>
          <p:cNvPr id="189512" name="Freeform 72"/>
          <p:cNvSpPr>
            <a:spLocks/>
          </p:cNvSpPr>
          <p:nvPr/>
        </p:nvSpPr>
        <p:spPr bwMode="auto">
          <a:xfrm>
            <a:off x="5819775" y="3814763"/>
            <a:ext cx="290513" cy="598487"/>
          </a:xfrm>
          <a:custGeom>
            <a:avLst/>
            <a:gdLst>
              <a:gd name="T0" fmla="*/ 0 w 206"/>
              <a:gd name="T1" fmla="*/ 2147483647 h 377"/>
              <a:gd name="T2" fmla="*/ 0 w 206"/>
              <a:gd name="T3" fmla="*/ 2147483647 h 377"/>
              <a:gd name="T4" fmla="*/ 2147483647 w 206"/>
              <a:gd name="T5" fmla="*/ 0 h 377"/>
              <a:gd name="T6" fmla="*/ 2147483647 w 206"/>
              <a:gd name="T7" fmla="*/ 2147483647 h 377"/>
              <a:gd name="T8" fmla="*/ 0 w 206"/>
              <a:gd name="T9" fmla="*/ 2147483647 h 377"/>
              <a:gd name="T10" fmla="*/ 0 60000 65536"/>
              <a:gd name="T11" fmla="*/ 0 60000 65536"/>
              <a:gd name="T12" fmla="*/ 0 60000 65536"/>
              <a:gd name="T13" fmla="*/ 0 60000 65536"/>
              <a:gd name="T14" fmla="*/ 0 60000 65536"/>
              <a:gd name="T15" fmla="*/ 0 w 206"/>
              <a:gd name="T16" fmla="*/ 0 h 377"/>
              <a:gd name="T17" fmla="*/ 206 w 206"/>
              <a:gd name="T18" fmla="*/ 377 h 377"/>
            </a:gdLst>
            <a:ahLst/>
            <a:cxnLst>
              <a:cxn ang="T10">
                <a:pos x="T0" y="T1"/>
              </a:cxn>
              <a:cxn ang="T11">
                <a:pos x="T2" y="T3"/>
              </a:cxn>
              <a:cxn ang="T12">
                <a:pos x="T4" y="T5"/>
              </a:cxn>
              <a:cxn ang="T13">
                <a:pos x="T6" y="T7"/>
              </a:cxn>
              <a:cxn ang="T14">
                <a:pos x="T8" y="T9"/>
              </a:cxn>
            </a:cxnLst>
            <a:rect l="T15" t="T16" r="T17" b="T18"/>
            <a:pathLst>
              <a:path w="206" h="377">
                <a:moveTo>
                  <a:pt x="0" y="377"/>
                </a:moveTo>
                <a:lnTo>
                  <a:pt x="0" y="146"/>
                </a:lnTo>
                <a:lnTo>
                  <a:pt x="206" y="0"/>
                </a:lnTo>
                <a:lnTo>
                  <a:pt x="206" y="223"/>
                </a:lnTo>
                <a:lnTo>
                  <a:pt x="0" y="377"/>
                </a:lnTo>
                <a:close/>
              </a:path>
            </a:pathLst>
          </a:custGeom>
          <a:solidFill>
            <a:srgbClr val="806600"/>
          </a:solidFill>
          <a:ln w="14288">
            <a:solidFill>
              <a:srgbClr val="FFFFFF"/>
            </a:solidFill>
            <a:prstDash val="solid"/>
            <a:round/>
            <a:headEnd/>
            <a:tailEnd/>
          </a:ln>
        </p:spPr>
        <p:txBody>
          <a:bodyPr/>
          <a:lstStyle/>
          <a:p>
            <a:pPr eaLnBrk="1" hangingPunct="1">
              <a:defRPr/>
            </a:pPr>
            <a:endParaRPr lang="en-US" sz="3200" dirty="0">
              <a:solidFill>
                <a:srgbClr val="FFFF00"/>
              </a:solidFill>
              <a:latin typeface="Times New Roman"/>
              <a:ea typeface="+mn-ea"/>
            </a:endParaRPr>
          </a:p>
        </p:txBody>
      </p:sp>
      <p:sp>
        <p:nvSpPr>
          <p:cNvPr id="189513" name="Rectangle 73"/>
          <p:cNvSpPr>
            <a:spLocks noChangeArrowheads="1"/>
          </p:cNvSpPr>
          <p:nvPr/>
        </p:nvSpPr>
        <p:spPr bwMode="auto">
          <a:xfrm>
            <a:off x="5492750" y="4046538"/>
            <a:ext cx="327025" cy="366712"/>
          </a:xfrm>
          <a:prstGeom prst="rect">
            <a:avLst/>
          </a:prstGeom>
          <a:solidFill>
            <a:srgbClr val="FFCC00"/>
          </a:solidFill>
          <a:ln w="14288">
            <a:solidFill>
              <a:srgbClr val="FFFFFF"/>
            </a:solidFill>
            <a:miter lim="800000"/>
            <a:headEnd/>
            <a:tailEnd/>
          </a:ln>
        </p:spPr>
        <p:txBody>
          <a:bodyPr/>
          <a:lstStyle>
            <a:lvl1pPr eaLnBrk="0" hangingPunct="0">
              <a:defRPr sz="3200">
                <a:solidFill>
                  <a:schemeClr val="tx1"/>
                </a:solidFill>
                <a:latin typeface="Times New Roman" pitchFamily="18" charset="0"/>
                <a:cs typeface="Arial" pitchFamily="34" charset="0"/>
              </a:defRPr>
            </a:lvl1pPr>
            <a:lvl2pPr marL="742950" indent="-285750" eaLnBrk="0" hangingPunct="0">
              <a:defRPr sz="3200">
                <a:solidFill>
                  <a:schemeClr val="tx1"/>
                </a:solidFill>
                <a:latin typeface="Times New Roman" pitchFamily="18" charset="0"/>
                <a:cs typeface="Arial" pitchFamily="34" charset="0"/>
              </a:defRPr>
            </a:lvl2pPr>
            <a:lvl3pPr marL="1143000" indent="-228600" eaLnBrk="0" hangingPunct="0">
              <a:defRPr sz="3200">
                <a:solidFill>
                  <a:schemeClr val="tx1"/>
                </a:solidFill>
                <a:latin typeface="Times New Roman" pitchFamily="18" charset="0"/>
                <a:cs typeface="Arial" pitchFamily="34" charset="0"/>
              </a:defRPr>
            </a:lvl3pPr>
            <a:lvl4pPr marL="1600200" indent="-228600" eaLnBrk="0" hangingPunct="0">
              <a:defRPr sz="3200">
                <a:solidFill>
                  <a:schemeClr val="tx1"/>
                </a:solidFill>
                <a:latin typeface="Times New Roman" pitchFamily="18" charset="0"/>
                <a:cs typeface="Arial" pitchFamily="34" charset="0"/>
              </a:defRPr>
            </a:lvl4pPr>
            <a:lvl5pPr marL="2057400" indent="-228600" eaLnBrk="0" hangingPunct="0">
              <a:defRPr sz="32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pitchFamily="34" charset="0"/>
              </a:defRPr>
            </a:lvl9pPr>
          </a:lstStyle>
          <a:p>
            <a:pPr eaLnBrk="1" hangingPunct="1">
              <a:defRPr/>
            </a:pPr>
            <a:endParaRPr lang="en-US" altLang="en-US" dirty="0">
              <a:solidFill>
                <a:srgbClr val="FFFF00"/>
              </a:solidFill>
              <a:ea typeface="+mn-ea"/>
            </a:endParaRPr>
          </a:p>
        </p:txBody>
      </p:sp>
      <p:sp>
        <p:nvSpPr>
          <p:cNvPr id="189514" name="Freeform 74"/>
          <p:cNvSpPr>
            <a:spLocks/>
          </p:cNvSpPr>
          <p:nvPr/>
        </p:nvSpPr>
        <p:spPr bwMode="auto">
          <a:xfrm>
            <a:off x="5492750" y="3814763"/>
            <a:ext cx="617538" cy="231775"/>
          </a:xfrm>
          <a:custGeom>
            <a:avLst/>
            <a:gdLst>
              <a:gd name="T0" fmla="*/ 2147483647 w 437"/>
              <a:gd name="T1" fmla="*/ 2147483647 h 146"/>
              <a:gd name="T2" fmla="*/ 2147483647 w 437"/>
              <a:gd name="T3" fmla="*/ 0 h 146"/>
              <a:gd name="T4" fmla="*/ 2147483647 w 437"/>
              <a:gd name="T5" fmla="*/ 0 h 146"/>
              <a:gd name="T6" fmla="*/ 0 w 437"/>
              <a:gd name="T7" fmla="*/ 2147483647 h 146"/>
              <a:gd name="T8" fmla="*/ 2147483647 w 437"/>
              <a:gd name="T9" fmla="*/ 2147483647 h 146"/>
              <a:gd name="T10" fmla="*/ 0 60000 65536"/>
              <a:gd name="T11" fmla="*/ 0 60000 65536"/>
              <a:gd name="T12" fmla="*/ 0 60000 65536"/>
              <a:gd name="T13" fmla="*/ 0 60000 65536"/>
              <a:gd name="T14" fmla="*/ 0 60000 65536"/>
              <a:gd name="T15" fmla="*/ 0 w 437"/>
              <a:gd name="T16" fmla="*/ 0 h 146"/>
              <a:gd name="T17" fmla="*/ 437 w 437"/>
              <a:gd name="T18" fmla="*/ 146 h 146"/>
            </a:gdLst>
            <a:ahLst/>
            <a:cxnLst>
              <a:cxn ang="T10">
                <a:pos x="T0" y="T1"/>
              </a:cxn>
              <a:cxn ang="T11">
                <a:pos x="T2" y="T3"/>
              </a:cxn>
              <a:cxn ang="T12">
                <a:pos x="T4" y="T5"/>
              </a:cxn>
              <a:cxn ang="T13">
                <a:pos x="T6" y="T7"/>
              </a:cxn>
              <a:cxn ang="T14">
                <a:pos x="T8" y="T9"/>
              </a:cxn>
            </a:cxnLst>
            <a:rect l="T15" t="T16" r="T17" b="T18"/>
            <a:pathLst>
              <a:path w="437" h="146">
                <a:moveTo>
                  <a:pt x="231" y="146"/>
                </a:moveTo>
                <a:lnTo>
                  <a:pt x="437" y="0"/>
                </a:lnTo>
                <a:lnTo>
                  <a:pt x="197" y="0"/>
                </a:lnTo>
                <a:lnTo>
                  <a:pt x="0" y="146"/>
                </a:lnTo>
                <a:lnTo>
                  <a:pt x="231" y="146"/>
                </a:lnTo>
                <a:close/>
              </a:path>
            </a:pathLst>
          </a:custGeom>
          <a:solidFill>
            <a:srgbClr val="BF9900"/>
          </a:solidFill>
          <a:ln w="9525" cmpd="sng">
            <a:solidFill>
              <a:srgbClr val="FFFFFF"/>
            </a:solidFill>
            <a:prstDash val="solid"/>
            <a:round/>
            <a:headEnd/>
            <a:tailEnd/>
          </a:ln>
        </p:spPr>
        <p:txBody>
          <a:bodyPr/>
          <a:lstStyle/>
          <a:p>
            <a:pPr eaLnBrk="1" hangingPunct="1">
              <a:defRPr/>
            </a:pPr>
            <a:endParaRPr lang="en-US" sz="3200" dirty="0">
              <a:solidFill>
                <a:srgbClr val="FFFF00"/>
              </a:solidFill>
              <a:latin typeface="Times New Roman"/>
              <a:ea typeface="+mn-ea"/>
            </a:endParaRPr>
          </a:p>
        </p:txBody>
      </p:sp>
      <p:sp>
        <p:nvSpPr>
          <p:cNvPr id="189515" name="Freeform 75"/>
          <p:cNvSpPr>
            <a:spLocks/>
          </p:cNvSpPr>
          <p:nvPr/>
        </p:nvSpPr>
        <p:spPr bwMode="auto">
          <a:xfrm>
            <a:off x="3036888" y="2155825"/>
            <a:ext cx="279400" cy="2503488"/>
          </a:xfrm>
          <a:custGeom>
            <a:avLst/>
            <a:gdLst>
              <a:gd name="T0" fmla="*/ 0 w 198"/>
              <a:gd name="T1" fmla="*/ 2147483647 h 1577"/>
              <a:gd name="T2" fmla="*/ 0 w 198"/>
              <a:gd name="T3" fmla="*/ 2147483647 h 1577"/>
              <a:gd name="T4" fmla="*/ 2147483647 w 198"/>
              <a:gd name="T5" fmla="*/ 0 h 1577"/>
              <a:gd name="T6" fmla="*/ 2147483647 w 198"/>
              <a:gd name="T7" fmla="*/ 2147483647 h 1577"/>
              <a:gd name="T8" fmla="*/ 0 w 198"/>
              <a:gd name="T9" fmla="*/ 2147483647 h 1577"/>
              <a:gd name="T10" fmla="*/ 0 60000 65536"/>
              <a:gd name="T11" fmla="*/ 0 60000 65536"/>
              <a:gd name="T12" fmla="*/ 0 60000 65536"/>
              <a:gd name="T13" fmla="*/ 0 60000 65536"/>
              <a:gd name="T14" fmla="*/ 0 60000 65536"/>
              <a:gd name="T15" fmla="*/ 0 w 198"/>
              <a:gd name="T16" fmla="*/ 0 h 1577"/>
              <a:gd name="T17" fmla="*/ 198 w 198"/>
              <a:gd name="T18" fmla="*/ 1577 h 1577"/>
            </a:gdLst>
            <a:ahLst/>
            <a:cxnLst>
              <a:cxn ang="T10">
                <a:pos x="T0" y="T1"/>
              </a:cxn>
              <a:cxn ang="T11">
                <a:pos x="T2" y="T3"/>
              </a:cxn>
              <a:cxn ang="T12">
                <a:pos x="T4" y="T5"/>
              </a:cxn>
              <a:cxn ang="T13">
                <a:pos x="T6" y="T7"/>
              </a:cxn>
              <a:cxn ang="T14">
                <a:pos x="T8" y="T9"/>
              </a:cxn>
            </a:cxnLst>
            <a:rect l="T15" t="T16" r="T17" b="T18"/>
            <a:pathLst>
              <a:path w="198" h="1577">
                <a:moveTo>
                  <a:pt x="0" y="1577"/>
                </a:moveTo>
                <a:lnTo>
                  <a:pt x="0" y="155"/>
                </a:lnTo>
                <a:lnTo>
                  <a:pt x="198" y="0"/>
                </a:lnTo>
                <a:lnTo>
                  <a:pt x="198" y="1422"/>
                </a:lnTo>
                <a:lnTo>
                  <a:pt x="0" y="1577"/>
                </a:lnTo>
                <a:close/>
              </a:path>
            </a:pathLst>
          </a:custGeom>
          <a:solidFill>
            <a:srgbClr val="1A6666"/>
          </a:solidFill>
          <a:ln w="9525" cmpd="sng">
            <a:solidFill>
              <a:srgbClr val="FFFFFF"/>
            </a:solidFill>
            <a:prstDash val="solid"/>
            <a:round/>
            <a:headEnd/>
            <a:tailEnd/>
          </a:ln>
        </p:spPr>
        <p:txBody>
          <a:bodyPr/>
          <a:lstStyle/>
          <a:p>
            <a:pPr eaLnBrk="1" hangingPunct="1">
              <a:defRPr/>
            </a:pPr>
            <a:endParaRPr lang="en-US" sz="3200" dirty="0">
              <a:solidFill>
                <a:srgbClr val="FFFF00"/>
              </a:solidFill>
              <a:latin typeface="Times New Roman"/>
              <a:ea typeface="+mn-ea"/>
            </a:endParaRPr>
          </a:p>
        </p:txBody>
      </p:sp>
      <p:sp>
        <p:nvSpPr>
          <p:cNvPr id="189516" name="Rectangle 76"/>
          <p:cNvSpPr>
            <a:spLocks noChangeArrowheads="1"/>
          </p:cNvSpPr>
          <p:nvPr/>
        </p:nvSpPr>
        <p:spPr bwMode="auto">
          <a:xfrm>
            <a:off x="2698750" y="2401888"/>
            <a:ext cx="338138" cy="2257425"/>
          </a:xfrm>
          <a:prstGeom prst="rect">
            <a:avLst/>
          </a:prstGeom>
          <a:solidFill>
            <a:srgbClr val="33CCCC"/>
          </a:solidFill>
          <a:ln w="9525">
            <a:solidFill>
              <a:srgbClr val="FFFFFF"/>
            </a:solidFill>
            <a:miter lim="800000"/>
            <a:headEnd/>
            <a:tailEnd/>
          </a:ln>
        </p:spPr>
        <p:txBody>
          <a:bodyPr/>
          <a:lstStyle>
            <a:lvl1pPr eaLnBrk="0" hangingPunct="0">
              <a:defRPr sz="3200">
                <a:solidFill>
                  <a:schemeClr val="tx1"/>
                </a:solidFill>
                <a:latin typeface="Times New Roman" pitchFamily="18" charset="0"/>
                <a:cs typeface="Arial" pitchFamily="34" charset="0"/>
              </a:defRPr>
            </a:lvl1pPr>
            <a:lvl2pPr marL="742950" indent="-285750" eaLnBrk="0" hangingPunct="0">
              <a:defRPr sz="3200">
                <a:solidFill>
                  <a:schemeClr val="tx1"/>
                </a:solidFill>
                <a:latin typeface="Times New Roman" pitchFamily="18" charset="0"/>
                <a:cs typeface="Arial" pitchFamily="34" charset="0"/>
              </a:defRPr>
            </a:lvl2pPr>
            <a:lvl3pPr marL="1143000" indent="-228600" eaLnBrk="0" hangingPunct="0">
              <a:defRPr sz="3200">
                <a:solidFill>
                  <a:schemeClr val="tx1"/>
                </a:solidFill>
                <a:latin typeface="Times New Roman" pitchFamily="18" charset="0"/>
                <a:cs typeface="Arial" pitchFamily="34" charset="0"/>
              </a:defRPr>
            </a:lvl3pPr>
            <a:lvl4pPr marL="1600200" indent="-228600" eaLnBrk="0" hangingPunct="0">
              <a:defRPr sz="3200">
                <a:solidFill>
                  <a:schemeClr val="tx1"/>
                </a:solidFill>
                <a:latin typeface="Times New Roman" pitchFamily="18" charset="0"/>
                <a:cs typeface="Arial" pitchFamily="34" charset="0"/>
              </a:defRPr>
            </a:lvl4pPr>
            <a:lvl5pPr marL="2057400" indent="-228600" eaLnBrk="0" hangingPunct="0">
              <a:defRPr sz="32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pitchFamily="34" charset="0"/>
              </a:defRPr>
            </a:lvl9pPr>
          </a:lstStyle>
          <a:p>
            <a:pPr eaLnBrk="1" hangingPunct="1">
              <a:defRPr/>
            </a:pPr>
            <a:endParaRPr lang="en-US" altLang="en-US" dirty="0">
              <a:solidFill>
                <a:srgbClr val="FFFF00"/>
              </a:solidFill>
              <a:ea typeface="+mn-ea"/>
            </a:endParaRPr>
          </a:p>
        </p:txBody>
      </p:sp>
      <p:sp>
        <p:nvSpPr>
          <p:cNvPr id="189517" name="Freeform 77"/>
          <p:cNvSpPr>
            <a:spLocks/>
          </p:cNvSpPr>
          <p:nvPr/>
        </p:nvSpPr>
        <p:spPr bwMode="auto">
          <a:xfrm>
            <a:off x="2698750" y="2155825"/>
            <a:ext cx="617538" cy="246063"/>
          </a:xfrm>
          <a:custGeom>
            <a:avLst/>
            <a:gdLst>
              <a:gd name="T0" fmla="*/ 2147483647 w 438"/>
              <a:gd name="T1" fmla="*/ 2147483647 h 155"/>
              <a:gd name="T2" fmla="*/ 2147483647 w 438"/>
              <a:gd name="T3" fmla="*/ 0 h 155"/>
              <a:gd name="T4" fmla="*/ 2147483647 w 438"/>
              <a:gd name="T5" fmla="*/ 0 h 155"/>
              <a:gd name="T6" fmla="*/ 0 w 438"/>
              <a:gd name="T7" fmla="*/ 2147483647 h 155"/>
              <a:gd name="T8" fmla="*/ 2147483647 w 438"/>
              <a:gd name="T9" fmla="*/ 2147483647 h 155"/>
              <a:gd name="T10" fmla="*/ 0 60000 65536"/>
              <a:gd name="T11" fmla="*/ 0 60000 65536"/>
              <a:gd name="T12" fmla="*/ 0 60000 65536"/>
              <a:gd name="T13" fmla="*/ 0 60000 65536"/>
              <a:gd name="T14" fmla="*/ 0 60000 65536"/>
              <a:gd name="T15" fmla="*/ 0 w 438"/>
              <a:gd name="T16" fmla="*/ 0 h 155"/>
              <a:gd name="T17" fmla="*/ 438 w 438"/>
              <a:gd name="T18" fmla="*/ 155 h 155"/>
            </a:gdLst>
            <a:ahLst/>
            <a:cxnLst>
              <a:cxn ang="T10">
                <a:pos x="T0" y="T1"/>
              </a:cxn>
              <a:cxn ang="T11">
                <a:pos x="T2" y="T3"/>
              </a:cxn>
              <a:cxn ang="T12">
                <a:pos x="T4" y="T5"/>
              </a:cxn>
              <a:cxn ang="T13">
                <a:pos x="T6" y="T7"/>
              </a:cxn>
              <a:cxn ang="T14">
                <a:pos x="T8" y="T9"/>
              </a:cxn>
            </a:cxnLst>
            <a:rect l="T15" t="T16" r="T17" b="T18"/>
            <a:pathLst>
              <a:path w="438" h="155">
                <a:moveTo>
                  <a:pt x="240" y="155"/>
                </a:moveTo>
                <a:lnTo>
                  <a:pt x="438" y="0"/>
                </a:lnTo>
                <a:lnTo>
                  <a:pt x="206" y="0"/>
                </a:lnTo>
                <a:lnTo>
                  <a:pt x="0" y="155"/>
                </a:lnTo>
                <a:lnTo>
                  <a:pt x="240" y="155"/>
                </a:lnTo>
                <a:close/>
              </a:path>
            </a:pathLst>
          </a:custGeom>
          <a:solidFill>
            <a:srgbClr val="269999"/>
          </a:solidFill>
          <a:ln w="9525" cmpd="sng">
            <a:solidFill>
              <a:srgbClr val="FFFFFF"/>
            </a:solidFill>
            <a:prstDash val="solid"/>
            <a:round/>
            <a:headEnd/>
            <a:tailEnd/>
          </a:ln>
        </p:spPr>
        <p:txBody>
          <a:bodyPr/>
          <a:lstStyle/>
          <a:p>
            <a:pPr eaLnBrk="1" hangingPunct="1">
              <a:defRPr/>
            </a:pPr>
            <a:endParaRPr lang="en-US" sz="3200" dirty="0">
              <a:solidFill>
                <a:srgbClr val="FFFF00"/>
              </a:solidFill>
              <a:latin typeface="Times New Roman"/>
              <a:ea typeface="+mn-ea"/>
            </a:endParaRPr>
          </a:p>
        </p:txBody>
      </p:sp>
      <p:sp>
        <p:nvSpPr>
          <p:cNvPr id="189518" name="Freeform 78"/>
          <p:cNvSpPr>
            <a:spLocks/>
          </p:cNvSpPr>
          <p:nvPr/>
        </p:nvSpPr>
        <p:spPr bwMode="auto">
          <a:xfrm>
            <a:off x="3871913" y="3271838"/>
            <a:ext cx="277812" cy="1387475"/>
          </a:xfrm>
          <a:custGeom>
            <a:avLst/>
            <a:gdLst>
              <a:gd name="T0" fmla="*/ 0 w 197"/>
              <a:gd name="T1" fmla="*/ 2147483647 h 874"/>
              <a:gd name="T2" fmla="*/ 0 w 197"/>
              <a:gd name="T3" fmla="*/ 2147483647 h 874"/>
              <a:gd name="T4" fmla="*/ 2147483647 w 197"/>
              <a:gd name="T5" fmla="*/ 0 h 874"/>
              <a:gd name="T6" fmla="*/ 2147483647 w 197"/>
              <a:gd name="T7" fmla="*/ 2147483647 h 874"/>
              <a:gd name="T8" fmla="*/ 0 w 197"/>
              <a:gd name="T9" fmla="*/ 2147483647 h 874"/>
              <a:gd name="T10" fmla="*/ 0 60000 65536"/>
              <a:gd name="T11" fmla="*/ 0 60000 65536"/>
              <a:gd name="T12" fmla="*/ 0 60000 65536"/>
              <a:gd name="T13" fmla="*/ 0 60000 65536"/>
              <a:gd name="T14" fmla="*/ 0 60000 65536"/>
              <a:gd name="T15" fmla="*/ 0 w 197"/>
              <a:gd name="T16" fmla="*/ 0 h 874"/>
              <a:gd name="T17" fmla="*/ 197 w 197"/>
              <a:gd name="T18" fmla="*/ 874 h 874"/>
            </a:gdLst>
            <a:ahLst/>
            <a:cxnLst>
              <a:cxn ang="T10">
                <a:pos x="T0" y="T1"/>
              </a:cxn>
              <a:cxn ang="T11">
                <a:pos x="T2" y="T3"/>
              </a:cxn>
              <a:cxn ang="T12">
                <a:pos x="T4" y="T5"/>
              </a:cxn>
              <a:cxn ang="T13">
                <a:pos x="T6" y="T7"/>
              </a:cxn>
              <a:cxn ang="T14">
                <a:pos x="T8" y="T9"/>
              </a:cxn>
            </a:cxnLst>
            <a:rect l="T15" t="T16" r="T17" b="T18"/>
            <a:pathLst>
              <a:path w="197" h="874">
                <a:moveTo>
                  <a:pt x="0" y="874"/>
                </a:moveTo>
                <a:lnTo>
                  <a:pt x="0" y="154"/>
                </a:lnTo>
                <a:lnTo>
                  <a:pt x="197" y="0"/>
                </a:lnTo>
                <a:lnTo>
                  <a:pt x="197" y="719"/>
                </a:lnTo>
                <a:lnTo>
                  <a:pt x="0" y="874"/>
                </a:lnTo>
                <a:close/>
              </a:path>
            </a:pathLst>
          </a:custGeom>
          <a:solidFill>
            <a:srgbClr val="1A6666"/>
          </a:solidFill>
          <a:ln w="9525" cmpd="sng">
            <a:solidFill>
              <a:srgbClr val="FFFFFF"/>
            </a:solidFill>
            <a:prstDash val="solid"/>
            <a:round/>
            <a:headEnd/>
            <a:tailEnd/>
          </a:ln>
        </p:spPr>
        <p:txBody>
          <a:bodyPr/>
          <a:lstStyle/>
          <a:p>
            <a:pPr eaLnBrk="1" hangingPunct="1">
              <a:defRPr/>
            </a:pPr>
            <a:endParaRPr lang="en-US" sz="3200" dirty="0">
              <a:solidFill>
                <a:srgbClr val="FFFF00"/>
              </a:solidFill>
              <a:latin typeface="Times New Roman"/>
              <a:ea typeface="+mn-ea"/>
            </a:endParaRPr>
          </a:p>
        </p:txBody>
      </p:sp>
      <p:sp>
        <p:nvSpPr>
          <p:cNvPr id="189519" name="Rectangle 79"/>
          <p:cNvSpPr>
            <a:spLocks noChangeArrowheads="1"/>
          </p:cNvSpPr>
          <p:nvPr/>
        </p:nvSpPr>
        <p:spPr bwMode="auto">
          <a:xfrm>
            <a:off x="3533775" y="3516313"/>
            <a:ext cx="338138" cy="1143000"/>
          </a:xfrm>
          <a:prstGeom prst="rect">
            <a:avLst/>
          </a:prstGeom>
          <a:solidFill>
            <a:srgbClr val="33CCCC"/>
          </a:solidFill>
          <a:ln w="9525">
            <a:solidFill>
              <a:srgbClr val="FFFFFF"/>
            </a:solidFill>
            <a:miter lim="800000"/>
            <a:headEnd/>
            <a:tailEnd/>
          </a:ln>
        </p:spPr>
        <p:txBody>
          <a:bodyPr/>
          <a:lstStyle>
            <a:lvl1pPr eaLnBrk="0" hangingPunct="0">
              <a:defRPr sz="3200">
                <a:solidFill>
                  <a:schemeClr val="tx1"/>
                </a:solidFill>
                <a:latin typeface="Times New Roman" pitchFamily="18" charset="0"/>
                <a:cs typeface="Arial" pitchFamily="34" charset="0"/>
              </a:defRPr>
            </a:lvl1pPr>
            <a:lvl2pPr marL="742950" indent="-285750" eaLnBrk="0" hangingPunct="0">
              <a:defRPr sz="3200">
                <a:solidFill>
                  <a:schemeClr val="tx1"/>
                </a:solidFill>
                <a:latin typeface="Times New Roman" pitchFamily="18" charset="0"/>
                <a:cs typeface="Arial" pitchFamily="34" charset="0"/>
              </a:defRPr>
            </a:lvl2pPr>
            <a:lvl3pPr marL="1143000" indent="-228600" eaLnBrk="0" hangingPunct="0">
              <a:defRPr sz="3200">
                <a:solidFill>
                  <a:schemeClr val="tx1"/>
                </a:solidFill>
                <a:latin typeface="Times New Roman" pitchFamily="18" charset="0"/>
                <a:cs typeface="Arial" pitchFamily="34" charset="0"/>
              </a:defRPr>
            </a:lvl3pPr>
            <a:lvl4pPr marL="1600200" indent="-228600" eaLnBrk="0" hangingPunct="0">
              <a:defRPr sz="3200">
                <a:solidFill>
                  <a:schemeClr val="tx1"/>
                </a:solidFill>
                <a:latin typeface="Times New Roman" pitchFamily="18" charset="0"/>
                <a:cs typeface="Arial" pitchFamily="34" charset="0"/>
              </a:defRPr>
            </a:lvl4pPr>
            <a:lvl5pPr marL="2057400" indent="-228600" eaLnBrk="0" hangingPunct="0">
              <a:defRPr sz="32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pitchFamily="34" charset="0"/>
              </a:defRPr>
            </a:lvl9pPr>
          </a:lstStyle>
          <a:p>
            <a:pPr eaLnBrk="1" hangingPunct="1">
              <a:defRPr/>
            </a:pPr>
            <a:endParaRPr lang="en-US" altLang="en-US" dirty="0">
              <a:solidFill>
                <a:srgbClr val="FFFF00"/>
              </a:solidFill>
              <a:ea typeface="+mn-ea"/>
            </a:endParaRPr>
          </a:p>
        </p:txBody>
      </p:sp>
      <p:sp>
        <p:nvSpPr>
          <p:cNvPr id="189520" name="Freeform 80"/>
          <p:cNvSpPr>
            <a:spLocks/>
          </p:cNvSpPr>
          <p:nvPr/>
        </p:nvSpPr>
        <p:spPr bwMode="auto">
          <a:xfrm>
            <a:off x="3533775" y="3271838"/>
            <a:ext cx="615950" cy="244475"/>
          </a:xfrm>
          <a:custGeom>
            <a:avLst/>
            <a:gdLst>
              <a:gd name="T0" fmla="*/ 2147483647 w 437"/>
              <a:gd name="T1" fmla="*/ 2147483647 h 154"/>
              <a:gd name="T2" fmla="*/ 2147483647 w 437"/>
              <a:gd name="T3" fmla="*/ 0 h 154"/>
              <a:gd name="T4" fmla="*/ 2147483647 w 437"/>
              <a:gd name="T5" fmla="*/ 0 h 154"/>
              <a:gd name="T6" fmla="*/ 0 w 437"/>
              <a:gd name="T7" fmla="*/ 2147483647 h 154"/>
              <a:gd name="T8" fmla="*/ 2147483647 w 437"/>
              <a:gd name="T9" fmla="*/ 2147483647 h 154"/>
              <a:gd name="T10" fmla="*/ 0 60000 65536"/>
              <a:gd name="T11" fmla="*/ 0 60000 65536"/>
              <a:gd name="T12" fmla="*/ 0 60000 65536"/>
              <a:gd name="T13" fmla="*/ 0 60000 65536"/>
              <a:gd name="T14" fmla="*/ 0 60000 65536"/>
              <a:gd name="T15" fmla="*/ 0 w 437"/>
              <a:gd name="T16" fmla="*/ 0 h 154"/>
              <a:gd name="T17" fmla="*/ 437 w 437"/>
              <a:gd name="T18" fmla="*/ 154 h 154"/>
            </a:gdLst>
            <a:ahLst/>
            <a:cxnLst>
              <a:cxn ang="T10">
                <a:pos x="T0" y="T1"/>
              </a:cxn>
              <a:cxn ang="T11">
                <a:pos x="T2" y="T3"/>
              </a:cxn>
              <a:cxn ang="T12">
                <a:pos x="T4" y="T5"/>
              </a:cxn>
              <a:cxn ang="T13">
                <a:pos x="T6" y="T7"/>
              </a:cxn>
              <a:cxn ang="T14">
                <a:pos x="T8" y="T9"/>
              </a:cxn>
            </a:cxnLst>
            <a:rect l="T15" t="T16" r="T17" b="T18"/>
            <a:pathLst>
              <a:path w="437" h="154">
                <a:moveTo>
                  <a:pt x="240" y="154"/>
                </a:moveTo>
                <a:lnTo>
                  <a:pt x="437" y="0"/>
                </a:lnTo>
                <a:lnTo>
                  <a:pt x="206" y="0"/>
                </a:lnTo>
                <a:lnTo>
                  <a:pt x="0" y="154"/>
                </a:lnTo>
                <a:lnTo>
                  <a:pt x="240" y="154"/>
                </a:lnTo>
                <a:close/>
              </a:path>
            </a:pathLst>
          </a:custGeom>
          <a:solidFill>
            <a:srgbClr val="269999"/>
          </a:solidFill>
          <a:ln w="9525" cmpd="sng">
            <a:solidFill>
              <a:srgbClr val="FFFFFF"/>
            </a:solidFill>
            <a:prstDash val="solid"/>
            <a:round/>
            <a:headEnd/>
            <a:tailEnd/>
          </a:ln>
        </p:spPr>
        <p:txBody>
          <a:bodyPr/>
          <a:lstStyle/>
          <a:p>
            <a:pPr eaLnBrk="1" hangingPunct="1">
              <a:defRPr/>
            </a:pPr>
            <a:endParaRPr lang="en-US" sz="3200" dirty="0">
              <a:solidFill>
                <a:srgbClr val="FFFF00"/>
              </a:solidFill>
              <a:latin typeface="Times New Roman"/>
              <a:ea typeface="+mn-ea"/>
            </a:endParaRPr>
          </a:p>
        </p:txBody>
      </p:sp>
      <p:sp>
        <p:nvSpPr>
          <p:cNvPr id="189521" name="Freeform 81"/>
          <p:cNvSpPr>
            <a:spLocks/>
          </p:cNvSpPr>
          <p:nvPr/>
        </p:nvSpPr>
        <p:spPr bwMode="auto">
          <a:xfrm>
            <a:off x="4705350" y="3570288"/>
            <a:ext cx="279400" cy="1089025"/>
          </a:xfrm>
          <a:custGeom>
            <a:avLst/>
            <a:gdLst>
              <a:gd name="T0" fmla="*/ 0 w 198"/>
              <a:gd name="T1" fmla="*/ 2147483647 h 686"/>
              <a:gd name="T2" fmla="*/ 0 w 198"/>
              <a:gd name="T3" fmla="*/ 2147483647 h 686"/>
              <a:gd name="T4" fmla="*/ 2147483647 w 198"/>
              <a:gd name="T5" fmla="*/ 0 h 686"/>
              <a:gd name="T6" fmla="*/ 2147483647 w 198"/>
              <a:gd name="T7" fmla="*/ 2147483647 h 686"/>
              <a:gd name="T8" fmla="*/ 0 w 198"/>
              <a:gd name="T9" fmla="*/ 2147483647 h 686"/>
              <a:gd name="T10" fmla="*/ 0 60000 65536"/>
              <a:gd name="T11" fmla="*/ 0 60000 65536"/>
              <a:gd name="T12" fmla="*/ 0 60000 65536"/>
              <a:gd name="T13" fmla="*/ 0 60000 65536"/>
              <a:gd name="T14" fmla="*/ 0 60000 65536"/>
              <a:gd name="T15" fmla="*/ 0 w 198"/>
              <a:gd name="T16" fmla="*/ 0 h 686"/>
              <a:gd name="T17" fmla="*/ 198 w 198"/>
              <a:gd name="T18" fmla="*/ 686 h 686"/>
            </a:gdLst>
            <a:ahLst/>
            <a:cxnLst>
              <a:cxn ang="T10">
                <a:pos x="T0" y="T1"/>
              </a:cxn>
              <a:cxn ang="T11">
                <a:pos x="T2" y="T3"/>
              </a:cxn>
              <a:cxn ang="T12">
                <a:pos x="T4" y="T5"/>
              </a:cxn>
              <a:cxn ang="T13">
                <a:pos x="T6" y="T7"/>
              </a:cxn>
              <a:cxn ang="T14">
                <a:pos x="T8" y="T9"/>
              </a:cxn>
            </a:cxnLst>
            <a:rect l="T15" t="T16" r="T17" b="T18"/>
            <a:pathLst>
              <a:path w="198" h="686">
                <a:moveTo>
                  <a:pt x="0" y="686"/>
                </a:moveTo>
                <a:lnTo>
                  <a:pt x="0" y="146"/>
                </a:lnTo>
                <a:lnTo>
                  <a:pt x="198" y="0"/>
                </a:lnTo>
                <a:lnTo>
                  <a:pt x="198" y="531"/>
                </a:lnTo>
                <a:lnTo>
                  <a:pt x="0" y="686"/>
                </a:lnTo>
                <a:close/>
              </a:path>
            </a:pathLst>
          </a:custGeom>
          <a:solidFill>
            <a:srgbClr val="1A6666"/>
          </a:solidFill>
          <a:ln w="9525" cmpd="sng">
            <a:solidFill>
              <a:srgbClr val="FFFFFF"/>
            </a:solidFill>
            <a:prstDash val="solid"/>
            <a:round/>
            <a:headEnd/>
            <a:tailEnd/>
          </a:ln>
        </p:spPr>
        <p:txBody>
          <a:bodyPr/>
          <a:lstStyle/>
          <a:p>
            <a:pPr eaLnBrk="1" hangingPunct="1">
              <a:defRPr/>
            </a:pPr>
            <a:endParaRPr lang="en-US" sz="3200" dirty="0">
              <a:solidFill>
                <a:srgbClr val="FFFF00"/>
              </a:solidFill>
              <a:latin typeface="Times New Roman"/>
              <a:ea typeface="+mn-ea"/>
            </a:endParaRPr>
          </a:p>
        </p:txBody>
      </p:sp>
      <p:sp>
        <p:nvSpPr>
          <p:cNvPr id="189522" name="Rectangle 82"/>
          <p:cNvSpPr>
            <a:spLocks noChangeArrowheads="1"/>
          </p:cNvSpPr>
          <p:nvPr/>
        </p:nvSpPr>
        <p:spPr bwMode="auto">
          <a:xfrm>
            <a:off x="4367213" y="3802063"/>
            <a:ext cx="338137" cy="857250"/>
          </a:xfrm>
          <a:prstGeom prst="rect">
            <a:avLst/>
          </a:prstGeom>
          <a:solidFill>
            <a:srgbClr val="33CCCC"/>
          </a:solidFill>
          <a:ln w="14288">
            <a:solidFill>
              <a:srgbClr val="FFFFFF"/>
            </a:solidFill>
            <a:miter lim="800000"/>
            <a:headEnd/>
            <a:tailEnd/>
          </a:ln>
        </p:spPr>
        <p:txBody>
          <a:bodyPr/>
          <a:lstStyle>
            <a:lvl1pPr eaLnBrk="0" hangingPunct="0">
              <a:defRPr sz="3200">
                <a:solidFill>
                  <a:schemeClr val="tx1"/>
                </a:solidFill>
                <a:latin typeface="Times New Roman" pitchFamily="18" charset="0"/>
                <a:cs typeface="Arial" pitchFamily="34" charset="0"/>
              </a:defRPr>
            </a:lvl1pPr>
            <a:lvl2pPr marL="742950" indent="-285750" eaLnBrk="0" hangingPunct="0">
              <a:defRPr sz="3200">
                <a:solidFill>
                  <a:schemeClr val="tx1"/>
                </a:solidFill>
                <a:latin typeface="Times New Roman" pitchFamily="18" charset="0"/>
                <a:cs typeface="Arial" pitchFamily="34" charset="0"/>
              </a:defRPr>
            </a:lvl2pPr>
            <a:lvl3pPr marL="1143000" indent="-228600" eaLnBrk="0" hangingPunct="0">
              <a:defRPr sz="3200">
                <a:solidFill>
                  <a:schemeClr val="tx1"/>
                </a:solidFill>
                <a:latin typeface="Times New Roman" pitchFamily="18" charset="0"/>
                <a:cs typeface="Arial" pitchFamily="34" charset="0"/>
              </a:defRPr>
            </a:lvl3pPr>
            <a:lvl4pPr marL="1600200" indent="-228600" eaLnBrk="0" hangingPunct="0">
              <a:defRPr sz="3200">
                <a:solidFill>
                  <a:schemeClr val="tx1"/>
                </a:solidFill>
                <a:latin typeface="Times New Roman" pitchFamily="18" charset="0"/>
                <a:cs typeface="Arial" pitchFamily="34" charset="0"/>
              </a:defRPr>
            </a:lvl4pPr>
            <a:lvl5pPr marL="2057400" indent="-228600" eaLnBrk="0" hangingPunct="0">
              <a:defRPr sz="32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pitchFamily="34" charset="0"/>
              </a:defRPr>
            </a:lvl9pPr>
          </a:lstStyle>
          <a:p>
            <a:pPr eaLnBrk="1" hangingPunct="1">
              <a:defRPr/>
            </a:pPr>
            <a:endParaRPr lang="en-US" altLang="en-US" dirty="0">
              <a:solidFill>
                <a:srgbClr val="FFFF00"/>
              </a:solidFill>
              <a:ea typeface="+mn-ea"/>
            </a:endParaRPr>
          </a:p>
        </p:txBody>
      </p:sp>
      <p:sp>
        <p:nvSpPr>
          <p:cNvPr id="189523" name="Freeform 83"/>
          <p:cNvSpPr>
            <a:spLocks/>
          </p:cNvSpPr>
          <p:nvPr/>
        </p:nvSpPr>
        <p:spPr bwMode="auto">
          <a:xfrm>
            <a:off x="4367213" y="3570288"/>
            <a:ext cx="617537" cy="231775"/>
          </a:xfrm>
          <a:custGeom>
            <a:avLst/>
            <a:gdLst>
              <a:gd name="T0" fmla="*/ 2147483647 w 438"/>
              <a:gd name="T1" fmla="*/ 2147483647 h 146"/>
              <a:gd name="T2" fmla="*/ 2147483647 w 438"/>
              <a:gd name="T3" fmla="*/ 0 h 146"/>
              <a:gd name="T4" fmla="*/ 2147483647 w 438"/>
              <a:gd name="T5" fmla="*/ 0 h 146"/>
              <a:gd name="T6" fmla="*/ 0 w 438"/>
              <a:gd name="T7" fmla="*/ 2147483647 h 146"/>
              <a:gd name="T8" fmla="*/ 2147483647 w 438"/>
              <a:gd name="T9" fmla="*/ 2147483647 h 146"/>
              <a:gd name="T10" fmla="*/ 0 60000 65536"/>
              <a:gd name="T11" fmla="*/ 0 60000 65536"/>
              <a:gd name="T12" fmla="*/ 0 60000 65536"/>
              <a:gd name="T13" fmla="*/ 0 60000 65536"/>
              <a:gd name="T14" fmla="*/ 0 60000 65536"/>
              <a:gd name="T15" fmla="*/ 0 w 438"/>
              <a:gd name="T16" fmla="*/ 0 h 146"/>
              <a:gd name="T17" fmla="*/ 438 w 438"/>
              <a:gd name="T18" fmla="*/ 146 h 146"/>
            </a:gdLst>
            <a:ahLst/>
            <a:cxnLst>
              <a:cxn ang="T10">
                <a:pos x="T0" y="T1"/>
              </a:cxn>
              <a:cxn ang="T11">
                <a:pos x="T2" y="T3"/>
              </a:cxn>
              <a:cxn ang="T12">
                <a:pos x="T4" y="T5"/>
              </a:cxn>
              <a:cxn ang="T13">
                <a:pos x="T6" y="T7"/>
              </a:cxn>
              <a:cxn ang="T14">
                <a:pos x="T8" y="T9"/>
              </a:cxn>
            </a:cxnLst>
            <a:rect l="T15" t="T16" r="T17" b="T18"/>
            <a:pathLst>
              <a:path w="438" h="146">
                <a:moveTo>
                  <a:pt x="240" y="146"/>
                </a:moveTo>
                <a:lnTo>
                  <a:pt x="438" y="0"/>
                </a:lnTo>
                <a:lnTo>
                  <a:pt x="206" y="0"/>
                </a:lnTo>
                <a:lnTo>
                  <a:pt x="0" y="146"/>
                </a:lnTo>
                <a:lnTo>
                  <a:pt x="240" y="146"/>
                </a:lnTo>
                <a:close/>
              </a:path>
            </a:pathLst>
          </a:custGeom>
          <a:solidFill>
            <a:srgbClr val="269999"/>
          </a:solidFill>
          <a:ln w="9525" cmpd="sng">
            <a:solidFill>
              <a:srgbClr val="FFFFFF"/>
            </a:solidFill>
            <a:prstDash val="solid"/>
            <a:round/>
            <a:headEnd/>
            <a:tailEnd/>
          </a:ln>
        </p:spPr>
        <p:txBody>
          <a:bodyPr/>
          <a:lstStyle/>
          <a:p>
            <a:pPr eaLnBrk="1" hangingPunct="1">
              <a:defRPr/>
            </a:pPr>
            <a:endParaRPr lang="en-US" sz="3200" dirty="0">
              <a:solidFill>
                <a:srgbClr val="FFFF00"/>
              </a:solidFill>
              <a:latin typeface="Times New Roman"/>
              <a:ea typeface="+mn-ea"/>
            </a:endParaRPr>
          </a:p>
        </p:txBody>
      </p:sp>
      <p:sp>
        <p:nvSpPr>
          <p:cNvPr id="189524" name="Freeform 84"/>
          <p:cNvSpPr>
            <a:spLocks/>
          </p:cNvSpPr>
          <p:nvPr/>
        </p:nvSpPr>
        <p:spPr bwMode="auto">
          <a:xfrm>
            <a:off x="5541963" y="3924300"/>
            <a:ext cx="277812" cy="735013"/>
          </a:xfrm>
          <a:custGeom>
            <a:avLst/>
            <a:gdLst>
              <a:gd name="T0" fmla="*/ 0 w 197"/>
              <a:gd name="T1" fmla="*/ 2147483647 h 463"/>
              <a:gd name="T2" fmla="*/ 0 w 197"/>
              <a:gd name="T3" fmla="*/ 2147483647 h 463"/>
              <a:gd name="T4" fmla="*/ 2147483647 w 197"/>
              <a:gd name="T5" fmla="*/ 0 h 463"/>
              <a:gd name="T6" fmla="*/ 2147483647 w 197"/>
              <a:gd name="T7" fmla="*/ 2147483647 h 463"/>
              <a:gd name="T8" fmla="*/ 0 w 197"/>
              <a:gd name="T9" fmla="*/ 2147483647 h 463"/>
              <a:gd name="T10" fmla="*/ 0 60000 65536"/>
              <a:gd name="T11" fmla="*/ 0 60000 65536"/>
              <a:gd name="T12" fmla="*/ 0 60000 65536"/>
              <a:gd name="T13" fmla="*/ 0 60000 65536"/>
              <a:gd name="T14" fmla="*/ 0 60000 65536"/>
              <a:gd name="T15" fmla="*/ 0 w 197"/>
              <a:gd name="T16" fmla="*/ 0 h 463"/>
              <a:gd name="T17" fmla="*/ 197 w 197"/>
              <a:gd name="T18" fmla="*/ 463 h 463"/>
            </a:gdLst>
            <a:ahLst/>
            <a:cxnLst>
              <a:cxn ang="T10">
                <a:pos x="T0" y="T1"/>
              </a:cxn>
              <a:cxn ang="T11">
                <a:pos x="T2" y="T3"/>
              </a:cxn>
              <a:cxn ang="T12">
                <a:pos x="T4" y="T5"/>
              </a:cxn>
              <a:cxn ang="T13">
                <a:pos x="T6" y="T7"/>
              </a:cxn>
              <a:cxn ang="T14">
                <a:pos x="T8" y="T9"/>
              </a:cxn>
            </a:cxnLst>
            <a:rect l="T15" t="T16" r="T17" b="T18"/>
            <a:pathLst>
              <a:path w="197" h="463">
                <a:moveTo>
                  <a:pt x="0" y="463"/>
                </a:moveTo>
                <a:lnTo>
                  <a:pt x="0" y="154"/>
                </a:lnTo>
                <a:lnTo>
                  <a:pt x="197" y="0"/>
                </a:lnTo>
                <a:lnTo>
                  <a:pt x="197" y="308"/>
                </a:lnTo>
                <a:lnTo>
                  <a:pt x="0" y="463"/>
                </a:lnTo>
                <a:close/>
              </a:path>
            </a:pathLst>
          </a:custGeom>
          <a:solidFill>
            <a:srgbClr val="1A6666"/>
          </a:solidFill>
          <a:ln w="9525" cmpd="sng">
            <a:solidFill>
              <a:srgbClr val="FFFFFF"/>
            </a:solidFill>
            <a:prstDash val="solid"/>
            <a:round/>
            <a:headEnd/>
            <a:tailEnd/>
          </a:ln>
        </p:spPr>
        <p:txBody>
          <a:bodyPr/>
          <a:lstStyle/>
          <a:p>
            <a:pPr eaLnBrk="1" hangingPunct="1">
              <a:defRPr/>
            </a:pPr>
            <a:endParaRPr lang="en-US" sz="3200" dirty="0">
              <a:solidFill>
                <a:srgbClr val="FFFF00"/>
              </a:solidFill>
              <a:latin typeface="Times New Roman"/>
              <a:ea typeface="+mn-ea"/>
            </a:endParaRPr>
          </a:p>
        </p:txBody>
      </p:sp>
      <p:sp>
        <p:nvSpPr>
          <p:cNvPr id="189525" name="Rectangle 85"/>
          <p:cNvSpPr>
            <a:spLocks noChangeArrowheads="1"/>
          </p:cNvSpPr>
          <p:nvPr/>
        </p:nvSpPr>
        <p:spPr bwMode="auto">
          <a:xfrm>
            <a:off x="5202238" y="4168775"/>
            <a:ext cx="339725" cy="490538"/>
          </a:xfrm>
          <a:prstGeom prst="rect">
            <a:avLst/>
          </a:prstGeom>
          <a:solidFill>
            <a:srgbClr val="33CCCC"/>
          </a:solidFill>
          <a:ln w="14288">
            <a:solidFill>
              <a:srgbClr val="FFFFFF"/>
            </a:solidFill>
            <a:miter lim="800000"/>
            <a:headEnd/>
            <a:tailEnd/>
          </a:ln>
        </p:spPr>
        <p:txBody>
          <a:bodyPr/>
          <a:lstStyle>
            <a:lvl1pPr eaLnBrk="0" hangingPunct="0">
              <a:defRPr sz="3200">
                <a:solidFill>
                  <a:schemeClr val="tx1"/>
                </a:solidFill>
                <a:latin typeface="Times New Roman" pitchFamily="18" charset="0"/>
                <a:cs typeface="Arial" pitchFamily="34" charset="0"/>
              </a:defRPr>
            </a:lvl1pPr>
            <a:lvl2pPr marL="742950" indent="-285750" eaLnBrk="0" hangingPunct="0">
              <a:defRPr sz="3200">
                <a:solidFill>
                  <a:schemeClr val="tx1"/>
                </a:solidFill>
                <a:latin typeface="Times New Roman" pitchFamily="18" charset="0"/>
                <a:cs typeface="Arial" pitchFamily="34" charset="0"/>
              </a:defRPr>
            </a:lvl2pPr>
            <a:lvl3pPr marL="1143000" indent="-228600" eaLnBrk="0" hangingPunct="0">
              <a:defRPr sz="3200">
                <a:solidFill>
                  <a:schemeClr val="tx1"/>
                </a:solidFill>
                <a:latin typeface="Times New Roman" pitchFamily="18" charset="0"/>
                <a:cs typeface="Arial" pitchFamily="34" charset="0"/>
              </a:defRPr>
            </a:lvl3pPr>
            <a:lvl4pPr marL="1600200" indent="-228600" eaLnBrk="0" hangingPunct="0">
              <a:defRPr sz="3200">
                <a:solidFill>
                  <a:schemeClr val="tx1"/>
                </a:solidFill>
                <a:latin typeface="Times New Roman" pitchFamily="18" charset="0"/>
                <a:cs typeface="Arial" pitchFamily="34" charset="0"/>
              </a:defRPr>
            </a:lvl4pPr>
            <a:lvl5pPr marL="2057400" indent="-228600" eaLnBrk="0" hangingPunct="0">
              <a:defRPr sz="32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pitchFamily="34" charset="0"/>
              </a:defRPr>
            </a:lvl9pPr>
          </a:lstStyle>
          <a:p>
            <a:pPr eaLnBrk="1" hangingPunct="1">
              <a:defRPr/>
            </a:pPr>
            <a:endParaRPr lang="en-US" altLang="en-US" dirty="0">
              <a:solidFill>
                <a:srgbClr val="FFFF00"/>
              </a:solidFill>
              <a:ea typeface="+mn-ea"/>
            </a:endParaRPr>
          </a:p>
        </p:txBody>
      </p:sp>
      <p:sp>
        <p:nvSpPr>
          <p:cNvPr id="189526" name="Freeform 86"/>
          <p:cNvSpPr>
            <a:spLocks/>
          </p:cNvSpPr>
          <p:nvPr/>
        </p:nvSpPr>
        <p:spPr bwMode="auto">
          <a:xfrm>
            <a:off x="5202238" y="3924300"/>
            <a:ext cx="617537" cy="244475"/>
          </a:xfrm>
          <a:custGeom>
            <a:avLst/>
            <a:gdLst>
              <a:gd name="T0" fmla="*/ 2147483647 w 437"/>
              <a:gd name="T1" fmla="*/ 2147483647 h 154"/>
              <a:gd name="T2" fmla="*/ 2147483647 w 437"/>
              <a:gd name="T3" fmla="*/ 0 h 154"/>
              <a:gd name="T4" fmla="*/ 2147483647 w 437"/>
              <a:gd name="T5" fmla="*/ 0 h 154"/>
              <a:gd name="T6" fmla="*/ 0 w 437"/>
              <a:gd name="T7" fmla="*/ 2147483647 h 154"/>
              <a:gd name="T8" fmla="*/ 2147483647 w 437"/>
              <a:gd name="T9" fmla="*/ 2147483647 h 154"/>
              <a:gd name="T10" fmla="*/ 0 60000 65536"/>
              <a:gd name="T11" fmla="*/ 0 60000 65536"/>
              <a:gd name="T12" fmla="*/ 0 60000 65536"/>
              <a:gd name="T13" fmla="*/ 0 60000 65536"/>
              <a:gd name="T14" fmla="*/ 0 60000 65536"/>
              <a:gd name="T15" fmla="*/ 0 w 437"/>
              <a:gd name="T16" fmla="*/ 0 h 154"/>
              <a:gd name="T17" fmla="*/ 437 w 437"/>
              <a:gd name="T18" fmla="*/ 154 h 154"/>
            </a:gdLst>
            <a:ahLst/>
            <a:cxnLst>
              <a:cxn ang="T10">
                <a:pos x="T0" y="T1"/>
              </a:cxn>
              <a:cxn ang="T11">
                <a:pos x="T2" y="T3"/>
              </a:cxn>
              <a:cxn ang="T12">
                <a:pos x="T4" y="T5"/>
              </a:cxn>
              <a:cxn ang="T13">
                <a:pos x="T6" y="T7"/>
              </a:cxn>
              <a:cxn ang="T14">
                <a:pos x="T8" y="T9"/>
              </a:cxn>
            </a:cxnLst>
            <a:rect l="T15" t="T16" r="T17" b="T18"/>
            <a:pathLst>
              <a:path w="437" h="154">
                <a:moveTo>
                  <a:pt x="240" y="154"/>
                </a:moveTo>
                <a:lnTo>
                  <a:pt x="437" y="0"/>
                </a:lnTo>
                <a:lnTo>
                  <a:pt x="206" y="0"/>
                </a:lnTo>
                <a:lnTo>
                  <a:pt x="0" y="154"/>
                </a:lnTo>
                <a:lnTo>
                  <a:pt x="240" y="154"/>
                </a:lnTo>
                <a:close/>
              </a:path>
            </a:pathLst>
          </a:custGeom>
          <a:solidFill>
            <a:srgbClr val="269999"/>
          </a:solidFill>
          <a:ln w="9525" cmpd="sng">
            <a:solidFill>
              <a:srgbClr val="FFFFFF"/>
            </a:solidFill>
            <a:prstDash val="solid"/>
            <a:round/>
            <a:headEnd/>
            <a:tailEnd/>
          </a:ln>
        </p:spPr>
        <p:txBody>
          <a:bodyPr/>
          <a:lstStyle/>
          <a:p>
            <a:pPr eaLnBrk="1" hangingPunct="1">
              <a:defRPr/>
            </a:pPr>
            <a:endParaRPr lang="en-US" sz="3200" dirty="0">
              <a:solidFill>
                <a:srgbClr val="FFFF00"/>
              </a:solidFill>
              <a:latin typeface="Times New Roman"/>
              <a:ea typeface="+mn-ea"/>
            </a:endParaRPr>
          </a:p>
        </p:txBody>
      </p:sp>
      <p:sp>
        <p:nvSpPr>
          <p:cNvPr id="189527" name="Freeform 87"/>
          <p:cNvSpPr>
            <a:spLocks/>
          </p:cNvSpPr>
          <p:nvPr/>
        </p:nvSpPr>
        <p:spPr bwMode="auto">
          <a:xfrm>
            <a:off x="2747963" y="2578100"/>
            <a:ext cx="288925" cy="2325688"/>
          </a:xfrm>
          <a:custGeom>
            <a:avLst/>
            <a:gdLst>
              <a:gd name="T0" fmla="*/ 0 w 205"/>
              <a:gd name="T1" fmla="*/ 2147483647 h 1465"/>
              <a:gd name="T2" fmla="*/ 0 w 205"/>
              <a:gd name="T3" fmla="*/ 2147483647 h 1465"/>
              <a:gd name="T4" fmla="*/ 2147483647 w 205"/>
              <a:gd name="T5" fmla="*/ 0 h 1465"/>
              <a:gd name="T6" fmla="*/ 2147483647 w 205"/>
              <a:gd name="T7" fmla="*/ 2147483647 h 1465"/>
              <a:gd name="T8" fmla="*/ 0 w 205"/>
              <a:gd name="T9" fmla="*/ 2147483647 h 1465"/>
              <a:gd name="T10" fmla="*/ 0 60000 65536"/>
              <a:gd name="T11" fmla="*/ 0 60000 65536"/>
              <a:gd name="T12" fmla="*/ 0 60000 65536"/>
              <a:gd name="T13" fmla="*/ 0 60000 65536"/>
              <a:gd name="T14" fmla="*/ 0 60000 65536"/>
              <a:gd name="T15" fmla="*/ 0 w 205"/>
              <a:gd name="T16" fmla="*/ 0 h 1465"/>
              <a:gd name="T17" fmla="*/ 205 w 205"/>
              <a:gd name="T18" fmla="*/ 1465 h 1465"/>
            </a:gdLst>
            <a:ahLst/>
            <a:cxnLst>
              <a:cxn ang="T10">
                <a:pos x="T0" y="T1"/>
              </a:cxn>
              <a:cxn ang="T11">
                <a:pos x="T2" y="T3"/>
              </a:cxn>
              <a:cxn ang="T12">
                <a:pos x="T4" y="T5"/>
              </a:cxn>
              <a:cxn ang="T13">
                <a:pos x="T6" y="T7"/>
              </a:cxn>
              <a:cxn ang="T14">
                <a:pos x="T8" y="T9"/>
              </a:cxn>
            </a:cxnLst>
            <a:rect l="T15" t="T16" r="T17" b="T18"/>
            <a:pathLst>
              <a:path w="205" h="1465">
                <a:moveTo>
                  <a:pt x="0" y="1465"/>
                </a:moveTo>
                <a:lnTo>
                  <a:pt x="0" y="154"/>
                </a:lnTo>
                <a:lnTo>
                  <a:pt x="205" y="0"/>
                </a:lnTo>
                <a:lnTo>
                  <a:pt x="205" y="1311"/>
                </a:lnTo>
                <a:lnTo>
                  <a:pt x="0" y="1465"/>
                </a:lnTo>
                <a:close/>
              </a:path>
            </a:pathLst>
          </a:custGeom>
          <a:solidFill>
            <a:schemeClr val="folHlink"/>
          </a:solidFill>
          <a:ln w="9525" cmpd="sng">
            <a:solidFill>
              <a:srgbClr val="FFFFFF"/>
            </a:solidFill>
            <a:prstDash val="solid"/>
            <a:round/>
            <a:headEnd/>
            <a:tailEnd/>
          </a:ln>
        </p:spPr>
        <p:txBody>
          <a:bodyPr/>
          <a:lstStyle/>
          <a:p>
            <a:pPr eaLnBrk="1" hangingPunct="1">
              <a:defRPr/>
            </a:pPr>
            <a:endParaRPr lang="en-US" sz="3200" dirty="0">
              <a:solidFill>
                <a:srgbClr val="FFFF00"/>
              </a:solidFill>
              <a:latin typeface="Times New Roman"/>
              <a:ea typeface="+mn-ea"/>
            </a:endParaRPr>
          </a:p>
        </p:txBody>
      </p:sp>
      <p:sp>
        <p:nvSpPr>
          <p:cNvPr id="189528" name="Rectangle 88"/>
          <p:cNvSpPr>
            <a:spLocks noChangeArrowheads="1"/>
          </p:cNvSpPr>
          <p:nvPr/>
        </p:nvSpPr>
        <p:spPr bwMode="auto">
          <a:xfrm>
            <a:off x="2408238" y="2822575"/>
            <a:ext cx="339725" cy="2081213"/>
          </a:xfrm>
          <a:prstGeom prst="rect">
            <a:avLst/>
          </a:prstGeom>
          <a:solidFill>
            <a:schemeClr val="folHlink"/>
          </a:solidFill>
          <a:ln w="9525">
            <a:solidFill>
              <a:srgbClr val="FFFFFF"/>
            </a:solidFill>
            <a:miter lim="800000"/>
            <a:headEnd/>
            <a:tailEnd/>
          </a:ln>
        </p:spPr>
        <p:txBody>
          <a:bodyPr/>
          <a:lstStyle>
            <a:lvl1pPr eaLnBrk="0" hangingPunct="0">
              <a:defRPr sz="3200">
                <a:solidFill>
                  <a:schemeClr val="tx1"/>
                </a:solidFill>
                <a:latin typeface="Times New Roman" pitchFamily="18" charset="0"/>
                <a:cs typeface="Arial" pitchFamily="34" charset="0"/>
              </a:defRPr>
            </a:lvl1pPr>
            <a:lvl2pPr marL="742950" indent="-285750" eaLnBrk="0" hangingPunct="0">
              <a:defRPr sz="3200">
                <a:solidFill>
                  <a:schemeClr val="tx1"/>
                </a:solidFill>
                <a:latin typeface="Times New Roman" pitchFamily="18" charset="0"/>
                <a:cs typeface="Arial" pitchFamily="34" charset="0"/>
              </a:defRPr>
            </a:lvl2pPr>
            <a:lvl3pPr marL="1143000" indent="-228600" eaLnBrk="0" hangingPunct="0">
              <a:defRPr sz="3200">
                <a:solidFill>
                  <a:schemeClr val="tx1"/>
                </a:solidFill>
                <a:latin typeface="Times New Roman" pitchFamily="18" charset="0"/>
                <a:cs typeface="Arial" pitchFamily="34" charset="0"/>
              </a:defRPr>
            </a:lvl3pPr>
            <a:lvl4pPr marL="1600200" indent="-228600" eaLnBrk="0" hangingPunct="0">
              <a:defRPr sz="3200">
                <a:solidFill>
                  <a:schemeClr val="tx1"/>
                </a:solidFill>
                <a:latin typeface="Times New Roman" pitchFamily="18" charset="0"/>
                <a:cs typeface="Arial" pitchFamily="34" charset="0"/>
              </a:defRPr>
            </a:lvl4pPr>
            <a:lvl5pPr marL="2057400" indent="-228600" eaLnBrk="0" hangingPunct="0">
              <a:defRPr sz="32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pitchFamily="34" charset="0"/>
              </a:defRPr>
            </a:lvl9pPr>
          </a:lstStyle>
          <a:p>
            <a:pPr eaLnBrk="1" hangingPunct="1">
              <a:defRPr/>
            </a:pPr>
            <a:endParaRPr lang="en-US" altLang="en-US" dirty="0">
              <a:solidFill>
                <a:srgbClr val="FFFF00"/>
              </a:solidFill>
              <a:ea typeface="+mn-ea"/>
            </a:endParaRPr>
          </a:p>
        </p:txBody>
      </p:sp>
      <p:sp>
        <p:nvSpPr>
          <p:cNvPr id="189529" name="Freeform 89"/>
          <p:cNvSpPr>
            <a:spLocks/>
          </p:cNvSpPr>
          <p:nvPr/>
        </p:nvSpPr>
        <p:spPr bwMode="auto">
          <a:xfrm>
            <a:off x="2408238" y="2578100"/>
            <a:ext cx="628650" cy="244475"/>
          </a:xfrm>
          <a:custGeom>
            <a:avLst/>
            <a:gdLst>
              <a:gd name="T0" fmla="*/ 2147483647 w 445"/>
              <a:gd name="T1" fmla="*/ 2147483647 h 154"/>
              <a:gd name="T2" fmla="*/ 2147483647 w 445"/>
              <a:gd name="T3" fmla="*/ 0 h 154"/>
              <a:gd name="T4" fmla="*/ 2147483647 w 445"/>
              <a:gd name="T5" fmla="*/ 0 h 154"/>
              <a:gd name="T6" fmla="*/ 0 w 445"/>
              <a:gd name="T7" fmla="*/ 2147483647 h 154"/>
              <a:gd name="T8" fmla="*/ 2147483647 w 445"/>
              <a:gd name="T9" fmla="*/ 2147483647 h 154"/>
              <a:gd name="T10" fmla="*/ 0 60000 65536"/>
              <a:gd name="T11" fmla="*/ 0 60000 65536"/>
              <a:gd name="T12" fmla="*/ 0 60000 65536"/>
              <a:gd name="T13" fmla="*/ 0 60000 65536"/>
              <a:gd name="T14" fmla="*/ 0 60000 65536"/>
              <a:gd name="T15" fmla="*/ 0 w 445"/>
              <a:gd name="T16" fmla="*/ 0 h 154"/>
              <a:gd name="T17" fmla="*/ 445 w 445"/>
              <a:gd name="T18" fmla="*/ 154 h 154"/>
            </a:gdLst>
            <a:ahLst/>
            <a:cxnLst>
              <a:cxn ang="T10">
                <a:pos x="T0" y="T1"/>
              </a:cxn>
              <a:cxn ang="T11">
                <a:pos x="T2" y="T3"/>
              </a:cxn>
              <a:cxn ang="T12">
                <a:pos x="T4" y="T5"/>
              </a:cxn>
              <a:cxn ang="T13">
                <a:pos x="T6" y="T7"/>
              </a:cxn>
              <a:cxn ang="T14">
                <a:pos x="T8" y="T9"/>
              </a:cxn>
            </a:cxnLst>
            <a:rect l="T15" t="T16" r="T17" b="T18"/>
            <a:pathLst>
              <a:path w="445" h="154">
                <a:moveTo>
                  <a:pt x="240" y="154"/>
                </a:moveTo>
                <a:lnTo>
                  <a:pt x="445" y="0"/>
                </a:lnTo>
                <a:lnTo>
                  <a:pt x="205" y="0"/>
                </a:lnTo>
                <a:lnTo>
                  <a:pt x="0" y="154"/>
                </a:lnTo>
                <a:lnTo>
                  <a:pt x="240" y="154"/>
                </a:lnTo>
                <a:close/>
              </a:path>
            </a:pathLst>
          </a:custGeom>
          <a:solidFill>
            <a:schemeClr val="folHlink"/>
          </a:solidFill>
          <a:ln w="9525" cmpd="sng">
            <a:solidFill>
              <a:srgbClr val="FFFFFF"/>
            </a:solidFill>
            <a:prstDash val="solid"/>
            <a:round/>
            <a:headEnd/>
            <a:tailEnd/>
          </a:ln>
        </p:spPr>
        <p:txBody>
          <a:bodyPr/>
          <a:lstStyle/>
          <a:p>
            <a:pPr eaLnBrk="1" hangingPunct="1">
              <a:defRPr/>
            </a:pPr>
            <a:endParaRPr lang="en-US" sz="3200" dirty="0">
              <a:solidFill>
                <a:srgbClr val="FFFF00"/>
              </a:solidFill>
              <a:latin typeface="Times New Roman"/>
              <a:ea typeface="+mn-ea"/>
            </a:endParaRPr>
          </a:p>
        </p:txBody>
      </p:sp>
      <p:sp>
        <p:nvSpPr>
          <p:cNvPr id="189530" name="Freeform 90"/>
          <p:cNvSpPr>
            <a:spLocks/>
          </p:cNvSpPr>
          <p:nvPr/>
        </p:nvSpPr>
        <p:spPr bwMode="auto">
          <a:xfrm>
            <a:off x="3581400" y="3843338"/>
            <a:ext cx="290513" cy="1060450"/>
          </a:xfrm>
          <a:custGeom>
            <a:avLst/>
            <a:gdLst>
              <a:gd name="T0" fmla="*/ 0 w 206"/>
              <a:gd name="T1" fmla="*/ 2147483647 h 668"/>
              <a:gd name="T2" fmla="*/ 0 w 206"/>
              <a:gd name="T3" fmla="*/ 2147483647 h 668"/>
              <a:gd name="T4" fmla="*/ 2147483647 w 206"/>
              <a:gd name="T5" fmla="*/ 0 h 668"/>
              <a:gd name="T6" fmla="*/ 2147483647 w 206"/>
              <a:gd name="T7" fmla="*/ 2147483647 h 668"/>
              <a:gd name="T8" fmla="*/ 0 w 206"/>
              <a:gd name="T9" fmla="*/ 2147483647 h 668"/>
              <a:gd name="T10" fmla="*/ 0 60000 65536"/>
              <a:gd name="T11" fmla="*/ 0 60000 65536"/>
              <a:gd name="T12" fmla="*/ 0 60000 65536"/>
              <a:gd name="T13" fmla="*/ 0 60000 65536"/>
              <a:gd name="T14" fmla="*/ 0 60000 65536"/>
              <a:gd name="T15" fmla="*/ 0 w 206"/>
              <a:gd name="T16" fmla="*/ 0 h 668"/>
              <a:gd name="T17" fmla="*/ 206 w 206"/>
              <a:gd name="T18" fmla="*/ 668 h 668"/>
            </a:gdLst>
            <a:ahLst/>
            <a:cxnLst>
              <a:cxn ang="T10">
                <a:pos x="T0" y="T1"/>
              </a:cxn>
              <a:cxn ang="T11">
                <a:pos x="T2" y="T3"/>
              </a:cxn>
              <a:cxn ang="T12">
                <a:pos x="T4" y="T5"/>
              </a:cxn>
              <a:cxn ang="T13">
                <a:pos x="T6" y="T7"/>
              </a:cxn>
              <a:cxn ang="T14">
                <a:pos x="T8" y="T9"/>
              </a:cxn>
            </a:cxnLst>
            <a:rect l="T15" t="T16" r="T17" b="T18"/>
            <a:pathLst>
              <a:path w="206" h="668">
                <a:moveTo>
                  <a:pt x="0" y="668"/>
                </a:moveTo>
                <a:lnTo>
                  <a:pt x="0" y="154"/>
                </a:lnTo>
                <a:lnTo>
                  <a:pt x="206" y="0"/>
                </a:lnTo>
                <a:lnTo>
                  <a:pt x="206" y="514"/>
                </a:lnTo>
                <a:lnTo>
                  <a:pt x="0" y="668"/>
                </a:lnTo>
                <a:close/>
              </a:path>
            </a:pathLst>
          </a:custGeom>
          <a:solidFill>
            <a:schemeClr val="folHlink"/>
          </a:solidFill>
          <a:ln w="9525" cmpd="sng">
            <a:solidFill>
              <a:srgbClr val="FFFFFF"/>
            </a:solidFill>
            <a:prstDash val="solid"/>
            <a:round/>
            <a:headEnd/>
            <a:tailEnd/>
          </a:ln>
        </p:spPr>
        <p:txBody>
          <a:bodyPr/>
          <a:lstStyle/>
          <a:p>
            <a:pPr eaLnBrk="1" hangingPunct="1">
              <a:defRPr/>
            </a:pPr>
            <a:endParaRPr lang="en-US" sz="3200" dirty="0">
              <a:solidFill>
                <a:srgbClr val="FFFF00"/>
              </a:solidFill>
              <a:latin typeface="Times New Roman"/>
              <a:ea typeface="+mn-ea"/>
            </a:endParaRPr>
          </a:p>
        </p:txBody>
      </p:sp>
      <p:sp>
        <p:nvSpPr>
          <p:cNvPr id="189531" name="Rectangle 91"/>
          <p:cNvSpPr>
            <a:spLocks noChangeArrowheads="1"/>
          </p:cNvSpPr>
          <p:nvPr/>
        </p:nvSpPr>
        <p:spPr bwMode="auto">
          <a:xfrm>
            <a:off x="3243263" y="4087813"/>
            <a:ext cx="338137" cy="815975"/>
          </a:xfrm>
          <a:prstGeom prst="rect">
            <a:avLst/>
          </a:prstGeom>
          <a:solidFill>
            <a:schemeClr val="folHlink"/>
          </a:solidFill>
          <a:ln w="9525">
            <a:solidFill>
              <a:srgbClr val="FFFFFF"/>
            </a:solidFill>
            <a:miter lim="800000"/>
            <a:headEnd/>
            <a:tailEnd/>
          </a:ln>
        </p:spPr>
        <p:txBody>
          <a:bodyPr/>
          <a:lstStyle>
            <a:lvl1pPr eaLnBrk="0" hangingPunct="0">
              <a:defRPr sz="3200">
                <a:solidFill>
                  <a:schemeClr val="tx1"/>
                </a:solidFill>
                <a:latin typeface="Times New Roman" pitchFamily="18" charset="0"/>
                <a:cs typeface="Arial" pitchFamily="34" charset="0"/>
              </a:defRPr>
            </a:lvl1pPr>
            <a:lvl2pPr marL="742950" indent="-285750" eaLnBrk="0" hangingPunct="0">
              <a:defRPr sz="3200">
                <a:solidFill>
                  <a:schemeClr val="tx1"/>
                </a:solidFill>
                <a:latin typeface="Times New Roman" pitchFamily="18" charset="0"/>
                <a:cs typeface="Arial" pitchFamily="34" charset="0"/>
              </a:defRPr>
            </a:lvl2pPr>
            <a:lvl3pPr marL="1143000" indent="-228600" eaLnBrk="0" hangingPunct="0">
              <a:defRPr sz="3200">
                <a:solidFill>
                  <a:schemeClr val="tx1"/>
                </a:solidFill>
                <a:latin typeface="Times New Roman" pitchFamily="18" charset="0"/>
                <a:cs typeface="Arial" pitchFamily="34" charset="0"/>
              </a:defRPr>
            </a:lvl3pPr>
            <a:lvl4pPr marL="1600200" indent="-228600" eaLnBrk="0" hangingPunct="0">
              <a:defRPr sz="3200">
                <a:solidFill>
                  <a:schemeClr val="tx1"/>
                </a:solidFill>
                <a:latin typeface="Times New Roman" pitchFamily="18" charset="0"/>
                <a:cs typeface="Arial" pitchFamily="34" charset="0"/>
              </a:defRPr>
            </a:lvl4pPr>
            <a:lvl5pPr marL="2057400" indent="-228600" eaLnBrk="0" hangingPunct="0">
              <a:defRPr sz="32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pitchFamily="34" charset="0"/>
              </a:defRPr>
            </a:lvl9pPr>
          </a:lstStyle>
          <a:p>
            <a:pPr eaLnBrk="1" hangingPunct="1">
              <a:defRPr/>
            </a:pPr>
            <a:endParaRPr lang="en-US" altLang="en-US" dirty="0">
              <a:solidFill>
                <a:srgbClr val="FFFF00"/>
              </a:solidFill>
              <a:ea typeface="+mn-ea"/>
            </a:endParaRPr>
          </a:p>
        </p:txBody>
      </p:sp>
      <p:sp>
        <p:nvSpPr>
          <p:cNvPr id="189532" name="Freeform 92"/>
          <p:cNvSpPr>
            <a:spLocks/>
          </p:cNvSpPr>
          <p:nvPr/>
        </p:nvSpPr>
        <p:spPr bwMode="auto">
          <a:xfrm>
            <a:off x="3243263" y="3843338"/>
            <a:ext cx="628650" cy="244475"/>
          </a:xfrm>
          <a:custGeom>
            <a:avLst/>
            <a:gdLst>
              <a:gd name="T0" fmla="*/ 2147483647 w 446"/>
              <a:gd name="T1" fmla="*/ 2147483647 h 154"/>
              <a:gd name="T2" fmla="*/ 2147483647 w 446"/>
              <a:gd name="T3" fmla="*/ 0 h 154"/>
              <a:gd name="T4" fmla="*/ 2147483647 w 446"/>
              <a:gd name="T5" fmla="*/ 0 h 154"/>
              <a:gd name="T6" fmla="*/ 0 w 446"/>
              <a:gd name="T7" fmla="*/ 2147483647 h 154"/>
              <a:gd name="T8" fmla="*/ 2147483647 w 446"/>
              <a:gd name="T9" fmla="*/ 2147483647 h 154"/>
              <a:gd name="T10" fmla="*/ 0 60000 65536"/>
              <a:gd name="T11" fmla="*/ 0 60000 65536"/>
              <a:gd name="T12" fmla="*/ 0 60000 65536"/>
              <a:gd name="T13" fmla="*/ 0 60000 65536"/>
              <a:gd name="T14" fmla="*/ 0 60000 65536"/>
              <a:gd name="T15" fmla="*/ 0 w 446"/>
              <a:gd name="T16" fmla="*/ 0 h 154"/>
              <a:gd name="T17" fmla="*/ 446 w 446"/>
              <a:gd name="T18" fmla="*/ 154 h 154"/>
            </a:gdLst>
            <a:ahLst/>
            <a:cxnLst>
              <a:cxn ang="T10">
                <a:pos x="T0" y="T1"/>
              </a:cxn>
              <a:cxn ang="T11">
                <a:pos x="T2" y="T3"/>
              </a:cxn>
              <a:cxn ang="T12">
                <a:pos x="T4" y="T5"/>
              </a:cxn>
              <a:cxn ang="T13">
                <a:pos x="T6" y="T7"/>
              </a:cxn>
              <a:cxn ang="T14">
                <a:pos x="T8" y="T9"/>
              </a:cxn>
            </a:cxnLst>
            <a:rect l="T15" t="T16" r="T17" b="T18"/>
            <a:pathLst>
              <a:path w="446" h="154">
                <a:moveTo>
                  <a:pt x="240" y="154"/>
                </a:moveTo>
                <a:lnTo>
                  <a:pt x="446" y="0"/>
                </a:lnTo>
                <a:lnTo>
                  <a:pt x="206" y="0"/>
                </a:lnTo>
                <a:lnTo>
                  <a:pt x="0" y="154"/>
                </a:lnTo>
                <a:lnTo>
                  <a:pt x="240" y="154"/>
                </a:lnTo>
                <a:close/>
              </a:path>
            </a:pathLst>
          </a:custGeom>
          <a:solidFill>
            <a:schemeClr val="folHlink"/>
          </a:solidFill>
          <a:ln w="9525" cmpd="sng">
            <a:solidFill>
              <a:srgbClr val="FFFFFF"/>
            </a:solidFill>
            <a:prstDash val="solid"/>
            <a:round/>
            <a:headEnd/>
            <a:tailEnd/>
          </a:ln>
        </p:spPr>
        <p:txBody>
          <a:bodyPr/>
          <a:lstStyle/>
          <a:p>
            <a:pPr eaLnBrk="1" hangingPunct="1">
              <a:defRPr/>
            </a:pPr>
            <a:endParaRPr lang="en-US" sz="3200" dirty="0">
              <a:solidFill>
                <a:srgbClr val="FFFF00"/>
              </a:solidFill>
              <a:latin typeface="Times New Roman"/>
              <a:ea typeface="+mn-ea"/>
            </a:endParaRPr>
          </a:p>
        </p:txBody>
      </p:sp>
      <p:sp>
        <p:nvSpPr>
          <p:cNvPr id="189533" name="Freeform 93"/>
          <p:cNvSpPr>
            <a:spLocks/>
          </p:cNvSpPr>
          <p:nvPr/>
        </p:nvSpPr>
        <p:spPr bwMode="auto">
          <a:xfrm>
            <a:off x="4416425" y="3924300"/>
            <a:ext cx="288925" cy="979488"/>
          </a:xfrm>
          <a:custGeom>
            <a:avLst/>
            <a:gdLst>
              <a:gd name="T0" fmla="*/ 0 w 205"/>
              <a:gd name="T1" fmla="*/ 2147483647 h 617"/>
              <a:gd name="T2" fmla="*/ 0 w 205"/>
              <a:gd name="T3" fmla="*/ 2147483647 h 617"/>
              <a:gd name="T4" fmla="*/ 2147483647 w 205"/>
              <a:gd name="T5" fmla="*/ 0 h 617"/>
              <a:gd name="T6" fmla="*/ 2147483647 w 205"/>
              <a:gd name="T7" fmla="*/ 2147483647 h 617"/>
              <a:gd name="T8" fmla="*/ 0 w 205"/>
              <a:gd name="T9" fmla="*/ 2147483647 h 617"/>
              <a:gd name="T10" fmla="*/ 0 60000 65536"/>
              <a:gd name="T11" fmla="*/ 0 60000 65536"/>
              <a:gd name="T12" fmla="*/ 0 60000 65536"/>
              <a:gd name="T13" fmla="*/ 0 60000 65536"/>
              <a:gd name="T14" fmla="*/ 0 60000 65536"/>
              <a:gd name="T15" fmla="*/ 0 w 205"/>
              <a:gd name="T16" fmla="*/ 0 h 617"/>
              <a:gd name="T17" fmla="*/ 205 w 205"/>
              <a:gd name="T18" fmla="*/ 617 h 617"/>
            </a:gdLst>
            <a:ahLst/>
            <a:cxnLst>
              <a:cxn ang="T10">
                <a:pos x="T0" y="T1"/>
              </a:cxn>
              <a:cxn ang="T11">
                <a:pos x="T2" y="T3"/>
              </a:cxn>
              <a:cxn ang="T12">
                <a:pos x="T4" y="T5"/>
              </a:cxn>
              <a:cxn ang="T13">
                <a:pos x="T6" y="T7"/>
              </a:cxn>
              <a:cxn ang="T14">
                <a:pos x="T8" y="T9"/>
              </a:cxn>
            </a:cxnLst>
            <a:rect l="T15" t="T16" r="T17" b="T18"/>
            <a:pathLst>
              <a:path w="205" h="617">
                <a:moveTo>
                  <a:pt x="0" y="617"/>
                </a:moveTo>
                <a:lnTo>
                  <a:pt x="0" y="154"/>
                </a:lnTo>
                <a:lnTo>
                  <a:pt x="205" y="0"/>
                </a:lnTo>
                <a:lnTo>
                  <a:pt x="205" y="463"/>
                </a:lnTo>
                <a:lnTo>
                  <a:pt x="0" y="617"/>
                </a:lnTo>
                <a:close/>
              </a:path>
            </a:pathLst>
          </a:custGeom>
          <a:solidFill>
            <a:schemeClr val="folHlink"/>
          </a:solidFill>
          <a:ln w="9525" cmpd="sng">
            <a:solidFill>
              <a:srgbClr val="FFFFFF"/>
            </a:solidFill>
            <a:prstDash val="solid"/>
            <a:round/>
            <a:headEnd/>
            <a:tailEnd/>
          </a:ln>
        </p:spPr>
        <p:txBody>
          <a:bodyPr/>
          <a:lstStyle/>
          <a:p>
            <a:pPr eaLnBrk="1" hangingPunct="1">
              <a:defRPr/>
            </a:pPr>
            <a:endParaRPr lang="en-US" sz="3200" dirty="0">
              <a:solidFill>
                <a:srgbClr val="FFFF00"/>
              </a:solidFill>
              <a:latin typeface="Times New Roman"/>
              <a:ea typeface="+mn-ea"/>
            </a:endParaRPr>
          </a:p>
        </p:txBody>
      </p:sp>
      <p:sp>
        <p:nvSpPr>
          <p:cNvPr id="189534" name="Rectangle 94"/>
          <p:cNvSpPr>
            <a:spLocks noChangeArrowheads="1"/>
          </p:cNvSpPr>
          <p:nvPr/>
        </p:nvSpPr>
        <p:spPr bwMode="auto">
          <a:xfrm>
            <a:off x="4078288" y="4168775"/>
            <a:ext cx="338137" cy="735013"/>
          </a:xfrm>
          <a:prstGeom prst="rect">
            <a:avLst/>
          </a:prstGeom>
          <a:solidFill>
            <a:schemeClr val="folHlink"/>
          </a:solidFill>
          <a:ln w="9525">
            <a:solidFill>
              <a:srgbClr val="FFFFFF"/>
            </a:solidFill>
            <a:miter lim="800000"/>
            <a:headEnd/>
            <a:tailEnd/>
          </a:ln>
        </p:spPr>
        <p:txBody>
          <a:bodyPr/>
          <a:lstStyle>
            <a:lvl1pPr eaLnBrk="0" hangingPunct="0">
              <a:defRPr sz="3200">
                <a:solidFill>
                  <a:schemeClr val="tx1"/>
                </a:solidFill>
                <a:latin typeface="Times New Roman" pitchFamily="18" charset="0"/>
                <a:cs typeface="Arial" pitchFamily="34" charset="0"/>
              </a:defRPr>
            </a:lvl1pPr>
            <a:lvl2pPr marL="742950" indent="-285750" eaLnBrk="0" hangingPunct="0">
              <a:defRPr sz="3200">
                <a:solidFill>
                  <a:schemeClr val="tx1"/>
                </a:solidFill>
                <a:latin typeface="Times New Roman" pitchFamily="18" charset="0"/>
                <a:cs typeface="Arial" pitchFamily="34" charset="0"/>
              </a:defRPr>
            </a:lvl2pPr>
            <a:lvl3pPr marL="1143000" indent="-228600" eaLnBrk="0" hangingPunct="0">
              <a:defRPr sz="3200">
                <a:solidFill>
                  <a:schemeClr val="tx1"/>
                </a:solidFill>
                <a:latin typeface="Times New Roman" pitchFamily="18" charset="0"/>
                <a:cs typeface="Arial" pitchFamily="34" charset="0"/>
              </a:defRPr>
            </a:lvl3pPr>
            <a:lvl4pPr marL="1600200" indent="-228600" eaLnBrk="0" hangingPunct="0">
              <a:defRPr sz="3200">
                <a:solidFill>
                  <a:schemeClr val="tx1"/>
                </a:solidFill>
                <a:latin typeface="Times New Roman" pitchFamily="18" charset="0"/>
                <a:cs typeface="Arial" pitchFamily="34" charset="0"/>
              </a:defRPr>
            </a:lvl4pPr>
            <a:lvl5pPr marL="2057400" indent="-228600" eaLnBrk="0" hangingPunct="0">
              <a:defRPr sz="32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pitchFamily="34" charset="0"/>
              </a:defRPr>
            </a:lvl9pPr>
          </a:lstStyle>
          <a:p>
            <a:pPr eaLnBrk="1" hangingPunct="1">
              <a:defRPr/>
            </a:pPr>
            <a:endParaRPr lang="en-US" altLang="en-US" dirty="0">
              <a:solidFill>
                <a:srgbClr val="FFFF00"/>
              </a:solidFill>
              <a:ea typeface="+mn-ea"/>
            </a:endParaRPr>
          </a:p>
        </p:txBody>
      </p:sp>
      <p:sp>
        <p:nvSpPr>
          <p:cNvPr id="189535" name="Freeform 95"/>
          <p:cNvSpPr>
            <a:spLocks/>
          </p:cNvSpPr>
          <p:nvPr/>
        </p:nvSpPr>
        <p:spPr bwMode="auto">
          <a:xfrm>
            <a:off x="4078288" y="3924300"/>
            <a:ext cx="627062" cy="266700"/>
          </a:xfrm>
          <a:custGeom>
            <a:avLst/>
            <a:gdLst>
              <a:gd name="T0" fmla="*/ 2147483647 w 445"/>
              <a:gd name="T1" fmla="*/ 2147483647 h 154"/>
              <a:gd name="T2" fmla="*/ 2147483647 w 445"/>
              <a:gd name="T3" fmla="*/ 0 h 154"/>
              <a:gd name="T4" fmla="*/ 2147483647 w 445"/>
              <a:gd name="T5" fmla="*/ 0 h 154"/>
              <a:gd name="T6" fmla="*/ 0 w 445"/>
              <a:gd name="T7" fmla="*/ 2147483647 h 154"/>
              <a:gd name="T8" fmla="*/ 2147483647 w 445"/>
              <a:gd name="T9" fmla="*/ 2147483647 h 154"/>
              <a:gd name="T10" fmla="*/ 0 60000 65536"/>
              <a:gd name="T11" fmla="*/ 0 60000 65536"/>
              <a:gd name="T12" fmla="*/ 0 60000 65536"/>
              <a:gd name="T13" fmla="*/ 0 60000 65536"/>
              <a:gd name="T14" fmla="*/ 0 60000 65536"/>
              <a:gd name="T15" fmla="*/ 0 w 445"/>
              <a:gd name="T16" fmla="*/ 0 h 154"/>
              <a:gd name="T17" fmla="*/ 445 w 445"/>
              <a:gd name="T18" fmla="*/ 154 h 154"/>
            </a:gdLst>
            <a:ahLst/>
            <a:cxnLst>
              <a:cxn ang="T10">
                <a:pos x="T0" y="T1"/>
              </a:cxn>
              <a:cxn ang="T11">
                <a:pos x="T2" y="T3"/>
              </a:cxn>
              <a:cxn ang="T12">
                <a:pos x="T4" y="T5"/>
              </a:cxn>
              <a:cxn ang="T13">
                <a:pos x="T6" y="T7"/>
              </a:cxn>
              <a:cxn ang="T14">
                <a:pos x="T8" y="T9"/>
              </a:cxn>
            </a:cxnLst>
            <a:rect l="T15" t="T16" r="T17" b="T18"/>
            <a:pathLst>
              <a:path w="445" h="154">
                <a:moveTo>
                  <a:pt x="240" y="154"/>
                </a:moveTo>
                <a:lnTo>
                  <a:pt x="445" y="0"/>
                </a:lnTo>
                <a:lnTo>
                  <a:pt x="205" y="0"/>
                </a:lnTo>
                <a:lnTo>
                  <a:pt x="0" y="154"/>
                </a:lnTo>
                <a:lnTo>
                  <a:pt x="240" y="154"/>
                </a:lnTo>
                <a:close/>
              </a:path>
            </a:pathLst>
          </a:custGeom>
          <a:solidFill>
            <a:schemeClr val="folHlink"/>
          </a:solidFill>
          <a:ln w="9525" cmpd="sng">
            <a:solidFill>
              <a:srgbClr val="FFFFFF"/>
            </a:solidFill>
            <a:prstDash val="solid"/>
            <a:round/>
            <a:headEnd/>
            <a:tailEnd/>
          </a:ln>
        </p:spPr>
        <p:txBody>
          <a:bodyPr/>
          <a:lstStyle/>
          <a:p>
            <a:pPr eaLnBrk="1" hangingPunct="1">
              <a:defRPr/>
            </a:pPr>
            <a:endParaRPr lang="en-US" sz="3200" dirty="0">
              <a:solidFill>
                <a:srgbClr val="FFFF00"/>
              </a:solidFill>
              <a:latin typeface="Times New Roman"/>
              <a:ea typeface="+mn-ea"/>
            </a:endParaRPr>
          </a:p>
        </p:txBody>
      </p:sp>
      <p:sp>
        <p:nvSpPr>
          <p:cNvPr id="189536" name="Freeform 96"/>
          <p:cNvSpPr>
            <a:spLocks/>
          </p:cNvSpPr>
          <p:nvPr/>
        </p:nvSpPr>
        <p:spPr bwMode="auto">
          <a:xfrm>
            <a:off x="5251450" y="3992563"/>
            <a:ext cx="290513" cy="911225"/>
          </a:xfrm>
          <a:custGeom>
            <a:avLst/>
            <a:gdLst>
              <a:gd name="T0" fmla="*/ 0 w 206"/>
              <a:gd name="T1" fmla="*/ 2147483647 h 574"/>
              <a:gd name="T2" fmla="*/ 0 w 206"/>
              <a:gd name="T3" fmla="*/ 2147483647 h 574"/>
              <a:gd name="T4" fmla="*/ 2147483647 w 206"/>
              <a:gd name="T5" fmla="*/ 0 h 574"/>
              <a:gd name="T6" fmla="*/ 2147483647 w 206"/>
              <a:gd name="T7" fmla="*/ 2147483647 h 574"/>
              <a:gd name="T8" fmla="*/ 0 w 206"/>
              <a:gd name="T9" fmla="*/ 2147483647 h 574"/>
              <a:gd name="T10" fmla="*/ 0 60000 65536"/>
              <a:gd name="T11" fmla="*/ 0 60000 65536"/>
              <a:gd name="T12" fmla="*/ 0 60000 65536"/>
              <a:gd name="T13" fmla="*/ 0 60000 65536"/>
              <a:gd name="T14" fmla="*/ 0 60000 65536"/>
              <a:gd name="T15" fmla="*/ 0 w 206"/>
              <a:gd name="T16" fmla="*/ 0 h 574"/>
              <a:gd name="T17" fmla="*/ 206 w 206"/>
              <a:gd name="T18" fmla="*/ 574 h 574"/>
            </a:gdLst>
            <a:ahLst/>
            <a:cxnLst>
              <a:cxn ang="T10">
                <a:pos x="T0" y="T1"/>
              </a:cxn>
              <a:cxn ang="T11">
                <a:pos x="T2" y="T3"/>
              </a:cxn>
              <a:cxn ang="T12">
                <a:pos x="T4" y="T5"/>
              </a:cxn>
              <a:cxn ang="T13">
                <a:pos x="T6" y="T7"/>
              </a:cxn>
              <a:cxn ang="T14">
                <a:pos x="T8" y="T9"/>
              </a:cxn>
            </a:cxnLst>
            <a:rect l="T15" t="T16" r="T17" b="T18"/>
            <a:pathLst>
              <a:path w="206" h="574">
                <a:moveTo>
                  <a:pt x="0" y="574"/>
                </a:moveTo>
                <a:lnTo>
                  <a:pt x="0" y="154"/>
                </a:lnTo>
                <a:lnTo>
                  <a:pt x="206" y="0"/>
                </a:lnTo>
                <a:lnTo>
                  <a:pt x="206" y="420"/>
                </a:lnTo>
                <a:lnTo>
                  <a:pt x="0" y="574"/>
                </a:lnTo>
                <a:close/>
              </a:path>
            </a:pathLst>
          </a:custGeom>
          <a:solidFill>
            <a:schemeClr val="folHlink"/>
          </a:solidFill>
          <a:ln w="9525" cmpd="sng">
            <a:solidFill>
              <a:srgbClr val="FFFFFF"/>
            </a:solidFill>
            <a:prstDash val="solid"/>
            <a:round/>
            <a:headEnd/>
            <a:tailEnd/>
          </a:ln>
        </p:spPr>
        <p:txBody>
          <a:bodyPr/>
          <a:lstStyle/>
          <a:p>
            <a:pPr eaLnBrk="1" hangingPunct="1">
              <a:defRPr/>
            </a:pPr>
            <a:endParaRPr lang="en-US" sz="3200" dirty="0">
              <a:solidFill>
                <a:srgbClr val="FFFF00"/>
              </a:solidFill>
              <a:latin typeface="Times New Roman"/>
              <a:ea typeface="+mn-ea"/>
            </a:endParaRPr>
          </a:p>
        </p:txBody>
      </p:sp>
      <p:sp>
        <p:nvSpPr>
          <p:cNvPr id="189537" name="Rectangle 97"/>
          <p:cNvSpPr>
            <a:spLocks noChangeArrowheads="1"/>
          </p:cNvSpPr>
          <p:nvPr/>
        </p:nvSpPr>
        <p:spPr bwMode="auto">
          <a:xfrm>
            <a:off x="4924425" y="4237038"/>
            <a:ext cx="327025" cy="666750"/>
          </a:xfrm>
          <a:prstGeom prst="rect">
            <a:avLst/>
          </a:prstGeom>
          <a:solidFill>
            <a:schemeClr val="folHlink"/>
          </a:solidFill>
          <a:ln w="9525">
            <a:solidFill>
              <a:srgbClr val="FFFFFF"/>
            </a:solidFill>
            <a:miter lim="800000"/>
            <a:headEnd/>
            <a:tailEnd/>
          </a:ln>
        </p:spPr>
        <p:txBody>
          <a:bodyPr/>
          <a:lstStyle>
            <a:lvl1pPr eaLnBrk="0" hangingPunct="0">
              <a:defRPr sz="3200">
                <a:solidFill>
                  <a:schemeClr val="tx1"/>
                </a:solidFill>
                <a:latin typeface="Times New Roman" pitchFamily="18" charset="0"/>
                <a:cs typeface="Arial" pitchFamily="34" charset="0"/>
              </a:defRPr>
            </a:lvl1pPr>
            <a:lvl2pPr marL="742950" indent="-285750" eaLnBrk="0" hangingPunct="0">
              <a:defRPr sz="3200">
                <a:solidFill>
                  <a:schemeClr val="tx1"/>
                </a:solidFill>
                <a:latin typeface="Times New Roman" pitchFamily="18" charset="0"/>
                <a:cs typeface="Arial" pitchFamily="34" charset="0"/>
              </a:defRPr>
            </a:lvl2pPr>
            <a:lvl3pPr marL="1143000" indent="-228600" eaLnBrk="0" hangingPunct="0">
              <a:defRPr sz="3200">
                <a:solidFill>
                  <a:schemeClr val="tx1"/>
                </a:solidFill>
                <a:latin typeface="Times New Roman" pitchFamily="18" charset="0"/>
                <a:cs typeface="Arial" pitchFamily="34" charset="0"/>
              </a:defRPr>
            </a:lvl3pPr>
            <a:lvl4pPr marL="1600200" indent="-228600" eaLnBrk="0" hangingPunct="0">
              <a:defRPr sz="3200">
                <a:solidFill>
                  <a:schemeClr val="tx1"/>
                </a:solidFill>
                <a:latin typeface="Times New Roman" pitchFamily="18" charset="0"/>
                <a:cs typeface="Arial" pitchFamily="34" charset="0"/>
              </a:defRPr>
            </a:lvl4pPr>
            <a:lvl5pPr marL="2057400" indent="-228600" eaLnBrk="0" hangingPunct="0">
              <a:defRPr sz="32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pitchFamily="34" charset="0"/>
              </a:defRPr>
            </a:lvl9pPr>
          </a:lstStyle>
          <a:p>
            <a:pPr eaLnBrk="1" hangingPunct="1">
              <a:defRPr/>
            </a:pPr>
            <a:endParaRPr lang="en-US" altLang="en-US" dirty="0">
              <a:solidFill>
                <a:srgbClr val="FFFF00"/>
              </a:solidFill>
              <a:ea typeface="+mn-ea"/>
            </a:endParaRPr>
          </a:p>
        </p:txBody>
      </p:sp>
      <p:sp>
        <p:nvSpPr>
          <p:cNvPr id="189538" name="Freeform 98"/>
          <p:cNvSpPr>
            <a:spLocks/>
          </p:cNvSpPr>
          <p:nvPr/>
        </p:nvSpPr>
        <p:spPr bwMode="auto">
          <a:xfrm>
            <a:off x="4924425" y="3992563"/>
            <a:ext cx="617538" cy="244475"/>
          </a:xfrm>
          <a:custGeom>
            <a:avLst/>
            <a:gdLst>
              <a:gd name="T0" fmla="*/ 2147483647 w 437"/>
              <a:gd name="T1" fmla="*/ 2147483647 h 154"/>
              <a:gd name="T2" fmla="*/ 2147483647 w 437"/>
              <a:gd name="T3" fmla="*/ 0 h 154"/>
              <a:gd name="T4" fmla="*/ 2147483647 w 437"/>
              <a:gd name="T5" fmla="*/ 0 h 154"/>
              <a:gd name="T6" fmla="*/ 0 w 437"/>
              <a:gd name="T7" fmla="*/ 2147483647 h 154"/>
              <a:gd name="T8" fmla="*/ 2147483647 w 437"/>
              <a:gd name="T9" fmla="*/ 2147483647 h 154"/>
              <a:gd name="T10" fmla="*/ 0 60000 65536"/>
              <a:gd name="T11" fmla="*/ 0 60000 65536"/>
              <a:gd name="T12" fmla="*/ 0 60000 65536"/>
              <a:gd name="T13" fmla="*/ 0 60000 65536"/>
              <a:gd name="T14" fmla="*/ 0 60000 65536"/>
              <a:gd name="T15" fmla="*/ 0 w 437"/>
              <a:gd name="T16" fmla="*/ 0 h 154"/>
              <a:gd name="T17" fmla="*/ 437 w 437"/>
              <a:gd name="T18" fmla="*/ 154 h 154"/>
            </a:gdLst>
            <a:ahLst/>
            <a:cxnLst>
              <a:cxn ang="T10">
                <a:pos x="T0" y="T1"/>
              </a:cxn>
              <a:cxn ang="T11">
                <a:pos x="T2" y="T3"/>
              </a:cxn>
              <a:cxn ang="T12">
                <a:pos x="T4" y="T5"/>
              </a:cxn>
              <a:cxn ang="T13">
                <a:pos x="T6" y="T7"/>
              </a:cxn>
              <a:cxn ang="T14">
                <a:pos x="T8" y="T9"/>
              </a:cxn>
            </a:cxnLst>
            <a:rect l="T15" t="T16" r="T17" b="T18"/>
            <a:pathLst>
              <a:path w="437" h="154">
                <a:moveTo>
                  <a:pt x="231" y="154"/>
                </a:moveTo>
                <a:lnTo>
                  <a:pt x="437" y="0"/>
                </a:lnTo>
                <a:lnTo>
                  <a:pt x="197" y="0"/>
                </a:lnTo>
                <a:lnTo>
                  <a:pt x="0" y="154"/>
                </a:lnTo>
                <a:lnTo>
                  <a:pt x="231" y="154"/>
                </a:lnTo>
                <a:close/>
              </a:path>
            </a:pathLst>
          </a:custGeom>
          <a:solidFill>
            <a:schemeClr val="folHlink"/>
          </a:solidFill>
          <a:ln w="9525" cmpd="sng">
            <a:solidFill>
              <a:srgbClr val="FFFFFF"/>
            </a:solidFill>
            <a:prstDash val="solid"/>
            <a:round/>
            <a:headEnd/>
            <a:tailEnd/>
          </a:ln>
        </p:spPr>
        <p:txBody>
          <a:bodyPr/>
          <a:lstStyle/>
          <a:p>
            <a:pPr eaLnBrk="1" hangingPunct="1">
              <a:defRPr/>
            </a:pPr>
            <a:endParaRPr lang="en-US" sz="3200" dirty="0">
              <a:solidFill>
                <a:srgbClr val="FFFF00"/>
              </a:solidFill>
              <a:latin typeface="Times New Roman"/>
              <a:ea typeface="+mn-ea"/>
            </a:endParaRPr>
          </a:p>
        </p:txBody>
      </p:sp>
      <p:sp>
        <p:nvSpPr>
          <p:cNvPr id="189539" name="Line 99"/>
          <p:cNvSpPr>
            <a:spLocks noChangeShapeType="1"/>
          </p:cNvSpPr>
          <p:nvPr/>
        </p:nvSpPr>
        <p:spPr bwMode="auto">
          <a:xfrm flipH="1">
            <a:off x="2106613" y="2455863"/>
            <a:ext cx="58737" cy="1587"/>
          </a:xfrm>
          <a:prstGeom prst="line">
            <a:avLst/>
          </a:prstGeom>
          <a:noFill/>
          <a:ln w="14288">
            <a:solidFill>
              <a:srgbClr val="FFFFFF"/>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00"/>
              </a:solidFill>
              <a:latin typeface="Times New Roman"/>
              <a:ea typeface="+mn-ea"/>
            </a:endParaRPr>
          </a:p>
        </p:txBody>
      </p:sp>
      <p:sp>
        <p:nvSpPr>
          <p:cNvPr id="189540" name="Line 100"/>
          <p:cNvSpPr>
            <a:spLocks noChangeShapeType="1"/>
          </p:cNvSpPr>
          <p:nvPr/>
        </p:nvSpPr>
        <p:spPr bwMode="auto">
          <a:xfrm>
            <a:off x="2165350" y="4903788"/>
            <a:ext cx="3340100" cy="1587"/>
          </a:xfrm>
          <a:prstGeom prst="line">
            <a:avLst/>
          </a:prstGeom>
          <a:noFill/>
          <a:ln w="14288">
            <a:solidFill>
              <a:srgbClr val="FFFFFF"/>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00"/>
              </a:solidFill>
              <a:latin typeface="Times New Roman"/>
              <a:ea typeface="+mn-ea"/>
            </a:endParaRPr>
          </a:p>
        </p:txBody>
      </p:sp>
      <p:sp>
        <p:nvSpPr>
          <p:cNvPr id="189541" name="Line 101"/>
          <p:cNvSpPr>
            <a:spLocks noChangeShapeType="1"/>
          </p:cNvSpPr>
          <p:nvPr/>
        </p:nvSpPr>
        <p:spPr bwMode="auto">
          <a:xfrm>
            <a:off x="3001963" y="4903788"/>
            <a:ext cx="1587" cy="53975"/>
          </a:xfrm>
          <a:prstGeom prst="line">
            <a:avLst/>
          </a:prstGeom>
          <a:noFill/>
          <a:ln w="14288">
            <a:solidFill>
              <a:srgbClr val="FFFFFF"/>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00"/>
              </a:solidFill>
              <a:latin typeface="Times New Roman"/>
              <a:ea typeface="+mn-ea"/>
            </a:endParaRPr>
          </a:p>
        </p:txBody>
      </p:sp>
      <p:sp>
        <p:nvSpPr>
          <p:cNvPr id="189542" name="Line 102"/>
          <p:cNvSpPr>
            <a:spLocks noChangeShapeType="1"/>
          </p:cNvSpPr>
          <p:nvPr/>
        </p:nvSpPr>
        <p:spPr bwMode="auto">
          <a:xfrm>
            <a:off x="3835400" y="4903788"/>
            <a:ext cx="1588" cy="53975"/>
          </a:xfrm>
          <a:prstGeom prst="line">
            <a:avLst/>
          </a:prstGeom>
          <a:noFill/>
          <a:ln w="14288">
            <a:solidFill>
              <a:srgbClr val="FFFFFF"/>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00"/>
              </a:solidFill>
              <a:latin typeface="Times New Roman"/>
              <a:ea typeface="+mn-ea"/>
            </a:endParaRPr>
          </a:p>
        </p:txBody>
      </p:sp>
      <p:sp>
        <p:nvSpPr>
          <p:cNvPr id="189543" name="Line 103"/>
          <p:cNvSpPr>
            <a:spLocks noChangeShapeType="1"/>
          </p:cNvSpPr>
          <p:nvPr/>
        </p:nvSpPr>
        <p:spPr bwMode="auto">
          <a:xfrm>
            <a:off x="4670425" y="4903788"/>
            <a:ext cx="1588" cy="53975"/>
          </a:xfrm>
          <a:prstGeom prst="line">
            <a:avLst/>
          </a:prstGeom>
          <a:noFill/>
          <a:ln w="14288">
            <a:solidFill>
              <a:srgbClr val="FFFFFF"/>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00"/>
              </a:solidFill>
              <a:latin typeface="Times New Roman"/>
              <a:ea typeface="+mn-ea"/>
            </a:endParaRPr>
          </a:p>
        </p:txBody>
      </p:sp>
      <p:sp>
        <p:nvSpPr>
          <p:cNvPr id="189544" name="Line 104"/>
          <p:cNvSpPr>
            <a:spLocks noChangeShapeType="1"/>
          </p:cNvSpPr>
          <p:nvPr/>
        </p:nvSpPr>
        <p:spPr bwMode="auto">
          <a:xfrm>
            <a:off x="5505450" y="4903788"/>
            <a:ext cx="0" cy="53975"/>
          </a:xfrm>
          <a:prstGeom prst="line">
            <a:avLst/>
          </a:prstGeom>
          <a:noFill/>
          <a:ln w="14288">
            <a:solidFill>
              <a:srgbClr val="FFFFFF"/>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00"/>
              </a:solidFill>
              <a:latin typeface="Times New Roman"/>
              <a:ea typeface="+mn-ea"/>
            </a:endParaRPr>
          </a:p>
        </p:txBody>
      </p:sp>
      <p:sp>
        <p:nvSpPr>
          <p:cNvPr id="189545" name="Freeform 105"/>
          <p:cNvSpPr>
            <a:spLocks/>
          </p:cNvSpPr>
          <p:nvPr/>
        </p:nvSpPr>
        <p:spPr bwMode="auto">
          <a:xfrm>
            <a:off x="5505450" y="3924300"/>
            <a:ext cx="1136650" cy="979488"/>
          </a:xfrm>
          <a:custGeom>
            <a:avLst/>
            <a:gdLst>
              <a:gd name="T0" fmla="*/ 2147483647 w 806"/>
              <a:gd name="T1" fmla="*/ 0 h 617"/>
              <a:gd name="T2" fmla="*/ 0 w 806"/>
              <a:gd name="T3" fmla="*/ 2147483647 h 617"/>
              <a:gd name="T4" fmla="*/ 2147483647 w 806"/>
              <a:gd name="T5" fmla="*/ 2147483647 h 617"/>
              <a:gd name="T6" fmla="*/ 0 60000 65536"/>
              <a:gd name="T7" fmla="*/ 0 60000 65536"/>
              <a:gd name="T8" fmla="*/ 0 60000 65536"/>
              <a:gd name="T9" fmla="*/ 0 w 806"/>
              <a:gd name="T10" fmla="*/ 0 h 617"/>
              <a:gd name="T11" fmla="*/ 806 w 806"/>
              <a:gd name="T12" fmla="*/ 617 h 617"/>
            </a:gdLst>
            <a:ahLst/>
            <a:cxnLst>
              <a:cxn ang="T6">
                <a:pos x="T0" y="T1"/>
              </a:cxn>
              <a:cxn ang="T7">
                <a:pos x="T2" y="T3"/>
              </a:cxn>
              <a:cxn ang="T8">
                <a:pos x="T4" y="T5"/>
              </a:cxn>
            </a:cxnLst>
            <a:rect l="T9" t="T10" r="T11" b="T12"/>
            <a:pathLst>
              <a:path w="806" h="617">
                <a:moveTo>
                  <a:pt x="806" y="0"/>
                </a:moveTo>
                <a:lnTo>
                  <a:pt x="0" y="617"/>
                </a:lnTo>
                <a:lnTo>
                  <a:pt x="34" y="617"/>
                </a:lnTo>
              </a:path>
            </a:pathLst>
          </a:custGeom>
          <a:noFill/>
          <a:ln w="14288">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eaLnBrk="1" hangingPunct="1">
              <a:defRPr/>
            </a:pPr>
            <a:endParaRPr lang="en-US" sz="3200" dirty="0">
              <a:solidFill>
                <a:srgbClr val="FFFF00"/>
              </a:solidFill>
              <a:latin typeface="Times New Roman"/>
              <a:ea typeface="+mn-ea"/>
            </a:endParaRPr>
          </a:p>
        </p:txBody>
      </p:sp>
      <p:sp>
        <p:nvSpPr>
          <p:cNvPr id="189546" name="Line 106"/>
          <p:cNvSpPr>
            <a:spLocks noChangeShapeType="1"/>
          </p:cNvSpPr>
          <p:nvPr/>
        </p:nvSpPr>
        <p:spPr bwMode="auto">
          <a:xfrm>
            <a:off x="5795963" y="4659313"/>
            <a:ext cx="47625" cy="1587"/>
          </a:xfrm>
          <a:prstGeom prst="line">
            <a:avLst/>
          </a:prstGeom>
          <a:noFill/>
          <a:ln w="14288">
            <a:solidFill>
              <a:srgbClr val="FFFFFF"/>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00"/>
              </a:solidFill>
              <a:latin typeface="Times New Roman"/>
              <a:ea typeface="+mn-ea"/>
            </a:endParaRPr>
          </a:p>
        </p:txBody>
      </p:sp>
      <p:sp>
        <p:nvSpPr>
          <p:cNvPr id="189547" name="Line 107"/>
          <p:cNvSpPr>
            <a:spLocks noChangeShapeType="1"/>
          </p:cNvSpPr>
          <p:nvPr/>
        </p:nvSpPr>
        <p:spPr bwMode="auto">
          <a:xfrm>
            <a:off x="6073775" y="4413250"/>
            <a:ext cx="47625" cy="1588"/>
          </a:xfrm>
          <a:prstGeom prst="line">
            <a:avLst/>
          </a:prstGeom>
          <a:noFill/>
          <a:ln w="14288">
            <a:solidFill>
              <a:srgbClr val="FFFFFF"/>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00"/>
              </a:solidFill>
              <a:latin typeface="Times New Roman"/>
              <a:ea typeface="+mn-ea"/>
            </a:endParaRPr>
          </a:p>
        </p:txBody>
      </p:sp>
      <p:sp>
        <p:nvSpPr>
          <p:cNvPr id="189548" name="Line 108"/>
          <p:cNvSpPr>
            <a:spLocks noChangeShapeType="1"/>
          </p:cNvSpPr>
          <p:nvPr/>
        </p:nvSpPr>
        <p:spPr bwMode="auto">
          <a:xfrm>
            <a:off x="6364288" y="4168775"/>
            <a:ext cx="47625" cy="1588"/>
          </a:xfrm>
          <a:prstGeom prst="line">
            <a:avLst/>
          </a:prstGeom>
          <a:noFill/>
          <a:ln w="14288">
            <a:solidFill>
              <a:srgbClr val="FFFFFF"/>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00"/>
              </a:solidFill>
              <a:latin typeface="Times New Roman"/>
              <a:ea typeface="+mn-ea"/>
            </a:endParaRPr>
          </a:p>
        </p:txBody>
      </p:sp>
      <p:sp>
        <p:nvSpPr>
          <p:cNvPr id="189549" name="Line 109"/>
          <p:cNvSpPr>
            <a:spLocks noChangeShapeType="1"/>
          </p:cNvSpPr>
          <p:nvPr/>
        </p:nvSpPr>
        <p:spPr bwMode="auto">
          <a:xfrm>
            <a:off x="6642100" y="3924300"/>
            <a:ext cx="47625" cy="1588"/>
          </a:xfrm>
          <a:prstGeom prst="line">
            <a:avLst/>
          </a:prstGeom>
          <a:noFill/>
          <a:ln w="14288">
            <a:solidFill>
              <a:srgbClr val="FFFFFF"/>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00"/>
              </a:solidFill>
              <a:latin typeface="Times New Roman"/>
              <a:ea typeface="+mn-ea"/>
            </a:endParaRPr>
          </a:p>
        </p:txBody>
      </p:sp>
      <p:sp>
        <p:nvSpPr>
          <p:cNvPr id="189550" name="Rectangle 110"/>
          <p:cNvSpPr>
            <a:spLocks noChangeArrowheads="1"/>
          </p:cNvSpPr>
          <p:nvPr/>
        </p:nvSpPr>
        <p:spPr bwMode="auto">
          <a:xfrm rot="9516087" flipV="1">
            <a:off x="2365375" y="2571750"/>
            <a:ext cx="68103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3200">
                <a:solidFill>
                  <a:schemeClr val="tx1"/>
                </a:solidFill>
                <a:latin typeface="Times New Roman" pitchFamily="18" charset="0"/>
                <a:cs typeface="Arial" pitchFamily="34" charset="0"/>
              </a:defRPr>
            </a:lvl1pPr>
            <a:lvl2pPr marL="742950" indent="-285750" eaLnBrk="0" hangingPunct="0">
              <a:defRPr sz="3200">
                <a:solidFill>
                  <a:schemeClr val="tx1"/>
                </a:solidFill>
                <a:latin typeface="Times New Roman" pitchFamily="18" charset="0"/>
                <a:cs typeface="Arial" pitchFamily="34" charset="0"/>
              </a:defRPr>
            </a:lvl2pPr>
            <a:lvl3pPr marL="1143000" indent="-228600" eaLnBrk="0" hangingPunct="0">
              <a:defRPr sz="3200">
                <a:solidFill>
                  <a:schemeClr val="tx1"/>
                </a:solidFill>
                <a:latin typeface="Times New Roman" pitchFamily="18" charset="0"/>
                <a:cs typeface="Arial" pitchFamily="34" charset="0"/>
              </a:defRPr>
            </a:lvl3pPr>
            <a:lvl4pPr marL="1600200" indent="-228600" eaLnBrk="0" hangingPunct="0">
              <a:defRPr sz="3200">
                <a:solidFill>
                  <a:schemeClr val="tx1"/>
                </a:solidFill>
                <a:latin typeface="Times New Roman" pitchFamily="18" charset="0"/>
                <a:cs typeface="Arial" pitchFamily="34" charset="0"/>
              </a:defRPr>
            </a:lvl4pPr>
            <a:lvl5pPr marL="2057400" indent="-228600" eaLnBrk="0" hangingPunct="0">
              <a:defRPr sz="32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pitchFamily="34" charset="0"/>
              </a:defRPr>
            </a:lvl9pPr>
          </a:lstStyle>
          <a:p>
            <a:pPr>
              <a:defRPr/>
            </a:pPr>
            <a:r>
              <a:rPr lang="en-US" altLang="en-US" sz="1400" b="1" dirty="0">
                <a:solidFill>
                  <a:srgbClr val="FFFF00"/>
                </a:solidFill>
                <a:latin typeface="Verdana" pitchFamily="34" charset="0"/>
                <a:ea typeface="+mn-ea"/>
              </a:rPr>
              <a:t> &gt;5.0</a:t>
            </a:r>
          </a:p>
        </p:txBody>
      </p:sp>
      <p:sp>
        <p:nvSpPr>
          <p:cNvPr id="189551" name="Rectangle 111"/>
          <p:cNvSpPr>
            <a:spLocks noChangeArrowheads="1"/>
          </p:cNvSpPr>
          <p:nvPr/>
        </p:nvSpPr>
        <p:spPr bwMode="auto">
          <a:xfrm rot="-1283913">
            <a:off x="2724150" y="2151063"/>
            <a:ext cx="61753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3200">
                <a:solidFill>
                  <a:schemeClr val="tx1"/>
                </a:solidFill>
                <a:latin typeface="Times New Roman" pitchFamily="18" charset="0"/>
                <a:cs typeface="Arial" pitchFamily="34" charset="0"/>
              </a:defRPr>
            </a:lvl1pPr>
            <a:lvl2pPr marL="742950" indent="-285750" eaLnBrk="0" hangingPunct="0">
              <a:defRPr sz="3200">
                <a:solidFill>
                  <a:schemeClr val="tx1"/>
                </a:solidFill>
                <a:latin typeface="Times New Roman" pitchFamily="18" charset="0"/>
                <a:cs typeface="Arial" pitchFamily="34" charset="0"/>
              </a:defRPr>
            </a:lvl2pPr>
            <a:lvl3pPr marL="1143000" indent="-228600" eaLnBrk="0" hangingPunct="0">
              <a:defRPr sz="3200">
                <a:solidFill>
                  <a:schemeClr val="tx1"/>
                </a:solidFill>
                <a:latin typeface="Times New Roman" pitchFamily="18" charset="0"/>
                <a:cs typeface="Arial" pitchFamily="34" charset="0"/>
              </a:defRPr>
            </a:lvl3pPr>
            <a:lvl4pPr marL="1600200" indent="-228600" eaLnBrk="0" hangingPunct="0">
              <a:defRPr sz="3200">
                <a:solidFill>
                  <a:schemeClr val="tx1"/>
                </a:solidFill>
                <a:latin typeface="Times New Roman" pitchFamily="18" charset="0"/>
                <a:cs typeface="Arial" pitchFamily="34" charset="0"/>
              </a:defRPr>
            </a:lvl4pPr>
            <a:lvl5pPr marL="2057400" indent="-228600" eaLnBrk="0" hangingPunct="0">
              <a:defRPr sz="32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pitchFamily="34" charset="0"/>
              </a:defRPr>
            </a:lvl9pPr>
          </a:lstStyle>
          <a:p>
            <a:pPr>
              <a:defRPr/>
            </a:pPr>
            <a:r>
              <a:rPr lang="en-US" altLang="en-US" sz="1400" b="1" dirty="0">
                <a:solidFill>
                  <a:srgbClr val="FFFF00"/>
                </a:solidFill>
                <a:latin typeface="Verdana" pitchFamily="34" charset="0"/>
                <a:ea typeface="+mn-ea"/>
              </a:rPr>
              <a:t>5-5.7</a:t>
            </a:r>
          </a:p>
        </p:txBody>
      </p:sp>
      <p:sp>
        <p:nvSpPr>
          <p:cNvPr id="189552" name="Rectangle 112"/>
          <p:cNvSpPr>
            <a:spLocks noChangeArrowheads="1"/>
          </p:cNvSpPr>
          <p:nvPr/>
        </p:nvSpPr>
        <p:spPr bwMode="auto">
          <a:xfrm rot="-1283913">
            <a:off x="3387725" y="1682750"/>
            <a:ext cx="48418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3200">
                <a:solidFill>
                  <a:schemeClr val="tx1"/>
                </a:solidFill>
                <a:latin typeface="Times New Roman" pitchFamily="18" charset="0"/>
                <a:cs typeface="Arial" pitchFamily="34" charset="0"/>
              </a:defRPr>
            </a:lvl1pPr>
            <a:lvl2pPr marL="742950" indent="-285750" eaLnBrk="0" hangingPunct="0">
              <a:defRPr sz="3200">
                <a:solidFill>
                  <a:schemeClr val="tx1"/>
                </a:solidFill>
                <a:latin typeface="Times New Roman" pitchFamily="18" charset="0"/>
                <a:cs typeface="Arial" pitchFamily="34" charset="0"/>
              </a:defRPr>
            </a:lvl2pPr>
            <a:lvl3pPr marL="1143000" indent="-228600" eaLnBrk="0" hangingPunct="0">
              <a:defRPr sz="3200">
                <a:solidFill>
                  <a:schemeClr val="tx1"/>
                </a:solidFill>
                <a:latin typeface="Times New Roman" pitchFamily="18" charset="0"/>
                <a:cs typeface="Arial" pitchFamily="34" charset="0"/>
              </a:defRPr>
            </a:lvl3pPr>
            <a:lvl4pPr marL="1600200" indent="-228600" eaLnBrk="0" hangingPunct="0">
              <a:defRPr sz="3200">
                <a:solidFill>
                  <a:schemeClr val="tx1"/>
                </a:solidFill>
                <a:latin typeface="Times New Roman" pitchFamily="18" charset="0"/>
                <a:cs typeface="Arial" pitchFamily="34" charset="0"/>
              </a:defRPr>
            </a:lvl4pPr>
            <a:lvl5pPr marL="2057400" indent="-228600" eaLnBrk="0" hangingPunct="0">
              <a:defRPr sz="32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pitchFamily="34" charset="0"/>
              </a:defRPr>
            </a:lvl9pPr>
          </a:lstStyle>
          <a:p>
            <a:pPr>
              <a:defRPr/>
            </a:pPr>
            <a:r>
              <a:rPr lang="en-US" altLang="en-US" sz="1400" b="1" dirty="0">
                <a:solidFill>
                  <a:srgbClr val="FFFF00"/>
                </a:solidFill>
                <a:latin typeface="Verdana" pitchFamily="34" charset="0"/>
                <a:ea typeface="+mn-ea"/>
              </a:rPr>
              <a:t>&gt;6.5</a:t>
            </a:r>
          </a:p>
        </p:txBody>
      </p:sp>
      <p:sp>
        <p:nvSpPr>
          <p:cNvPr id="189553" name="Rectangle 113"/>
          <p:cNvSpPr>
            <a:spLocks noChangeArrowheads="1"/>
          </p:cNvSpPr>
          <p:nvPr/>
        </p:nvSpPr>
        <p:spPr bwMode="auto">
          <a:xfrm rot="-1283913">
            <a:off x="3965575" y="1827213"/>
            <a:ext cx="7207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3200">
                <a:solidFill>
                  <a:schemeClr val="tx1"/>
                </a:solidFill>
                <a:latin typeface="Times New Roman" pitchFamily="18" charset="0"/>
                <a:cs typeface="Arial" pitchFamily="34" charset="0"/>
              </a:defRPr>
            </a:lvl1pPr>
            <a:lvl2pPr marL="742950" indent="-285750" eaLnBrk="0" hangingPunct="0">
              <a:defRPr sz="3200">
                <a:solidFill>
                  <a:schemeClr val="tx1"/>
                </a:solidFill>
                <a:latin typeface="Times New Roman" pitchFamily="18" charset="0"/>
                <a:cs typeface="Arial" pitchFamily="34" charset="0"/>
              </a:defRPr>
            </a:lvl2pPr>
            <a:lvl3pPr marL="1143000" indent="-228600" eaLnBrk="0" hangingPunct="0">
              <a:defRPr sz="3200">
                <a:solidFill>
                  <a:schemeClr val="tx1"/>
                </a:solidFill>
                <a:latin typeface="Times New Roman" pitchFamily="18" charset="0"/>
                <a:cs typeface="Arial" pitchFamily="34" charset="0"/>
              </a:defRPr>
            </a:lvl3pPr>
            <a:lvl4pPr marL="1600200" indent="-228600" eaLnBrk="0" hangingPunct="0">
              <a:defRPr sz="3200">
                <a:solidFill>
                  <a:schemeClr val="tx1"/>
                </a:solidFill>
                <a:latin typeface="Times New Roman" pitchFamily="18" charset="0"/>
                <a:cs typeface="Arial" pitchFamily="34" charset="0"/>
              </a:defRPr>
            </a:lvl4pPr>
            <a:lvl5pPr marL="2057400" indent="-228600" eaLnBrk="0" hangingPunct="0">
              <a:defRPr sz="32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pitchFamily="34" charset="0"/>
              </a:defRPr>
            </a:lvl9pPr>
          </a:lstStyle>
          <a:p>
            <a:pPr>
              <a:defRPr/>
            </a:pPr>
            <a:r>
              <a:rPr lang="en-US" altLang="en-US" sz="1400" b="1" dirty="0">
                <a:solidFill>
                  <a:srgbClr val="FFFF00"/>
                </a:solidFill>
                <a:latin typeface="Verdana" pitchFamily="34" charset="0"/>
                <a:ea typeface="+mn-ea"/>
              </a:rPr>
              <a:t>5.3-5.8</a:t>
            </a:r>
          </a:p>
        </p:txBody>
      </p:sp>
      <p:sp>
        <p:nvSpPr>
          <p:cNvPr id="189554" name="Rectangle 114"/>
          <p:cNvSpPr>
            <a:spLocks noChangeArrowheads="1"/>
          </p:cNvSpPr>
          <p:nvPr/>
        </p:nvSpPr>
        <p:spPr bwMode="auto">
          <a:xfrm rot="-1181324">
            <a:off x="3498850" y="3275013"/>
            <a:ext cx="8985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3200">
                <a:solidFill>
                  <a:schemeClr val="tx1"/>
                </a:solidFill>
                <a:latin typeface="Times New Roman" pitchFamily="18" charset="0"/>
                <a:cs typeface="Arial" pitchFamily="34" charset="0"/>
              </a:defRPr>
            </a:lvl1pPr>
            <a:lvl2pPr marL="742950" indent="-285750" eaLnBrk="0" hangingPunct="0">
              <a:defRPr sz="3200">
                <a:solidFill>
                  <a:schemeClr val="tx1"/>
                </a:solidFill>
                <a:latin typeface="Times New Roman" pitchFamily="18" charset="0"/>
                <a:cs typeface="Arial" pitchFamily="34" charset="0"/>
              </a:defRPr>
            </a:lvl2pPr>
            <a:lvl3pPr marL="1143000" indent="-228600" eaLnBrk="0" hangingPunct="0">
              <a:defRPr sz="3200">
                <a:solidFill>
                  <a:schemeClr val="tx1"/>
                </a:solidFill>
                <a:latin typeface="Times New Roman" pitchFamily="18" charset="0"/>
                <a:cs typeface="Arial" pitchFamily="34" charset="0"/>
              </a:defRPr>
            </a:lvl3pPr>
            <a:lvl4pPr marL="1600200" indent="-228600" eaLnBrk="0" hangingPunct="0">
              <a:defRPr sz="3200">
                <a:solidFill>
                  <a:schemeClr val="tx1"/>
                </a:solidFill>
                <a:latin typeface="Times New Roman" pitchFamily="18" charset="0"/>
                <a:cs typeface="Arial" pitchFamily="34" charset="0"/>
              </a:defRPr>
            </a:lvl4pPr>
            <a:lvl5pPr marL="2057400" indent="-228600" eaLnBrk="0" hangingPunct="0">
              <a:defRPr sz="32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pitchFamily="34" charset="0"/>
              </a:defRPr>
            </a:lvl9pPr>
          </a:lstStyle>
          <a:p>
            <a:pPr>
              <a:defRPr/>
            </a:pPr>
            <a:r>
              <a:rPr lang="en-US" altLang="en-US" sz="1400" b="1" dirty="0">
                <a:solidFill>
                  <a:srgbClr val="FFFF00"/>
                </a:solidFill>
                <a:latin typeface="Verdana" pitchFamily="34" charset="0"/>
                <a:ea typeface="+mn-ea"/>
              </a:rPr>
              <a:t>4.7-5.0</a:t>
            </a:r>
          </a:p>
        </p:txBody>
      </p:sp>
      <p:sp>
        <p:nvSpPr>
          <p:cNvPr id="189555" name="Rectangle 115"/>
          <p:cNvSpPr>
            <a:spLocks noChangeArrowheads="1"/>
          </p:cNvSpPr>
          <p:nvPr/>
        </p:nvSpPr>
        <p:spPr bwMode="auto">
          <a:xfrm rot="-1283913">
            <a:off x="3111500" y="3887788"/>
            <a:ext cx="9556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3200">
                <a:solidFill>
                  <a:schemeClr val="tx1"/>
                </a:solidFill>
                <a:latin typeface="Times New Roman" pitchFamily="18" charset="0"/>
                <a:cs typeface="Arial" pitchFamily="34" charset="0"/>
              </a:defRPr>
            </a:lvl1pPr>
            <a:lvl2pPr marL="742950" indent="-285750" eaLnBrk="0" hangingPunct="0">
              <a:defRPr sz="3200">
                <a:solidFill>
                  <a:schemeClr val="tx1"/>
                </a:solidFill>
                <a:latin typeface="Times New Roman" pitchFamily="18" charset="0"/>
                <a:cs typeface="Arial" pitchFamily="34" charset="0"/>
              </a:defRPr>
            </a:lvl2pPr>
            <a:lvl3pPr marL="1143000" indent="-228600" eaLnBrk="0" hangingPunct="0">
              <a:defRPr sz="3200">
                <a:solidFill>
                  <a:schemeClr val="tx1"/>
                </a:solidFill>
                <a:latin typeface="Times New Roman" pitchFamily="18" charset="0"/>
                <a:cs typeface="Arial" pitchFamily="34" charset="0"/>
              </a:defRPr>
            </a:lvl3pPr>
            <a:lvl4pPr marL="1600200" indent="-228600" eaLnBrk="0" hangingPunct="0">
              <a:defRPr sz="3200">
                <a:solidFill>
                  <a:schemeClr val="tx1"/>
                </a:solidFill>
                <a:latin typeface="Times New Roman" pitchFamily="18" charset="0"/>
                <a:cs typeface="Arial" pitchFamily="34" charset="0"/>
              </a:defRPr>
            </a:lvl4pPr>
            <a:lvl5pPr marL="2057400" indent="-228600" eaLnBrk="0" hangingPunct="0">
              <a:defRPr sz="32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pitchFamily="34" charset="0"/>
              </a:defRPr>
            </a:lvl9pPr>
          </a:lstStyle>
          <a:p>
            <a:pPr>
              <a:defRPr/>
            </a:pPr>
            <a:r>
              <a:rPr lang="en-US" altLang="en-US" sz="1400" b="1" dirty="0">
                <a:solidFill>
                  <a:srgbClr val="FFFF00"/>
                </a:solidFill>
                <a:latin typeface="Verdana" pitchFamily="34" charset="0"/>
                <a:ea typeface="+mn-ea"/>
              </a:rPr>
              <a:t>4.1-5.0</a:t>
            </a:r>
          </a:p>
        </p:txBody>
      </p:sp>
      <p:sp>
        <p:nvSpPr>
          <p:cNvPr id="189556" name="Rectangle 116"/>
          <p:cNvSpPr>
            <a:spLocks noChangeArrowheads="1"/>
          </p:cNvSpPr>
          <p:nvPr/>
        </p:nvSpPr>
        <p:spPr bwMode="auto">
          <a:xfrm rot="-1283913">
            <a:off x="5021263" y="2293938"/>
            <a:ext cx="7683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3200">
                <a:solidFill>
                  <a:schemeClr val="tx1"/>
                </a:solidFill>
                <a:latin typeface="Times New Roman" pitchFamily="18" charset="0"/>
                <a:cs typeface="Arial" pitchFamily="34" charset="0"/>
              </a:defRPr>
            </a:lvl1pPr>
            <a:lvl2pPr marL="742950" indent="-285750" eaLnBrk="0" hangingPunct="0">
              <a:defRPr sz="3200">
                <a:solidFill>
                  <a:schemeClr val="tx1"/>
                </a:solidFill>
                <a:latin typeface="Times New Roman" pitchFamily="18" charset="0"/>
                <a:cs typeface="Arial" pitchFamily="34" charset="0"/>
              </a:defRPr>
            </a:lvl2pPr>
            <a:lvl3pPr marL="1143000" indent="-228600" eaLnBrk="0" hangingPunct="0">
              <a:defRPr sz="3200">
                <a:solidFill>
                  <a:schemeClr val="tx1"/>
                </a:solidFill>
                <a:latin typeface="Times New Roman" pitchFamily="18" charset="0"/>
                <a:cs typeface="Arial" pitchFamily="34" charset="0"/>
              </a:defRPr>
            </a:lvl3pPr>
            <a:lvl4pPr marL="1600200" indent="-228600" eaLnBrk="0" hangingPunct="0">
              <a:defRPr sz="3200">
                <a:solidFill>
                  <a:schemeClr val="tx1"/>
                </a:solidFill>
                <a:latin typeface="Times New Roman" pitchFamily="18" charset="0"/>
                <a:cs typeface="Arial" pitchFamily="34" charset="0"/>
              </a:defRPr>
            </a:lvl4pPr>
            <a:lvl5pPr marL="2057400" indent="-228600" eaLnBrk="0" hangingPunct="0">
              <a:defRPr sz="32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pitchFamily="34" charset="0"/>
              </a:defRPr>
            </a:lvl9pPr>
          </a:lstStyle>
          <a:p>
            <a:pPr>
              <a:defRPr/>
            </a:pPr>
            <a:r>
              <a:rPr lang="en-US" altLang="en-US" sz="1400" b="1" dirty="0">
                <a:solidFill>
                  <a:srgbClr val="FFFF00"/>
                </a:solidFill>
                <a:latin typeface="Verdana" pitchFamily="34" charset="0"/>
                <a:ea typeface="+mn-ea"/>
              </a:rPr>
              <a:t>4.4-5.2</a:t>
            </a:r>
          </a:p>
        </p:txBody>
      </p:sp>
      <p:sp>
        <p:nvSpPr>
          <p:cNvPr id="189557" name="Rectangle 117"/>
          <p:cNvSpPr>
            <a:spLocks noChangeArrowheads="1"/>
          </p:cNvSpPr>
          <p:nvPr/>
        </p:nvSpPr>
        <p:spPr bwMode="auto">
          <a:xfrm rot="-1283913">
            <a:off x="4795838" y="3122613"/>
            <a:ext cx="7207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3200">
                <a:solidFill>
                  <a:schemeClr val="tx1"/>
                </a:solidFill>
                <a:latin typeface="Times New Roman" pitchFamily="18" charset="0"/>
                <a:cs typeface="Arial" pitchFamily="34" charset="0"/>
              </a:defRPr>
            </a:lvl1pPr>
            <a:lvl2pPr marL="742950" indent="-285750" eaLnBrk="0" hangingPunct="0">
              <a:defRPr sz="3200">
                <a:solidFill>
                  <a:schemeClr val="tx1"/>
                </a:solidFill>
                <a:latin typeface="Times New Roman" pitchFamily="18" charset="0"/>
                <a:cs typeface="Arial" pitchFamily="34" charset="0"/>
              </a:defRPr>
            </a:lvl2pPr>
            <a:lvl3pPr marL="1143000" indent="-228600" eaLnBrk="0" hangingPunct="0">
              <a:defRPr sz="3200">
                <a:solidFill>
                  <a:schemeClr val="tx1"/>
                </a:solidFill>
                <a:latin typeface="Times New Roman" pitchFamily="18" charset="0"/>
                <a:cs typeface="Arial" pitchFamily="34" charset="0"/>
              </a:defRPr>
            </a:lvl3pPr>
            <a:lvl4pPr marL="1600200" indent="-228600" eaLnBrk="0" hangingPunct="0">
              <a:defRPr sz="3200">
                <a:solidFill>
                  <a:schemeClr val="tx1"/>
                </a:solidFill>
                <a:latin typeface="Times New Roman" pitchFamily="18" charset="0"/>
                <a:cs typeface="Arial" pitchFamily="34" charset="0"/>
              </a:defRPr>
            </a:lvl4pPr>
            <a:lvl5pPr marL="2057400" indent="-228600" eaLnBrk="0" hangingPunct="0">
              <a:defRPr sz="32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pitchFamily="34" charset="0"/>
              </a:defRPr>
            </a:lvl9pPr>
          </a:lstStyle>
          <a:p>
            <a:pPr>
              <a:defRPr/>
            </a:pPr>
            <a:r>
              <a:rPr lang="en-US" altLang="en-US" sz="1400" b="1" dirty="0">
                <a:solidFill>
                  <a:srgbClr val="FFFF00"/>
                </a:solidFill>
                <a:latin typeface="Verdana" pitchFamily="34" charset="0"/>
                <a:ea typeface="+mn-ea"/>
              </a:rPr>
              <a:t>3.9-5.2</a:t>
            </a:r>
          </a:p>
        </p:txBody>
      </p:sp>
      <p:sp>
        <p:nvSpPr>
          <p:cNvPr id="189558" name="Rectangle 118"/>
          <p:cNvSpPr>
            <a:spLocks noChangeArrowheads="1"/>
          </p:cNvSpPr>
          <p:nvPr/>
        </p:nvSpPr>
        <p:spPr bwMode="auto">
          <a:xfrm rot="-1283913">
            <a:off x="4332288" y="3497263"/>
            <a:ext cx="8763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3200">
                <a:solidFill>
                  <a:schemeClr val="tx1"/>
                </a:solidFill>
                <a:latin typeface="Times New Roman" pitchFamily="18" charset="0"/>
                <a:cs typeface="Arial" pitchFamily="34" charset="0"/>
              </a:defRPr>
            </a:lvl1pPr>
            <a:lvl2pPr marL="742950" indent="-285750" eaLnBrk="0" hangingPunct="0">
              <a:defRPr sz="3200">
                <a:solidFill>
                  <a:schemeClr val="tx1"/>
                </a:solidFill>
                <a:latin typeface="Times New Roman" pitchFamily="18" charset="0"/>
                <a:cs typeface="Arial" pitchFamily="34" charset="0"/>
              </a:defRPr>
            </a:lvl2pPr>
            <a:lvl3pPr marL="1143000" indent="-228600" eaLnBrk="0" hangingPunct="0">
              <a:defRPr sz="3200">
                <a:solidFill>
                  <a:schemeClr val="tx1"/>
                </a:solidFill>
                <a:latin typeface="Times New Roman" pitchFamily="18" charset="0"/>
                <a:cs typeface="Arial" pitchFamily="34" charset="0"/>
              </a:defRPr>
            </a:lvl3pPr>
            <a:lvl4pPr marL="1600200" indent="-228600" eaLnBrk="0" hangingPunct="0">
              <a:defRPr sz="3200">
                <a:solidFill>
                  <a:schemeClr val="tx1"/>
                </a:solidFill>
                <a:latin typeface="Times New Roman" pitchFamily="18" charset="0"/>
                <a:cs typeface="Arial" pitchFamily="34" charset="0"/>
              </a:defRPr>
            </a:lvl4pPr>
            <a:lvl5pPr marL="2057400" indent="-228600" eaLnBrk="0" hangingPunct="0">
              <a:defRPr sz="32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pitchFamily="34" charset="0"/>
              </a:defRPr>
            </a:lvl9pPr>
          </a:lstStyle>
          <a:p>
            <a:pPr>
              <a:defRPr/>
            </a:pPr>
            <a:r>
              <a:rPr lang="en-US" altLang="en-US" sz="1400" b="1" dirty="0">
                <a:solidFill>
                  <a:srgbClr val="FFFF00"/>
                </a:solidFill>
                <a:latin typeface="Verdana" pitchFamily="34" charset="0"/>
                <a:ea typeface="+mn-ea"/>
              </a:rPr>
              <a:t>3.4-4.6</a:t>
            </a:r>
          </a:p>
        </p:txBody>
      </p:sp>
      <p:sp>
        <p:nvSpPr>
          <p:cNvPr id="189559" name="Rectangle 119"/>
          <p:cNvSpPr>
            <a:spLocks noChangeArrowheads="1"/>
          </p:cNvSpPr>
          <p:nvPr/>
        </p:nvSpPr>
        <p:spPr bwMode="auto">
          <a:xfrm rot="-1283913">
            <a:off x="4121150" y="3963988"/>
            <a:ext cx="6461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3200">
                <a:solidFill>
                  <a:schemeClr val="tx1"/>
                </a:solidFill>
                <a:latin typeface="Times New Roman" pitchFamily="18" charset="0"/>
                <a:cs typeface="Arial" pitchFamily="34" charset="0"/>
              </a:defRPr>
            </a:lvl1pPr>
            <a:lvl2pPr marL="742950" indent="-285750" eaLnBrk="0" hangingPunct="0">
              <a:defRPr sz="3200">
                <a:solidFill>
                  <a:schemeClr val="tx1"/>
                </a:solidFill>
                <a:latin typeface="Times New Roman" pitchFamily="18" charset="0"/>
                <a:cs typeface="Arial" pitchFamily="34" charset="0"/>
              </a:defRPr>
            </a:lvl2pPr>
            <a:lvl3pPr marL="1143000" indent="-228600" eaLnBrk="0" hangingPunct="0">
              <a:defRPr sz="3200">
                <a:solidFill>
                  <a:schemeClr val="tx1"/>
                </a:solidFill>
                <a:latin typeface="Times New Roman" pitchFamily="18" charset="0"/>
                <a:cs typeface="Arial" pitchFamily="34" charset="0"/>
              </a:defRPr>
            </a:lvl3pPr>
            <a:lvl4pPr marL="1600200" indent="-228600" eaLnBrk="0" hangingPunct="0">
              <a:defRPr sz="3200">
                <a:solidFill>
                  <a:schemeClr val="tx1"/>
                </a:solidFill>
                <a:latin typeface="Times New Roman" pitchFamily="18" charset="0"/>
                <a:cs typeface="Arial" pitchFamily="34" charset="0"/>
              </a:defRPr>
            </a:lvl4pPr>
            <a:lvl5pPr marL="2057400" indent="-228600" eaLnBrk="0" hangingPunct="0">
              <a:defRPr sz="32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pitchFamily="34" charset="0"/>
              </a:defRPr>
            </a:lvl9pPr>
          </a:lstStyle>
          <a:p>
            <a:pPr>
              <a:defRPr/>
            </a:pPr>
            <a:r>
              <a:rPr lang="en-US" altLang="en-US" sz="1400" b="1" dirty="0">
                <a:solidFill>
                  <a:srgbClr val="FFFF00"/>
                </a:solidFill>
                <a:latin typeface="Verdana" pitchFamily="34" charset="0"/>
                <a:ea typeface="+mn-ea"/>
              </a:rPr>
              <a:t>3.3-4</a:t>
            </a:r>
          </a:p>
        </p:txBody>
      </p:sp>
      <p:sp>
        <p:nvSpPr>
          <p:cNvPr id="189560" name="Rectangle 120"/>
          <p:cNvSpPr>
            <a:spLocks noChangeArrowheads="1"/>
          </p:cNvSpPr>
          <p:nvPr/>
        </p:nvSpPr>
        <p:spPr bwMode="auto">
          <a:xfrm rot="-1283913">
            <a:off x="4935538" y="3943350"/>
            <a:ext cx="63976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3200">
                <a:solidFill>
                  <a:schemeClr val="tx1"/>
                </a:solidFill>
                <a:latin typeface="Times New Roman" pitchFamily="18" charset="0"/>
                <a:cs typeface="Arial" pitchFamily="34" charset="0"/>
              </a:defRPr>
            </a:lvl1pPr>
            <a:lvl2pPr marL="742950" indent="-285750" eaLnBrk="0" hangingPunct="0">
              <a:defRPr sz="3200">
                <a:solidFill>
                  <a:schemeClr val="tx1"/>
                </a:solidFill>
                <a:latin typeface="Times New Roman" pitchFamily="18" charset="0"/>
                <a:cs typeface="Arial" pitchFamily="34" charset="0"/>
              </a:defRPr>
            </a:lvl2pPr>
            <a:lvl3pPr marL="1143000" indent="-228600" eaLnBrk="0" hangingPunct="0">
              <a:defRPr sz="3200">
                <a:solidFill>
                  <a:schemeClr val="tx1"/>
                </a:solidFill>
                <a:latin typeface="Times New Roman" pitchFamily="18" charset="0"/>
                <a:cs typeface="Arial" pitchFamily="34" charset="0"/>
              </a:defRPr>
            </a:lvl3pPr>
            <a:lvl4pPr marL="1600200" indent="-228600" eaLnBrk="0" hangingPunct="0">
              <a:defRPr sz="3200">
                <a:solidFill>
                  <a:schemeClr val="tx1"/>
                </a:solidFill>
                <a:latin typeface="Times New Roman" pitchFamily="18" charset="0"/>
                <a:cs typeface="Arial" pitchFamily="34" charset="0"/>
              </a:defRPr>
            </a:lvl4pPr>
            <a:lvl5pPr marL="2057400" indent="-228600" eaLnBrk="0" hangingPunct="0">
              <a:defRPr sz="32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pitchFamily="34" charset="0"/>
              </a:defRPr>
            </a:lvl9pPr>
          </a:lstStyle>
          <a:p>
            <a:pPr>
              <a:defRPr/>
            </a:pPr>
            <a:r>
              <a:rPr lang="en-US" altLang="en-US" sz="1400" b="1" dirty="0">
                <a:solidFill>
                  <a:srgbClr val="FFFF00"/>
                </a:solidFill>
                <a:latin typeface="Verdana" pitchFamily="34" charset="0"/>
                <a:ea typeface="+mn-ea"/>
              </a:rPr>
              <a:t>&lt;3.3</a:t>
            </a:r>
          </a:p>
        </p:txBody>
      </p:sp>
      <p:sp>
        <p:nvSpPr>
          <p:cNvPr id="189561" name="Rectangle 121"/>
          <p:cNvSpPr>
            <a:spLocks noChangeArrowheads="1"/>
          </p:cNvSpPr>
          <p:nvPr/>
        </p:nvSpPr>
        <p:spPr bwMode="auto">
          <a:xfrm rot="-1283913">
            <a:off x="5345113" y="3878263"/>
            <a:ext cx="11049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3200">
                <a:solidFill>
                  <a:schemeClr val="tx1"/>
                </a:solidFill>
                <a:latin typeface="Times New Roman" pitchFamily="18" charset="0"/>
                <a:cs typeface="Arial" pitchFamily="34" charset="0"/>
              </a:defRPr>
            </a:lvl1pPr>
            <a:lvl2pPr marL="742950" indent="-285750" eaLnBrk="0" hangingPunct="0">
              <a:defRPr sz="3200">
                <a:solidFill>
                  <a:schemeClr val="tx1"/>
                </a:solidFill>
                <a:latin typeface="Times New Roman" pitchFamily="18" charset="0"/>
                <a:cs typeface="Arial" pitchFamily="34" charset="0"/>
              </a:defRPr>
            </a:lvl2pPr>
            <a:lvl3pPr marL="1143000" indent="-228600" eaLnBrk="0" hangingPunct="0">
              <a:defRPr sz="3200">
                <a:solidFill>
                  <a:schemeClr val="tx1"/>
                </a:solidFill>
                <a:latin typeface="Times New Roman" pitchFamily="18" charset="0"/>
                <a:cs typeface="Arial" pitchFamily="34" charset="0"/>
              </a:defRPr>
            </a:lvl3pPr>
            <a:lvl4pPr marL="1600200" indent="-228600" eaLnBrk="0" hangingPunct="0">
              <a:defRPr sz="3200">
                <a:solidFill>
                  <a:schemeClr val="tx1"/>
                </a:solidFill>
                <a:latin typeface="Times New Roman" pitchFamily="18" charset="0"/>
                <a:cs typeface="Arial" pitchFamily="34" charset="0"/>
              </a:defRPr>
            </a:lvl4pPr>
            <a:lvl5pPr marL="2057400" indent="-228600" eaLnBrk="0" hangingPunct="0">
              <a:defRPr sz="32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pitchFamily="34" charset="0"/>
              </a:defRPr>
            </a:lvl9pPr>
          </a:lstStyle>
          <a:p>
            <a:pPr>
              <a:defRPr/>
            </a:pPr>
            <a:r>
              <a:rPr lang="en-US" altLang="en-US" sz="1400" b="1" dirty="0">
                <a:solidFill>
                  <a:srgbClr val="FFFF00"/>
                </a:solidFill>
                <a:latin typeface="Verdana" pitchFamily="34" charset="0"/>
                <a:ea typeface="+mn-ea"/>
              </a:rPr>
              <a:t>3.3-3.8</a:t>
            </a:r>
          </a:p>
        </p:txBody>
      </p:sp>
      <p:sp>
        <p:nvSpPr>
          <p:cNvPr id="189562" name="Rectangle 122"/>
          <p:cNvSpPr>
            <a:spLocks noChangeArrowheads="1"/>
          </p:cNvSpPr>
          <p:nvPr/>
        </p:nvSpPr>
        <p:spPr bwMode="auto">
          <a:xfrm rot="-1283913">
            <a:off x="5643563" y="3538538"/>
            <a:ext cx="101441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3200">
                <a:solidFill>
                  <a:schemeClr val="tx1"/>
                </a:solidFill>
                <a:latin typeface="Times New Roman" pitchFamily="18" charset="0"/>
                <a:cs typeface="Arial" pitchFamily="34" charset="0"/>
              </a:defRPr>
            </a:lvl1pPr>
            <a:lvl2pPr marL="742950" indent="-285750" eaLnBrk="0" hangingPunct="0">
              <a:defRPr sz="3200">
                <a:solidFill>
                  <a:schemeClr val="tx1"/>
                </a:solidFill>
                <a:latin typeface="Times New Roman" pitchFamily="18" charset="0"/>
                <a:cs typeface="Arial" pitchFamily="34" charset="0"/>
              </a:defRPr>
            </a:lvl2pPr>
            <a:lvl3pPr marL="1143000" indent="-228600" eaLnBrk="0" hangingPunct="0">
              <a:defRPr sz="3200">
                <a:solidFill>
                  <a:schemeClr val="tx1"/>
                </a:solidFill>
                <a:latin typeface="Times New Roman" pitchFamily="18" charset="0"/>
                <a:cs typeface="Arial" pitchFamily="34" charset="0"/>
              </a:defRPr>
            </a:lvl3pPr>
            <a:lvl4pPr marL="1600200" indent="-228600" eaLnBrk="0" hangingPunct="0">
              <a:defRPr sz="3200">
                <a:solidFill>
                  <a:schemeClr val="tx1"/>
                </a:solidFill>
                <a:latin typeface="Times New Roman" pitchFamily="18" charset="0"/>
                <a:cs typeface="Arial" pitchFamily="34" charset="0"/>
              </a:defRPr>
            </a:lvl4pPr>
            <a:lvl5pPr marL="2057400" indent="-228600" eaLnBrk="0" hangingPunct="0">
              <a:defRPr sz="32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pitchFamily="34" charset="0"/>
              </a:defRPr>
            </a:lvl9pPr>
          </a:lstStyle>
          <a:p>
            <a:pPr>
              <a:defRPr/>
            </a:pPr>
            <a:r>
              <a:rPr lang="en-US" altLang="en-US" sz="1400" b="1" dirty="0">
                <a:solidFill>
                  <a:srgbClr val="FFFF00"/>
                </a:solidFill>
                <a:latin typeface="Verdana" pitchFamily="34" charset="0"/>
                <a:ea typeface="+mn-ea"/>
              </a:rPr>
              <a:t>3.8-4.3</a:t>
            </a:r>
          </a:p>
        </p:txBody>
      </p:sp>
      <p:sp>
        <p:nvSpPr>
          <p:cNvPr id="189563" name="Rectangle 123"/>
          <p:cNvSpPr>
            <a:spLocks noChangeArrowheads="1"/>
          </p:cNvSpPr>
          <p:nvPr/>
        </p:nvSpPr>
        <p:spPr bwMode="auto">
          <a:xfrm rot="-1283913">
            <a:off x="5783263" y="3201988"/>
            <a:ext cx="6477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3200">
                <a:solidFill>
                  <a:schemeClr val="tx1"/>
                </a:solidFill>
                <a:latin typeface="Times New Roman" pitchFamily="18" charset="0"/>
                <a:cs typeface="Arial" pitchFamily="34" charset="0"/>
              </a:defRPr>
            </a:lvl1pPr>
            <a:lvl2pPr marL="742950" indent="-285750" eaLnBrk="0" hangingPunct="0">
              <a:defRPr sz="3200">
                <a:solidFill>
                  <a:schemeClr val="tx1"/>
                </a:solidFill>
                <a:latin typeface="Times New Roman" pitchFamily="18" charset="0"/>
                <a:cs typeface="Arial" pitchFamily="34" charset="0"/>
              </a:defRPr>
            </a:lvl2pPr>
            <a:lvl3pPr marL="1143000" indent="-228600" eaLnBrk="0" hangingPunct="0">
              <a:defRPr sz="3200">
                <a:solidFill>
                  <a:schemeClr val="tx1"/>
                </a:solidFill>
                <a:latin typeface="Times New Roman" pitchFamily="18" charset="0"/>
                <a:cs typeface="Arial" pitchFamily="34" charset="0"/>
              </a:defRPr>
            </a:lvl3pPr>
            <a:lvl4pPr marL="1600200" indent="-228600" eaLnBrk="0" hangingPunct="0">
              <a:defRPr sz="3200">
                <a:solidFill>
                  <a:schemeClr val="tx1"/>
                </a:solidFill>
                <a:latin typeface="Times New Roman" pitchFamily="18" charset="0"/>
                <a:cs typeface="Arial" pitchFamily="34" charset="0"/>
              </a:defRPr>
            </a:lvl4pPr>
            <a:lvl5pPr marL="2057400" indent="-228600" eaLnBrk="0" hangingPunct="0">
              <a:defRPr sz="32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pitchFamily="34" charset="0"/>
              </a:defRPr>
            </a:lvl9pPr>
          </a:lstStyle>
          <a:p>
            <a:pPr>
              <a:defRPr/>
            </a:pPr>
            <a:r>
              <a:rPr lang="en-US" altLang="en-US" sz="1400" b="1" dirty="0">
                <a:solidFill>
                  <a:srgbClr val="FFFF00"/>
                </a:solidFill>
                <a:latin typeface="Verdana" pitchFamily="34" charset="0"/>
                <a:ea typeface="+mn-ea"/>
              </a:rPr>
              <a:t>&lt;4.3</a:t>
            </a:r>
          </a:p>
        </p:txBody>
      </p:sp>
      <p:sp>
        <p:nvSpPr>
          <p:cNvPr id="189564" name="Rectangle 124"/>
          <p:cNvSpPr>
            <a:spLocks noChangeArrowheads="1"/>
          </p:cNvSpPr>
          <p:nvPr/>
        </p:nvSpPr>
        <p:spPr bwMode="auto">
          <a:xfrm rot="-1283913">
            <a:off x="3173413" y="2211388"/>
            <a:ext cx="87153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3200">
                <a:solidFill>
                  <a:schemeClr val="tx1"/>
                </a:solidFill>
                <a:latin typeface="Times New Roman" pitchFamily="18" charset="0"/>
                <a:cs typeface="Arial" pitchFamily="34" charset="0"/>
              </a:defRPr>
            </a:lvl1pPr>
            <a:lvl2pPr marL="742950" indent="-285750" eaLnBrk="0" hangingPunct="0">
              <a:defRPr sz="3200">
                <a:solidFill>
                  <a:schemeClr val="tx1"/>
                </a:solidFill>
                <a:latin typeface="Times New Roman" pitchFamily="18" charset="0"/>
                <a:cs typeface="Arial" pitchFamily="34" charset="0"/>
              </a:defRPr>
            </a:lvl2pPr>
            <a:lvl3pPr marL="1143000" indent="-228600" eaLnBrk="0" hangingPunct="0">
              <a:defRPr sz="3200">
                <a:solidFill>
                  <a:schemeClr val="tx1"/>
                </a:solidFill>
                <a:latin typeface="Times New Roman" pitchFamily="18" charset="0"/>
                <a:cs typeface="Arial" pitchFamily="34" charset="0"/>
              </a:defRPr>
            </a:lvl3pPr>
            <a:lvl4pPr marL="1600200" indent="-228600" eaLnBrk="0" hangingPunct="0">
              <a:defRPr sz="3200">
                <a:solidFill>
                  <a:schemeClr val="tx1"/>
                </a:solidFill>
                <a:latin typeface="Times New Roman" pitchFamily="18" charset="0"/>
                <a:cs typeface="Arial" pitchFamily="34" charset="0"/>
              </a:defRPr>
            </a:lvl4pPr>
            <a:lvl5pPr marL="2057400" indent="-228600" eaLnBrk="0" hangingPunct="0">
              <a:defRPr sz="32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pitchFamily="34" charset="0"/>
              </a:defRPr>
            </a:lvl9pPr>
          </a:lstStyle>
          <a:p>
            <a:pPr>
              <a:defRPr/>
            </a:pPr>
            <a:r>
              <a:rPr lang="en-US" altLang="en-US" sz="1400" b="1" dirty="0">
                <a:solidFill>
                  <a:srgbClr val="FFFF00"/>
                </a:solidFill>
                <a:latin typeface="Verdana" pitchFamily="34" charset="0"/>
                <a:ea typeface="+mn-ea"/>
              </a:rPr>
              <a:t>5.7-6.5</a:t>
            </a:r>
          </a:p>
        </p:txBody>
      </p:sp>
      <p:sp>
        <p:nvSpPr>
          <p:cNvPr id="189565" name="Rectangle 125"/>
          <p:cNvSpPr>
            <a:spLocks noChangeArrowheads="1"/>
          </p:cNvSpPr>
          <p:nvPr/>
        </p:nvSpPr>
        <p:spPr bwMode="auto">
          <a:xfrm rot="-1283913">
            <a:off x="4114800" y="2679700"/>
            <a:ext cx="9874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3200">
                <a:solidFill>
                  <a:schemeClr val="tx1"/>
                </a:solidFill>
                <a:latin typeface="Times New Roman" pitchFamily="18" charset="0"/>
                <a:cs typeface="Arial" pitchFamily="34" charset="0"/>
              </a:defRPr>
            </a:lvl1pPr>
            <a:lvl2pPr marL="742950" indent="-285750" eaLnBrk="0" hangingPunct="0">
              <a:defRPr sz="3200">
                <a:solidFill>
                  <a:schemeClr val="tx1"/>
                </a:solidFill>
                <a:latin typeface="Times New Roman" pitchFamily="18" charset="0"/>
                <a:cs typeface="Arial" pitchFamily="34" charset="0"/>
              </a:defRPr>
            </a:lvl2pPr>
            <a:lvl3pPr marL="1143000" indent="-228600" eaLnBrk="0" hangingPunct="0">
              <a:defRPr sz="3200">
                <a:solidFill>
                  <a:schemeClr val="tx1"/>
                </a:solidFill>
                <a:latin typeface="Times New Roman" pitchFamily="18" charset="0"/>
                <a:cs typeface="Arial" pitchFamily="34" charset="0"/>
              </a:defRPr>
            </a:lvl3pPr>
            <a:lvl4pPr marL="1600200" indent="-228600" eaLnBrk="0" hangingPunct="0">
              <a:defRPr sz="3200">
                <a:solidFill>
                  <a:schemeClr val="tx1"/>
                </a:solidFill>
                <a:latin typeface="Times New Roman" pitchFamily="18" charset="0"/>
                <a:cs typeface="Arial" pitchFamily="34" charset="0"/>
              </a:defRPr>
            </a:lvl4pPr>
            <a:lvl5pPr marL="2057400" indent="-228600" eaLnBrk="0" hangingPunct="0">
              <a:defRPr sz="32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pitchFamily="34" charset="0"/>
              </a:defRPr>
            </a:lvl9pPr>
          </a:lstStyle>
          <a:p>
            <a:pPr>
              <a:defRPr/>
            </a:pPr>
            <a:r>
              <a:rPr lang="en-US" altLang="en-US" sz="1400" b="1" dirty="0">
                <a:solidFill>
                  <a:srgbClr val="FFFF00"/>
                </a:solidFill>
                <a:latin typeface="Verdana" pitchFamily="34" charset="0"/>
                <a:ea typeface="+mn-ea"/>
              </a:rPr>
              <a:t>5.3-6.5</a:t>
            </a:r>
          </a:p>
        </p:txBody>
      </p:sp>
      <p:sp>
        <p:nvSpPr>
          <p:cNvPr id="189566" name="Text Box 126"/>
          <p:cNvSpPr txBox="1">
            <a:spLocks noChangeArrowheads="1"/>
          </p:cNvSpPr>
          <p:nvPr/>
        </p:nvSpPr>
        <p:spPr bwMode="auto">
          <a:xfrm>
            <a:off x="0" y="6562725"/>
            <a:ext cx="2971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tx1"/>
                </a:solidFill>
                <a:latin typeface="Times New Roman" pitchFamily="18" charset="0"/>
                <a:cs typeface="Arial" pitchFamily="34" charset="0"/>
              </a:defRPr>
            </a:lvl1pPr>
            <a:lvl2pPr marL="742950" indent="-285750" eaLnBrk="0" hangingPunct="0">
              <a:defRPr sz="3200">
                <a:solidFill>
                  <a:schemeClr val="tx1"/>
                </a:solidFill>
                <a:latin typeface="Times New Roman" pitchFamily="18" charset="0"/>
                <a:cs typeface="Arial" pitchFamily="34" charset="0"/>
              </a:defRPr>
            </a:lvl2pPr>
            <a:lvl3pPr marL="1143000" indent="-228600" eaLnBrk="0" hangingPunct="0">
              <a:defRPr sz="3200">
                <a:solidFill>
                  <a:schemeClr val="tx1"/>
                </a:solidFill>
                <a:latin typeface="Times New Roman" pitchFamily="18" charset="0"/>
                <a:cs typeface="Arial" pitchFamily="34" charset="0"/>
              </a:defRPr>
            </a:lvl3pPr>
            <a:lvl4pPr marL="1600200" indent="-228600" eaLnBrk="0" hangingPunct="0">
              <a:defRPr sz="3200">
                <a:solidFill>
                  <a:schemeClr val="tx1"/>
                </a:solidFill>
                <a:latin typeface="Times New Roman" pitchFamily="18" charset="0"/>
                <a:cs typeface="Arial" pitchFamily="34" charset="0"/>
              </a:defRPr>
            </a:lvl4pPr>
            <a:lvl5pPr marL="2057400" indent="-228600" eaLnBrk="0" hangingPunct="0">
              <a:defRPr sz="32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pitchFamily="34" charset="0"/>
              </a:defRPr>
            </a:lvl9pPr>
          </a:lstStyle>
          <a:p>
            <a:pPr eaLnBrk="1" hangingPunct="1">
              <a:defRPr/>
            </a:pPr>
            <a:r>
              <a:rPr lang="en-US" altLang="en-US" sz="1400" b="1" dirty="0">
                <a:solidFill>
                  <a:srgbClr val="FFFFFF"/>
                </a:solidFill>
                <a:ea typeface="+mn-ea"/>
              </a:rPr>
              <a:t>JAMA</a:t>
            </a:r>
            <a:r>
              <a:rPr lang="en-US" altLang="en-US" sz="1400" b="1" i="1" dirty="0">
                <a:solidFill>
                  <a:srgbClr val="FFFFFF"/>
                </a:solidFill>
                <a:ea typeface="+mn-ea"/>
              </a:rPr>
              <a:t> </a:t>
            </a:r>
            <a:r>
              <a:rPr lang="en-US" altLang="en-US" sz="1400" b="1" dirty="0">
                <a:solidFill>
                  <a:srgbClr val="FFFFFF"/>
                </a:solidFill>
                <a:ea typeface="+mn-ea"/>
              </a:rPr>
              <a:t>1986;256:2835-38</a:t>
            </a:r>
          </a:p>
        </p:txBody>
      </p:sp>
      <p:sp>
        <p:nvSpPr>
          <p:cNvPr id="189567" name="Freeform 127"/>
          <p:cNvSpPr>
            <a:spLocks/>
          </p:cNvSpPr>
          <p:nvPr/>
        </p:nvSpPr>
        <p:spPr bwMode="auto">
          <a:xfrm>
            <a:off x="2165350" y="1476375"/>
            <a:ext cx="4476750" cy="979488"/>
          </a:xfrm>
          <a:custGeom>
            <a:avLst/>
            <a:gdLst>
              <a:gd name="T0" fmla="*/ 0 w 3172"/>
              <a:gd name="T1" fmla="*/ 2147483647 h 617"/>
              <a:gd name="T2" fmla="*/ 2147483647 w 3172"/>
              <a:gd name="T3" fmla="*/ 0 h 617"/>
              <a:gd name="T4" fmla="*/ 2147483647 w 3172"/>
              <a:gd name="T5" fmla="*/ 0 h 617"/>
              <a:gd name="T6" fmla="*/ 0 60000 65536"/>
              <a:gd name="T7" fmla="*/ 0 60000 65536"/>
              <a:gd name="T8" fmla="*/ 0 60000 65536"/>
              <a:gd name="T9" fmla="*/ 0 w 3172"/>
              <a:gd name="T10" fmla="*/ 0 h 617"/>
              <a:gd name="T11" fmla="*/ 3172 w 3172"/>
              <a:gd name="T12" fmla="*/ 617 h 617"/>
            </a:gdLst>
            <a:ahLst/>
            <a:cxnLst>
              <a:cxn ang="T6">
                <a:pos x="T0" y="T1"/>
              </a:cxn>
              <a:cxn ang="T7">
                <a:pos x="T2" y="T3"/>
              </a:cxn>
              <a:cxn ang="T8">
                <a:pos x="T4" y="T5"/>
              </a:cxn>
            </a:cxnLst>
            <a:rect l="T9" t="T10" r="T11" b="T12"/>
            <a:pathLst>
              <a:path w="3172" h="617">
                <a:moveTo>
                  <a:pt x="0" y="617"/>
                </a:moveTo>
                <a:lnTo>
                  <a:pt x="806" y="0"/>
                </a:lnTo>
                <a:lnTo>
                  <a:pt x="3172" y="0"/>
                </a:lnTo>
              </a:path>
            </a:pathLst>
          </a:custGeom>
          <a:noFill/>
          <a:ln w="14288">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eaLnBrk="1" hangingPunct="1">
              <a:defRPr/>
            </a:pPr>
            <a:endParaRPr lang="en-US" sz="3200" dirty="0">
              <a:solidFill>
                <a:srgbClr val="FFFF00"/>
              </a:solidFill>
              <a:latin typeface="Times New Roman"/>
              <a:ea typeface="+mn-ea"/>
            </a:endParaRPr>
          </a:p>
        </p:txBody>
      </p:sp>
      <p:sp>
        <p:nvSpPr>
          <p:cNvPr id="2176128" name="Freeform 128"/>
          <p:cNvSpPr>
            <a:spLocks/>
          </p:cNvSpPr>
          <p:nvPr/>
        </p:nvSpPr>
        <p:spPr bwMode="auto">
          <a:xfrm>
            <a:off x="2006600" y="1879600"/>
            <a:ext cx="2928938" cy="2471738"/>
          </a:xfrm>
          <a:custGeom>
            <a:avLst/>
            <a:gdLst>
              <a:gd name="T0" fmla="*/ 0 w 2112"/>
              <a:gd name="T1" fmla="*/ 0 h 1440"/>
              <a:gd name="T2" fmla="*/ 2147483647 w 2112"/>
              <a:gd name="T3" fmla="*/ 2147483647 h 1440"/>
              <a:gd name="T4" fmla="*/ 2147483647 w 2112"/>
              <a:gd name="T5" fmla="*/ 2147483647 h 1440"/>
              <a:gd name="T6" fmla="*/ 0 60000 65536"/>
              <a:gd name="T7" fmla="*/ 0 60000 65536"/>
              <a:gd name="T8" fmla="*/ 0 60000 65536"/>
              <a:gd name="T9" fmla="*/ 0 w 2112"/>
              <a:gd name="T10" fmla="*/ 0 h 1440"/>
              <a:gd name="T11" fmla="*/ 2112 w 2112"/>
              <a:gd name="T12" fmla="*/ 1440 h 1440"/>
            </a:gdLst>
            <a:ahLst/>
            <a:cxnLst>
              <a:cxn ang="T6">
                <a:pos x="T0" y="T1"/>
              </a:cxn>
              <a:cxn ang="T7">
                <a:pos x="T2" y="T3"/>
              </a:cxn>
              <a:cxn ang="T8">
                <a:pos x="T4" y="T5"/>
              </a:cxn>
            </a:cxnLst>
            <a:rect l="T9" t="T10" r="T11" b="T12"/>
            <a:pathLst>
              <a:path w="2112" h="1440">
                <a:moveTo>
                  <a:pt x="0" y="0"/>
                </a:moveTo>
                <a:cubicBezTo>
                  <a:pt x="136" y="480"/>
                  <a:pt x="272" y="960"/>
                  <a:pt x="624" y="1200"/>
                </a:cubicBezTo>
                <a:cubicBezTo>
                  <a:pt x="976" y="1440"/>
                  <a:pt x="1544" y="1440"/>
                  <a:pt x="2112" y="1440"/>
                </a:cubicBezTo>
              </a:path>
            </a:pathLst>
          </a:custGeom>
          <a:noFill/>
          <a:ln w="88900" cap="flat" cmpd="sng">
            <a:solidFill>
              <a:srgbClr val="000000"/>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lIns="0" tIns="0" rIns="0" bIns="0">
            <a:spAutoFit/>
          </a:bodyPr>
          <a:lstStyle/>
          <a:p>
            <a:pPr eaLnBrk="1" hangingPunct="1">
              <a:defRPr/>
            </a:pPr>
            <a:endParaRPr lang="en-US" sz="3200" dirty="0">
              <a:solidFill>
                <a:srgbClr val="FFFF00"/>
              </a:solidFill>
              <a:latin typeface="Times New Roman"/>
              <a:ea typeface="+mn-ea"/>
            </a:endParaRPr>
          </a:p>
        </p:txBody>
      </p:sp>
      <p:sp>
        <p:nvSpPr>
          <p:cNvPr id="2176129" name="Text Box 129"/>
          <p:cNvSpPr txBox="1">
            <a:spLocks noChangeArrowheads="1"/>
          </p:cNvSpPr>
          <p:nvPr/>
        </p:nvSpPr>
        <p:spPr bwMode="auto">
          <a:xfrm>
            <a:off x="0" y="6019800"/>
            <a:ext cx="91440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tx1"/>
                </a:solidFill>
                <a:latin typeface="Times New Roman" pitchFamily="18" charset="0"/>
                <a:cs typeface="Arial" pitchFamily="34" charset="0"/>
              </a:defRPr>
            </a:lvl1pPr>
            <a:lvl2pPr marL="742950" indent="-285750" eaLnBrk="0" hangingPunct="0">
              <a:defRPr sz="3200">
                <a:solidFill>
                  <a:schemeClr val="tx1"/>
                </a:solidFill>
                <a:latin typeface="Times New Roman" pitchFamily="18" charset="0"/>
                <a:cs typeface="Arial" pitchFamily="34" charset="0"/>
              </a:defRPr>
            </a:lvl2pPr>
            <a:lvl3pPr marL="1143000" indent="-228600" eaLnBrk="0" hangingPunct="0">
              <a:defRPr sz="3200">
                <a:solidFill>
                  <a:schemeClr val="tx1"/>
                </a:solidFill>
                <a:latin typeface="Times New Roman" pitchFamily="18" charset="0"/>
                <a:cs typeface="Arial" pitchFamily="34" charset="0"/>
              </a:defRPr>
            </a:lvl3pPr>
            <a:lvl4pPr marL="1600200" indent="-228600" eaLnBrk="0" hangingPunct="0">
              <a:defRPr sz="3200">
                <a:solidFill>
                  <a:schemeClr val="tx1"/>
                </a:solidFill>
                <a:latin typeface="Times New Roman" pitchFamily="18" charset="0"/>
                <a:cs typeface="Arial" pitchFamily="34" charset="0"/>
              </a:defRPr>
            </a:lvl4pPr>
            <a:lvl5pPr marL="2057400" indent="-228600" eaLnBrk="0" hangingPunct="0">
              <a:defRPr sz="32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pitchFamily="34" charset="0"/>
              </a:defRPr>
            </a:lvl9pPr>
          </a:lstStyle>
          <a:p>
            <a:pPr algn="ctr" eaLnBrk="1" hangingPunct="1">
              <a:defRPr/>
            </a:pPr>
            <a:r>
              <a:rPr lang="en-US" altLang="en-US" sz="2200" b="1" u="sng" dirty="0">
                <a:solidFill>
                  <a:srgbClr val="FFFFFF"/>
                </a:solidFill>
                <a:ea typeface="+mn-ea"/>
                <a:cs typeface="Times New Roman" pitchFamily="18" charset="0"/>
              </a:rPr>
              <a:t>NOTE</a:t>
            </a:r>
            <a:r>
              <a:rPr lang="en-US" altLang="en-US" sz="2200" b="1" dirty="0">
                <a:solidFill>
                  <a:srgbClr val="FFFFFF"/>
                </a:solidFill>
                <a:ea typeface="+mn-ea"/>
                <a:cs typeface="Times New Roman" pitchFamily="18" charset="0"/>
              </a:rPr>
              <a:t> the curvilinear risk of CVD when TC/HDL-C ratio is &gt; 5 vs. ≤ 5.</a:t>
            </a:r>
          </a:p>
        </p:txBody>
      </p:sp>
      <p:sp>
        <p:nvSpPr>
          <p:cNvPr id="2176130" name="Text Box 130"/>
          <p:cNvSpPr txBox="1">
            <a:spLocks noChangeArrowheads="1"/>
          </p:cNvSpPr>
          <p:nvPr/>
        </p:nvSpPr>
        <p:spPr bwMode="auto">
          <a:xfrm>
            <a:off x="2932113" y="4332288"/>
            <a:ext cx="2444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tx1"/>
                </a:solidFill>
                <a:latin typeface="Times New Roman" pitchFamily="18" charset="0"/>
                <a:cs typeface="Arial" pitchFamily="34" charset="0"/>
              </a:defRPr>
            </a:lvl1pPr>
            <a:lvl2pPr marL="742950" indent="-285750" eaLnBrk="0" hangingPunct="0">
              <a:defRPr sz="3200">
                <a:solidFill>
                  <a:schemeClr val="tx1"/>
                </a:solidFill>
                <a:latin typeface="Times New Roman" pitchFamily="18" charset="0"/>
                <a:cs typeface="Arial" pitchFamily="34" charset="0"/>
              </a:defRPr>
            </a:lvl2pPr>
            <a:lvl3pPr marL="1143000" indent="-228600" eaLnBrk="0" hangingPunct="0">
              <a:defRPr sz="3200">
                <a:solidFill>
                  <a:schemeClr val="tx1"/>
                </a:solidFill>
                <a:latin typeface="Times New Roman" pitchFamily="18" charset="0"/>
                <a:cs typeface="Arial" pitchFamily="34" charset="0"/>
              </a:defRPr>
            </a:lvl3pPr>
            <a:lvl4pPr marL="1600200" indent="-228600" eaLnBrk="0" hangingPunct="0">
              <a:defRPr sz="3200">
                <a:solidFill>
                  <a:schemeClr val="tx1"/>
                </a:solidFill>
                <a:latin typeface="Times New Roman" pitchFamily="18" charset="0"/>
                <a:cs typeface="Arial" pitchFamily="34" charset="0"/>
              </a:defRPr>
            </a:lvl4pPr>
            <a:lvl5pPr marL="2057400" indent="-228600" eaLnBrk="0" hangingPunct="0">
              <a:defRPr sz="32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pitchFamily="34" charset="0"/>
              </a:defRPr>
            </a:lvl9pPr>
          </a:lstStyle>
          <a:p>
            <a:pPr algn="ctr" eaLnBrk="1" hangingPunct="1">
              <a:defRPr/>
            </a:pPr>
            <a:r>
              <a:rPr lang="en-US" altLang="en-US" sz="2400" b="1" dirty="0">
                <a:solidFill>
                  <a:srgbClr val="FFFF00"/>
                </a:solidFill>
                <a:ea typeface="+mn-ea"/>
              </a:rPr>
              <a:t>Lower Incidence</a:t>
            </a:r>
          </a:p>
        </p:txBody>
      </p:sp>
      <p:sp>
        <p:nvSpPr>
          <p:cNvPr id="2176131" name="Text Box 131"/>
          <p:cNvSpPr txBox="1">
            <a:spLocks noChangeArrowheads="1"/>
          </p:cNvSpPr>
          <p:nvPr/>
        </p:nvSpPr>
        <p:spPr bwMode="auto">
          <a:xfrm>
            <a:off x="333375" y="1447800"/>
            <a:ext cx="2778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tx1"/>
                </a:solidFill>
                <a:latin typeface="Times New Roman" pitchFamily="18" charset="0"/>
                <a:cs typeface="Arial" pitchFamily="34" charset="0"/>
              </a:defRPr>
            </a:lvl1pPr>
            <a:lvl2pPr marL="742950" indent="-285750" eaLnBrk="0" hangingPunct="0">
              <a:defRPr sz="3200">
                <a:solidFill>
                  <a:schemeClr val="tx1"/>
                </a:solidFill>
                <a:latin typeface="Times New Roman" pitchFamily="18" charset="0"/>
                <a:cs typeface="Arial" pitchFamily="34" charset="0"/>
              </a:defRPr>
            </a:lvl2pPr>
            <a:lvl3pPr marL="1143000" indent="-228600" eaLnBrk="0" hangingPunct="0">
              <a:defRPr sz="3200">
                <a:solidFill>
                  <a:schemeClr val="tx1"/>
                </a:solidFill>
                <a:latin typeface="Times New Roman" pitchFamily="18" charset="0"/>
                <a:cs typeface="Arial" pitchFamily="34" charset="0"/>
              </a:defRPr>
            </a:lvl3pPr>
            <a:lvl4pPr marL="1600200" indent="-228600" eaLnBrk="0" hangingPunct="0">
              <a:defRPr sz="3200">
                <a:solidFill>
                  <a:schemeClr val="tx1"/>
                </a:solidFill>
                <a:latin typeface="Times New Roman" pitchFamily="18" charset="0"/>
                <a:cs typeface="Arial" pitchFamily="34" charset="0"/>
              </a:defRPr>
            </a:lvl4pPr>
            <a:lvl5pPr marL="2057400" indent="-228600" eaLnBrk="0" hangingPunct="0">
              <a:defRPr sz="32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pitchFamily="34" charset="0"/>
              </a:defRPr>
            </a:lvl9pPr>
          </a:lstStyle>
          <a:p>
            <a:pPr algn="ctr" eaLnBrk="1" hangingPunct="1">
              <a:defRPr/>
            </a:pPr>
            <a:r>
              <a:rPr lang="en-US" altLang="en-US" sz="2400" b="1" dirty="0">
                <a:solidFill>
                  <a:srgbClr val="FFFF00"/>
                </a:solidFill>
                <a:ea typeface="+mn-ea"/>
              </a:rPr>
              <a:t>Greater Incidence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176128"/>
                                        </p:tgtEl>
                                        <p:attrNameLst>
                                          <p:attrName>style.visibility</p:attrName>
                                        </p:attrNameLst>
                                      </p:cBhvr>
                                      <p:to>
                                        <p:strVal val="visible"/>
                                      </p:to>
                                    </p:set>
                                    <p:animEffect transition="in" filter="blinds(horizontal)">
                                      <p:cBhvr>
                                        <p:cTn id="7" dur="500"/>
                                        <p:tgtEl>
                                          <p:spTgt spid="217612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176129"/>
                                        </p:tgtEl>
                                        <p:attrNameLst>
                                          <p:attrName>style.visibility</p:attrName>
                                        </p:attrNameLst>
                                      </p:cBhvr>
                                      <p:to>
                                        <p:strVal val="visible"/>
                                      </p:to>
                                    </p:set>
                                    <p:animEffect transition="in" filter="blinds(horizontal)">
                                      <p:cBhvr>
                                        <p:cTn id="12" dur="500"/>
                                        <p:tgtEl>
                                          <p:spTgt spid="217612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2176131"/>
                                        </p:tgtEl>
                                        <p:attrNameLst>
                                          <p:attrName>style.visibility</p:attrName>
                                        </p:attrNameLst>
                                      </p:cBhvr>
                                      <p:to>
                                        <p:strVal val="visible"/>
                                      </p:to>
                                    </p:set>
                                    <p:animEffect transition="in" filter="box(in)">
                                      <p:cBhvr>
                                        <p:cTn id="17" dur="500"/>
                                        <p:tgtEl>
                                          <p:spTgt spid="217613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176130"/>
                                        </p:tgtEl>
                                        <p:attrNameLst>
                                          <p:attrName>style.visibility</p:attrName>
                                        </p:attrNameLst>
                                      </p:cBhvr>
                                      <p:to>
                                        <p:strVal val="visible"/>
                                      </p:to>
                                    </p:set>
                                    <p:animEffect transition="in" filter="blinds(horizontal)">
                                      <p:cBhvr>
                                        <p:cTn id="22" dur="500"/>
                                        <p:tgtEl>
                                          <p:spTgt spid="2176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76129" grpId="0"/>
      <p:bldP spid="2176130" grpId="0"/>
      <p:bldP spid="2176131"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9041" name="Title 1"/>
          <p:cNvSpPr>
            <a:spLocks noGrp="1"/>
          </p:cNvSpPr>
          <p:nvPr>
            <p:ph type="title"/>
          </p:nvPr>
        </p:nvSpPr>
        <p:spPr>
          <a:xfrm>
            <a:off x="533400" y="228600"/>
            <a:ext cx="7772400" cy="1143000"/>
          </a:xfrm>
        </p:spPr>
        <p:txBody>
          <a:bodyPr/>
          <a:lstStyle/>
          <a:p>
            <a:r>
              <a:rPr lang="en-US" altLang="en-US"/>
              <a:t> </a:t>
            </a:r>
          </a:p>
        </p:txBody>
      </p:sp>
      <p:graphicFrame>
        <p:nvGraphicFramePr>
          <p:cNvPr id="14" name="Content Placeholder 13"/>
          <p:cNvGraphicFramePr>
            <a:graphicFrameLocks noGrp="1"/>
          </p:cNvGraphicFramePr>
          <p:nvPr>
            <p:ph idx="1"/>
          </p:nvPr>
        </p:nvGraphicFramePr>
        <p:xfrm>
          <a:off x="647700" y="560388"/>
          <a:ext cx="7848600" cy="2849572"/>
        </p:xfrm>
        <a:graphic>
          <a:graphicData uri="http://schemas.openxmlformats.org/drawingml/2006/table">
            <a:tbl>
              <a:tblPr/>
              <a:tblGrid>
                <a:gridCol w="1066800"/>
                <a:gridCol w="609600"/>
                <a:gridCol w="762000"/>
                <a:gridCol w="838200"/>
                <a:gridCol w="914400"/>
                <a:gridCol w="762000"/>
                <a:gridCol w="838200"/>
                <a:gridCol w="1066800"/>
                <a:gridCol w="990600"/>
              </a:tblGrid>
              <a:tr h="259051">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      Study</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 n = </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TC/HDL</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Ratio-Pre</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Ratio-Post</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LDL-Pre</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LDL-Post</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  Drug (s)</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↓Mortality</a:t>
                      </a:r>
                    </a:p>
                  </a:txBody>
                  <a:tcPr marL="91434" marR="91434" marT="45706" marB="45706" horzOverflow="overflow">
                    <a:lnL>
                      <a:noFill/>
                    </a:lnL>
                    <a:lnR>
                      <a:noFill/>
                    </a:lnR>
                    <a:lnT>
                      <a:noFill/>
                    </a:lnT>
                    <a:lnB>
                      <a:noFill/>
                    </a:lnB>
                    <a:lnTlToBr>
                      <a:noFill/>
                    </a:lnTlToBr>
                    <a:lnBlToTr>
                      <a:noFill/>
                    </a:lnBlToTr>
                    <a:noFill/>
                  </a:tcPr>
                </a:tc>
              </a:tr>
              <a:tr h="259051">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x-none" altLang="x-none" sz="1100" b="1" i="0" u="none" strike="noStrike" cap="none" normalizeH="0" baseline="0">
                        <a:ln>
                          <a:noFill/>
                        </a:ln>
                        <a:solidFill>
                          <a:srgbClr val="FFFFFF"/>
                        </a:solidFill>
                        <a:effectLst/>
                        <a:latin typeface="Times New Roman" charset="0"/>
                        <a:ea typeface="MS PGothic" charset="-128"/>
                      </a:endParaRP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x-none" altLang="x-none" sz="1100" b="1" i="0" u="none" strike="noStrike" cap="none" normalizeH="0" baseline="0">
                        <a:ln>
                          <a:noFill/>
                        </a:ln>
                        <a:solidFill>
                          <a:srgbClr val="FFFFFF"/>
                        </a:solidFill>
                        <a:effectLst/>
                        <a:latin typeface="Times New Roman" charset="0"/>
                        <a:ea typeface="MS PGothic" charset="-128"/>
                      </a:endParaRP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x-none" altLang="x-none" sz="1100" b="1" i="0" u="none" strike="noStrike" cap="none" normalizeH="0" baseline="0">
                        <a:ln>
                          <a:noFill/>
                        </a:ln>
                        <a:solidFill>
                          <a:srgbClr val="FFFFFF"/>
                        </a:solidFill>
                        <a:effectLst/>
                        <a:latin typeface="Times New Roman" charset="0"/>
                        <a:ea typeface="MS PGothic" charset="-128"/>
                      </a:endParaRP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x-none" altLang="x-none" sz="1100" b="1" i="0" u="none" strike="noStrike" cap="none" normalizeH="0" baseline="0">
                        <a:ln>
                          <a:noFill/>
                        </a:ln>
                        <a:solidFill>
                          <a:srgbClr val="FFFFFF"/>
                        </a:solidFill>
                        <a:effectLst/>
                        <a:latin typeface="Times New Roman" charset="0"/>
                        <a:ea typeface="MS PGothic" charset="-128"/>
                      </a:endParaRP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x-none" altLang="x-none" sz="1100" b="1" i="0" u="none" strike="noStrike" cap="none" normalizeH="0" baseline="0">
                        <a:ln>
                          <a:noFill/>
                        </a:ln>
                        <a:solidFill>
                          <a:srgbClr val="FFFFFF"/>
                        </a:solidFill>
                        <a:effectLst/>
                        <a:latin typeface="Times New Roman" charset="0"/>
                        <a:ea typeface="MS PGothic" charset="-128"/>
                      </a:endParaRP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x-none" altLang="x-none" sz="1100" b="1" i="0" u="none" strike="noStrike" cap="none" normalizeH="0" baseline="0">
                        <a:ln>
                          <a:noFill/>
                        </a:ln>
                        <a:solidFill>
                          <a:srgbClr val="FFFFFF"/>
                        </a:solidFill>
                        <a:effectLst/>
                        <a:latin typeface="Times New Roman" charset="0"/>
                        <a:ea typeface="MS PGothic" charset="-128"/>
                      </a:endParaRP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x-none" altLang="x-none" sz="1100" b="1" i="0" u="none" strike="noStrike" cap="none" normalizeH="0" baseline="0">
                        <a:ln>
                          <a:noFill/>
                        </a:ln>
                        <a:solidFill>
                          <a:srgbClr val="FFFFFF"/>
                        </a:solidFill>
                        <a:effectLst/>
                        <a:latin typeface="Times New Roman" charset="0"/>
                        <a:ea typeface="MS PGothic" charset="-128"/>
                      </a:endParaRP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x-none" altLang="x-none" sz="1100" b="1" i="0" u="none" strike="noStrike" cap="none" normalizeH="0" baseline="0">
                        <a:ln>
                          <a:noFill/>
                        </a:ln>
                        <a:solidFill>
                          <a:srgbClr val="FFFFFF"/>
                        </a:solidFill>
                        <a:effectLst/>
                        <a:latin typeface="Times New Roman" charset="0"/>
                        <a:ea typeface="MS PGothic" charset="-128"/>
                      </a:endParaRP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x-none" altLang="x-none" sz="1100" b="1" i="0" u="none" strike="noStrike" cap="none" normalizeH="0" baseline="0">
                        <a:ln>
                          <a:noFill/>
                        </a:ln>
                        <a:solidFill>
                          <a:srgbClr val="FFFFFF"/>
                        </a:solidFill>
                        <a:effectLst/>
                        <a:latin typeface="Times New Roman" charset="0"/>
                        <a:ea typeface="MS PGothic" charset="-128"/>
                      </a:endParaRPr>
                    </a:p>
                  </a:txBody>
                  <a:tcPr marL="91434" marR="91434" marT="45706" marB="45706" horzOverflow="overflow">
                    <a:lnL>
                      <a:noFill/>
                    </a:lnL>
                    <a:lnR>
                      <a:noFill/>
                    </a:lnR>
                    <a:lnT>
                      <a:noFill/>
                    </a:lnT>
                    <a:lnB>
                      <a:noFill/>
                    </a:lnB>
                    <a:lnTlToBr>
                      <a:noFill/>
                    </a:lnTlToBr>
                    <a:lnBlToTr>
                      <a:noFill/>
                    </a:lnBlToTr>
                    <a:noFill/>
                  </a:tcPr>
                </a:tc>
              </a:tr>
              <a:tr h="259051">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1. WOSCOPS</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6595</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272/44</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     6.18</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    4.71</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192</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142</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Pravastatin</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    31%</a:t>
                      </a:r>
                    </a:p>
                  </a:txBody>
                  <a:tcPr marL="91434" marR="91434" marT="45706" marB="45706" horzOverflow="overflow">
                    <a:lnL>
                      <a:noFill/>
                    </a:lnL>
                    <a:lnR>
                      <a:noFill/>
                    </a:lnR>
                    <a:lnT>
                      <a:noFill/>
                    </a:lnT>
                    <a:lnB>
                      <a:noFill/>
                    </a:lnB>
                    <a:lnTlToBr>
                      <a:noFill/>
                    </a:lnTlToBr>
                    <a:lnBlToTr>
                      <a:noFill/>
                    </a:lnBlToTr>
                    <a:noFill/>
                  </a:tcPr>
                </a:tc>
              </a:tr>
              <a:tr h="259051">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2. AFCAPS</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6605</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221/36</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     6.14</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    4.71</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150</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115</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Lovastatin</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    37%</a:t>
                      </a:r>
                    </a:p>
                  </a:txBody>
                  <a:tcPr marL="91434" marR="91434" marT="45706" marB="45706" horzOverflow="overflow">
                    <a:lnL>
                      <a:noFill/>
                    </a:lnL>
                    <a:lnR>
                      <a:noFill/>
                    </a:lnR>
                    <a:lnT>
                      <a:noFill/>
                    </a:lnT>
                    <a:lnB>
                      <a:noFill/>
                    </a:lnB>
                    <a:lnTlToBr>
                      <a:noFill/>
                    </a:lnTlToBr>
                    <a:lnBlToTr>
                      <a:noFill/>
                    </a:lnBlToTr>
                    <a:noFill/>
                  </a:tcPr>
                </a:tc>
              </a:tr>
              <a:tr h="259051">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3. LIPID</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9014</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218/36</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     6.06</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    4.74</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150</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113</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Pravastatin</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    24%</a:t>
                      </a:r>
                    </a:p>
                  </a:txBody>
                  <a:tcPr marL="91434" marR="91434" marT="45706" marB="45706" horzOverflow="overflow">
                    <a:lnL>
                      <a:noFill/>
                    </a:lnL>
                    <a:lnR>
                      <a:noFill/>
                    </a:lnR>
                    <a:lnT>
                      <a:noFill/>
                    </a:lnT>
                    <a:lnB>
                      <a:noFill/>
                    </a:lnB>
                    <a:lnTlToBr>
                      <a:noFill/>
                    </a:lnTlToBr>
                    <a:lnBlToTr>
                      <a:noFill/>
                    </a:lnBlToTr>
                    <a:noFill/>
                  </a:tcPr>
                </a:tc>
              </a:tr>
              <a:tr h="259051">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4. 4D</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1255</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218/36</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     6.05</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    4.24</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125</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 72</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Atorvastatin</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    None</a:t>
                      </a:r>
                    </a:p>
                  </a:txBody>
                  <a:tcPr marL="91434" marR="91434" marT="45706" marB="45706" horzOverflow="overflow">
                    <a:lnL>
                      <a:noFill/>
                    </a:lnL>
                    <a:lnR>
                      <a:noFill/>
                    </a:lnR>
                    <a:lnT>
                      <a:noFill/>
                    </a:lnT>
                    <a:lnB>
                      <a:noFill/>
                    </a:lnB>
                    <a:lnTlToBr>
                      <a:noFill/>
                    </a:lnTlToBr>
                    <a:lnBlToTr>
                      <a:noFill/>
                    </a:lnBlToTr>
                    <a:noFill/>
                  </a:tcPr>
                </a:tc>
              </a:tr>
              <a:tr h="259051">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5. 4S</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4444</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261/46</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     5.67</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    3.97</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188</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122</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Simvastatin</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    42%</a:t>
                      </a:r>
                    </a:p>
                  </a:txBody>
                  <a:tcPr marL="91434" marR="91434" marT="45706" marB="45706" horzOverflow="overflow">
                    <a:lnL>
                      <a:noFill/>
                    </a:lnL>
                    <a:lnR>
                      <a:noFill/>
                    </a:lnR>
                    <a:lnT>
                      <a:noFill/>
                    </a:lnT>
                    <a:lnB>
                      <a:noFill/>
                    </a:lnB>
                    <a:lnTlToBr>
                      <a:noFill/>
                    </a:lnTlToBr>
                    <a:lnBlToTr>
                      <a:noFill/>
                    </a:lnBlToTr>
                    <a:noFill/>
                  </a:tcPr>
                </a:tc>
              </a:tr>
              <a:tr h="259051">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6. ALLIANCE</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2442</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226/40</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     5.65</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    4.04</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147</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 95</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Atorvastatin</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     9%</a:t>
                      </a:r>
                    </a:p>
                  </a:txBody>
                  <a:tcPr marL="91434" marR="91434" marT="45706" marB="45706" horzOverflow="overflow">
                    <a:lnL>
                      <a:noFill/>
                    </a:lnL>
                    <a:lnR>
                      <a:noFill/>
                    </a:lnR>
                    <a:lnT>
                      <a:noFill/>
                    </a:lnT>
                    <a:lnB>
                      <a:noFill/>
                    </a:lnB>
                    <a:lnTlToBr>
                      <a:noFill/>
                    </a:lnTlToBr>
                    <a:lnBlToTr>
                      <a:noFill/>
                    </a:lnBlToTr>
                    <a:noFill/>
                  </a:tcPr>
                </a:tc>
              </a:tr>
              <a:tr h="259051">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7. HPS</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20536</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228/41</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     5.57</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    4.67</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131</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104</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Simvastatin</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    18%</a:t>
                      </a:r>
                    </a:p>
                  </a:txBody>
                  <a:tcPr marL="91434" marR="91434" marT="45706" marB="45706" horzOverflow="overflow">
                    <a:lnL>
                      <a:noFill/>
                    </a:lnL>
                    <a:lnR>
                      <a:noFill/>
                    </a:lnR>
                    <a:lnT>
                      <a:noFill/>
                    </a:lnT>
                    <a:lnB>
                      <a:noFill/>
                    </a:lnB>
                    <a:lnTlToBr>
                      <a:noFill/>
                    </a:lnTlToBr>
                    <a:lnBlToTr>
                      <a:noFill/>
                    </a:lnBlToTr>
                    <a:noFill/>
                  </a:tcPr>
                </a:tc>
              </a:tr>
              <a:tr h="259051">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8. CARE</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4159</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209/39</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     5.36</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    4.08</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139</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100</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Pravastatin</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    24%</a:t>
                      </a:r>
                    </a:p>
                  </a:txBody>
                  <a:tcPr marL="91434" marR="91434" marT="45706" marB="45706" horzOverflow="overflow">
                    <a:lnL>
                      <a:noFill/>
                    </a:lnL>
                    <a:lnR>
                      <a:noFill/>
                    </a:lnR>
                    <a:lnT>
                      <a:noFill/>
                    </a:lnT>
                    <a:lnB>
                      <a:noFill/>
                    </a:lnB>
                    <a:lnTlToBr>
                      <a:noFill/>
                    </a:lnTlToBr>
                    <a:lnBlToTr>
                      <a:noFill/>
                    </a:lnBlToTr>
                    <a:noFill/>
                  </a:tcPr>
                </a:tc>
              </a:tr>
              <a:tr h="259051">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9. LIPS</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1677</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200/38</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     5.26</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    3.48</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131</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  96</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Fluvastatin</a:t>
                      </a:r>
                    </a:p>
                  </a:txBody>
                  <a:tcPr marL="91434" marR="91434" marT="45706" marB="45706"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Times New Roman" charset="0"/>
                          <a:ea typeface="Arial" charset="0"/>
                          <a:cs typeface="Arial" charset="0"/>
                        </a:defRPr>
                      </a:lvl1pPr>
                      <a:lvl2pPr marL="457200">
                        <a:spcBef>
                          <a:spcPct val="20000"/>
                        </a:spcBef>
                        <a:defRPr sz="2400">
                          <a:solidFill>
                            <a:schemeClr val="tx1"/>
                          </a:solidFill>
                          <a:latin typeface="Times New Roman" charset="0"/>
                          <a:ea typeface="Arial" charset="0"/>
                          <a:cs typeface="Arial" charset="0"/>
                        </a:defRPr>
                      </a:lvl2pPr>
                      <a:lvl3pPr marL="914400">
                        <a:spcBef>
                          <a:spcPct val="20000"/>
                        </a:spcBef>
                        <a:defRPr sz="2000">
                          <a:solidFill>
                            <a:schemeClr val="tx1"/>
                          </a:solidFill>
                          <a:latin typeface="Times New Roman" charset="0"/>
                          <a:ea typeface="Arial" charset="0"/>
                          <a:cs typeface="Arial" charset="0"/>
                        </a:defRPr>
                      </a:lvl3pPr>
                      <a:lvl4pPr marL="1371600">
                        <a:spcBef>
                          <a:spcPct val="20000"/>
                        </a:spcBef>
                        <a:defRPr>
                          <a:solidFill>
                            <a:schemeClr val="tx1"/>
                          </a:solidFill>
                          <a:latin typeface="Times New Roman" charset="0"/>
                          <a:ea typeface="Arial" charset="0"/>
                          <a:cs typeface="Arial" charset="0"/>
                        </a:defRPr>
                      </a:lvl4pPr>
                      <a:lvl5pPr marL="1828800">
                        <a:spcBef>
                          <a:spcPct val="20000"/>
                        </a:spcBef>
                        <a:defRPr>
                          <a:solidFill>
                            <a:schemeClr val="tx1"/>
                          </a:solidFill>
                          <a:latin typeface="Times New Roman" charset="0"/>
                          <a:ea typeface="Arial" charset="0"/>
                          <a:cs typeface="Arial" charset="0"/>
                        </a:defRPr>
                      </a:lvl5pPr>
                      <a:lvl6pPr indent="6350" eaLnBrk="0" fontAlgn="base" hangingPunct="0">
                        <a:spcBef>
                          <a:spcPct val="20000"/>
                        </a:spcBef>
                        <a:spcAft>
                          <a:spcPct val="0"/>
                        </a:spcAft>
                        <a:defRPr>
                          <a:solidFill>
                            <a:schemeClr val="tx1"/>
                          </a:solidFill>
                          <a:latin typeface="Times New Roman" charset="0"/>
                          <a:ea typeface="Arial" charset="0"/>
                          <a:cs typeface="Arial" charset="0"/>
                        </a:defRPr>
                      </a:lvl6pPr>
                      <a:lvl7pPr indent="6350" eaLnBrk="0" fontAlgn="base" hangingPunct="0">
                        <a:spcBef>
                          <a:spcPct val="20000"/>
                        </a:spcBef>
                        <a:spcAft>
                          <a:spcPct val="0"/>
                        </a:spcAft>
                        <a:defRPr>
                          <a:solidFill>
                            <a:schemeClr val="tx1"/>
                          </a:solidFill>
                          <a:latin typeface="Times New Roman" charset="0"/>
                          <a:ea typeface="Arial" charset="0"/>
                          <a:cs typeface="Arial" charset="0"/>
                        </a:defRPr>
                      </a:lvl7pPr>
                      <a:lvl8pPr indent="6350" eaLnBrk="0" fontAlgn="base" hangingPunct="0">
                        <a:spcBef>
                          <a:spcPct val="20000"/>
                        </a:spcBef>
                        <a:spcAft>
                          <a:spcPct val="0"/>
                        </a:spcAft>
                        <a:defRPr>
                          <a:solidFill>
                            <a:schemeClr val="tx1"/>
                          </a:solidFill>
                          <a:latin typeface="Times New Roman" charset="0"/>
                          <a:ea typeface="Arial" charset="0"/>
                          <a:cs typeface="Arial" charset="0"/>
                        </a:defRPr>
                      </a:lvl8pPr>
                      <a:lvl9pPr indent="6350" eaLnBrk="0" fontAlgn="base" hangingPunct="0">
                        <a:spcBef>
                          <a:spcPct val="20000"/>
                        </a:spcBef>
                        <a:spcAft>
                          <a:spcPct val="0"/>
                        </a:spcAft>
                        <a:defRPr>
                          <a:solidFill>
                            <a:schemeClr val="tx1"/>
                          </a:solidFill>
                          <a:latin typeface="Times New Roman"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x-none" sz="1100" b="1" i="0" u="none" strike="noStrike" cap="none" normalizeH="0" baseline="0">
                          <a:ln>
                            <a:noFill/>
                          </a:ln>
                          <a:solidFill>
                            <a:srgbClr val="FFFFFF"/>
                          </a:solidFill>
                          <a:effectLst/>
                          <a:latin typeface="Times New Roman" charset="0"/>
                          <a:ea typeface="MS PGothic" charset="-128"/>
                        </a:rPr>
                        <a:t>    31%</a:t>
                      </a:r>
                    </a:p>
                  </a:txBody>
                  <a:tcPr marL="91434" marR="91434" marT="45706" marB="45706" horzOverflow="overflow">
                    <a:lnL>
                      <a:noFill/>
                    </a:lnL>
                    <a:lnR>
                      <a:noFill/>
                    </a:lnR>
                    <a:lnT>
                      <a:noFill/>
                    </a:lnT>
                    <a:lnB>
                      <a:noFill/>
                    </a:lnB>
                    <a:lnTlToBr>
                      <a:noFill/>
                    </a:lnTlToBr>
                    <a:lnBlToTr>
                      <a:noFill/>
                    </a:lnBlToTr>
                    <a:noFill/>
                  </a:tcPr>
                </a:tc>
              </a:tr>
            </a:tbl>
          </a:graphicData>
        </a:graphic>
      </p:graphicFrame>
      <p:graphicFrame>
        <p:nvGraphicFramePr>
          <p:cNvPr id="4" name="Content Placeholder 13"/>
          <p:cNvGraphicFramePr>
            <a:graphicFrameLocks/>
          </p:cNvGraphicFramePr>
          <p:nvPr/>
        </p:nvGraphicFramePr>
        <p:xfrm>
          <a:off x="622300" y="3625850"/>
          <a:ext cx="8077200" cy="3108336"/>
        </p:xfrm>
        <a:graphic>
          <a:graphicData uri="http://schemas.openxmlformats.org/drawingml/2006/table">
            <a:tbl>
              <a:tblPr firstRow="1" bandRow="1">
                <a:tableStyleId>{2D5ABB26-0587-4C30-8999-92F81FD0307C}</a:tableStyleId>
              </a:tblPr>
              <a:tblGrid>
                <a:gridCol w="1119296">
                  <a:extLst>
                    <a:ext uri="{9D8B030D-6E8A-4147-A177-3AD203B41FA5}"/>
                  </a:extLst>
                </a:gridCol>
                <a:gridCol w="609600">
                  <a:extLst>
                    <a:ext uri="{9D8B030D-6E8A-4147-A177-3AD203B41FA5}"/>
                  </a:extLst>
                </a:gridCol>
                <a:gridCol w="685800">
                  <a:extLst>
                    <a:ext uri="{9D8B030D-6E8A-4147-A177-3AD203B41FA5}"/>
                  </a:extLst>
                </a:gridCol>
                <a:gridCol w="914400">
                  <a:extLst>
                    <a:ext uri="{9D8B030D-6E8A-4147-A177-3AD203B41FA5}"/>
                  </a:extLst>
                </a:gridCol>
                <a:gridCol w="838200">
                  <a:extLst>
                    <a:ext uri="{9D8B030D-6E8A-4147-A177-3AD203B41FA5}"/>
                  </a:extLst>
                </a:gridCol>
                <a:gridCol w="762000">
                  <a:extLst>
                    <a:ext uri="{9D8B030D-6E8A-4147-A177-3AD203B41FA5}"/>
                  </a:extLst>
                </a:gridCol>
                <a:gridCol w="838200">
                  <a:extLst>
                    <a:ext uri="{9D8B030D-6E8A-4147-A177-3AD203B41FA5}"/>
                  </a:extLst>
                </a:gridCol>
                <a:gridCol w="1188929">
                  <a:extLst>
                    <a:ext uri="{9D8B030D-6E8A-4147-A177-3AD203B41FA5}"/>
                  </a:extLst>
                </a:gridCol>
                <a:gridCol w="1120775">
                  <a:extLst>
                    <a:ext uri="{9D8B030D-6E8A-4147-A177-3AD203B41FA5}"/>
                  </a:extLst>
                </a:gridCol>
              </a:tblGrid>
              <a:tr h="259027">
                <a:tc>
                  <a:txBody>
                    <a:bodyPr/>
                    <a:lstStyle/>
                    <a:p>
                      <a:pPr marL="0" indent="0">
                        <a:buFontTx/>
                        <a:buNone/>
                      </a:pPr>
                      <a:r>
                        <a:rPr lang="en-US" sz="1100" b="1" dirty="0">
                          <a:solidFill>
                            <a:srgbClr val="FFFFFF"/>
                          </a:solidFill>
                        </a:rPr>
                        <a:t>10.  GISSI-P</a:t>
                      </a:r>
                    </a:p>
                  </a:txBody>
                  <a:tcPr marL="91438" marR="91438" marT="45694" marB="45694"/>
                </a:tc>
                <a:tc>
                  <a:txBody>
                    <a:bodyPr/>
                    <a:lstStyle/>
                    <a:p>
                      <a:pPr marL="0" indent="0">
                        <a:buFontTx/>
                        <a:buNone/>
                      </a:pPr>
                      <a:r>
                        <a:rPr lang="en-US" sz="1100" b="1" dirty="0">
                          <a:solidFill>
                            <a:srgbClr val="FFFFFF"/>
                          </a:solidFill>
                        </a:rPr>
                        <a:t>4271</a:t>
                      </a:r>
                    </a:p>
                  </a:txBody>
                  <a:tcPr marL="91438" marR="91438" marT="45694" marB="45694"/>
                </a:tc>
                <a:tc>
                  <a:txBody>
                    <a:bodyPr/>
                    <a:lstStyle/>
                    <a:p>
                      <a:r>
                        <a:rPr lang="en-US" sz="1100" b="1" dirty="0">
                          <a:solidFill>
                            <a:srgbClr val="FFFFFF"/>
                          </a:solidFill>
                        </a:rPr>
                        <a:t>230/46</a:t>
                      </a:r>
                    </a:p>
                  </a:txBody>
                  <a:tcPr marL="91438" marR="91438" marT="45694" marB="45694"/>
                </a:tc>
                <a:tc>
                  <a:txBody>
                    <a:bodyPr/>
                    <a:lstStyle/>
                    <a:p>
                      <a:r>
                        <a:rPr lang="en-US" sz="1100" b="1" dirty="0"/>
                        <a:t>  </a:t>
                      </a:r>
                      <a:r>
                        <a:rPr lang="en-US" sz="1100" b="1" dirty="0">
                          <a:solidFill>
                            <a:srgbClr val="FFFFFF"/>
                          </a:solidFill>
                        </a:rPr>
                        <a:t>   5.00</a:t>
                      </a:r>
                    </a:p>
                  </a:txBody>
                  <a:tcPr marL="91438" marR="91438" marT="45694" marB="45694"/>
                </a:tc>
                <a:tc>
                  <a:txBody>
                    <a:bodyPr/>
                    <a:lstStyle/>
                    <a:p>
                      <a:pPr marL="0" indent="0">
                        <a:buFontTx/>
                        <a:buNone/>
                      </a:pPr>
                      <a:r>
                        <a:rPr lang="en-US" sz="1100" b="1" dirty="0">
                          <a:solidFill>
                            <a:srgbClr val="FFFFFF"/>
                          </a:solidFill>
                        </a:rPr>
                        <a:t>    4.28</a:t>
                      </a:r>
                    </a:p>
                  </a:txBody>
                  <a:tcPr marL="91438" marR="91438" marT="45694" marB="45694"/>
                </a:tc>
                <a:tc>
                  <a:txBody>
                    <a:bodyPr/>
                    <a:lstStyle/>
                    <a:p>
                      <a:pPr marL="0" indent="0">
                        <a:buFontTx/>
                        <a:buNone/>
                      </a:pPr>
                      <a:r>
                        <a:rPr lang="en-US" sz="1100" b="1" dirty="0">
                          <a:solidFill>
                            <a:srgbClr val="FFFFFF"/>
                          </a:solidFill>
                        </a:rPr>
                        <a:t>152</a:t>
                      </a:r>
                    </a:p>
                  </a:txBody>
                  <a:tcPr marL="91438" marR="91438" marT="45694" marB="45694"/>
                </a:tc>
                <a:tc>
                  <a:txBody>
                    <a:bodyPr/>
                    <a:lstStyle/>
                    <a:p>
                      <a:pPr marL="0" indent="0">
                        <a:buFontTx/>
                        <a:buNone/>
                      </a:pPr>
                      <a:r>
                        <a:rPr lang="en-US" sz="1100" b="1" dirty="0">
                          <a:solidFill>
                            <a:srgbClr val="FFFFFF"/>
                          </a:solidFill>
                        </a:rPr>
                        <a:t>123</a:t>
                      </a:r>
                    </a:p>
                  </a:txBody>
                  <a:tcPr marL="91438" marR="91438" marT="45694" marB="45694"/>
                </a:tc>
                <a:tc>
                  <a:txBody>
                    <a:bodyPr/>
                    <a:lstStyle/>
                    <a:p>
                      <a:pPr marL="0" indent="0">
                        <a:buFontTx/>
                        <a:buNone/>
                      </a:pPr>
                      <a:r>
                        <a:rPr lang="en-US" sz="1100" b="1" dirty="0">
                          <a:solidFill>
                            <a:srgbClr val="FFFFFF"/>
                          </a:solidFill>
                        </a:rPr>
                        <a:t>Pravastatin</a:t>
                      </a:r>
                    </a:p>
                  </a:txBody>
                  <a:tcPr marL="91438" marR="91438" marT="45694" marB="45694"/>
                </a:tc>
                <a:tc>
                  <a:txBody>
                    <a:bodyPr/>
                    <a:lstStyle/>
                    <a:p>
                      <a:pPr marL="0" indent="0">
                        <a:buFontTx/>
                        <a:buNone/>
                      </a:pPr>
                      <a:r>
                        <a:rPr lang="en-US" sz="1100" b="1" dirty="0">
                          <a:solidFill>
                            <a:srgbClr val="FFFFFF"/>
                          </a:solidFill>
                        </a:rPr>
                        <a:t>  None</a:t>
                      </a:r>
                    </a:p>
                  </a:txBody>
                  <a:tcPr marL="91438" marR="91438" marT="45694" marB="45694"/>
                </a:tc>
                <a:extLst>
                  <a:ext uri="{0D108BD9-81ED-4DB2-BD59-A6C34878D82A}"/>
                </a:extLst>
              </a:tr>
              <a:tr h="259027">
                <a:tc>
                  <a:txBody>
                    <a:bodyPr/>
                    <a:lstStyle/>
                    <a:p>
                      <a:pPr marL="0" indent="0">
                        <a:buFontTx/>
                        <a:buNone/>
                      </a:pPr>
                      <a:r>
                        <a:rPr lang="en-US" sz="1100" b="1" dirty="0">
                          <a:solidFill>
                            <a:srgbClr val="FFFFFF"/>
                          </a:solidFill>
                        </a:rPr>
                        <a:t>11.</a:t>
                      </a:r>
                      <a:r>
                        <a:rPr lang="en-US" sz="1100" b="1" baseline="0" dirty="0">
                          <a:solidFill>
                            <a:srgbClr val="FFFFFF"/>
                          </a:solidFill>
                        </a:rPr>
                        <a:t> ALERT</a:t>
                      </a:r>
                      <a:endParaRPr lang="en-US" sz="1100" b="1" dirty="0">
                        <a:solidFill>
                          <a:srgbClr val="FFFFFF"/>
                        </a:solidFill>
                      </a:endParaRPr>
                    </a:p>
                  </a:txBody>
                  <a:tcPr marL="91438" marR="91438" marT="45694" marB="45694"/>
                </a:tc>
                <a:tc>
                  <a:txBody>
                    <a:bodyPr/>
                    <a:lstStyle/>
                    <a:p>
                      <a:pPr marL="0" indent="0">
                        <a:buFontTx/>
                        <a:buNone/>
                      </a:pPr>
                      <a:r>
                        <a:rPr lang="en-US" sz="1100" b="1" baseline="0" dirty="0">
                          <a:solidFill>
                            <a:srgbClr val="FFFFFF"/>
                          </a:solidFill>
                        </a:rPr>
                        <a:t>2102</a:t>
                      </a:r>
                      <a:endParaRPr lang="en-US" sz="1100" b="1" dirty="0">
                        <a:solidFill>
                          <a:srgbClr val="FFFFFF"/>
                        </a:solidFill>
                      </a:endParaRPr>
                    </a:p>
                  </a:txBody>
                  <a:tcPr marL="91438" marR="91438" marT="45694" marB="45694"/>
                </a:tc>
                <a:tc>
                  <a:txBody>
                    <a:bodyPr/>
                    <a:lstStyle/>
                    <a:p>
                      <a:pPr marL="0" indent="0">
                        <a:buFontTx/>
                        <a:buNone/>
                      </a:pPr>
                      <a:r>
                        <a:rPr lang="en-US" sz="1100" b="1" dirty="0">
                          <a:solidFill>
                            <a:srgbClr val="FFFFFF"/>
                          </a:solidFill>
                        </a:rPr>
                        <a:t>251/51</a:t>
                      </a:r>
                    </a:p>
                  </a:txBody>
                  <a:tcPr marL="91438" marR="91438" marT="45694" marB="45694"/>
                </a:tc>
                <a:tc>
                  <a:txBody>
                    <a:bodyPr/>
                    <a:lstStyle/>
                    <a:p>
                      <a:pPr marL="0" indent="0">
                        <a:buFontTx/>
                        <a:buNone/>
                      </a:pPr>
                      <a:r>
                        <a:rPr lang="en-US" sz="1100" b="1" dirty="0">
                          <a:solidFill>
                            <a:srgbClr val="FFFFFF"/>
                          </a:solidFill>
                        </a:rPr>
                        <a:t>     4.90</a:t>
                      </a:r>
                    </a:p>
                  </a:txBody>
                  <a:tcPr marL="91438" marR="91438" marT="45694" marB="45694"/>
                </a:tc>
                <a:tc>
                  <a:txBody>
                    <a:bodyPr/>
                    <a:lstStyle/>
                    <a:p>
                      <a:pPr marL="0" indent="0">
                        <a:buFontTx/>
                        <a:buNone/>
                      </a:pPr>
                      <a:r>
                        <a:rPr lang="en-US" sz="1100" b="1" dirty="0">
                          <a:solidFill>
                            <a:srgbClr val="FFFFFF"/>
                          </a:solidFill>
                        </a:rPr>
                        <a:t>    3.90</a:t>
                      </a:r>
                    </a:p>
                  </a:txBody>
                  <a:tcPr marL="91438" marR="91438" marT="45694" marB="45694"/>
                </a:tc>
                <a:tc>
                  <a:txBody>
                    <a:bodyPr/>
                    <a:lstStyle/>
                    <a:p>
                      <a:pPr marL="0" indent="0">
                        <a:buFontTx/>
                        <a:buNone/>
                      </a:pPr>
                      <a:r>
                        <a:rPr lang="en-US" sz="1100" b="1" dirty="0">
                          <a:solidFill>
                            <a:srgbClr val="FFFFFF"/>
                          </a:solidFill>
                        </a:rPr>
                        <a:t>160</a:t>
                      </a:r>
                    </a:p>
                  </a:txBody>
                  <a:tcPr marL="91438" marR="91438" marT="45694" marB="45694"/>
                </a:tc>
                <a:tc>
                  <a:txBody>
                    <a:bodyPr/>
                    <a:lstStyle/>
                    <a:p>
                      <a:pPr marL="0" indent="0">
                        <a:buFontTx/>
                        <a:buNone/>
                      </a:pPr>
                      <a:r>
                        <a:rPr lang="en-US" sz="1100" b="1" dirty="0">
                          <a:solidFill>
                            <a:srgbClr val="FFFFFF"/>
                          </a:solidFill>
                        </a:rPr>
                        <a:t>109</a:t>
                      </a:r>
                    </a:p>
                  </a:txBody>
                  <a:tcPr marL="91438" marR="91438" marT="45694" marB="45694"/>
                </a:tc>
                <a:tc>
                  <a:txBody>
                    <a:bodyPr/>
                    <a:lstStyle/>
                    <a:p>
                      <a:pPr marL="0" indent="0">
                        <a:buFontTx/>
                        <a:buNone/>
                      </a:pPr>
                      <a:r>
                        <a:rPr lang="en-US" sz="1100" b="1" dirty="0">
                          <a:solidFill>
                            <a:srgbClr val="FFFFFF"/>
                          </a:solidFill>
                        </a:rPr>
                        <a:t>Fluvastatin</a:t>
                      </a:r>
                    </a:p>
                  </a:txBody>
                  <a:tcPr marL="91438" marR="91438" marT="45694" marB="45694"/>
                </a:tc>
                <a:tc>
                  <a:txBody>
                    <a:bodyPr/>
                    <a:lstStyle/>
                    <a:p>
                      <a:pPr marL="0" indent="0">
                        <a:buFontTx/>
                        <a:buNone/>
                      </a:pPr>
                      <a:r>
                        <a:rPr lang="en-US" sz="1100" b="1" dirty="0">
                          <a:solidFill>
                            <a:srgbClr val="FFFFFF"/>
                          </a:solidFill>
                        </a:rPr>
                        <a:t>  None</a:t>
                      </a:r>
                    </a:p>
                  </a:txBody>
                  <a:tcPr marL="91438" marR="91438" marT="45694" marB="45694"/>
                </a:tc>
                <a:extLst>
                  <a:ext uri="{0D108BD9-81ED-4DB2-BD59-A6C34878D82A}"/>
                </a:extLst>
              </a:tr>
              <a:tr h="259027">
                <a:tc>
                  <a:txBody>
                    <a:bodyPr/>
                    <a:lstStyle/>
                    <a:p>
                      <a:pPr marL="0" indent="0">
                        <a:buFontTx/>
                        <a:buNone/>
                      </a:pPr>
                      <a:r>
                        <a:rPr lang="en-US" sz="1100" b="1" dirty="0">
                          <a:solidFill>
                            <a:srgbClr val="FFFFFF"/>
                          </a:solidFill>
                        </a:rPr>
                        <a:t>12. ALLHAT</a:t>
                      </a:r>
                    </a:p>
                  </a:txBody>
                  <a:tcPr marL="91438" marR="91438" marT="45694" marB="45694"/>
                </a:tc>
                <a:tc>
                  <a:txBody>
                    <a:bodyPr/>
                    <a:lstStyle/>
                    <a:p>
                      <a:pPr marL="0" indent="0">
                        <a:buFontTx/>
                        <a:buNone/>
                      </a:pPr>
                      <a:r>
                        <a:rPr lang="en-US" sz="1100" b="1" dirty="0">
                          <a:solidFill>
                            <a:srgbClr val="FFFFFF"/>
                          </a:solidFill>
                        </a:rPr>
                        <a:t>10355</a:t>
                      </a:r>
                    </a:p>
                  </a:txBody>
                  <a:tcPr marL="91438" marR="91438" marT="45694" marB="45694"/>
                </a:tc>
                <a:tc>
                  <a:txBody>
                    <a:bodyPr/>
                    <a:lstStyle/>
                    <a:p>
                      <a:pPr marL="0" indent="0">
                        <a:buFontTx/>
                        <a:buNone/>
                      </a:pPr>
                      <a:r>
                        <a:rPr lang="en-US" sz="1100" b="1" dirty="0">
                          <a:solidFill>
                            <a:srgbClr val="FFFFFF"/>
                          </a:solidFill>
                        </a:rPr>
                        <a:t>224/48</a:t>
                      </a:r>
                    </a:p>
                  </a:txBody>
                  <a:tcPr marL="91438" marR="91438" marT="45694" marB="45694"/>
                </a:tc>
                <a:tc>
                  <a:txBody>
                    <a:bodyPr/>
                    <a:lstStyle/>
                    <a:p>
                      <a:pPr marL="0" indent="0">
                        <a:buFontTx/>
                        <a:buNone/>
                      </a:pPr>
                      <a:r>
                        <a:rPr lang="en-US" sz="1100" b="1" dirty="0">
                          <a:solidFill>
                            <a:srgbClr val="FFFFFF"/>
                          </a:solidFill>
                        </a:rPr>
                        <a:t>     4.67</a:t>
                      </a:r>
                    </a:p>
                  </a:txBody>
                  <a:tcPr marL="91438" marR="91438" marT="45694" marB="45694"/>
                </a:tc>
                <a:tc>
                  <a:txBody>
                    <a:bodyPr/>
                    <a:lstStyle/>
                    <a:p>
                      <a:pPr marL="0" indent="0">
                        <a:buFontTx/>
                        <a:buNone/>
                      </a:pPr>
                      <a:r>
                        <a:rPr lang="en-US" sz="1100" b="1" dirty="0">
                          <a:solidFill>
                            <a:srgbClr val="FFFFFF"/>
                          </a:solidFill>
                        </a:rPr>
                        <a:t>    3.69</a:t>
                      </a:r>
                    </a:p>
                  </a:txBody>
                  <a:tcPr marL="91438" marR="91438" marT="45694" marB="45694"/>
                </a:tc>
                <a:tc>
                  <a:txBody>
                    <a:bodyPr/>
                    <a:lstStyle/>
                    <a:p>
                      <a:pPr marL="0" indent="0">
                        <a:buFontTx/>
                        <a:buNone/>
                      </a:pPr>
                      <a:r>
                        <a:rPr lang="en-US" sz="1100" b="1" dirty="0">
                          <a:solidFill>
                            <a:srgbClr val="FFFFFF"/>
                          </a:solidFill>
                        </a:rPr>
                        <a:t>146</a:t>
                      </a:r>
                    </a:p>
                  </a:txBody>
                  <a:tcPr marL="91438" marR="91438" marT="45694" marB="45694"/>
                </a:tc>
                <a:tc>
                  <a:txBody>
                    <a:bodyPr/>
                    <a:lstStyle/>
                    <a:p>
                      <a:pPr marL="0" indent="0">
                        <a:buFontTx/>
                        <a:buNone/>
                      </a:pPr>
                      <a:r>
                        <a:rPr lang="en-US" sz="1100" b="1" dirty="0">
                          <a:solidFill>
                            <a:srgbClr val="FFFFFF"/>
                          </a:solidFill>
                        </a:rPr>
                        <a:t>104</a:t>
                      </a:r>
                    </a:p>
                  </a:txBody>
                  <a:tcPr marL="91438" marR="91438" marT="45694" marB="45694"/>
                </a:tc>
                <a:tc>
                  <a:txBody>
                    <a:bodyPr/>
                    <a:lstStyle/>
                    <a:p>
                      <a:pPr marL="0" indent="0">
                        <a:buFontTx/>
                        <a:buNone/>
                      </a:pPr>
                      <a:r>
                        <a:rPr lang="en-US" sz="1100" b="1" dirty="0">
                          <a:solidFill>
                            <a:srgbClr val="FFFFFF"/>
                          </a:solidFill>
                        </a:rPr>
                        <a:t>Pravastatin</a:t>
                      </a:r>
                    </a:p>
                  </a:txBody>
                  <a:tcPr marL="91438" marR="91438" marT="45694" marB="45694"/>
                </a:tc>
                <a:tc>
                  <a:txBody>
                    <a:bodyPr/>
                    <a:lstStyle/>
                    <a:p>
                      <a:pPr marL="0" indent="0">
                        <a:buFontTx/>
                        <a:buNone/>
                      </a:pPr>
                      <a:r>
                        <a:rPr lang="en-US" sz="1100" b="1" dirty="0">
                          <a:solidFill>
                            <a:srgbClr val="FFFFFF"/>
                          </a:solidFill>
                        </a:rPr>
                        <a:t>  </a:t>
                      </a:r>
                      <a:r>
                        <a:rPr lang="en-US" sz="1100" b="1" baseline="0" dirty="0">
                          <a:solidFill>
                            <a:srgbClr val="FFFFFF"/>
                          </a:solidFill>
                        </a:rPr>
                        <a:t>None</a:t>
                      </a:r>
                      <a:endParaRPr lang="en-US" sz="1100" b="1" dirty="0">
                        <a:solidFill>
                          <a:srgbClr val="FFFFFF"/>
                        </a:solidFill>
                      </a:endParaRPr>
                    </a:p>
                  </a:txBody>
                  <a:tcPr marL="91438" marR="91438" marT="45694" marB="45694"/>
                </a:tc>
                <a:extLst>
                  <a:ext uri="{0D108BD9-81ED-4DB2-BD59-A6C34878D82A}"/>
                </a:extLst>
              </a:tr>
              <a:tr h="259027">
                <a:tc>
                  <a:txBody>
                    <a:bodyPr/>
                    <a:lstStyle/>
                    <a:p>
                      <a:pPr marL="0" indent="0">
                        <a:buFontTx/>
                        <a:buNone/>
                      </a:pPr>
                      <a:r>
                        <a:rPr lang="en-US" sz="1100" b="1" dirty="0">
                          <a:solidFill>
                            <a:srgbClr val="FFFFFF"/>
                          </a:solidFill>
                        </a:rPr>
                        <a:t>13.</a:t>
                      </a:r>
                      <a:r>
                        <a:rPr lang="en-US" sz="1100" b="1" baseline="0" dirty="0">
                          <a:solidFill>
                            <a:srgbClr val="FFFFFF"/>
                          </a:solidFill>
                        </a:rPr>
                        <a:t> PROSPER</a:t>
                      </a:r>
                      <a:endParaRPr lang="en-US" sz="1100" b="1" dirty="0">
                        <a:solidFill>
                          <a:srgbClr val="FFFFFF"/>
                        </a:solidFill>
                      </a:endParaRPr>
                    </a:p>
                  </a:txBody>
                  <a:tcPr marL="91438" marR="91438" marT="45694" marB="45694"/>
                </a:tc>
                <a:tc>
                  <a:txBody>
                    <a:bodyPr/>
                    <a:lstStyle/>
                    <a:p>
                      <a:pPr marL="0" indent="0">
                        <a:buFontTx/>
                        <a:buNone/>
                      </a:pPr>
                      <a:r>
                        <a:rPr lang="en-US" sz="1100" b="1" dirty="0">
                          <a:solidFill>
                            <a:srgbClr val="FFFFFF"/>
                          </a:solidFill>
                        </a:rPr>
                        <a:t>5804</a:t>
                      </a:r>
                    </a:p>
                  </a:txBody>
                  <a:tcPr marL="91438" marR="91438" marT="45694" marB="45694"/>
                </a:tc>
                <a:tc>
                  <a:txBody>
                    <a:bodyPr/>
                    <a:lstStyle/>
                    <a:p>
                      <a:pPr marL="0" indent="0">
                        <a:buFontTx/>
                        <a:buNone/>
                      </a:pPr>
                      <a:r>
                        <a:rPr lang="en-US" sz="1100" b="1" dirty="0">
                          <a:solidFill>
                            <a:srgbClr val="FFFFFF"/>
                          </a:solidFill>
                        </a:rPr>
                        <a:t>220/50</a:t>
                      </a:r>
                    </a:p>
                  </a:txBody>
                  <a:tcPr marL="91438" marR="91438" marT="45694" marB="45694"/>
                </a:tc>
                <a:tc>
                  <a:txBody>
                    <a:bodyPr/>
                    <a:lstStyle/>
                    <a:p>
                      <a:pPr marL="0" indent="0">
                        <a:buFontTx/>
                        <a:buNone/>
                      </a:pPr>
                      <a:r>
                        <a:rPr lang="en-US" sz="1100" b="1" dirty="0">
                          <a:solidFill>
                            <a:srgbClr val="FFFFFF"/>
                          </a:solidFill>
                        </a:rPr>
                        <a:t>     4.40</a:t>
                      </a:r>
                    </a:p>
                  </a:txBody>
                  <a:tcPr marL="91438" marR="91438" marT="45694" marB="45694"/>
                </a:tc>
                <a:tc>
                  <a:txBody>
                    <a:bodyPr/>
                    <a:lstStyle/>
                    <a:p>
                      <a:pPr marL="0" indent="0">
                        <a:buFontTx/>
                        <a:buNone/>
                      </a:pPr>
                      <a:r>
                        <a:rPr lang="en-US" sz="1100" b="1" dirty="0">
                          <a:solidFill>
                            <a:srgbClr val="FFFFFF"/>
                          </a:solidFill>
                        </a:rPr>
                        <a:t>    3.15</a:t>
                      </a:r>
                    </a:p>
                  </a:txBody>
                  <a:tcPr marL="91438" marR="91438" marT="45694" marB="45694"/>
                </a:tc>
                <a:tc>
                  <a:txBody>
                    <a:bodyPr/>
                    <a:lstStyle/>
                    <a:p>
                      <a:pPr marL="0" indent="0">
                        <a:buFontTx/>
                        <a:buNone/>
                      </a:pPr>
                      <a:r>
                        <a:rPr lang="en-US" sz="1100" b="1" dirty="0">
                          <a:solidFill>
                            <a:srgbClr val="FFFFFF"/>
                          </a:solidFill>
                        </a:rPr>
                        <a:t>147</a:t>
                      </a:r>
                    </a:p>
                  </a:txBody>
                  <a:tcPr marL="91438" marR="91438" marT="45694" marB="45694"/>
                </a:tc>
                <a:tc>
                  <a:txBody>
                    <a:bodyPr/>
                    <a:lstStyle/>
                    <a:p>
                      <a:pPr marL="0" indent="0">
                        <a:buFontTx/>
                        <a:buNone/>
                      </a:pPr>
                      <a:r>
                        <a:rPr lang="en-US" sz="1100" b="1" dirty="0">
                          <a:solidFill>
                            <a:srgbClr val="FFFFFF"/>
                          </a:solidFill>
                        </a:rPr>
                        <a:t>100</a:t>
                      </a:r>
                    </a:p>
                  </a:txBody>
                  <a:tcPr marL="91438" marR="91438" marT="45694" marB="45694"/>
                </a:tc>
                <a:tc>
                  <a:txBody>
                    <a:bodyPr/>
                    <a:lstStyle/>
                    <a:p>
                      <a:pPr marL="0" indent="0">
                        <a:buFontTx/>
                        <a:buNone/>
                      </a:pPr>
                      <a:r>
                        <a:rPr lang="en-US" sz="1100" b="1" dirty="0">
                          <a:solidFill>
                            <a:srgbClr val="FFFFFF"/>
                          </a:solidFill>
                        </a:rPr>
                        <a:t>Pravastatin</a:t>
                      </a:r>
                    </a:p>
                  </a:txBody>
                  <a:tcPr marL="91438" marR="91438" marT="45694" marB="45694"/>
                </a:tc>
                <a:tc>
                  <a:txBody>
                    <a:bodyPr/>
                    <a:lstStyle/>
                    <a:p>
                      <a:pPr marL="0" indent="0">
                        <a:buFontTx/>
                        <a:buNone/>
                      </a:pPr>
                      <a:r>
                        <a:rPr lang="en-US" sz="1100" b="1" baseline="0" dirty="0">
                          <a:solidFill>
                            <a:srgbClr val="FFFFFF"/>
                          </a:solidFill>
                        </a:rPr>
                        <a:t>   24%</a:t>
                      </a:r>
                      <a:endParaRPr lang="en-US" sz="1100" b="1" dirty="0">
                        <a:solidFill>
                          <a:srgbClr val="FFFFFF"/>
                        </a:solidFill>
                      </a:endParaRPr>
                    </a:p>
                  </a:txBody>
                  <a:tcPr marL="91438" marR="91438" marT="45694" marB="45694"/>
                </a:tc>
                <a:extLst>
                  <a:ext uri="{0D108BD9-81ED-4DB2-BD59-A6C34878D82A}"/>
                </a:extLst>
              </a:tr>
              <a:tr h="259027">
                <a:tc>
                  <a:txBody>
                    <a:bodyPr/>
                    <a:lstStyle/>
                    <a:p>
                      <a:pPr marL="0" indent="0">
                        <a:buFontTx/>
                        <a:buNone/>
                      </a:pPr>
                      <a:r>
                        <a:rPr lang="en-US" sz="1100" b="1" dirty="0">
                          <a:solidFill>
                            <a:srgbClr val="FFFFFF"/>
                          </a:solidFill>
                        </a:rPr>
                        <a:t>14.</a:t>
                      </a:r>
                      <a:r>
                        <a:rPr lang="en-US" sz="1100" b="1" baseline="0" dirty="0">
                          <a:solidFill>
                            <a:srgbClr val="FFFFFF"/>
                          </a:solidFill>
                        </a:rPr>
                        <a:t> CORONA</a:t>
                      </a:r>
                      <a:endParaRPr lang="en-US" sz="1100" b="1" dirty="0">
                        <a:solidFill>
                          <a:srgbClr val="FFFFFF"/>
                        </a:solidFill>
                      </a:endParaRPr>
                    </a:p>
                  </a:txBody>
                  <a:tcPr marL="91438" marR="91438" marT="45694" marB="45694"/>
                </a:tc>
                <a:tc>
                  <a:txBody>
                    <a:bodyPr/>
                    <a:lstStyle/>
                    <a:p>
                      <a:pPr marL="0" indent="0">
                        <a:buFontTx/>
                        <a:buNone/>
                      </a:pPr>
                      <a:r>
                        <a:rPr lang="en-US" sz="1100" b="1" dirty="0">
                          <a:solidFill>
                            <a:srgbClr val="FFFFFF"/>
                          </a:solidFill>
                        </a:rPr>
                        <a:t>5011</a:t>
                      </a:r>
                    </a:p>
                  </a:txBody>
                  <a:tcPr marL="91438" marR="91438" marT="45694" marB="45694"/>
                </a:tc>
                <a:tc>
                  <a:txBody>
                    <a:bodyPr/>
                    <a:lstStyle/>
                    <a:p>
                      <a:pPr marL="0" indent="0">
                        <a:buFontTx/>
                        <a:buNone/>
                      </a:pPr>
                      <a:r>
                        <a:rPr lang="en-US" sz="1100" b="1" dirty="0">
                          <a:solidFill>
                            <a:srgbClr val="FFFFFF"/>
                          </a:solidFill>
                        </a:rPr>
                        <a:t>210/48</a:t>
                      </a:r>
                    </a:p>
                  </a:txBody>
                  <a:tcPr marL="91438" marR="91438" marT="45694" marB="45694"/>
                </a:tc>
                <a:tc>
                  <a:txBody>
                    <a:bodyPr/>
                    <a:lstStyle/>
                    <a:p>
                      <a:pPr marL="0" indent="0">
                        <a:buFontTx/>
                        <a:buNone/>
                      </a:pPr>
                      <a:r>
                        <a:rPr lang="en-US" sz="1100" b="1" dirty="0">
                          <a:solidFill>
                            <a:srgbClr val="FFFFFF"/>
                          </a:solidFill>
                        </a:rPr>
                        <a:t>     4.40</a:t>
                      </a:r>
                    </a:p>
                  </a:txBody>
                  <a:tcPr marL="91438" marR="91438" marT="45694" marB="45694"/>
                </a:tc>
                <a:tc>
                  <a:txBody>
                    <a:bodyPr/>
                    <a:lstStyle/>
                    <a:p>
                      <a:pPr marL="0" indent="0">
                        <a:buFontTx/>
                        <a:buNone/>
                      </a:pPr>
                      <a:r>
                        <a:rPr lang="en-US" sz="1100" b="1" dirty="0">
                          <a:solidFill>
                            <a:srgbClr val="FFFFFF"/>
                          </a:solidFill>
                        </a:rPr>
                        <a:t>    3.08</a:t>
                      </a:r>
                    </a:p>
                  </a:txBody>
                  <a:tcPr marL="91438" marR="91438" marT="45694" marB="45694"/>
                </a:tc>
                <a:tc>
                  <a:txBody>
                    <a:bodyPr/>
                    <a:lstStyle/>
                    <a:p>
                      <a:pPr marL="0" indent="0">
                        <a:buFontTx/>
                        <a:buNone/>
                      </a:pPr>
                      <a:r>
                        <a:rPr lang="en-US" sz="1100" b="1" dirty="0">
                          <a:solidFill>
                            <a:srgbClr val="FFFFFF"/>
                          </a:solidFill>
                        </a:rPr>
                        <a:t>138</a:t>
                      </a:r>
                    </a:p>
                  </a:txBody>
                  <a:tcPr marL="91438" marR="91438" marT="45694" marB="45694"/>
                </a:tc>
                <a:tc>
                  <a:txBody>
                    <a:bodyPr/>
                    <a:lstStyle/>
                    <a:p>
                      <a:pPr marL="0" indent="0">
                        <a:buFontTx/>
                        <a:buNone/>
                      </a:pPr>
                      <a:r>
                        <a:rPr lang="en-US" sz="1100" b="1" baseline="0" dirty="0">
                          <a:solidFill>
                            <a:srgbClr val="FFFFFF"/>
                          </a:solidFill>
                        </a:rPr>
                        <a:t> 76</a:t>
                      </a:r>
                      <a:endParaRPr lang="en-US" sz="1100" b="1" dirty="0">
                        <a:solidFill>
                          <a:srgbClr val="FFFFFF"/>
                        </a:solidFill>
                      </a:endParaRPr>
                    </a:p>
                  </a:txBody>
                  <a:tcPr marL="91438" marR="91438" marT="45694" marB="45694"/>
                </a:tc>
                <a:tc>
                  <a:txBody>
                    <a:bodyPr/>
                    <a:lstStyle/>
                    <a:p>
                      <a:pPr marL="0" indent="0">
                        <a:buFontTx/>
                        <a:buNone/>
                      </a:pPr>
                      <a:r>
                        <a:rPr lang="en-US" sz="1100" b="1" dirty="0">
                          <a:solidFill>
                            <a:srgbClr val="FFFFFF"/>
                          </a:solidFill>
                        </a:rPr>
                        <a:t>Rosuvastatin</a:t>
                      </a:r>
                    </a:p>
                  </a:txBody>
                  <a:tcPr marL="91438" marR="91438" marT="45694" marB="45694"/>
                </a:tc>
                <a:tc>
                  <a:txBody>
                    <a:bodyPr/>
                    <a:lstStyle/>
                    <a:p>
                      <a:pPr marL="0" indent="0">
                        <a:buFontTx/>
                        <a:buNone/>
                      </a:pPr>
                      <a:r>
                        <a:rPr lang="en-US" sz="1100" b="1" baseline="0" dirty="0">
                          <a:solidFill>
                            <a:srgbClr val="FFFFFF"/>
                          </a:solidFill>
                        </a:rPr>
                        <a:t>  None</a:t>
                      </a:r>
                      <a:endParaRPr lang="en-US" sz="1100" b="1" dirty="0">
                        <a:solidFill>
                          <a:srgbClr val="FFFFFF"/>
                        </a:solidFill>
                      </a:endParaRPr>
                    </a:p>
                  </a:txBody>
                  <a:tcPr marL="91438" marR="91438" marT="45694" marB="45694"/>
                </a:tc>
                <a:extLst>
                  <a:ext uri="{0D108BD9-81ED-4DB2-BD59-A6C34878D82A}"/>
                </a:extLst>
              </a:tr>
              <a:tr h="259027">
                <a:tc>
                  <a:txBody>
                    <a:bodyPr/>
                    <a:lstStyle/>
                    <a:p>
                      <a:pPr marL="0" indent="0">
                        <a:buFontTx/>
                        <a:buNone/>
                      </a:pPr>
                      <a:r>
                        <a:rPr lang="en-US" sz="1100" b="1" dirty="0">
                          <a:solidFill>
                            <a:srgbClr val="FFFFFF"/>
                          </a:solidFill>
                        </a:rPr>
                        <a:t>15. ASCOT</a:t>
                      </a:r>
                    </a:p>
                  </a:txBody>
                  <a:tcPr marL="91438" marR="91438" marT="45694" marB="45694"/>
                </a:tc>
                <a:tc>
                  <a:txBody>
                    <a:bodyPr/>
                    <a:lstStyle/>
                    <a:p>
                      <a:pPr marL="0" indent="0">
                        <a:buFontTx/>
                        <a:buNone/>
                      </a:pPr>
                      <a:r>
                        <a:rPr lang="en-US" sz="1100" b="1" dirty="0">
                          <a:solidFill>
                            <a:srgbClr val="FFFFFF"/>
                          </a:solidFill>
                        </a:rPr>
                        <a:t>10305</a:t>
                      </a:r>
                    </a:p>
                  </a:txBody>
                  <a:tcPr marL="91438" marR="91438" marT="45694" marB="45694"/>
                </a:tc>
                <a:tc>
                  <a:txBody>
                    <a:bodyPr/>
                    <a:lstStyle/>
                    <a:p>
                      <a:pPr marL="0" indent="0">
                        <a:buFontTx/>
                        <a:buNone/>
                      </a:pPr>
                      <a:r>
                        <a:rPr lang="en-US" sz="1100" b="1" dirty="0">
                          <a:solidFill>
                            <a:srgbClr val="FFFFFF"/>
                          </a:solidFill>
                        </a:rPr>
                        <a:t>212/50</a:t>
                      </a:r>
                    </a:p>
                  </a:txBody>
                  <a:tcPr marL="91438" marR="91438" marT="45694" marB="45694"/>
                </a:tc>
                <a:tc>
                  <a:txBody>
                    <a:bodyPr/>
                    <a:lstStyle/>
                    <a:p>
                      <a:pPr marL="0" indent="0">
                        <a:buFontTx/>
                        <a:buNone/>
                      </a:pPr>
                      <a:r>
                        <a:rPr lang="en-US" sz="1100" b="1" dirty="0">
                          <a:solidFill>
                            <a:srgbClr val="FFFFFF"/>
                          </a:solidFill>
                        </a:rPr>
                        <a:t>     4.26</a:t>
                      </a:r>
                    </a:p>
                  </a:txBody>
                  <a:tcPr marL="91438" marR="91438" marT="45694" marB="45694"/>
                </a:tc>
                <a:tc>
                  <a:txBody>
                    <a:bodyPr/>
                    <a:lstStyle/>
                    <a:p>
                      <a:pPr marL="0" indent="0">
                        <a:buFontTx/>
                        <a:buNone/>
                      </a:pPr>
                      <a:r>
                        <a:rPr lang="en-US" sz="1100" b="1" dirty="0">
                          <a:solidFill>
                            <a:srgbClr val="FFFFFF"/>
                          </a:solidFill>
                        </a:rPr>
                        <a:t>    3.26</a:t>
                      </a:r>
                    </a:p>
                  </a:txBody>
                  <a:tcPr marL="91438" marR="91438" marT="45694" marB="45694"/>
                </a:tc>
                <a:tc>
                  <a:txBody>
                    <a:bodyPr/>
                    <a:lstStyle/>
                    <a:p>
                      <a:pPr marL="0" indent="0">
                        <a:buFontTx/>
                        <a:buNone/>
                      </a:pPr>
                      <a:r>
                        <a:rPr lang="en-US" sz="1100" b="1" dirty="0">
                          <a:solidFill>
                            <a:srgbClr val="FFFFFF"/>
                          </a:solidFill>
                        </a:rPr>
                        <a:t>133</a:t>
                      </a:r>
                    </a:p>
                  </a:txBody>
                  <a:tcPr marL="91438" marR="91438" marT="45694" marB="45694"/>
                </a:tc>
                <a:tc>
                  <a:txBody>
                    <a:bodyPr/>
                    <a:lstStyle/>
                    <a:p>
                      <a:pPr marL="0" indent="0">
                        <a:buFontTx/>
                        <a:buNone/>
                      </a:pPr>
                      <a:r>
                        <a:rPr lang="en-US" sz="1100" b="1" dirty="0">
                          <a:solidFill>
                            <a:srgbClr val="FFFFFF"/>
                          </a:solidFill>
                        </a:rPr>
                        <a:t> 90</a:t>
                      </a:r>
                    </a:p>
                  </a:txBody>
                  <a:tcPr marL="91438" marR="91438" marT="45694" marB="45694"/>
                </a:tc>
                <a:tc>
                  <a:txBody>
                    <a:bodyPr/>
                    <a:lstStyle/>
                    <a:p>
                      <a:pPr marL="0" indent="0">
                        <a:buFontTx/>
                        <a:buNone/>
                      </a:pPr>
                      <a:r>
                        <a:rPr lang="en-US" sz="1100" b="1" dirty="0">
                          <a:solidFill>
                            <a:srgbClr val="FFFFFF"/>
                          </a:solidFill>
                        </a:rPr>
                        <a:t>Atorvastatin</a:t>
                      </a:r>
                    </a:p>
                  </a:txBody>
                  <a:tcPr marL="91438" marR="91438" marT="45694" marB="45694"/>
                </a:tc>
                <a:tc>
                  <a:txBody>
                    <a:bodyPr/>
                    <a:lstStyle/>
                    <a:p>
                      <a:pPr marL="0" indent="0">
                        <a:buFontTx/>
                        <a:buNone/>
                      </a:pPr>
                      <a:r>
                        <a:rPr lang="en-US" sz="1100" b="1" dirty="0">
                          <a:solidFill>
                            <a:srgbClr val="FFFFFF"/>
                          </a:solidFill>
                        </a:rPr>
                        <a:t>  10%</a:t>
                      </a:r>
                    </a:p>
                  </a:txBody>
                  <a:tcPr marL="91438" marR="91438" marT="45694" marB="45694"/>
                </a:tc>
                <a:extLst>
                  <a:ext uri="{0D108BD9-81ED-4DB2-BD59-A6C34878D82A}"/>
                </a:extLst>
              </a:tr>
              <a:tr h="259027">
                <a:tc>
                  <a:txBody>
                    <a:bodyPr/>
                    <a:lstStyle/>
                    <a:p>
                      <a:pPr marL="0" indent="0">
                        <a:buFontTx/>
                        <a:buNone/>
                      </a:pPr>
                      <a:r>
                        <a:rPr lang="en-US" sz="1100" b="1" dirty="0">
                          <a:solidFill>
                            <a:srgbClr val="FFFFFF"/>
                          </a:solidFill>
                        </a:rPr>
                        <a:t>16. MEGA</a:t>
                      </a:r>
                    </a:p>
                  </a:txBody>
                  <a:tcPr marL="91438" marR="91438" marT="45694" marB="45694"/>
                </a:tc>
                <a:tc>
                  <a:txBody>
                    <a:bodyPr/>
                    <a:lstStyle/>
                    <a:p>
                      <a:pPr marL="0" indent="0">
                        <a:buFontTx/>
                        <a:buNone/>
                      </a:pPr>
                      <a:r>
                        <a:rPr lang="en-US" sz="1100" b="1" baseline="0" dirty="0">
                          <a:solidFill>
                            <a:srgbClr val="FFFFFF"/>
                          </a:solidFill>
                        </a:rPr>
                        <a:t> 8214</a:t>
                      </a:r>
                      <a:endParaRPr lang="en-US" sz="1100" b="1" dirty="0">
                        <a:solidFill>
                          <a:srgbClr val="FFFFFF"/>
                        </a:solidFill>
                      </a:endParaRPr>
                    </a:p>
                  </a:txBody>
                  <a:tcPr marL="91438" marR="91438" marT="45694" marB="45694"/>
                </a:tc>
                <a:tc>
                  <a:txBody>
                    <a:bodyPr/>
                    <a:lstStyle/>
                    <a:p>
                      <a:pPr marL="0" indent="0">
                        <a:buFontTx/>
                        <a:buNone/>
                      </a:pPr>
                      <a:r>
                        <a:rPr lang="en-US" sz="1100" b="1" dirty="0">
                          <a:solidFill>
                            <a:srgbClr val="FFFFFF"/>
                          </a:solidFill>
                        </a:rPr>
                        <a:t>248/58</a:t>
                      </a:r>
                    </a:p>
                  </a:txBody>
                  <a:tcPr marL="91438" marR="91438" marT="45694" marB="45694"/>
                </a:tc>
                <a:tc>
                  <a:txBody>
                    <a:bodyPr/>
                    <a:lstStyle/>
                    <a:p>
                      <a:pPr marL="0" indent="0">
                        <a:buFontTx/>
                        <a:buNone/>
                      </a:pPr>
                      <a:r>
                        <a:rPr lang="en-US" sz="1100" b="1" dirty="0">
                          <a:solidFill>
                            <a:srgbClr val="FFFFFF"/>
                          </a:solidFill>
                        </a:rPr>
                        <a:t>     4.22</a:t>
                      </a:r>
                    </a:p>
                  </a:txBody>
                  <a:tcPr marL="91438" marR="91438" marT="45694" marB="45694"/>
                </a:tc>
                <a:tc>
                  <a:txBody>
                    <a:bodyPr/>
                    <a:lstStyle/>
                    <a:p>
                      <a:pPr marL="0" indent="0">
                        <a:buFontTx/>
                        <a:buNone/>
                      </a:pPr>
                      <a:r>
                        <a:rPr lang="en-US" sz="1100" b="1" dirty="0">
                          <a:solidFill>
                            <a:srgbClr val="FFFFFF"/>
                          </a:solidFill>
                        </a:rPr>
                        <a:t>    3.55</a:t>
                      </a:r>
                    </a:p>
                  </a:txBody>
                  <a:tcPr marL="91438" marR="91438" marT="45694" marB="45694"/>
                </a:tc>
                <a:tc>
                  <a:txBody>
                    <a:bodyPr/>
                    <a:lstStyle/>
                    <a:p>
                      <a:pPr marL="0" indent="0">
                        <a:buFontTx/>
                        <a:buNone/>
                      </a:pPr>
                      <a:r>
                        <a:rPr lang="en-US" sz="1100" b="1" dirty="0">
                          <a:solidFill>
                            <a:srgbClr val="FFFFFF"/>
                          </a:solidFill>
                        </a:rPr>
                        <a:t>158</a:t>
                      </a:r>
                    </a:p>
                  </a:txBody>
                  <a:tcPr marL="91438" marR="91438" marT="45694" marB="45694"/>
                </a:tc>
                <a:tc>
                  <a:txBody>
                    <a:bodyPr/>
                    <a:lstStyle/>
                    <a:p>
                      <a:pPr marL="0" indent="0">
                        <a:buFontTx/>
                        <a:buNone/>
                      </a:pPr>
                      <a:r>
                        <a:rPr lang="en-US" sz="1100" b="1" dirty="0">
                          <a:solidFill>
                            <a:srgbClr val="FFFFFF"/>
                          </a:solidFill>
                        </a:rPr>
                        <a:t>129</a:t>
                      </a:r>
                    </a:p>
                  </a:txBody>
                  <a:tcPr marL="91438" marR="91438" marT="45694" marB="45694"/>
                </a:tc>
                <a:tc>
                  <a:txBody>
                    <a:bodyPr/>
                    <a:lstStyle/>
                    <a:p>
                      <a:pPr marL="0" indent="0">
                        <a:buFontTx/>
                        <a:buNone/>
                      </a:pPr>
                      <a:r>
                        <a:rPr lang="en-US" sz="1100" b="1" dirty="0">
                          <a:solidFill>
                            <a:srgbClr val="FFFFFF"/>
                          </a:solidFill>
                        </a:rPr>
                        <a:t>Pravastatin</a:t>
                      </a:r>
                    </a:p>
                  </a:txBody>
                  <a:tcPr marL="91438" marR="91438" marT="45694" marB="45694"/>
                </a:tc>
                <a:tc>
                  <a:txBody>
                    <a:bodyPr/>
                    <a:lstStyle/>
                    <a:p>
                      <a:pPr marL="0" indent="0">
                        <a:buFontTx/>
                        <a:buNone/>
                      </a:pPr>
                      <a:r>
                        <a:rPr lang="en-US" sz="1100" b="1" baseline="0" dirty="0">
                          <a:solidFill>
                            <a:srgbClr val="FFFFFF"/>
                          </a:solidFill>
                        </a:rPr>
                        <a:t>  None</a:t>
                      </a:r>
                      <a:endParaRPr lang="en-US" sz="1100" b="1" dirty="0">
                        <a:solidFill>
                          <a:srgbClr val="FFFFFF"/>
                        </a:solidFill>
                      </a:endParaRPr>
                    </a:p>
                  </a:txBody>
                  <a:tcPr marL="91438" marR="91438" marT="45694" marB="45694"/>
                </a:tc>
                <a:extLst>
                  <a:ext uri="{0D108BD9-81ED-4DB2-BD59-A6C34878D82A}"/>
                </a:extLst>
              </a:tr>
              <a:tr h="259027">
                <a:tc>
                  <a:txBody>
                    <a:bodyPr/>
                    <a:lstStyle/>
                    <a:p>
                      <a:pPr marL="0" indent="0">
                        <a:buFontTx/>
                        <a:buNone/>
                      </a:pPr>
                      <a:r>
                        <a:rPr lang="en-US" sz="1100" b="1" dirty="0">
                          <a:solidFill>
                            <a:srgbClr val="FFFFFF"/>
                          </a:solidFill>
                        </a:rPr>
                        <a:t>17. ASPEN</a:t>
                      </a:r>
                    </a:p>
                  </a:txBody>
                  <a:tcPr marL="91438" marR="91438" marT="45694" marB="45694"/>
                </a:tc>
                <a:tc>
                  <a:txBody>
                    <a:bodyPr/>
                    <a:lstStyle/>
                    <a:p>
                      <a:pPr marL="0" indent="0">
                        <a:buFontTx/>
                        <a:buNone/>
                      </a:pPr>
                      <a:r>
                        <a:rPr lang="en-US" sz="1100" b="1" dirty="0">
                          <a:solidFill>
                            <a:srgbClr val="FFFFFF"/>
                          </a:solidFill>
                        </a:rPr>
                        <a:t>2410</a:t>
                      </a:r>
                    </a:p>
                  </a:txBody>
                  <a:tcPr marL="91438" marR="91438" marT="45694" marB="45694"/>
                </a:tc>
                <a:tc>
                  <a:txBody>
                    <a:bodyPr/>
                    <a:lstStyle/>
                    <a:p>
                      <a:pPr marL="0" indent="0">
                        <a:buFontTx/>
                        <a:buNone/>
                      </a:pPr>
                      <a:r>
                        <a:rPr lang="en-US" sz="1100" b="1" dirty="0">
                          <a:solidFill>
                            <a:srgbClr val="FFFFFF"/>
                          </a:solidFill>
                        </a:rPr>
                        <a:t>194/47</a:t>
                      </a:r>
                    </a:p>
                  </a:txBody>
                  <a:tcPr marL="91438" marR="91438" marT="45694" marB="45694"/>
                </a:tc>
                <a:tc>
                  <a:txBody>
                    <a:bodyPr/>
                    <a:lstStyle/>
                    <a:p>
                      <a:pPr marL="0" indent="0">
                        <a:buFontTx/>
                        <a:buNone/>
                      </a:pPr>
                      <a:r>
                        <a:rPr lang="en-US" sz="1100" b="1" dirty="0">
                          <a:solidFill>
                            <a:srgbClr val="FFFFFF"/>
                          </a:solidFill>
                        </a:rPr>
                        <a:t>     4.12</a:t>
                      </a:r>
                    </a:p>
                  </a:txBody>
                  <a:tcPr marL="91438" marR="91438" marT="45694" marB="45694"/>
                </a:tc>
                <a:tc>
                  <a:txBody>
                    <a:bodyPr/>
                    <a:lstStyle/>
                    <a:p>
                      <a:pPr marL="0" indent="0">
                        <a:buFontTx/>
                        <a:buNone/>
                      </a:pPr>
                      <a:r>
                        <a:rPr lang="en-US" sz="1100" b="1" dirty="0">
                          <a:solidFill>
                            <a:srgbClr val="FFFFFF"/>
                          </a:solidFill>
                        </a:rPr>
                        <a:t>    3.25</a:t>
                      </a:r>
                    </a:p>
                  </a:txBody>
                  <a:tcPr marL="91438" marR="91438" marT="45694" marB="45694"/>
                </a:tc>
                <a:tc>
                  <a:txBody>
                    <a:bodyPr/>
                    <a:lstStyle/>
                    <a:p>
                      <a:pPr marL="0" indent="0">
                        <a:buFontTx/>
                        <a:buNone/>
                      </a:pPr>
                      <a:r>
                        <a:rPr lang="en-US" sz="1100" b="1" dirty="0">
                          <a:solidFill>
                            <a:srgbClr val="FFFFFF"/>
                          </a:solidFill>
                        </a:rPr>
                        <a:t>113</a:t>
                      </a:r>
                    </a:p>
                  </a:txBody>
                  <a:tcPr marL="91438" marR="91438" marT="45694" marB="45694"/>
                </a:tc>
                <a:tc>
                  <a:txBody>
                    <a:bodyPr/>
                    <a:lstStyle/>
                    <a:p>
                      <a:pPr marL="0" indent="0">
                        <a:buFontTx/>
                        <a:buNone/>
                      </a:pPr>
                      <a:r>
                        <a:rPr lang="en-US" sz="1100" b="1" dirty="0">
                          <a:solidFill>
                            <a:srgbClr val="FFFFFF"/>
                          </a:solidFill>
                        </a:rPr>
                        <a:t> 80</a:t>
                      </a:r>
                    </a:p>
                  </a:txBody>
                  <a:tcPr marL="91438" marR="91438" marT="45694" marB="45694"/>
                </a:tc>
                <a:tc>
                  <a:txBody>
                    <a:bodyPr/>
                    <a:lstStyle/>
                    <a:p>
                      <a:pPr marL="0" indent="0">
                        <a:buFontTx/>
                        <a:buNone/>
                      </a:pPr>
                      <a:r>
                        <a:rPr lang="en-US" sz="1100" b="1" dirty="0">
                          <a:solidFill>
                            <a:srgbClr val="FFFFFF"/>
                          </a:solidFill>
                        </a:rPr>
                        <a:t>Atorvastatin</a:t>
                      </a:r>
                    </a:p>
                  </a:txBody>
                  <a:tcPr marL="91438" marR="91438" marT="45694" marB="45694"/>
                </a:tc>
                <a:tc>
                  <a:txBody>
                    <a:bodyPr/>
                    <a:lstStyle/>
                    <a:p>
                      <a:pPr marL="0" indent="0">
                        <a:buFontTx/>
                        <a:buNone/>
                      </a:pPr>
                      <a:r>
                        <a:rPr lang="en-US" sz="1100" b="1" dirty="0">
                          <a:solidFill>
                            <a:srgbClr val="FFFFFF"/>
                          </a:solidFill>
                        </a:rPr>
                        <a:t>  None</a:t>
                      </a:r>
                    </a:p>
                  </a:txBody>
                  <a:tcPr marL="91438" marR="91438" marT="45694" marB="45694"/>
                </a:tc>
                <a:extLst>
                  <a:ext uri="{0D108BD9-81ED-4DB2-BD59-A6C34878D82A}"/>
                </a:extLst>
              </a:tr>
              <a:tr h="259027">
                <a:tc>
                  <a:txBody>
                    <a:bodyPr/>
                    <a:lstStyle/>
                    <a:p>
                      <a:pPr marL="0" indent="0">
                        <a:buFontTx/>
                        <a:buNone/>
                      </a:pPr>
                      <a:r>
                        <a:rPr lang="en-US" sz="1100" b="1" dirty="0">
                          <a:solidFill>
                            <a:srgbClr val="FFFFFF"/>
                          </a:solidFill>
                        </a:rPr>
                        <a:t>18.GISSI-HF</a:t>
                      </a:r>
                    </a:p>
                  </a:txBody>
                  <a:tcPr marL="91438" marR="91438" marT="45694" marB="45694"/>
                </a:tc>
                <a:tc>
                  <a:txBody>
                    <a:bodyPr/>
                    <a:lstStyle/>
                    <a:p>
                      <a:pPr marL="0" indent="0">
                        <a:buFontTx/>
                        <a:buNone/>
                      </a:pPr>
                      <a:r>
                        <a:rPr lang="en-US" sz="1100" b="1" dirty="0">
                          <a:solidFill>
                            <a:srgbClr val="FFFFFF"/>
                          </a:solidFill>
                        </a:rPr>
                        <a:t>4574</a:t>
                      </a:r>
                    </a:p>
                  </a:txBody>
                  <a:tcPr marL="91438" marR="91438" marT="45694" marB="45694"/>
                </a:tc>
                <a:tc>
                  <a:txBody>
                    <a:bodyPr/>
                    <a:lstStyle/>
                    <a:p>
                      <a:pPr marL="0" indent="0">
                        <a:buFontTx/>
                        <a:buNone/>
                      </a:pPr>
                      <a:r>
                        <a:rPr lang="en-US" sz="1100" b="1" dirty="0">
                          <a:solidFill>
                            <a:srgbClr val="FFFFFF"/>
                          </a:solidFill>
                        </a:rPr>
                        <a:t>192/48</a:t>
                      </a:r>
                    </a:p>
                  </a:txBody>
                  <a:tcPr marL="91438" marR="91438" marT="45694" marB="45694"/>
                </a:tc>
                <a:tc>
                  <a:txBody>
                    <a:bodyPr/>
                    <a:lstStyle/>
                    <a:p>
                      <a:pPr marL="0" indent="0">
                        <a:buFontTx/>
                        <a:buNone/>
                      </a:pPr>
                      <a:r>
                        <a:rPr lang="en-US" sz="1100" b="1" dirty="0">
                          <a:solidFill>
                            <a:srgbClr val="FFFFFF"/>
                          </a:solidFill>
                        </a:rPr>
                        <a:t>     4.00</a:t>
                      </a:r>
                    </a:p>
                  </a:txBody>
                  <a:tcPr marL="91438" marR="91438" marT="45694" marB="45694"/>
                </a:tc>
                <a:tc>
                  <a:txBody>
                    <a:bodyPr/>
                    <a:lstStyle/>
                    <a:p>
                      <a:pPr marL="0" indent="0">
                        <a:buFontTx/>
                        <a:buNone/>
                      </a:pPr>
                      <a:r>
                        <a:rPr lang="en-US" sz="1100" b="1" dirty="0">
                          <a:solidFill>
                            <a:srgbClr val="FFFFFF"/>
                          </a:solidFill>
                        </a:rPr>
                        <a:t>    3.45</a:t>
                      </a:r>
                    </a:p>
                  </a:txBody>
                  <a:tcPr marL="91438" marR="91438" marT="45694" marB="45694"/>
                </a:tc>
                <a:tc>
                  <a:txBody>
                    <a:bodyPr/>
                    <a:lstStyle/>
                    <a:p>
                      <a:pPr marL="0" indent="0">
                        <a:buFontTx/>
                        <a:buNone/>
                      </a:pPr>
                      <a:r>
                        <a:rPr lang="en-US" sz="1100" b="1" dirty="0">
                          <a:solidFill>
                            <a:srgbClr val="FFFFFF"/>
                          </a:solidFill>
                        </a:rPr>
                        <a:t>123</a:t>
                      </a:r>
                    </a:p>
                  </a:txBody>
                  <a:tcPr marL="91438" marR="91438" marT="45694" marB="45694"/>
                </a:tc>
                <a:tc>
                  <a:txBody>
                    <a:bodyPr/>
                    <a:lstStyle/>
                    <a:p>
                      <a:pPr marL="0" indent="0">
                        <a:buFontTx/>
                        <a:buNone/>
                      </a:pPr>
                      <a:r>
                        <a:rPr lang="en-US" sz="1100" b="1" dirty="0">
                          <a:solidFill>
                            <a:srgbClr val="FFFFFF"/>
                          </a:solidFill>
                        </a:rPr>
                        <a:t> 90</a:t>
                      </a:r>
                    </a:p>
                  </a:txBody>
                  <a:tcPr marL="91438" marR="91438" marT="45694" marB="45694"/>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b="1" dirty="0">
                          <a:solidFill>
                            <a:srgbClr val="FFFFFF"/>
                          </a:solidFill>
                        </a:rPr>
                        <a:t>Rosuvastatin</a:t>
                      </a:r>
                    </a:p>
                  </a:txBody>
                  <a:tcPr marL="91438" marR="91438" marT="45694" marB="45694"/>
                </a:tc>
                <a:tc>
                  <a:txBody>
                    <a:bodyPr/>
                    <a:lstStyle/>
                    <a:p>
                      <a:pPr marL="0" indent="0">
                        <a:buFontTx/>
                        <a:buNone/>
                      </a:pPr>
                      <a:r>
                        <a:rPr lang="en-US" sz="1100" b="1" dirty="0">
                          <a:solidFill>
                            <a:srgbClr val="FFFFFF"/>
                          </a:solidFill>
                        </a:rPr>
                        <a:t>  None</a:t>
                      </a:r>
                    </a:p>
                  </a:txBody>
                  <a:tcPr marL="91438" marR="91438" marT="45694" marB="45694"/>
                </a:tc>
                <a:extLst>
                  <a:ext uri="{0D108BD9-81ED-4DB2-BD59-A6C34878D82A}"/>
                </a:extLst>
              </a:tr>
              <a:tr h="259027">
                <a:tc>
                  <a:txBody>
                    <a:bodyPr/>
                    <a:lstStyle/>
                    <a:p>
                      <a:pPr marL="0" indent="0">
                        <a:buFontTx/>
                        <a:buNone/>
                      </a:pPr>
                      <a:r>
                        <a:rPr lang="en-US" sz="1100" b="1" dirty="0">
                          <a:solidFill>
                            <a:srgbClr val="FFFFFF"/>
                          </a:solidFill>
                        </a:rPr>
                        <a:t>19. AURORA</a:t>
                      </a:r>
                    </a:p>
                  </a:txBody>
                  <a:tcPr marL="91438" marR="91438" marT="45694" marB="45694"/>
                </a:tc>
                <a:tc>
                  <a:txBody>
                    <a:bodyPr/>
                    <a:lstStyle/>
                    <a:p>
                      <a:pPr marL="0" indent="0">
                        <a:buFontTx/>
                        <a:buNone/>
                      </a:pPr>
                      <a:r>
                        <a:rPr lang="en-US" sz="1100" b="1" dirty="0">
                          <a:solidFill>
                            <a:srgbClr val="FFFFFF"/>
                          </a:solidFill>
                        </a:rPr>
                        <a:t>2773</a:t>
                      </a:r>
                    </a:p>
                  </a:txBody>
                  <a:tcPr marL="91438" marR="91438" marT="45694" marB="45694"/>
                </a:tc>
                <a:tc>
                  <a:txBody>
                    <a:bodyPr/>
                    <a:lstStyle/>
                    <a:p>
                      <a:pPr marL="0" indent="0">
                        <a:buFontTx/>
                        <a:buNone/>
                      </a:pPr>
                      <a:r>
                        <a:rPr lang="en-US" sz="1100" b="1" dirty="0">
                          <a:solidFill>
                            <a:srgbClr val="FFFFFF"/>
                          </a:solidFill>
                        </a:rPr>
                        <a:t>176/45</a:t>
                      </a:r>
                    </a:p>
                  </a:txBody>
                  <a:tcPr marL="91438" marR="91438" marT="45694" marB="45694"/>
                </a:tc>
                <a:tc>
                  <a:txBody>
                    <a:bodyPr/>
                    <a:lstStyle/>
                    <a:p>
                      <a:pPr marL="0" indent="0">
                        <a:buFontTx/>
                        <a:buNone/>
                      </a:pPr>
                      <a:r>
                        <a:rPr lang="en-US" sz="1100" b="1" dirty="0">
                          <a:solidFill>
                            <a:srgbClr val="FFFFFF"/>
                          </a:solidFill>
                        </a:rPr>
                        <a:t>     3.91</a:t>
                      </a:r>
                    </a:p>
                  </a:txBody>
                  <a:tcPr marL="91438" marR="91438" marT="45694" marB="45694"/>
                </a:tc>
                <a:tc>
                  <a:txBody>
                    <a:bodyPr/>
                    <a:lstStyle/>
                    <a:p>
                      <a:pPr marL="0" indent="0">
                        <a:buFontTx/>
                        <a:buNone/>
                      </a:pPr>
                      <a:r>
                        <a:rPr lang="en-US" sz="1100" b="1" dirty="0">
                          <a:solidFill>
                            <a:srgbClr val="FFFFFF"/>
                          </a:solidFill>
                        </a:rPr>
                        <a:t>    2.80</a:t>
                      </a:r>
                    </a:p>
                  </a:txBody>
                  <a:tcPr marL="91438" marR="91438" marT="45694" marB="45694"/>
                </a:tc>
                <a:tc>
                  <a:txBody>
                    <a:bodyPr/>
                    <a:lstStyle/>
                    <a:p>
                      <a:pPr marL="0" indent="0">
                        <a:buFontTx/>
                        <a:buNone/>
                      </a:pPr>
                      <a:r>
                        <a:rPr lang="en-US" sz="1100" b="1" dirty="0">
                          <a:solidFill>
                            <a:srgbClr val="FFFFFF"/>
                          </a:solidFill>
                        </a:rPr>
                        <a:t>100</a:t>
                      </a:r>
                    </a:p>
                  </a:txBody>
                  <a:tcPr marL="91438" marR="91438" marT="45694" marB="45694"/>
                </a:tc>
                <a:tc>
                  <a:txBody>
                    <a:bodyPr/>
                    <a:lstStyle/>
                    <a:p>
                      <a:pPr marL="0" indent="0">
                        <a:buFontTx/>
                        <a:buNone/>
                      </a:pPr>
                      <a:r>
                        <a:rPr lang="en-US" sz="1100" b="1" dirty="0">
                          <a:solidFill>
                            <a:srgbClr val="FFFFFF"/>
                          </a:solidFill>
                        </a:rPr>
                        <a:t> 57</a:t>
                      </a:r>
                    </a:p>
                  </a:txBody>
                  <a:tcPr marL="91438" marR="91438" marT="45694" marB="45694"/>
                </a:tc>
                <a:tc>
                  <a:txBody>
                    <a:bodyPr/>
                    <a:lstStyle/>
                    <a:p>
                      <a:pPr marL="0" indent="0">
                        <a:buFontTx/>
                        <a:buNone/>
                      </a:pPr>
                      <a:r>
                        <a:rPr lang="en-US" sz="1100" b="1" dirty="0">
                          <a:solidFill>
                            <a:srgbClr val="FFFFFF"/>
                          </a:solidFill>
                        </a:rPr>
                        <a:t>Rosuvastatin</a:t>
                      </a:r>
                    </a:p>
                  </a:txBody>
                  <a:tcPr marL="91438" marR="91438" marT="45694" marB="45694"/>
                </a:tc>
                <a:tc>
                  <a:txBody>
                    <a:bodyPr/>
                    <a:lstStyle/>
                    <a:p>
                      <a:pPr marL="0" indent="0">
                        <a:buFontTx/>
                        <a:buNone/>
                      </a:pPr>
                      <a:r>
                        <a:rPr lang="en-US" sz="1100" b="1" dirty="0">
                          <a:solidFill>
                            <a:srgbClr val="FFFFFF"/>
                          </a:solidFill>
                        </a:rPr>
                        <a:t> </a:t>
                      </a:r>
                      <a:r>
                        <a:rPr lang="en-US" sz="1100" b="1" baseline="0" dirty="0">
                          <a:solidFill>
                            <a:srgbClr val="FFFFFF"/>
                          </a:solidFill>
                        </a:rPr>
                        <a:t> None</a:t>
                      </a:r>
                      <a:endParaRPr lang="en-US" sz="1100" b="1" dirty="0">
                        <a:solidFill>
                          <a:srgbClr val="FFFFFF"/>
                        </a:solidFill>
                      </a:endParaRPr>
                    </a:p>
                  </a:txBody>
                  <a:tcPr marL="91438" marR="91438" marT="45694" marB="45694"/>
                </a:tc>
                <a:extLst>
                  <a:ext uri="{0D108BD9-81ED-4DB2-BD59-A6C34878D82A}"/>
                </a:extLst>
              </a:tr>
              <a:tr h="259027">
                <a:tc>
                  <a:txBody>
                    <a:bodyPr/>
                    <a:lstStyle/>
                    <a:p>
                      <a:pPr marL="0" indent="0">
                        <a:buFontTx/>
                        <a:buNone/>
                      </a:pPr>
                      <a:r>
                        <a:rPr lang="en-US" sz="1100" b="1" dirty="0">
                          <a:solidFill>
                            <a:srgbClr val="FFFFFF"/>
                          </a:solidFill>
                        </a:rPr>
                        <a:t>20. CARDS</a:t>
                      </a:r>
                    </a:p>
                  </a:txBody>
                  <a:tcPr marL="91438" marR="91438" marT="45694" marB="45694"/>
                </a:tc>
                <a:tc>
                  <a:txBody>
                    <a:bodyPr/>
                    <a:lstStyle/>
                    <a:p>
                      <a:pPr marL="0" indent="0">
                        <a:buFontTx/>
                        <a:buNone/>
                      </a:pPr>
                      <a:r>
                        <a:rPr lang="en-US" sz="1100" b="1" dirty="0">
                          <a:solidFill>
                            <a:srgbClr val="FFFFFF"/>
                          </a:solidFill>
                        </a:rPr>
                        <a:t>2838</a:t>
                      </a:r>
                    </a:p>
                  </a:txBody>
                  <a:tcPr marL="91438" marR="91438" marT="45694" marB="45694"/>
                </a:tc>
                <a:tc>
                  <a:txBody>
                    <a:bodyPr/>
                    <a:lstStyle/>
                    <a:p>
                      <a:pPr marL="0" indent="0">
                        <a:buFontTx/>
                        <a:buNone/>
                      </a:pPr>
                      <a:r>
                        <a:rPr lang="en-US" sz="1100" b="1" dirty="0">
                          <a:solidFill>
                            <a:srgbClr val="FFFFFF"/>
                          </a:solidFill>
                        </a:rPr>
                        <a:t>207/54</a:t>
                      </a:r>
                    </a:p>
                  </a:txBody>
                  <a:tcPr marL="91438" marR="91438" marT="45694" marB="45694"/>
                </a:tc>
                <a:tc>
                  <a:txBody>
                    <a:bodyPr/>
                    <a:lstStyle/>
                    <a:p>
                      <a:pPr marL="0" indent="0">
                        <a:buFontTx/>
                        <a:buNone/>
                      </a:pPr>
                      <a:r>
                        <a:rPr lang="en-US" sz="1100" b="1" dirty="0">
                          <a:solidFill>
                            <a:srgbClr val="FFFFFF"/>
                          </a:solidFill>
                        </a:rPr>
                        <a:t>     3.83</a:t>
                      </a:r>
                    </a:p>
                  </a:txBody>
                  <a:tcPr marL="91438" marR="91438" marT="45694" marB="45694"/>
                </a:tc>
                <a:tc>
                  <a:txBody>
                    <a:bodyPr/>
                    <a:lstStyle/>
                    <a:p>
                      <a:pPr marL="0" indent="0">
                        <a:buFontTx/>
                        <a:buNone/>
                      </a:pPr>
                      <a:r>
                        <a:rPr lang="en-US" sz="1100" b="1" dirty="0">
                          <a:solidFill>
                            <a:srgbClr val="FFFFFF"/>
                          </a:solidFill>
                        </a:rPr>
                        <a:t>    3.31</a:t>
                      </a:r>
                    </a:p>
                  </a:txBody>
                  <a:tcPr marL="91438" marR="91438" marT="45694" marB="45694"/>
                </a:tc>
                <a:tc>
                  <a:txBody>
                    <a:bodyPr/>
                    <a:lstStyle/>
                    <a:p>
                      <a:pPr marL="0" indent="0">
                        <a:buFontTx/>
                        <a:buNone/>
                      </a:pPr>
                      <a:r>
                        <a:rPr lang="en-US" sz="1100" b="1" dirty="0">
                          <a:solidFill>
                            <a:srgbClr val="FFFFFF"/>
                          </a:solidFill>
                        </a:rPr>
                        <a:t>118</a:t>
                      </a:r>
                    </a:p>
                  </a:txBody>
                  <a:tcPr marL="91438" marR="91438" marT="45694" marB="45694"/>
                </a:tc>
                <a:tc>
                  <a:txBody>
                    <a:bodyPr/>
                    <a:lstStyle/>
                    <a:p>
                      <a:pPr marL="0" indent="0">
                        <a:buFontTx/>
                        <a:buNone/>
                      </a:pPr>
                      <a:r>
                        <a:rPr lang="en-US" sz="1100" b="1" dirty="0">
                          <a:solidFill>
                            <a:srgbClr val="FFFFFF"/>
                          </a:solidFill>
                        </a:rPr>
                        <a:t> 82</a:t>
                      </a:r>
                    </a:p>
                  </a:txBody>
                  <a:tcPr marL="91438" marR="91438" marT="45694" marB="45694"/>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b="1" dirty="0">
                          <a:solidFill>
                            <a:srgbClr val="FFFFFF"/>
                          </a:solidFill>
                        </a:rPr>
                        <a:t>Atorvastatin</a:t>
                      </a:r>
                    </a:p>
                  </a:txBody>
                  <a:tcPr marL="91438" marR="91438" marT="45694" marB="45694"/>
                </a:tc>
                <a:tc>
                  <a:txBody>
                    <a:bodyPr/>
                    <a:lstStyle/>
                    <a:p>
                      <a:pPr marL="0" indent="0">
                        <a:buFontTx/>
                        <a:buNone/>
                      </a:pPr>
                      <a:r>
                        <a:rPr lang="en-US" sz="1100" b="1" dirty="0">
                          <a:solidFill>
                            <a:srgbClr val="FFFFFF"/>
                          </a:solidFill>
                        </a:rPr>
                        <a:t>  None</a:t>
                      </a:r>
                    </a:p>
                  </a:txBody>
                  <a:tcPr marL="91438" marR="91438" marT="45694" marB="45694"/>
                </a:tc>
                <a:extLst>
                  <a:ext uri="{0D108BD9-81ED-4DB2-BD59-A6C34878D82A}"/>
                </a:extLst>
              </a:tr>
              <a:tr h="259027">
                <a:tc>
                  <a:txBody>
                    <a:bodyPr/>
                    <a:lstStyle/>
                    <a:p>
                      <a:pPr marL="0" indent="0">
                        <a:buFontTx/>
                        <a:buNone/>
                      </a:pPr>
                      <a:r>
                        <a:rPr lang="en-US" sz="1100" b="1" dirty="0">
                          <a:solidFill>
                            <a:srgbClr val="FFFFFF"/>
                          </a:solidFill>
                        </a:rPr>
                        <a:t>21.</a:t>
                      </a:r>
                      <a:r>
                        <a:rPr lang="en-US" sz="1100" b="1" baseline="0" dirty="0">
                          <a:solidFill>
                            <a:srgbClr val="FFFFFF"/>
                          </a:solidFill>
                        </a:rPr>
                        <a:t> </a:t>
                      </a:r>
                      <a:r>
                        <a:rPr lang="en-US" sz="1100" b="1" dirty="0">
                          <a:solidFill>
                            <a:srgbClr val="FFFFFF"/>
                          </a:solidFill>
                        </a:rPr>
                        <a:t>JUPITER</a:t>
                      </a:r>
                    </a:p>
                  </a:txBody>
                  <a:tcPr marL="91438" marR="91438" marT="45694" marB="45694"/>
                </a:tc>
                <a:tc>
                  <a:txBody>
                    <a:bodyPr/>
                    <a:lstStyle/>
                    <a:p>
                      <a:pPr marL="0" indent="0">
                        <a:buFontTx/>
                        <a:buNone/>
                      </a:pPr>
                      <a:r>
                        <a:rPr lang="en-US" sz="1100" b="1" dirty="0">
                          <a:solidFill>
                            <a:srgbClr val="FFFFFF"/>
                          </a:solidFill>
                        </a:rPr>
                        <a:t>17802</a:t>
                      </a:r>
                    </a:p>
                  </a:txBody>
                  <a:tcPr marL="91438" marR="91438" marT="45694" marB="45694"/>
                </a:tc>
                <a:tc>
                  <a:txBody>
                    <a:bodyPr/>
                    <a:lstStyle/>
                    <a:p>
                      <a:pPr marL="0" indent="0">
                        <a:buFontTx/>
                        <a:buNone/>
                      </a:pPr>
                      <a:r>
                        <a:rPr lang="en-US" sz="1100" b="1" dirty="0">
                          <a:solidFill>
                            <a:srgbClr val="FFFFFF"/>
                          </a:solidFill>
                        </a:rPr>
                        <a:t>185/49</a:t>
                      </a:r>
                    </a:p>
                  </a:txBody>
                  <a:tcPr marL="91438" marR="91438" marT="45694" marB="45694"/>
                </a:tc>
                <a:tc>
                  <a:txBody>
                    <a:bodyPr/>
                    <a:lstStyle/>
                    <a:p>
                      <a:pPr marL="0" indent="0">
                        <a:buFontTx/>
                        <a:buNone/>
                      </a:pPr>
                      <a:r>
                        <a:rPr lang="en-US" sz="1100" b="1" dirty="0">
                          <a:solidFill>
                            <a:srgbClr val="FFFFFF"/>
                          </a:solidFill>
                        </a:rPr>
                        <a:t>     3.80</a:t>
                      </a:r>
                    </a:p>
                  </a:txBody>
                  <a:tcPr marL="91438" marR="91438" marT="45694" marB="45694"/>
                </a:tc>
                <a:tc>
                  <a:txBody>
                    <a:bodyPr/>
                    <a:lstStyle/>
                    <a:p>
                      <a:pPr marL="0" indent="0">
                        <a:buFontTx/>
                        <a:buNone/>
                      </a:pPr>
                      <a:r>
                        <a:rPr lang="en-US" sz="1100" b="1" dirty="0">
                          <a:solidFill>
                            <a:srgbClr val="FFFFFF"/>
                          </a:solidFill>
                        </a:rPr>
                        <a:t>    2.60</a:t>
                      </a:r>
                    </a:p>
                  </a:txBody>
                  <a:tcPr marL="91438" marR="91438" marT="45694" marB="45694"/>
                </a:tc>
                <a:tc>
                  <a:txBody>
                    <a:bodyPr/>
                    <a:lstStyle/>
                    <a:p>
                      <a:pPr marL="0" indent="0">
                        <a:buFontTx/>
                        <a:buNone/>
                      </a:pPr>
                      <a:r>
                        <a:rPr lang="en-US" sz="1100" b="1" dirty="0">
                          <a:solidFill>
                            <a:srgbClr val="FFFFFF"/>
                          </a:solidFill>
                        </a:rPr>
                        <a:t>108</a:t>
                      </a:r>
                    </a:p>
                  </a:txBody>
                  <a:tcPr marL="91438" marR="91438" marT="45694" marB="45694"/>
                </a:tc>
                <a:tc>
                  <a:txBody>
                    <a:bodyPr/>
                    <a:lstStyle/>
                    <a:p>
                      <a:pPr marL="0" indent="0">
                        <a:buFontTx/>
                        <a:buNone/>
                      </a:pPr>
                      <a:r>
                        <a:rPr lang="en-US" sz="1100" b="1" dirty="0">
                          <a:solidFill>
                            <a:srgbClr val="FFFFFF"/>
                          </a:solidFill>
                        </a:rPr>
                        <a:t> 55</a:t>
                      </a:r>
                    </a:p>
                  </a:txBody>
                  <a:tcPr marL="91438" marR="91438" marT="45694" marB="45694"/>
                </a:tc>
                <a:tc>
                  <a:txBody>
                    <a:bodyPr/>
                    <a:lstStyle/>
                    <a:p>
                      <a:pPr marL="0" indent="0">
                        <a:buFontTx/>
                        <a:buNone/>
                      </a:pPr>
                      <a:r>
                        <a:rPr lang="en-US" sz="1100" b="1" dirty="0">
                          <a:solidFill>
                            <a:srgbClr val="FFFFFF"/>
                          </a:solidFill>
                        </a:rPr>
                        <a:t>Rosuvastatin</a:t>
                      </a:r>
                    </a:p>
                  </a:txBody>
                  <a:tcPr marL="91438" marR="91438" marT="45694" marB="45694"/>
                </a:tc>
                <a:tc>
                  <a:txBody>
                    <a:bodyPr/>
                    <a:lstStyle/>
                    <a:p>
                      <a:pPr marL="0" indent="0">
                        <a:buFontTx/>
                        <a:buNone/>
                      </a:pPr>
                      <a:r>
                        <a:rPr lang="en-US" sz="1100" b="1" dirty="0">
                          <a:solidFill>
                            <a:srgbClr val="FFFFFF"/>
                          </a:solidFill>
                        </a:rPr>
                        <a:t>  20%</a:t>
                      </a:r>
                    </a:p>
                  </a:txBody>
                  <a:tcPr marL="91438" marR="91438" marT="45694" marB="45694"/>
                </a:tc>
                <a:extLst>
                  <a:ext uri="{0D108BD9-81ED-4DB2-BD59-A6C34878D82A}"/>
                </a:extLst>
              </a:tr>
            </a:tbl>
          </a:graphicData>
        </a:graphic>
      </p:graphicFrame>
      <p:sp>
        <p:nvSpPr>
          <p:cNvPr id="599251" name="Rectangle 2"/>
          <p:cNvSpPr>
            <a:spLocks noChangeArrowheads="1"/>
          </p:cNvSpPr>
          <p:nvPr/>
        </p:nvSpPr>
        <p:spPr bwMode="auto">
          <a:xfrm>
            <a:off x="0" y="17463"/>
            <a:ext cx="9144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ea typeface="Arial" charset="0"/>
                <a:cs typeface="Arial" charset="0"/>
              </a:defRPr>
            </a:lvl1pPr>
            <a:lvl2pPr marL="742950" indent="-285750">
              <a:spcBef>
                <a:spcPct val="20000"/>
              </a:spcBef>
              <a:buChar char="–"/>
              <a:defRPr sz="2800">
                <a:solidFill>
                  <a:schemeClr val="tx1"/>
                </a:solidFill>
                <a:latin typeface="Times New Roman" charset="0"/>
                <a:ea typeface="Arial" charset="0"/>
                <a:cs typeface="Arial" charset="0"/>
              </a:defRPr>
            </a:lvl2pPr>
            <a:lvl3pPr marL="1143000" indent="-228600">
              <a:spcBef>
                <a:spcPct val="20000"/>
              </a:spcBef>
              <a:buChar char="•"/>
              <a:defRPr sz="2400">
                <a:solidFill>
                  <a:schemeClr val="tx1"/>
                </a:solidFill>
                <a:latin typeface="Times New Roman" charset="0"/>
                <a:ea typeface="Arial" charset="0"/>
                <a:cs typeface="Arial" charset="0"/>
              </a:defRPr>
            </a:lvl3pPr>
            <a:lvl4pPr marL="1600200" indent="-228600">
              <a:spcBef>
                <a:spcPct val="20000"/>
              </a:spcBef>
              <a:buChar char="–"/>
              <a:defRPr sz="2000">
                <a:solidFill>
                  <a:schemeClr val="tx1"/>
                </a:solidFill>
                <a:latin typeface="Times New Roman" charset="0"/>
                <a:ea typeface="Arial" charset="0"/>
                <a:cs typeface="Arial" charset="0"/>
              </a:defRPr>
            </a:lvl4pPr>
            <a:lvl5pPr marL="2057400" indent="-228600">
              <a:spcBef>
                <a:spcPct val="20000"/>
              </a:spcBef>
              <a:buChar char="»"/>
              <a:defRPr sz="2000">
                <a:solidFill>
                  <a:schemeClr val="tx1"/>
                </a:solidFill>
                <a:latin typeface="Times New Roman"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Times New Roman"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Times New Roman"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Times New Roman"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Times New Roman" charset="0"/>
                <a:ea typeface="Arial" charset="0"/>
                <a:cs typeface="Arial" charset="0"/>
              </a:defRPr>
            </a:lvl9pPr>
          </a:lstStyle>
          <a:p>
            <a:pPr algn="ctr" eaLnBrk="1" hangingPunct="1">
              <a:spcBef>
                <a:spcPct val="0"/>
              </a:spcBef>
              <a:buFontTx/>
              <a:buNone/>
            </a:pPr>
            <a:r>
              <a:rPr lang="en-US" altLang="en-US" b="1">
                <a:solidFill>
                  <a:srgbClr val="FFFF00"/>
                </a:solidFill>
                <a:ea typeface="MS PGothic" charset="-128"/>
              </a:rPr>
              <a:t>21 Statin vs. Control Studies</a:t>
            </a:r>
          </a:p>
        </p:txBody>
      </p:sp>
      <p:sp>
        <p:nvSpPr>
          <p:cNvPr id="599252" name="Rectangle 8"/>
          <p:cNvSpPr>
            <a:spLocks noChangeArrowheads="1"/>
          </p:cNvSpPr>
          <p:nvPr/>
        </p:nvSpPr>
        <p:spPr bwMode="auto">
          <a:xfrm>
            <a:off x="647700" y="765175"/>
            <a:ext cx="80772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ea typeface="Arial" charset="0"/>
                <a:cs typeface="Arial" charset="0"/>
              </a:defRPr>
            </a:lvl1pPr>
            <a:lvl2pPr marL="742950" indent="-285750">
              <a:spcBef>
                <a:spcPct val="20000"/>
              </a:spcBef>
              <a:buChar char="–"/>
              <a:defRPr sz="2800">
                <a:solidFill>
                  <a:schemeClr val="tx1"/>
                </a:solidFill>
                <a:latin typeface="Times New Roman" charset="0"/>
                <a:ea typeface="Arial" charset="0"/>
                <a:cs typeface="Arial" charset="0"/>
              </a:defRPr>
            </a:lvl2pPr>
            <a:lvl3pPr marL="1143000" indent="-228600">
              <a:spcBef>
                <a:spcPct val="20000"/>
              </a:spcBef>
              <a:buChar char="•"/>
              <a:defRPr sz="2400">
                <a:solidFill>
                  <a:schemeClr val="tx1"/>
                </a:solidFill>
                <a:latin typeface="Times New Roman" charset="0"/>
                <a:ea typeface="Arial" charset="0"/>
                <a:cs typeface="Arial" charset="0"/>
              </a:defRPr>
            </a:lvl3pPr>
            <a:lvl4pPr marL="1600200" indent="-228600">
              <a:spcBef>
                <a:spcPct val="20000"/>
              </a:spcBef>
              <a:buChar char="–"/>
              <a:defRPr sz="2000">
                <a:solidFill>
                  <a:schemeClr val="tx1"/>
                </a:solidFill>
                <a:latin typeface="Times New Roman" charset="0"/>
                <a:ea typeface="Arial" charset="0"/>
                <a:cs typeface="Arial" charset="0"/>
              </a:defRPr>
            </a:lvl4pPr>
            <a:lvl5pPr marL="2057400" indent="-228600">
              <a:spcBef>
                <a:spcPct val="20000"/>
              </a:spcBef>
              <a:buChar char="»"/>
              <a:defRPr sz="2000">
                <a:solidFill>
                  <a:schemeClr val="tx1"/>
                </a:solidFill>
                <a:latin typeface="Times New Roman"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Times New Roman"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Times New Roman"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Times New Roman"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Times New Roman" charset="0"/>
                <a:ea typeface="Arial" charset="0"/>
                <a:cs typeface="Arial" charset="0"/>
              </a:defRPr>
            </a:lvl9pPr>
          </a:lstStyle>
          <a:p>
            <a:pPr eaLnBrk="1" hangingPunct="1">
              <a:spcBef>
                <a:spcPct val="0"/>
              </a:spcBef>
              <a:buFontTx/>
              <a:buNone/>
            </a:pPr>
            <a:r>
              <a:rPr lang="en-US" altLang="en-US" sz="1600" b="1">
                <a:solidFill>
                  <a:srgbClr val="FFFF00"/>
                </a:solidFill>
                <a:ea typeface="MS PGothic" charset="-128"/>
              </a:rPr>
              <a:t>----------------BASELINE PRE TC/HDL-C RATIO &gt; FIVE------------------------------------</a:t>
            </a:r>
          </a:p>
        </p:txBody>
      </p:sp>
      <p:sp>
        <p:nvSpPr>
          <p:cNvPr id="599253" name="Rectangle 9"/>
          <p:cNvSpPr>
            <a:spLocks noChangeArrowheads="1"/>
          </p:cNvSpPr>
          <p:nvPr/>
        </p:nvSpPr>
        <p:spPr bwMode="auto">
          <a:xfrm>
            <a:off x="7078663" y="-11113"/>
            <a:ext cx="2971800" cy="307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ea typeface="Arial" charset="0"/>
                <a:cs typeface="Arial" charset="0"/>
              </a:defRPr>
            </a:lvl1pPr>
            <a:lvl2pPr marL="742950" indent="-285750">
              <a:spcBef>
                <a:spcPct val="20000"/>
              </a:spcBef>
              <a:buChar char="–"/>
              <a:defRPr sz="2800">
                <a:solidFill>
                  <a:schemeClr val="tx1"/>
                </a:solidFill>
                <a:latin typeface="Times New Roman" charset="0"/>
                <a:ea typeface="Arial" charset="0"/>
                <a:cs typeface="Arial" charset="0"/>
              </a:defRPr>
            </a:lvl2pPr>
            <a:lvl3pPr marL="1143000" indent="-228600">
              <a:spcBef>
                <a:spcPct val="20000"/>
              </a:spcBef>
              <a:buChar char="•"/>
              <a:defRPr sz="2400">
                <a:solidFill>
                  <a:schemeClr val="tx1"/>
                </a:solidFill>
                <a:latin typeface="Times New Roman" charset="0"/>
                <a:ea typeface="Arial" charset="0"/>
                <a:cs typeface="Arial" charset="0"/>
              </a:defRPr>
            </a:lvl3pPr>
            <a:lvl4pPr marL="1600200" indent="-228600">
              <a:spcBef>
                <a:spcPct val="20000"/>
              </a:spcBef>
              <a:buChar char="–"/>
              <a:defRPr sz="2000">
                <a:solidFill>
                  <a:schemeClr val="tx1"/>
                </a:solidFill>
                <a:latin typeface="Times New Roman" charset="0"/>
                <a:ea typeface="Arial" charset="0"/>
                <a:cs typeface="Arial" charset="0"/>
              </a:defRPr>
            </a:lvl4pPr>
            <a:lvl5pPr marL="2057400" indent="-228600">
              <a:spcBef>
                <a:spcPct val="20000"/>
              </a:spcBef>
              <a:buChar char="»"/>
              <a:defRPr sz="2000">
                <a:solidFill>
                  <a:schemeClr val="tx1"/>
                </a:solidFill>
                <a:latin typeface="Times New Roman"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Times New Roman"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Times New Roman"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Times New Roman"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Times New Roman" charset="0"/>
                <a:ea typeface="Arial" charset="0"/>
                <a:cs typeface="Arial" charset="0"/>
              </a:defRPr>
            </a:lvl9pPr>
          </a:lstStyle>
          <a:p>
            <a:pPr eaLnBrk="1" hangingPunct="1">
              <a:spcBef>
                <a:spcPct val="0"/>
              </a:spcBef>
              <a:buFontTx/>
              <a:buNone/>
            </a:pPr>
            <a:r>
              <a:rPr lang="en-US" altLang="en-US" sz="1400" b="1">
                <a:solidFill>
                  <a:srgbClr val="FFFFFF"/>
                </a:solidFill>
                <a:ea typeface="MS PGothic" charset="-128"/>
              </a:rPr>
              <a:t>Lancet 2012;380:581-590</a:t>
            </a:r>
          </a:p>
        </p:txBody>
      </p:sp>
      <p:sp>
        <p:nvSpPr>
          <p:cNvPr id="599254" name="Rectangle 9"/>
          <p:cNvSpPr>
            <a:spLocks noChangeArrowheads="1"/>
          </p:cNvSpPr>
          <p:nvPr/>
        </p:nvSpPr>
        <p:spPr bwMode="auto">
          <a:xfrm>
            <a:off x="487363" y="3322638"/>
            <a:ext cx="80772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ea typeface="Arial" charset="0"/>
                <a:cs typeface="Arial" charset="0"/>
              </a:defRPr>
            </a:lvl1pPr>
            <a:lvl2pPr marL="742950" indent="-285750">
              <a:spcBef>
                <a:spcPct val="20000"/>
              </a:spcBef>
              <a:buChar char="–"/>
              <a:defRPr sz="2800">
                <a:solidFill>
                  <a:schemeClr val="tx1"/>
                </a:solidFill>
                <a:latin typeface="Times New Roman" charset="0"/>
                <a:ea typeface="Arial" charset="0"/>
                <a:cs typeface="Arial" charset="0"/>
              </a:defRPr>
            </a:lvl2pPr>
            <a:lvl3pPr marL="1143000" indent="-228600">
              <a:spcBef>
                <a:spcPct val="20000"/>
              </a:spcBef>
              <a:buChar char="•"/>
              <a:defRPr sz="2400">
                <a:solidFill>
                  <a:schemeClr val="tx1"/>
                </a:solidFill>
                <a:latin typeface="Times New Roman" charset="0"/>
                <a:ea typeface="Arial" charset="0"/>
                <a:cs typeface="Arial" charset="0"/>
              </a:defRPr>
            </a:lvl3pPr>
            <a:lvl4pPr marL="1600200" indent="-228600">
              <a:spcBef>
                <a:spcPct val="20000"/>
              </a:spcBef>
              <a:buChar char="–"/>
              <a:defRPr sz="2000">
                <a:solidFill>
                  <a:schemeClr val="tx1"/>
                </a:solidFill>
                <a:latin typeface="Times New Roman" charset="0"/>
                <a:ea typeface="Arial" charset="0"/>
                <a:cs typeface="Arial" charset="0"/>
              </a:defRPr>
            </a:lvl4pPr>
            <a:lvl5pPr marL="2057400" indent="-228600">
              <a:spcBef>
                <a:spcPct val="20000"/>
              </a:spcBef>
              <a:buChar char="»"/>
              <a:defRPr sz="2000">
                <a:solidFill>
                  <a:schemeClr val="tx1"/>
                </a:solidFill>
                <a:latin typeface="Times New Roman"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Times New Roman"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Times New Roman"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Times New Roman"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Times New Roman" charset="0"/>
                <a:ea typeface="Arial" charset="0"/>
                <a:cs typeface="Arial" charset="0"/>
              </a:defRPr>
            </a:lvl9pPr>
          </a:lstStyle>
          <a:p>
            <a:pPr eaLnBrk="1" hangingPunct="1">
              <a:spcBef>
                <a:spcPct val="0"/>
              </a:spcBef>
              <a:buFontTx/>
              <a:buNone/>
            </a:pPr>
            <a:r>
              <a:rPr lang="en-US" altLang="en-US" sz="1600" b="1">
                <a:solidFill>
                  <a:srgbClr val="FFFF00"/>
                </a:solidFill>
                <a:ea typeface="MS PGothic" charset="-128"/>
              </a:rPr>
              <a:t>----------------BASELINE PRE TC/HDL-C </a:t>
            </a:r>
            <a:r>
              <a:rPr lang="en-US" altLang="en-US" sz="1600" b="1" u="sng">
                <a:solidFill>
                  <a:srgbClr val="FFFF00"/>
                </a:solidFill>
                <a:ea typeface="MS PGothic" charset="-128"/>
              </a:rPr>
              <a:t>&lt;</a:t>
            </a:r>
            <a:r>
              <a:rPr lang="en-US" altLang="en-US" sz="1600" b="1">
                <a:solidFill>
                  <a:srgbClr val="FFFF00"/>
                </a:solidFill>
                <a:ea typeface="MS PGothic" charset="-128"/>
              </a:rPr>
              <a:t>  FIVE------------------------------------------------</a:t>
            </a:r>
          </a:p>
        </p:txBody>
      </p:sp>
      <p:pic>
        <p:nvPicPr>
          <p:cNvPr id="225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375" y="1839913"/>
            <a:ext cx="7681913" cy="261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25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ample for Formatting_2">
  <a:themeElements>
    <a:clrScheme name="Sample for Formatting_2 9">
      <a:dk1>
        <a:srgbClr val="000000"/>
      </a:dk1>
      <a:lt1>
        <a:srgbClr val="FFFFFF"/>
      </a:lt1>
      <a:dk2>
        <a:srgbClr val="000066"/>
      </a:dk2>
      <a:lt2>
        <a:srgbClr val="FFFF00"/>
      </a:lt2>
      <a:accent1>
        <a:srgbClr val="FFFFFF"/>
      </a:accent1>
      <a:accent2>
        <a:srgbClr val="FFFF00"/>
      </a:accent2>
      <a:accent3>
        <a:srgbClr val="AAAAB8"/>
      </a:accent3>
      <a:accent4>
        <a:srgbClr val="DADADA"/>
      </a:accent4>
      <a:accent5>
        <a:srgbClr val="FFFFFF"/>
      </a:accent5>
      <a:accent6>
        <a:srgbClr val="E7E700"/>
      </a:accent6>
      <a:hlink>
        <a:srgbClr val="0000FF"/>
      </a:hlink>
      <a:folHlink>
        <a:srgbClr val="FD9900"/>
      </a:folHlink>
    </a:clrScheme>
    <a:fontScheme name="Sample for Formatting_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Sample for Formatting_2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ample for Formatting_2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ample for Formatting_2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ample for Formatting_2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ample for Formatting_2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ample for Formatting_2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ample for Formatting_2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Sample for Formatting_2 8">
        <a:dk1>
          <a:srgbClr val="000000"/>
        </a:dk1>
        <a:lt1>
          <a:srgbClr val="FFFFFF"/>
        </a:lt1>
        <a:dk2>
          <a:srgbClr val="003366"/>
        </a:dk2>
        <a:lt2>
          <a:srgbClr val="FFFF00"/>
        </a:lt2>
        <a:accent1>
          <a:srgbClr val="FFFFFF"/>
        </a:accent1>
        <a:accent2>
          <a:srgbClr val="FFFF00"/>
        </a:accent2>
        <a:accent3>
          <a:srgbClr val="AAADB8"/>
        </a:accent3>
        <a:accent4>
          <a:srgbClr val="DADADA"/>
        </a:accent4>
        <a:accent5>
          <a:srgbClr val="FFFFFF"/>
        </a:accent5>
        <a:accent6>
          <a:srgbClr val="E7E700"/>
        </a:accent6>
        <a:hlink>
          <a:srgbClr val="0000FF"/>
        </a:hlink>
        <a:folHlink>
          <a:srgbClr val="FD9900"/>
        </a:folHlink>
      </a:clrScheme>
      <a:clrMap bg1="dk2" tx1="lt1" bg2="dk1" tx2="lt2" accent1="accent1" accent2="accent2" accent3="accent3" accent4="accent4" accent5="accent5" accent6="accent6" hlink="hlink" folHlink="folHlink"/>
    </a:extraClrScheme>
    <a:extraClrScheme>
      <a:clrScheme name="Sample for Formatting_2 9">
        <a:dk1>
          <a:srgbClr val="000000"/>
        </a:dk1>
        <a:lt1>
          <a:srgbClr val="FFFFFF"/>
        </a:lt1>
        <a:dk2>
          <a:srgbClr val="000066"/>
        </a:dk2>
        <a:lt2>
          <a:srgbClr val="FFFF00"/>
        </a:lt2>
        <a:accent1>
          <a:srgbClr val="FFFFFF"/>
        </a:accent1>
        <a:accent2>
          <a:srgbClr val="FFFF00"/>
        </a:accent2>
        <a:accent3>
          <a:srgbClr val="AAAAB8"/>
        </a:accent3>
        <a:accent4>
          <a:srgbClr val="DADADA"/>
        </a:accent4>
        <a:accent5>
          <a:srgbClr val="FFFFFF"/>
        </a:accent5>
        <a:accent6>
          <a:srgbClr val="E7E700"/>
        </a:accent6>
        <a:hlink>
          <a:srgbClr val="0000FF"/>
        </a:hlink>
        <a:folHlink>
          <a:srgbClr val="FD990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2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2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4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4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4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4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4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4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7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7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7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7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7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7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7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7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7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7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7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7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7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7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7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7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7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7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8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8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8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8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8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8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8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8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8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8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8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8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8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8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8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8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8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8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6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6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6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9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9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9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9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9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9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9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9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9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9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9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9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9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9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9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0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10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0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0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0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0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0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0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0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0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0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0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0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0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0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0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0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0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1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11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1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1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1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1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MTM_DrkBlueTemplate">
  <a:themeElements>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fontScheme name="MTM_DrkBlue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MTM_DrkBlue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TM_DrkBlue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TM_DrkBlue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TM_DrkBlue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TM_DrkBlue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TM_DrkBlue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TM_DrkBlue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TM_DrkBlue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TM_DrkBlue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TM_DrkBlue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TM_DrkBlue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TM_DrkBlue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2-line Titles">
  <a:themeElements>
    <a:clrScheme name="2-line Titles 14">
      <a:dk1>
        <a:srgbClr val="000000"/>
      </a:dk1>
      <a:lt1>
        <a:srgbClr val="FFFFFF"/>
      </a:lt1>
      <a:dk2>
        <a:srgbClr val="006980"/>
      </a:dk2>
      <a:lt2>
        <a:srgbClr val="FFFFFF"/>
      </a:lt2>
      <a:accent1>
        <a:srgbClr val="00A6DE"/>
      </a:accent1>
      <a:accent2>
        <a:srgbClr val="F6691A"/>
      </a:accent2>
      <a:accent3>
        <a:srgbClr val="AAB9C0"/>
      </a:accent3>
      <a:accent4>
        <a:srgbClr val="DADADA"/>
      </a:accent4>
      <a:accent5>
        <a:srgbClr val="AAD0EC"/>
      </a:accent5>
      <a:accent6>
        <a:srgbClr val="DF5E16"/>
      </a:accent6>
      <a:hlink>
        <a:srgbClr val="B3C98C"/>
      </a:hlink>
      <a:folHlink>
        <a:srgbClr val="FFFF00"/>
      </a:folHlink>
    </a:clrScheme>
    <a:fontScheme name="2-line Titles">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2-line Titl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line Titl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line Titl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line Titles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line Titles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line Titles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line Titles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line Titles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line Titles 9">
        <a:dk1>
          <a:srgbClr val="000000"/>
        </a:dk1>
        <a:lt1>
          <a:srgbClr val="FFFFFF"/>
        </a:lt1>
        <a:dk2>
          <a:srgbClr val="000000"/>
        </a:dk2>
        <a:lt2>
          <a:srgbClr val="808080"/>
        </a:lt2>
        <a:accent1>
          <a:srgbClr val="007A97"/>
        </a:accent1>
        <a:accent2>
          <a:srgbClr val="FF963B"/>
        </a:accent2>
        <a:accent3>
          <a:srgbClr val="FFFFFF"/>
        </a:accent3>
        <a:accent4>
          <a:srgbClr val="000000"/>
        </a:accent4>
        <a:accent5>
          <a:srgbClr val="AABEC9"/>
        </a:accent5>
        <a:accent6>
          <a:srgbClr val="E78735"/>
        </a:accent6>
        <a:hlink>
          <a:srgbClr val="E0CA00"/>
        </a:hlink>
        <a:folHlink>
          <a:srgbClr val="00A2E1"/>
        </a:folHlink>
      </a:clrScheme>
      <a:clrMap bg1="lt1" tx1="dk1" bg2="lt2" tx2="dk2" accent1="accent1" accent2="accent2" accent3="accent3" accent4="accent4" accent5="accent5" accent6="accent6" hlink="hlink" folHlink="folHlink"/>
    </a:extraClrScheme>
    <a:extraClrScheme>
      <a:clrScheme name="2-line Titles 10">
        <a:dk1>
          <a:srgbClr val="000000"/>
        </a:dk1>
        <a:lt1>
          <a:srgbClr val="FFFFFF"/>
        </a:lt1>
        <a:dk2>
          <a:srgbClr val="000000"/>
        </a:dk2>
        <a:lt2>
          <a:srgbClr val="808080"/>
        </a:lt2>
        <a:accent1>
          <a:srgbClr val="E0CA00"/>
        </a:accent1>
        <a:accent2>
          <a:srgbClr val="FF963B"/>
        </a:accent2>
        <a:accent3>
          <a:srgbClr val="FFFFFF"/>
        </a:accent3>
        <a:accent4>
          <a:srgbClr val="000000"/>
        </a:accent4>
        <a:accent5>
          <a:srgbClr val="EDE1AA"/>
        </a:accent5>
        <a:accent6>
          <a:srgbClr val="E78735"/>
        </a:accent6>
        <a:hlink>
          <a:srgbClr val="007A97"/>
        </a:hlink>
        <a:folHlink>
          <a:srgbClr val="B3C98C"/>
        </a:folHlink>
      </a:clrScheme>
      <a:clrMap bg1="lt1" tx1="dk1" bg2="lt2" tx2="dk2" accent1="accent1" accent2="accent2" accent3="accent3" accent4="accent4" accent5="accent5" accent6="accent6" hlink="hlink" folHlink="folHlink"/>
    </a:extraClrScheme>
    <a:extraClrScheme>
      <a:clrScheme name="2-line Titles 11">
        <a:dk1>
          <a:srgbClr val="000000"/>
        </a:dk1>
        <a:lt1>
          <a:srgbClr val="FFFFFF"/>
        </a:lt1>
        <a:dk2>
          <a:srgbClr val="007D8C"/>
        </a:dk2>
        <a:lt2>
          <a:srgbClr val="808080"/>
        </a:lt2>
        <a:accent1>
          <a:srgbClr val="BD9200"/>
        </a:accent1>
        <a:accent2>
          <a:srgbClr val="C60000"/>
        </a:accent2>
        <a:accent3>
          <a:srgbClr val="FFFFFF"/>
        </a:accent3>
        <a:accent4>
          <a:srgbClr val="000000"/>
        </a:accent4>
        <a:accent5>
          <a:srgbClr val="DBC7AA"/>
        </a:accent5>
        <a:accent6>
          <a:srgbClr val="B30000"/>
        </a:accent6>
        <a:hlink>
          <a:srgbClr val="0061B5"/>
        </a:hlink>
        <a:folHlink>
          <a:srgbClr val="296500"/>
        </a:folHlink>
      </a:clrScheme>
      <a:clrMap bg1="lt1" tx1="dk1" bg2="lt2" tx2="dk2" accent1="accent1" accent2="accent2" accent3="accent3" accent4="accent4" accent5="accent5" accent6="accent6" hlink="hlink" folHlink="folHlink"/>
    </a:extraClrScheme>
    <a:extraClrScheme>
      <a:clrScheme name="2-line Titles 12">
        <a:dk1>
          <a:srgbClr val="000000"/>
        </a:dk1>
        <a:lt1>
          <a:srgbClr val="FFFFFF"/>
        </a:lt1>
        <a:dk2>
          <a:srgbClr val="007D8C"/>
        </a:dk2>
        <a:lt2>
          <a:srgbClr val="808080"/>
        </a:lt2>
        <a:accent1>
          <a:srgbClr val="BD9200"/>
        </a:accent1>
        <a:accent2>
          <a:srgbClr val="DF660B"/>
        </a:accent2>
        <a:accent3>
          <a:srgbClr val="FFFFFF"/>
        </a:accent3>
        <a:accent4>
          <a:srgbClr val="000000"/>
        </a:accent4>
        <a:accent5>
          <a:srgbClr val="DBC7AA"/>
        </a:accent5>
        <a:accent6>
          <a:srgbClr val="CA5C09"/>
        </a:accent6>
        <a:hlink>
          <a:srgbClr val="0061B5"/>
        </a:hlink>
        <a:folHlink>
          <a:srgbClr val="296500"/>
        </a:folHlink>
      </a:clrScheme>
      <a:clrMap bg1="lt1" tx1="dk1" bg2="lt2" tx2="dk2" accent1="accent1" accent2="accent2" accent3="accent3" accent4="accent4" accent5="accent5" accent6="accent6" hlink="hlink" folHlink="folHlink"/>
    </a:extraClrScheme>
    <a:extraClrScheme>
      <a:clrScheme name="2-line Titles 13">
        <a:dk1>
          <a:srgbClr val="000000"/>
        </a:dk1>
        <a:lt1>
          <a:srgbClr val="FFFFFF"/>
        </a:lt1>
        <a:dk2>
          <a:srgbClr val="000000"/>
        </a:dk2>
        <a:lt2>
          <a:srgbClr val="FFFFFF"/>
        </a:lt2>
        <a:accent1>
          <a:srgbClr val="00A6DE"/>
        </a:accent1>
        <a:accent2>
          <a:srgbClr val="F6691A"/>
        </a:accent2>
        <a:accent3>
          <a:srgbClr val="AAAAAA"/>
        </a:accent3>
        <a:accent4>
          <a:srgbClr val="DADADA"/>
        </a:accent4>
        <a:accent5>
          <a:srgbClr val="AAD0EC"/>
        </a:accent5>
        <a:accent6>
          <a:srgbClr val="DF5E16"/>
        </a:accent6>
        <a:hlink>
          <a:srgbClr val="B3C98C"/>
        </a:hlink>
        <a:folHlink>
          <a:srgbClr val="FFFF00"/>
        </a:folHlink>
      </a:clrScheme>
      <a:clrMap bg1="dk2" tx1="lt1" bg2="dk1" tx2="lt2" accent1="accent1" accent2="accent2" accent3="accent3" accent4="accent4" accent5="accent5" accent6="accent6" hlink="hlink" folHlink="folHlink"/>
    </a:extraClrScheme>
    <a:extraClrScheme>
      <a:clrScheme name="2-line Titles 14">
        <a:dk1>
          <a:srgbClr val="000000"/>
        </a:dk1>
        <a:lt1>
          <a:srgbClr val="FFFFFF"/>
        </a:lt1>
        <a:dk2>
          <a:srgbClr val="006980"/>
        </a:dk2>
        <a:lt2>
          <a:srgbClr val="FFFFFF"/>
        </a:lt2>
        <a:accent1>
          <a:srgbClr val="00A6DE"/>
        </a:accent1>
        <a:accent2>
          <a:srgbClr val="F6691A"/>
        </a:accent2>
        <a:accent3>
          <a:srgbClr val="AAB9C0"/>
        </a:accent3>
        <a:accent4>
          <a:srgbClr val="DADADA"/>
        </a:accent4>
        <a:accent5>
          <a:srgbClr val="AAD0EC"/>
        </a:accent5>
        <a:accent6>
          <a:srgbClr val="DF5E16"/>
        </a:accent6>
        <a:hlink>
          <a:srgbClr val="B3C98C"/>
        </a:hlink>
        <a:folHlink>
          <a:srgbClr val="FFFF00"/>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2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4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5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6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6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6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7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9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9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9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9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9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9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9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9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9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9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9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9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9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9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18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1_MTM_DrkBlueTemplate">
  <a:themeElements>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fontScheme name="MTM_DrkBlue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MTM_DrkBlue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TM_DrkBlue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TM_DrkBlue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TM_DrkBlue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TM_DrkBlue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TM_DrkBlue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TM_DrkBlue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TM_DrkBlue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TM_DrkBlue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TM_DrkBlue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TM_DrkBlue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TM_DrkBlue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1_Sample for Formatting_2">
  <a:themeElements>
    <a:clrScheme name="Sample for Formatting_2 9">
      <a:dk1>
        <a:srgbClr val="000000"/>
      </a:dk1>
      <a:lt1>
        <a:srgbClr val="FFFFFF"/>
      </a:lt1>
      <a:dk2>
        <a:srgbClr val="000066"/>
      </a:dk2>
      <a:lt2>
        <a:srgbClr val="FFFF00"/>
      </a:lt2>
      <a:accent1>
        <a:srgbClr val="FFFFFF"/>
      </a:accent1>
      <a:accent2>
        <a:srgbClr val="FFFF00"/>
      </a:accent2>
      <a:accent3>
        <a:srgbClr val="AAAAB8"/>
      </a:accent3>
      <a:accent4>
        <a:srgbClr val="DADADA"/>
      </a:accent4>
      <a:accent5>
        <a:srgbClr val="FFFFFF"/>
      </a:accent5>
      <a:accent6>
        <a:srgbClr val="E7E700"/>
      </a:accent6>
      <a:hlink>
        <a:srgbClr val="0000FF"/>
      </a:hlink>
      <a:folHlink>
        <a:srgbClr val="FD9900"/>
      </a:folHlink>
    </a:clrScheme>
    <a:fontScheme name="Sample for Formatting_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round/>
              <a:headEnd type="none" w="med" len="me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0" tIns="0" rIns="0" bIns="0" numCol="1" anchor="t" anchorCtr="0" compatLnSpc="1">
        <a:prstTxWarp prst="textNoShape">
          <a:avLst/>
        </a:prstTxWarp>
        <a:spAutoFit/>
      </a:bodyPr>
      <a:lstStyle>
        <a:defPPr marL="342900" marR="0" indent="-342900" algn="l" defTabSz="914400" rtl="0" eaLnBrk="1" fontAlgn="base" latinLnBrk="0" hangingPunct="1">
          <a:lnSpc>
            <a:spcPct val="100000"/>
          </a:lnSpc>
          <a:spcBef>
            <a:spcPct val="0"/>
          </a:spcBef>
          <a:spcAft>
            <a:spcPct val="0"/>
          </a:spcAft>
          <a:buClrTx/>
          <a:buSzTx/>
          <a:buFontTx/>
          <a:buNone/>
          <a:tabLst/>
          <a:defRPr kumimoji="0" lang="en-US" sz="4400" b="0" i="0" u="none" strike="noStrike" cap="none" normalizeH="0" baseline="0" smtClean="0">
            <a:ln>
              <a:noFill/>
            </a:ln>
            <a:solidFill>
              <a:srgbClr val="FFFFFF"/>
            </a:solidFill>
            <a:effectLst/>
            <a:latin typeface="Arial" pitchFamily="34" charset="0"/>
            <a:cs typeface="Arial"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round/>
              <a:headEnd type="none" w="med" len="me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0" tIns="0" rIns="0" bIns="0" numCol="1" anchor="t" anchorCtr="0" compatLnSpc="1">
        <a:prstTxWarp prst="textNoShape">
          <a:avLst/>
        </a:prstTxWarp>
        <a:spAutoFit/>
      </a:bodyPr>
      <a:lstStyle>
        <a:defPPr marL="342900" marR="0" indent="-342900" algn="l" defTabSz="914400" rtl="0" eaLnBrk="1" fontAlgn="base" latinLnBrk="0" hangingPunct="1">
          <a:lnSpc>
            <a:spcPct val="100000"/>
          </a:lnSpc>
          <a:spcBef>
            <a:spcPct val="0"/>
          </a:spcBef>
          <a:spcAft>
            <a:spcPct val="0"/>
          </a:spcAft>
          <a:buClrTx/>
          <a:buSzTx/>
          <a:buFontTx/>
          <a:buNone/>
          <a:tabLst/>
          <a:defRPr kumimoji="0" lang="en-US" sz="4400" b="0" i="0" u="none" strike="noStrike" cap="none" normalizeH="0" baseline="0" smtClean="0">
            <a:ln>
              <a:noFill/>
            </a:ln>
            <a:solidFill>
              <a:srgbClr val="FFFFFF"/>
            </a:solidFill>
            <a:effectLst/>
            <a:latin typeface="Arial" pitchFamily="34" charset="0"/>
            <a:cs typeface="Arial" pitchFamily="34" charset="0"/>
          </a:defRPr>
        </a:defPPr>
      </a:lstStyle>
    </a:lnDef>
  </a:objectDefaults>
  <a:extraClrSchemeLst>
    <a:extraClrScheme>
      <a:clrScheme name="Sample for Formatting_2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ample for Formatting_2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ample for Formatting_2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ample for Formatting_2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ample for Formatting_2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ample for Formatting_2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ample for Formatting_2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Sample for Formatting_2 8">
        <a:dk1>
          <a:srgbClr val="000000"/>
        </a:dk1>
        <a:lt1>
          <a:srgbClr val="FFFFFF"/>
        </a:lt1>
        <a:dk2>
          <a:srgbClr val="003366"/>
        </a:dk2>
        <a:lt2>
          <a:srgbClr val="FFFF00"/>
        </a:lt2>
        <a:accent1>
          <a:srgbClr val="FFFFFF"/>
        </a:accent1>
        <a:accent2>
          <a:srgbClr val="FFFF00"/>
        </a:accent2>
        <a:accent3>
          <a:srgbClr val="AAADB8"/>
        </a:accent3>
        <a:accent4>
          <a:srgbClr val="DADADA"/>
        </a:accent4>
        <a:accent5>
          <a:srgbClr val="FFFFFF"/>
        </a:accent5>
        <a:accent6>
          <a:srgbClr val="E7E700"/>
        </a:accent6>
        <a:hlink>
          <a:srgbClr val="0000FF"/>
        </a:hlink>
        <a:folHlink>
          <a:srgbClr val="FD9900"/>
        </a:folHlink>
      </a:clrScheme>
      <a:clrMap bg1="dk2" tx1="lt1" bg2="dk1" tx2="lt2" accent1="accent1" accent2="accent2" accent3="accent3" accent4="accent4" accent5="accent5" accent6="accent6" hlink="hlink" folHlink="folHlink"/>
    </a:extraClrScheme>
    <a:extraClrScheme>
      <a:clrScheme name="Sample for Formatting_2 9">
        <a:dk1>
          <a:srgbClr val="000000"/>
        </a:dk1>
        <a:lt1>
          <a:srgbClr val="FFFFFF"/>
        </a:lt1>
        <a:dk2>
          <a:srgbClr val="000066"/>
        </a:dk2>
        <a:lt2>
          <a:srgbClr val="FFFF00"/>
        </a:lt2>
        <a:accent1>
          <a:srgbClr val="FFFFFF"/>
        </a:accent1>
        <a:accent2>
          <a:srgbClr val="FFFF00"/>
        </a:accent2>
        <a:accent3>
          <a:srgbClr val="AAAAB8"/>
        </a:accent3>
        <a:accent4>
          <a:srgbClr val="DADADA"/>
        </a:accent4>
        <a:accent5>
          <a:srgbClr val="FFFFFF"/>
        </a:accent5>
        <a:accent6>
          <a:srgbClr val="E7E700"/>
        </a:accent6>
        <a:hlink>
          <a:srgbClr val="0000FF"/>
        </a:hlink>
        <a:folHlink>
          <a:srgbClr val="FD9900"/>
        </a:folHlink>
      </a:clrScheme>
      <a:clrMap bg1="dk2" tx1="lt1" bg2="dk1" tx2="lt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1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2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3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4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5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6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7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2_MTM_DrkBlueTemplate">
  <a:themeElements>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fontScheme name="MTM_DrkBlue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MTM_DrkBlue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TM_DrkBlue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TM_DrkBlue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TM_DrkBlue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TM_DrkBlue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TM_DrkBlue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TM_DrkBlue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TM_DrkBlue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TM_DrkBlue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TM_DrkBlue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TM_DrkBlue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TM_DrkBlue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9_Default Design">
  <a:themeElements>
    <a:clrScheme name="5_Default Design 11">
      <a:dk1>
        <a:srgbClr val="FF6600"/>
      </a:dk1>
      <a:lt1>
        <a:srgbClr val="FFFFFF"/>
      </a:lt1>
      <a:dk2>
        <a:srgbClr val="000099"/>
      </a:dk2>
      <a:lt2>
        <a:srgbClr val="FFFF00"/>
      </a:lt2>
      <a:accent1>
        <a:srgbClr val="006940"/>
      </a:accent1>
      <a:accent2>
        <a:srgbClr val="FFFF68"/>
      </a:accent2>
      <a:accent3>
        <a:srgbClr val="AAAACA"/>
      </a:accent3>
      <a:accent4>
        <a:srgbClr val="DADADA"/>
      </a:accent4>
      <a:accent5>
        <a:srgbClr val="AAB9AF"/>
      </a:accent5>
      <a:accent6>
        <a:srgbClr val="E7E75E"/>
      </a:accent6>
      <a:hlink>
        <a:srgbClr val="0066FF"/>
      </a:hlink>
      <a:folHlink>
        <a:srgbClr val="B2B2B2"/>
      </a:folHlink>
    </a:clrScheme>
    <a:fontScheme name="5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5_Default Design 8">
        <a:dk1>
          <a:srgbClr val="000000"/>
        </a:dk1>
        <a:lt1>
          <a:srgbClr val="009900"/>
        </a:lt1>
        <a:dk2>
          <a:srgbClr val="000000"/>
        </a:dk2>
        <a:lt2>
          <a:srgbClr val="FFCC00"/>
        </a:lt2>
        <a:accent1>
          <a:srgbClr val="FFCC00"/>
        </a:accent1>
        <a:accent2>
          <a:srgbClr val="33CC33"/>
        </a:accent2>
        <a:accent3>
          <a:srgbClr val="AACAAA"/>
        </a:accent3>
        <a:accent4>
          <a:srgbClr val="000000"/>
        </a:accent4>
        <a:accent5>
          <a:srgbClr val="FFE2AA"/>
        </a:accent5>
        <a:accent6>
          <a:srgbClr val="2DB92D"/>
        </a:accent6>
        <a:hlink>
          <a:srgbClr val="0066FF"/>
        </a:hlink>
        <a:folHlink>
          <a:srgbClr val="B2B2B2"/>
        </a:folHlink>
      </a:clrScheme>
      <a:clrMap bg1="lt1" tx1="dk1" bg2="lt2" tx2="dk2" accent1="accent1" accent2="accent2" accent3="accent3" accent4="accent4" accent5="accent5" accent6="accent6" hlink="hlink" folHlink="folHlink"/>
    </a:extraClrScheme>
    <a:extraClrScheme>
      <a:clrScheme name="5_Default Design 9">
        <a:dk1>
          <a:srgbClr val="000000"/>
        </a:dk1>
        <a:lt1>
          <a:srgbClr val="009900"/>
        </a:lt1>
        <a:dk2>
          <a:srgbClr val="000000"/>
        </a:dk2>
        <a:lt2>
          <a:srgbClr val="FFCC00"/>
        </a:lt2>
        <a:accent1>
          <a:srgbClr val="FFCC00"/>
        </a:accent1>
        <a:accent2>
          <a:srgbClr val="FFFF68"/>
        </a:accent2>
        <a:accent3>
          <a:srgbClr val="AACAAA"/>
        </a:accent3>
        <a:accent4>
          <a:srgbClr val="000000"/>
        </a:accent4>
        <a:accent5>
          <a:srgbClr val="FFE2AA"/>
        </a:accent5>
        <a:accent6>
          <a:srgbClr val="E7E75E"/>
        </a:accent6>
        <a:hlink>
          <a:srgbClr val="0066FF"/>
        </a:hlink>
        <a:folHlink>
          <a:srgbClr val="B2B2B2"/>
        </a:folHlink>
      </a:clrScheme>
      <a:clrMap bg1="lt1" tx1="dk1" bg2="lt2" tx2="dk2" accent1="accent1" accent2="accent2" accent3="accent3" accent4="accent4" accent5="accent5" accent6="accent6" hlink="hlink" folHlink="folHlink"/>
    </a:extraClrScheme>
    <a:extraClrScheme>
      <a:clrScheme name="5_Default Design 10">
        <a:dk1>
          <a:srgbClr val="FF6600"/>
        </a:dk1>
        <a:lt1>
          <a:srgbClr val="FFFFFF"/>
        </a:lt1>
        <a:dk2>
          <a:srgbClr val="000099"/>
        </a:dk2>
        <a:lt2>
          <a:srgbClr val="FFFF00"/>
        </a:lt2>
        <a:accent1>
          <a:srgbClr val="006600"/>
        </a:accent1>
        <a:accent2>
          <a:srgbClr val="FFFF68"/>
        </a:accent2>
        <a:accent3>
          <a:srgbClr val="AAAACA"/>
        </a:accent3>
        <a:accent4>
          <a:srgbClr val="DADADA"/>
        </a:accent4>
        <a:accent5>
          <a:srgbClr val="AAB8AA"/>
        </a:accent5>
        <a:accent6>
          <a:srgbClr val="E7E75E"/>
        </a:accent6>
        <a:hlink>
          <a:srgbClr val="0066FF"/>
        </a:hlink>
        <a:folHlink>
          <a:srgbClr val="B2B2B2"/>
        </a:folHlink>
      </a:clrScheme>
      <a:clrMap bg1="dk2" tx1="lt1" bg2="dk1" tx2="lt2" accent1="accent1" accent2="accent2" accent3="accent3" accent4="accent4" accent5="accent5" accent6="accent6" hlink="hlink" folHlink="folHlink"/>
    </a:extraClrScheme>
    <a:extraClrScheme>
      <a:clrScheme name="5_Default Design 11">
        <a:dk1>
          <a:srgbClr val="FF6600"/>
        </a:dk1>
        <a:lt1>
          <a:srgbClr val="FFFFFF"/>
        </a:lt1>
        <a:dk2>
          <a:srgbClr val="000099"/>
        </a:dk2>
        <a:lt2>
          <a:srgbClr val="FFFF00"/>
        </a:lt2>
        <a:accent1>
          <a:srgbClr val="006940"/>
        </a:accent1>
        <a:accent2>
          <a:srgbClr val="FFFF68"/>
        </a:accent2>
        <a:accent3>
          <a:srgbClr val="AAAACA"/>
        </a:accent3>
        <a:accent4>
          <a:srgbClr val="DADADA"/>
        </a:accent4>
        <a:accent5>
          <a:srgbClr val="AAB9AF"/>
        </a:accent5>
        <a:accent6>
          <a:srgbClr val="E7E75E"/>
        </a:accent6>
        <a:hlink>
          <a:srgbClr val="0066FF"/>
        </a:hlink>
        <a:folHlink>
          <a:srgbClr val="B2B2B2"/>
        </a:folHlink>
      </a:clrScheme>
      <a:clrMap bg1="dk2" tx1="lt1" bg2="dk1" tx2="lt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3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9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20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21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22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23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24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25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4_Default Design">
  <a:themeElements>
    <a:clrScheme name="">
      <a:dk1>
        <a:srgbClr val="000000"/>
      </a:dk1>
      <a:lt1>
        <a:srgbClr val="FFFF00"/>
      </a:lt1>
      <a:dk2>
        <a:srgbClr val="0066FF"/>
      </a:dk2>
      <a:lt2>
        <a:srgbClr val="FFFF00"/>
      </a:lt2>
      <a:accent1>
        <a:srgbClr val="FF9900"/>
      </a:accent1>
      <a:accent2>
        <a:srgbClr val="00FFFF"/>
      </a:accent2>
      <a:accent3>
        <a:srgbClr val="AAB8FF"/>
      </a:accent3>
      <a:accent4>
        <a:srgbClr val="DADA00"/>
      </a:accent4>
      <a:accent5>
        <a:srgbClr val="FFCAAA"/>
      </a:accent5>
      <a:accent6>
        <a:srgbClr val="00E7E7"/>
      </a:accent6>
      <a:hlink>
        <a:srgbClr val="FF0000"/>
      </a:hlink>
      <a:folHlink>
        <a:srgbClr val="969696"/>
      </a:folHlink>
    </a:clrScheme>
    <a:fontScheme name="2_Default Design">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2_Default Design">
  <a:themeElements>
    <a:clrScheme name="">
      <a:dk1>
        <a:srgbClr val="000000"/>
      </a:dk1>
      <a:lt1>
        <a:srgbClr val="FFFFFF"/>
      </a:lt1>
      <a:dk2>
        <a:srgbClr val="0000FF"/>
      </a:dk2>
      <a:lt2>
        <a:srgbClr val="F9E697"/>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fontScheme name="Default Desig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14_Default Design">
  <a:themeElements>
    <a:clrScheme name="">
      <a:dk1>
        <a:srgbClr val="000000"/>
      </a:dk1>
      <a:lt1>
        <a:srgbClr val="FFFF00"/>
      </a:lt1>
      <a:dk2>
        <a:srgbClr val="0066FF"/>
      </a:dk2>
      <a:lt2>
        <a:srgbClr val="FFFF00"/>
      </a:lt2>
      <a:accent1>
        <a:srgbClr val="FF9900"/>
      </a:accent1>
      <a:accent2>
        <a:srgbClr val="00FFFF"/>
      </a:accent2>
      <a:accent3>
        <a:srgbClr val="AAB8FF"/>
      </a:accent3>
      <a:accent4>
        <a:srgbClr val="DADA00"/>
      </a:accent4>
      <a:accent5>
        <a:srgbClr val="FFCAAA"/>
      </a:accent5>
      <a:accent6>
        <a:srgbClr val="00E7E7"/>
      </a:accent6>
      <a:hlink>
        <a:srgbClr val="FF0000"/>
      </a:hlink>
      <a:folHlink>
        <a:srgbClr val="969696"/>
      </a:folHlink>
    </a:clrScheme>
    <a:fontScheme name="14_Default Design">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4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4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4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4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4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4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4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15_Default Design">
  <a:themeElements>
    <a:clrScheme name="">
      <a:dk1>
        <a:srgbClr val="000000"/>
      </a:dk1>
      <a:lt1>
        <a:srgbClr val="FFFF00"/>
      </a:lt1>
      <a:dk2>
        <a:srgbClr val="0066FF"/>
      </a:dk2>
      <a:lt2>
        <a:srgbClr val="FFFF00"/>
      </a:lt2>
      <a:accent1>
        <a:srgbClr val="FF9900"/>
      </a:accent1>
      <a:accent2>
        <a:srgbClr val="00FFFF"/>
      </a:accent2>
      <a:accent3>
        <a:srgbClr val="AAB8FF"/>
      </a:accent3>
      <a:accent4>
        <a:srgbClr val="DADA00"/>
      </a:accent4>
      <a:accent5>
        <a:srgbClr val="FFCAAA"/>
      </a:accent5>
      <a:accent6>
        <a:srgbClr val="00E7E7"/>
      </a:accent6>
      <a:hlink>
        <a:srgbClr val="FF0000"/>
      </a:hlink>
      <a:folHlink>
        <a:srgbClr val="969696"/>
      </a:folHlink>
    </a:clrScheme>
    <a:fontScheme name="14_Default Design">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4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4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4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4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4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4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4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13_Default Design">
  <a:themeElements>
    <a:clrScheme name="">
      <a:dk1>
        <a:srgbClr val="808080"/>
      </a:dk1>
      <a:lt1>
        <a:srgbClr val="FFFF00"/>
      </a:lt1>
      <a:dk2>
        <a:srgbClr val="0000FF"/>
      </a:dk2>
      <a:lt2>
        <a:srgbClr val="FFFF00"/>
      </a:lt2>
      <a:accent1>
        <a:srgbClr val="00CC99"/>
      </a:accent1>
      <a:accent2>
        <a:srgbClr val="3333CC"/>
      </a:accent2>
      <a:accent3>
        <a:srgbClr val="AAAAFF"/>
      </a:accent3>
      <a:accent4>
        <a:srgbClr val="DADA00"/>
      </a:accent4>
      <a:accent5>
        <a:srgbClr val="AAE2CA"/>
      </a:accent5>
      <a:accent6>
        <a:srgbClr val="2D2DB9"/>
      </a:accent6>
      <a:hlink>
        <a:srgbClr val="CCCCFF"/>
      </a:hlink>
      <a:folHlink>
        <a:srgbClr val="B2B2B2"/>
      </a:folHlink>
    </a:clrScheme>
    <a:fontScheme name="13_Default Design">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3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3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3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3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3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3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3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10_Default Design">
  <a:themeElements>
    <a:clrScheme name="">
      <a:dk1>
        <a:srgbClr val="000000"/>
      </a:dk1>
      <a:lt1>
        <a:srgbClr val="FFFF00"/>
      </a:lt1>
      <a:dk2>
        <a:srgbClr val="0066FF"/>
      </a:dk2>
      <a:lt2>
        <a:srgbClr val="FFFF00"/>
      </a:lt2>
      <a:accent1>
        <a:srgbClr val="FF9900"/>
      </a:accent1>
      <a:accent2>
        <a:srgbClr val="00FFFF"/>
      </a:accent2>
      <a:accent3>
        <a:srgbClr val="AAB8FF"/>
      </a:accent3>
      <a:accent4>
        <a:srgbClr val="DADA00"/>
      </a:accent4>
      <a:accent5>
        <a:srgbClr val="FFCAAA"/>
      </a:accent5>
      <a:accent6>
        <a:srgbClr val="00E7E7"/>
      </a:accent6>
      <a:hlink>
        <a:srgbClr val="FF0000"/>
      </a:hlink>
      <a:folHlink>
        <a:srgbClr val="969696"/>
      </a:folHlink>
    </a:clrScheme>
    <a:fontScheme name="10_Default Design">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0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0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0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0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0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0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0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3_Default Design">
  <a:themeElements>
    <a:clrScheme name="">
      <a:dk1>
        <a:srgbClr val="000000"/>
      </a:dk1>
      <a:lt1>
        <a:srgbClr val="FFFF00"/>
      </a:lt1>
      <a:dk2>
        <a:srgbClr val="0066FF"/>
      </a:dk2>
      <a:lt2>
        <a:srgbClr val="FFFF00"/>
      </a:lt2>
      <a:accent1>
        <a:srgbClr val="FF9900"/>
      </a:accent1>
      <a:accent2>
        <a:srgbClr val="00FFFF"/>
      </a:accent2>
      <a:accent3>
        <a:srgbClr val="AAB8FF"/>
      </a:accent3>
      <a:accent4>
        <a:srgbClr val="DADA00"/>
      </a:accent4>
      <a:accent5>
        <a:srgbClr val="FFCAAA"/>
      </a:accent5>
      <a:accent6>
        <a:srgbClr val="00E7E7"/>
      </a:accent6>
      <a:hlink>
        <a:srgbClr val="FF0000"/>
      </a:hlink>
      <a:folHlink>
        <a:srgbClr val="969696"/>
      </a:folHlink>
    </a:clrScheme>
    <a:fontScheme name="2_Default Design">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12_Default Design">
  <a:themeElements>
    <a:clrScheme name="">
      <a:dk1>
        <a:srgbClr val="000000"/>
      </a:dk1>
      <a:lt1>
        <a:srgbClr val="FFFF00"/>
      </a:lt1>
      <a:dk2>
        <a:srgbClr val="0066FF"/>
      </a:dk2>
      <a:lt2>
        <a:srgbClr val="FFFF00"/>
      </a:lt2>
      <a:accent1>
        <a:srgbClr val="FF9900"/>
      </a:accent1>
      <a:accent2>
        <a:srgbClr val="00FFFF"/>
      </a:accent2>
      <a:accent3>
        <a:srgbClr val="AAB8FF"/>
      </a:accent3>
      <a:accent4>
        <a:srgbClr val="DADA00"/>
      </a:accent4>
      <a:accent5>
        <a:srgbClr val="FFCAAA"/>
      </a:accent5>
      <a:accent6>
        <a:srgbClr val="00E7E7"/>
      </a:accent6>
      <a:hlink>
        <a:srgbClr val="FF0000"/>
      </a:hlink>
      <a:folHlink>
        <a:srgbClr val="969696"/>
      </a:folHlink>
    </a:clrScheme>
    <a:fontScheme name="2_Default Design">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27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6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6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0.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2-line Titles 13">
    <a:dk1>
      <a:srgbClr val="000000"/>
    </a:dk1>
    <a:lt1>
      <a:srgbClr val="FFFFFF"/>
    </a:lt1>
    <a:dk2>
      <a:srgbClr val="000000"/>
    </a:dk2>
    <a:lt2>
      <a:srgbClr val="FFFFFF"/>
    </a:lt2>
    <a:accent1>
      <a:srgbClr val="00A6DE"/>
    </a:accent1>
    <a:accent2>
      <a:srgbClr val="F6691A"/>
    </a:accent2>
    <a:accent3>
      <a:srgbClr val="AAAAAA"/>
    </a:accent3>
    <a:accent4>
      <a:srgbClr val="DADADA"/>
    </a:accent4>
    <a:accent5>
      <a:srgbClr val="AAD0EC"/>
    </a:accent5>
    <a:accent6>
      <a:srgbClr val="DF5E16"/>
    </a:accent6>
    <a:hlink>
      <a:srgbClr val="B3C98C"/>
    </a:hlink>
    <a:folHlink>
      <a:srgbClr val="FFFF00"/>
    </a:folHlink>
  </a:clrScheme>
</a:themeOverride>
</file>

<file path=docProps/app.xml><?xml version="1.0" encoding="utf-8"?>
<Properties xmlns="http://schemas.openxmlformats.org/officeDocument/2006/extended-properties" xmlns:vt="http://schemas.openxmlformats.org/officeDocument/2006/docPropsVTypes">
  <TotalTime>26961</TotalTime>
  <Words>1920</Words>
  <Application>Microsoft Macintosh PowerPoint</Application>
  <PresentationFormat>On-screen Show (4:3)</PresentationFormat>
  <Paragraphs>347</Paragraphs>
  <Slides>10</Slides>
  <Notes>10</Notes>
  <HiddenSlides>0</HiddenSlides>
  <MMClips>0</MMClips>
  <ScaleCrop>false</ScaleCrop>
  <HeadingPairs>
    <vt:vector size="6" baseType="variant">
      <vt:variant>
        <vt:lpstr>Fonts Used</vt:lpstr>
      </vt:variant>
      <vt:variant>
        <vt:i4>10</vt:i4>
      </vt:variant>
      <vt:variant>
        <vt:lpstr>Theme</vt:lpstr>
      </vt:variant>
      <vt:variant>
        <vt:i4>48</vt:i4>
      </vt:variant>
      <vt:variant>
        <vt:lpstr>Slide Titles</vt:lpstr>
      </vt:variant>
      <vt:variant>
        <vt:i4>10</vt:i4>
      </vt:variant>
    </vt:vector>
  </HeadingPairs>
  <TitlesOfParts>
    <vt:vector size="68" baseType="lpstr">
      <vt:lpstr>Arial</vt:lpstr>
      <vt:lpstr>MS PGothic</vt:lpstr>
      <vt:lpstr>ＭＳ Ｐゴシック</vt:lpstr>
      <vt:lpstr>Times New Roman</vt:lpstr>
      <vt:lpstr>Wingdings</vt:lpstr>
      <vt:lpstr>Times</vt:lpstr>
      <vt:lpstr>Verdana</vt:lpstr>
      <vt:lpstr>Arial Narrow</vt:lpstr>
      <vt:lpstr>Arial Unicode MS</vt:lpstr>
      <vt:lpstr>Symbol</vt:lpstr>
      <vt:lpstr>1_Blank Presentation</vt:lpstr>
      <vt:lpstr>Sample for Formatting_2</vt:lpstr>
      <vt:lpstr>2_Blank Presentation</vt:lpstr>
      <vt:lpstr>4_Blank Presentation</vt:lpstr>
      <vt:lpstr>5_Blank Presentation</vt:lpstr>
      <vt:lpstr>7_Blank Presentation</vt:lpstr>
      <vt:lpstr>8_Blank Presentation</vt:lpstr>
      <vt:lpstr>6_Blank Presentation</vt:lpstr>
      <vt:lpstr>9_Blank Presentation</vt:lpstr>
      <vt:lpstr>10_Blank Presentation</vt:lpstr>
      <vt:lpstr>11_Blank Presentation</vt:lpstr>
      <vt:lpstr>MTM_DrkBlueTemplate</vt:lpstr>
      <vt:lpstr>2-line Titles</vt:lpstr>
      <vt:lpstr>12_Blank Presentation</vt:lpstr>
      <vt:lpstr>14_Blank Presentation</vt:lpstr>
      <vt:lpstr>15_Blank Presentation</vt:lpstr>
      <vt:lpstr>16_Blank Presentation</vt:lpstr>
      <vt:lpstr>17_Blank Presentation</vt:lpstr>
      <vt:lpstr>18_Blank Presentation</vt:lpstr>
      <vt:lpstr>1_MTM_DrkBlueTemplate</vt:lpstr>
      <vt:lpstr>1_Sample for Formatting_2</vt:lpstr>
      <vt:lpstr>1_CYCLOSET educational slide master</vt:lpstr>
      <vt:lpstr>2_CYCLOSET educational slide master</vt:lpstr>
      <vt:lpstr>3_CYCLOSET educational slide master</vt:lpstr>
      <vt:lpstr>4_CYCLOSET educational slide master</vt:lpstr>
      <vt:lpstr>5_CYCLOSET educational slide master</vt:lpstr>
      <vt:lpstr>6_CYCLOSET educational slide master</vt:lpstr>
      <vt:lpstr>CYCLOSET educational slide master</vt:lpstr>
      <vt:lpstr>7_CYCLOSET educational slide master</vt:lpstr>
      <vt:lpstr>2_MTM_DrkBlueTemplate</vt:lpstr>
      <vt:lpstr>19_Default Design</vt:lpstr>
      <vt:lpstr>3_Blank Presentation</vt:lpstr>
      <vt:lpstr>19_Blank Presentation</vt:lpstr>
      <vt:lpstr>20_Blank Presentation</vt:lpstr>
      <vt:lpstr>21_Blank Presentation</vt:lpstr>
      <vt:lpstr>22_Blank Presentation</vt:lpstr>
      <vt:lpstr>23_Blank Presentation</vt:lpstr>
      <vt:lpstr>24_Blank Presentation</vt:lpstr>
      <vt:lpstr>25_Blank Presentation</vt:lpstr>
      <vt:lpstr>4_Default Design</vt:lpstr>
      <vt:lpstr>2_Default Design</vt:lpstr>
      <vt:lpstr>14_Default Design</vt:lpstr>
      <vt:lpstr>15_Default Design</vt:lpstr>
      <vt:lpstr>13_Default Design</vt:lpstr>
      <vt:lpstr>10_Default Design</vt:lpstr>
      <vt:lpstr>3_Default Design</vt:lpstr>
      <vt:lpstr>12_Default Design</vt:lpstr>
      <vt:lpstr>27_Blank Presentation</vt:lpstr>
      <vt:lpstr>Liraglutide Effect and Action in Diabetes: Evaluation of Cardiovascular Outcome Results (LEADER) Trial</vt:lpstr>
      <vt:lpstr>Liraglutide Treatment ↓ Albuminuria and ↓ GFR in Type 2 DM</vt:lpstr>
      <vt:lpstr>Liraglutide Effect and Action in Diabetes: Evaluation of Cardiovascular Outcome Results  (LEADER) Trial</vt:lpstr>
      <vt:lpstr>Drugs to Treat Type 2 DM Demonstrate Reductions       in Major Adverse Cardiovascular Events   </vt:lpstr>
      <vt:lpstr>PowerPoint Presentation</vt:lpstr>
      <vt:lpstr>PowerPoint Presentation</vt:lpstr>
      <vt:lpstr>Increased Cardiovascular Mortality in Type 2 Diabetes Even at Systolic BP &lt;120 mmHg</vt:lpstr>
      <vt:lpstr>PowerPoint Presentation</vt:lpstr>
      <vt:lpstr>Total Cholesterol/HDL-C Ratio High Cardiovascular Disease Risk when Ratio &gt; 5   Risk Attenuates Once Ratio ≤ 5</vt:lpstr>
      <vt:lpstr> </vt:lpstr>
    </vt:vector>
  </TitlesOfParts>
  <Company>AXIS Healthcare</Company>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npadilla</dc:creator>
  <cp:lastModifiedBy>Monica Dennis</cp:lastModifiedBy>
  <cp:revision>2528</cp:revision>
  <cp:lastPrinted>2016-03-29T19:57:10Z</cp:lastPrinted>
  <dcterms:created xsi:type="dcterms:W3CDTF">2007-09-27T17:02:36Z</dcterms:created>
  <dcterms:modified xsi:type="dcterms:W3CDTF">2017-10-09T03:08:03Z</dcterms:modified>
</cp:coreProperties>
</file>