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1.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2.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3.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4.xml" ContentType="application/vnd.openxmlformats-officedocument.theme+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62625" r:id="rId41"/>
    <p:sldMasterId id="2147662639" r:id="rId42"/>
    <p:sldMasterId id="2147670666" r:id="rId43"/>
    <p:sldMasterId id="2147687030" r:id="rId44"/>
    <p:sldMasterId id="2147705922" r:id="rId45"/>
  </p:sldMasterIdLst>
  <p:notesMasterIdLst>
    <p:notesMasterId r:id="rId55"/>
  </p:notesMasterIdLst>
  <p:handoutMasterIdLst>
    <p:handoutMasterId r:id="rId56"/>
  </p:handoutMasterIdLst>
  <p:sldIdLst>
    <p:sldId id="1668" r:id="rId46"/>
    <p:sldId id="1659" r:id="rId47"/>
    <p:sldId id="1667" r:id="rId48"/>
    <p:sldId id="1657" r:id="rId49"/>
    <p:sldId id="1654" r:id="rId50"/>
    <p:sldId id="1660" r:id="rId51"/>
    <p:sldId id="1633" r:id="rId52"/>
    <p:sldId id="1634" r:id="rId53"/>
    <p:sldId id="1631" r:id="rId54"/>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312" autoAdjust="0"/>
    <p:restoredTop sz="86314" autoAdjust="0"/>
  </p:normalViewPr>
  <p:slideViewPr>
    <p:cSldViewPr snapToGrid="0">
      <p:cViewPr varScale="1">
        <p:scale>
          <a:sx n="80" d="100"/>
          <a:sy n="80" d="100"/>
        </p:scale>
        <p:origin x="552" y="176"/>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slide" Target="slides/slide5.xml"/><Relationship Id="rId51" Type="http://schemas.openxmlformats.org/officeDocument/2006/relationships/slide" Target="slides/slide6.xml"/><Relationship Id="rId52" Type="http://schemas.openxmlformats.org/officeDocument/2006/relationships/slide" Target="slides/slide7.xml"/><Relationship Id="rId53" Type="http://schemas.openxmlformats.org/officeDocument/2006/relationships/slide" Target="slides/slide8.xml"/><Relationship Id="rId54" Type="http://schemas.openxmlformats.org/officeDocument/2006/relationships/slide" Target="slides/slide9.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 Target="slides/slide1.xml"/><Relationship Id="rId47" Type="http://schemas.openxmlformats.org/officeDocument/2006/relationships/slide" Target="slides/slide2.xml"/><Relationship Id="rId48" Type="http://schemas.openxmlformats.org/officeDocument/2006/relationships/slide" Target="slides/slide3.xml"/><Relationship Id="rId49" Type="http://schemas.openxmlformats.org/officeDocument/2006/relationships/slide" Target="slides/slide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60" Type="http://schemas.openxmlformats.org/officeDocument/2006/relationships/tableStyles" Target="tableStyle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1BFACC25-2399-E54A-BE8F-9D66759DACA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844B57CC-5E88-4E4C-8AD1-5FD960DC558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2"/>
          <p:cNvSpPr>
            <a:spLocks noGrp="1" noRot="1" noChangeAspect="1" noChangeArrowheads="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3350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latin typeface="Arial" charset="0"/>
              </a:rPr>
              <a:t>Elevated levels of various circulating amino acids (AAs) predict the development of Type 2 diabetes. In one prospective study, three branched-chain AAs (BCAAs), namely, isoleucine, leucine and valine, and two aromatic Aas (AAAs), namely, tyrosine and phenylalanine, showed strong positive associations with Type 2 diabetes risk up to 12 years before disease onset [1]. Subsequent studies have confirmed these associations [2,3]. Increased AA concentrations have also been linked to risk of cardiovascular disease. An analysis of three observational studies showed a positive association between phenylalanine and cardiovascular events [4], while BCAAs and AAAs were associated with increased cardiovascular risk in two further case–control studies [5,6].</a:t>
            </a:r>
          </a:p>
          <a:p>
            <a:pPr eaLnBrk="1" hangingPunct="1">
              <a:spcBef>
                <a:spcPct val="0"/>
              </a:spcBef>
            </a:pPr>
            <a:endParaRPr lang="en-US" altLang="en-US" b="1">
              <a:latin typeface="Arial" charset="0"/>
            </a:endParaRPr>
          </a:p>
          <a:p>
            <a:pPr eaLnBrk="1" hangingPunct="1">
              <a:spcBef>
                <a:spcPct val="0"/>
              </a:spcBef>
            </a:pPr>
            <a:r>
              <a:rPr lang="en-US" altLang="en-US" b="1">
                <a:latin typeface="Arial" charset="0"/>
              </a:rPr>
              <a:t>1 Metabolite profiles and the risk of developing diabetes. Nat Med 2011;17:448–453.</a:t>
            </a:r>
          </a:p>
          <a:p>
            <a:pPr eaLnBrk="1" hangingPunct="1">
              <a:spcBef>
                <a:spcPct val="0"/>
              </a:spcBef>
            </a:pPr>
            <a:r>
              <a:rPr lang="en-US" altLang="en-US" b="1">
                <a:latin typeface="Arial" charset="0"/>
              </a:rPr>
              <a:t>2 Diabetes risk and amino acid profiles: cross-sectional and prospective analyses of ethnicity, amino acids and diabetes in a South Asian and European cohort from the SABRE (Southall And Brent REvisited) Study. Diabetologia 2015;58:968–979.</a:t>
            </a:r>
          </a:p>
          <a:p>
            <a:pPr eaLnBrk="1" hangingPunct="1">
              <a:spcBef>
                <a:spcPct val="0"/>
              </a:spcBef>
            </a:pPr>
            <a:r>
              <a:rPr lang="en-US" altLang="en-US" b="1">
                <a:latin typeface="Arial" charset="0"/>
              </a:rPr>
              <a:t>3 Identification of serum metabolites associated with risk of type 2 diabetes using a targeted metabolomic approach. Diabetes 2013;62:639–648.</a:t>
            </a:r>
          </a:p>
          <a:p>
            <a:pPr eaLnBrk="1" hangingPunct="1">
              <a:spcBef>
                <a:spcPct val="0"/>
              </a:spcBef>
            </a:pPr>
            <a:r>
              <a:rPr lang="en-US" altLang="en-US" b="1">
                <a:latin typeface="Arial" charset="0"/>
              </a:rPr>
              <a:t>4 Metabolite Profiling and Cardiovascular Event Risk: A Prospective Study of Three Population- Based Cohorts. Circulation 2015; 131: 774–785.</a:t>
            </a:r>
          </a:p>
          <a:p>
            <a:pPr eaLnBrk="1" hangingPunct="1">
              <a:spcBef>
                <a:spcPct val="0"/>
              </a:spcBef>
            </a:pPr>
            <a:r>
              <a:rPr lang="en-US" altLang="en-US" b="1">
                <a:latin typeface="Arial" charset="0"/>
              </a:rPr>
              <a:t>5 Association of a peripheral blood metabolic profile with coronary artery disease and risk of subsequent cardiovascular events. Circ Cardiovasc Genet 2010;3:207–214.</a:t>
            </a:r>
          </a:p>
          <a:p>
            <a:pPr eaLnBrk="1" hangingPunct="1">
              <a:spcBef>
                <a:spcPct val="0"/>
              </a:spcBef>
            </a:pPr>
            <a:r>
              <a:rPr lang="en-US" altLang="en-US" b="1">
                <a:latin typeface="Arial" charset="0"/>
              </a:rPr>
              <a:t>6 A diabetes-predictive amino acid score and future cardiovascular disease. Eur Heart J 2013;34:1982–1989.</a:t>
            </a:r>
          </a:p>
          <a:p>
            <a:pPr eaLnBrk="1" hangingPunct="1">
              <a:spcBef>
                <a:spcPct val="0"/>
              </a:spcBef>
            </a:pPr>
            <a:endParaRPr lang="en-US" altLang="en-US" b="1">
              <a:latin typeface="Arial" charset="0"/>
            </a:endParaRPr>
          </a:p>
          <a:p>
            <a:pPr eaLnBrk="1" hangingPunct="1">
              <a:spcBef>
                <a:spcPct val="0"/>
              </a:spcBef>
            </a:pPr>
            <a:r>
              <a:rPr lang="en-US" altLang="en-US" b="1">
                <a:latin typeface="Arial" charset="0"/>
              </a:rPr>
              <a:t>AMINO ACIDS: Linked to higher risk of insulin resistance and type 2 DM</a:t>
            </a:r>
          </a:p>
          <a:p>
            <a:pPr eaLnBrk="1" hangingPunct="1">
              <a:spcBef>
                <a:spcPct val="0"/>
              </a:spcBef>
            </a:pPr>
            <a:r>
              <a:rPr lang="en-US" altLang="en-US" b="1">
                <a:latin typeface="Arial" charset="0"/>
              </a:rPr>
              <a:t>Branched-chain: isoleucine, leucine, and valine</a:t>
            </a:r>
          </a:p>
          <a:p>
            <a:pPr eaLnBrk="1" hangingPunct="1">
              <a:spcBef>
                <a:spcPct val="0"/>
              </a:spcBef>
            </a:pPr>
            <a:r>
              <a:rPr lang="en-US" altLang="en-US" b="1">
                <a:latin typeface="Arial" charset="0"/>
              </a:rPr>
              <a:t>Aromatic: tyrosine and phenylalanine</a:t>
            </a:r>
          </a:p>
          <a:p>
            <a:pPr eaLnBrk="1" hangingPunct="1">
              <a:spcBef>
                <a:spcPct val="0"/>
              </a:spcBef>
            </a:pPr>
            <a:endParaRPr lang="en-US" altLang="en-US" b="1">
              <a:latin typeface="Arial" charset="0"/>
            </a:endParaRPr>
          </a:p>
          <a:p>
            <a:pPr eaLnBrk="1" hangingPunct="1">
              <a:spcBef>
                <a:spcPct val="0"/>
              </a:spcBef>
            </a:pPr>
            <a:r>
              <a:rPr lang="en-US" altLang="en-US" b="1">
                <a:latin typeface="Arial" charset="0"/>
              </a:rPr>
              <a:t>In summary, our findings show that a score of fasting plasma levels of isoleucine, tyrosine, and phenylalanine, recently shown to predict diabetes development, predicts CVD events during long-term follow-up most likely through increased propensity of atherosclerosis. This score also predicts inducible myocardial ischemia in an at-risk clinical cohort undergoing diagnostic exercise testing.</a:t>
            </a:r>
          </a:p>
        </p:txBody>
      </p:sp>
      <p:sp>
        <p:nvSpPr>
          <p:cNvPr id="533507" name="Slide Number Placeholder 1"/>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E60B2208-C278-8640-937B-546A310C2417}"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extLst>
      <p:ext uri="{BB962C8B-B14F-4D97-AF65-F5344CB8AC3E}">
        <p14:creationId xmlns:p14="http://schemas.microsoft.com/office/powerpoint/2010/main" val="1010468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Slide Image Placeholder 1"/>
          <p:cNvSpPr>
            <a:spLocks noGrp="1" noRot="1" noChangeAspec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48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GB" altLang="en-US">
              <a:latin typeface="Times New Roman" charset="0"/>
            </a:endParaRPr>
          </a:p>
        </p:txBody>
      </p:sp>
      <p:sp>
        <p:nvSpPr>
          <p:cNvPr id="5048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6110C764-BC56-5445-8C5F-3EA3DED05D05}" type="slidenum">
              <a:rPr lang="en-GB" altLang="en-US" sz="1300">
                <a:latin typeface="Arial" charset="0"/>
                <a:ea typeface="MS PGothic" charset="-128"/>
              </a:rPr>
              <a:pPr>
                <a:spcBef>
                  <a:spcPct val="0"/>
                </a:spcBef>
              </a:pPr>
              <a:t>2</a:t>
            </a:fld>
            <a:endParaRPr lang="en-GB" altLang="en-US" sz="1300">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Slide Image Placeholder 1"/>
          <p:cNvSpPr>
            <a:spLocks noGrp="1" noRot="1" noChangeAspec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68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5068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59B4F756-A1B7-8E42-92EF-2B255C917E8D}" type="slidenum">
              <a:rPr lang="en-GB" altLang="en-US" sz="1300">
                <a:solidFill>
                  <a:srgbClr val="000000"/>
                </a:solidFill>
                <a:latin typeface="Arial" charset="0"/>
                <a:ea typeface="MS PGothic" charset="-128"/>
              </a:rPr>
              <a:pPr>
                <a:spcBef>
                  <a:spcPct val="0"/>
                </a:spcBef>
              </a:pPr>
              <a:t>3</a:t>
            </a:fld>
            <a:endParaRPr lang="en-GB"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Slide Image Placeholder 1"/>
          <p:cNvSpPr>
            <a:spLocks noGrp="1" noRot="1" noChangeAspec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89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5089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38D6B28-A5E2-2A4E-9B28-581B84A441EC}" type="slidenum">
              <a:rPr lang="en-GB" altLang="en-US" sz="1300">
                <a:solidFill>
                  <a:srgbClr val="000000"/>
                </a:solidFill>
                <a:latin typeface="Arial" charset="0"/>
                <a:ea typeface="MS PGothic" charset="-128"/>
              </a:rPr>
              <a:pPr>
                <a:spcBef>
                  <a:spcPct val="0"/>
                </a:spcBef>
              </a:pPr>
              <a:t>4</a:t>
            </a:fld>
            <a:endParaRPr lang="en-GB"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09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Kaplan–Meier Estimates of the Rate of Death from Any Cause (Panel A), the Rate of Death from Cardiovascular Causes or Hospitalization for Cardiovascular Events (Panel B), and the Rate of Sudden Death from Cardiac Causes (Panel C).\ RR denotes relative risk, and CI confidence interval.</a:t>
            </a:r>
          </a:p>
        </p:txBody>
      </p:sp>
      <p:sp>
        <p:nvSpPr>
          <p:cNvPr id="5109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40A1C43-CCC3-CC41-9B43-C88931BA23D6}"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30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GB" altLang="en-US">
              <a:latin typeface="Times New Roman" charset="0"/>
            </a:endParaRPr>
          </a:p>
        </p:txBody>
      </p:sp>
      <p:sp>
        <p:nvSpPr>
          <p:cNvPr id="5130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C27667B5-1924-ED4C-9256-A1982FFCC055}" type="slidenum">
              <a:rPr lang="en-GB" altLang="en-US" sz="1300">
                <a:solidFill>
                  <a:srgbClr val="000000"/>
                </a:solidFill>
                <a:latin typeface="Arial" charset="0"/>
                <a:ea typeface="MS PGothic" charset="-128"/>
              </a:rPr>
              <a:pPr>
                <a:spcBef>
                  <a:spcPct val="0"/>
                </a:spcBef>
              </a:pPr>
              <a:t>6</a:t>
            </a:fld>
            <a:endParaRPr lang="en-GB" altLang="en-US" sz="1300">
              <a:solidFill>
                <a:srgbClr val="000000"/>
              </a:solidFill>
              <a:latin typeface="Arial" charset="0"/>
              <a:ea typeface="MS PGothic"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71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Rationale for potential benefit of combined SGLT2 and RAAS-inhibition in type 2 diabetes. SGLT2 inhibitors in addition to ACE inhibition or angiotensin-receptor blockade might favor</a:t>
            </a:r>
          </a:p>
          <a:p>
            <a:r>
              <a:rPr lang="en-US" altLang="en-US" b="1">
                <a:latin typeface="Times New Roman" charset="0"/>
              </a:rPr>
              <a:t>improved cardiovascular outcomes by increasing AT2-receptor and Mas-receptor activation. SGLT2=sodium-glucose cotransporter-2. ACE=angiotensin-converting enzyme. ACE2=angiotensin-converting</a:t>
            </a:r>
          </a:p>
          <a:p>
            <a:r>
              <a:rPr lang="en-US" altLang="en-US" b="1">
                <a:latin typeface="Times New Roman" charset="0"/>
              </a:rPr>
              <a:t>enzyme 2. Ang I=angiotensin-I. Ang II=angiotensin-II. ARB=angiotensin-receptor blocker. AT1=type-1 angiotensin II receptor. AT2=type-2 angiotensin-II receptor. NEP=neutral endopeptidase.</a:t>
            </a:r>
          </a:p>
          <a:p>
            <a:r>
              <a:rPr lang="en-US" altLang="en-US" b="1">
                <a:latin typeface="Times New Roman" charset="0"/>
              </a:rPr>
              <a:t>RAAS=renin-angiotensin-aldosterone-system.</a:t>
            </a:r>
          </a:p>
          <a:p>
            <a:endParaRPr lang="en-US" altLang="en-US" b="1">
              <a:latin typeface="Times New Roman" charset="0"/>
            </a:endParaRPr>
          </a:p>
          <a:p>
            <a:r>
              <a:rPr lang="en-US" altLang="en-US" b="1">
                <a:latin typeface="Times New Roman" charset="0"/>
              </a:rPr>
              <a:t>Accumulating data show that many pathways beyond hypertension underlie the pathophysiology of diabetic kidney disease; these have been the basis for several new therapeutic approaches. Endothelin receptor antagonists (such as atrasentan) and inhibitors of the inflammatory response (eg, JAK–STAT inhibitors, or chemokine receptor blockers such as that reported by Dick de Zeeuw and colleagues in this issue) are most advanced in clinical trials. Mineralocorticoid receptor antagonists, which have shown promise in heart failure, are also being tested as a treatment for diabetic kidney disease, and preliminary results from the ARTS-DN trial suggest that oral finerenone reduces urinary albumin-to-creatinine ratio, a surrogate outcome of renal impairment. Additionally, trials assessing renal outcomes of SGLT2 inhibitors (such as canagliflozin and empagliflozin) will hopefully show these hypoglycemic drugs to prevent progression of diabetic kidney disease. Several novel drugs designed to inhibit oxidative stress in diabetic kidney disease are at earlier stages of development.</a:t>
            </a:r>
          </a:p>
          <a:p>
            <a:endParaRPr lang="en-US" altLang="en-US" b="1">
              <a:latin typeface="Times New Roman" charset="0"/>
            </a:endParaRPr>
          </a:p>
          <a:p>
            <a:r>
              <a:rPr lang="en-US" altLang="en-US" b="1">
                <a:latin typeface="Times New Roman" charset="0"/>
              </a:rPr>
              <a:t>13. Albuminuria, a therapeutic target for cardiovascular protection in type 2 diabetic patients with nephropathy. Circulation. 2004;110(8):921-927.</a:t>
            </a:r>
          </a:p>
          <a:p>
            <a:r>
              <a:rPr lang="en-US" altLang="en-US" b="1">
                <a:latin typeface="Times New Roman" charset="0"/>
              </a:rPr>
              <a:t>14. Albuminuria and blood pressure, independent targets for cardio protective therapy in patients with diabetes and nephropathy. Eur Heart J. 2011;32(12):1493-1499.</a:t>
            </a:r>
          </a:p>
          <a:p>
            <a:r>
              <a:rPr lang="en-US" altLang="en-US" b="1">
                <a:latin typeface="Times New Roman" charset="0"/>
              </a:rPr>
              <a:t>15. Albuminuria and kidney function independently predict cardiovascular and renal outcomes in diabetes. J Am Soc Nephrol. 2009;20(8):1813-1821.</a:t>
            </a:r>
          </a:p>
          <a:p>
            <a:r>
              <a:rPr lang="en-US" altLang="en-US" b="1">
                <a:latin typeface="Times New Roman" charset="0"/>
              </a:rPr>
              <a:t>16. Mortality and morbidity in relation to changes in albuminuria, glucose status and systolic blood pressure. Diabetologia. 2014;57(10):2019-2029.</a:t>
            </a:r>
          </a:p>
          <a:p>
            <a:r>
              <a:rPr lang="en-US" altLang="en-US" b="1">
                <a:latin typeface="Times New Roman" charset="0"/>
              </a:rPr>
              <a:t>17. Recognition, pathogenesis, and treatment of different stages of nephropathy in Patients with type 2 diabetes mellitus. Mayo Clin Proc. 2011;86(5):444-456.</a:t>
            </a:r>
          </a:p>
          <a:p>
            <a:r>
              <a:rPr lang="en-US" altLang="en-US" b="1">
                <a:latin typeface="Times New Roman" charset="0"/>
              </a:rPr>
              <a:t>18. Blood pressure, hypertension, RAAS blockade, and drug therapy in diabetic kidney disease. Adv Chronic Kidney Dis. 2014;21(3):281-286.</a:t>
            </a:r>
          </a:p>
        </p:txBody>
      </p:sp>
      <p:sp>
        <p:nvSpPr>
          <p:cNvPr id="5171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61D624E-F263-5E4C-BAA7-95424B54D314}" type="slidenum">
              <a:rPr lang="en-US" altLang="en-US" sz="1300">
                <a:solidFill>
                  <a:srgbClr val="000000"/>
                </a:solidFill>
                <a:latin typeface="Arial" charset="0"/>
                <a:ea typeface="MS PGothic" charset="-128"/>
              </a:rPr>
              <a:pPr>
                <a:spcBef>
                  <a:spcPct val="0"/>
                </a:spcBef>
              </a:pPr>
              <a:t>9</a:t>
            </a:fld>
            <a:endParaRPr lang="en-US" altLang="en-US" sz="1300">
              <a:solidFill>
                <a:srgbClr val="000000"/>
              </a:solidFill>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 Id="rId2" Type="http://schemas.openxmlformats.org/officeDocument/2006/relationships/image" Target="../media/image5.png"/></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 Id="rId2" Type="http://schemas.openxmlformats.org/officeDocument/2006/relationships/image" Target="../media/image7.jpeg"/></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1724B3-3AE5-314D-93EF-05A2A4660DAD}" type="slidenum">
              <a:rPr lang="en-US" altLang="en-US"/>
              <a:pPr>
                <a:defRPr/>
              </a:pPr>
              <a:t>‹#›</a:t>
            </a:fld>
            <a:endParaRPr lang="en-US" altLang="en-US"/>
          </a:p>
        </p:txBody>
      </p:sp>
    </p:spTree>
    <p:extLst>
      <p:ext uri="{BB962C8B-B14F-4D97-AF65-F5344CB8AC3E}">
        <p14:creationId xmlns:p14="http://schemas.microsoft.com/office/powerpoint/2010/main" val="106611890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BA73A-8E06-854F-9682-953B58CCD456}" type="slidenum">
              <a:rPr lang="en-US" altLang="en-US"/>
              <a:pPr>
                <a:defRPr/>
              </a:pPr>
              <a:t>‹#›</a:t>
            </a:fld>
            <a:endParaRPr lang="en-US" altLang="en-US"/>
          </a:p>
        </p:txBody>
      </p:sp>
    </p:spTree>
    <p:extLst>
      <p:ext uri="{BB962C8B-B14F-4D97-AF65-F5344CB8AC3E}">
        <p14:creationId xmlns:p14="http://schemas.microsoft.com/office/powerpoint/2010/main" val="18043358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00E551-5F00-0743-8FDD-FF58F0C375F2}" type="slidenum">
              <a:rPr lang="en-US" altLang="en-US"/>
              <a:pPr>
                <a:defRPr/>
              </a:pPr>
              <a:t>‹#›</a:t>
            </a:fld>
            <a:endParaRPr lang="en-US" altLang="en-US"/>
          </a:p>
        </p:txBody>
      </p:sp>
    </p:spTree>
    <p:extLst>
      <p:ext uri="{BB962C8B-B14F-4D97-AF65-F5344CB8AC3E}">
        <p14:creationId xmlns:p14="http://schemas.microsoft.com/office/powerpoint/2010/main" val="85521131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81BC4E-3776-7740-9B5B-13A1FA310056}" type="slidenum">
              <a:rPr lang="en-US" altLang="en-US"/>
              <a:pPr>
                <a:defRPr/>
              </a:pPr>
              <a:t>‹#›</a:t>
            </a:fld>
            <a:endParaRPr lang="en-US" altLang="en-US"/>
          </a:p>
        </p:txBody>
      </p:sp>
    </p:spTree>
    <p:extLst>
      <p:ext uri="{BB962C8B-B14F-4D97-AF65-F5344CB8AC3E}">
        <p14:creationId xmlns:p14="http://schemas.microsoft.com/office/powerpoint/2010/main" val="42848822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B74D46F-6065-834B-BED8-AF91626259EA}" type="slidenum">
              <a:rPr lang="en-US" altLang="en-US"/>
              <a:pPr>
                <a:defRPr/>
              </a:pPr>
              <a:t>‹#›</a:t>
            </a:fld>
            <a:endParaRPr lang="en-US" altLang="en-US"/>
          </a:p>
        </p:txBody>
      </p:sp>
    </p:spTree>
    <p:extLst>
      <p:ext uri="{BB962C8B-B14F-4D97-AF65-F5344CB8AC3E}">
        <p14:creationId xmlns:p14="http://schemas.microsoft.com/office/powerpoint/2010/main" val="108884514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AA279B-4BD1-A64F-AB18-F338D97C8631}" type="slidenum">
              <a:rPr lang="en-US" altLang="en-US"/>
              <a:pPr>
                <a:defRPr/>
              </a:pPr>
              <a:t>‹#›</a:t>
            </a:fld>
            <a:endParaRPr lang="en-US" altLang="en-US"/>
          </a:p>
        </p:txBody>
      </p:sp>
    </p:spTree>
    <p:extLst>
      <p:ext uri="{BB962C8B-B14F-4D97-AF65-F5344CB8AC3E}">
        <p14:creationId xmlns:p14="http://schemas.microsoft.com/office/powerpoint/2010/main" val="151226315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DB516A8-57F5-1542-803F-0490E0BDC109}" type="slidenum">
              <a:rPr lang="en-US" altLang="en-US"/>
              <a:pPr>
                <a:defRPr/>
              </a:pPr>
              <a:t>‹#›</a:t>
            </a:fld>
            <a:endParaRPr lang="en-US" altLang="en-US"/>
          </a:p>
        </p:txBody>
      </p:sp>
    </p:spTree>
    <p:extLst>
      <p:ext uri="{BB962C8B-B14F-4D97-AF65-F5344CB8AC3E}">
        <p14:creationId xmlns:p14="http://schemas.microsoft.com/office/powerpoint/2010/main" val="113790064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5D01C8-C148-0E49-A92E-AD6F36B880A9}" type="slidenum">
              <a:rPr lang="en-US" altLang="en-US"/>
              <a:pPr>
                <a:defRPr/>
              </a:pPr>
              <a:t>‹#›</a:t>
            </a:fld>
            <a:endParaRPr lang="en-US" altLang="en-US"/>
          </a:p>
        </p:txBody>
      </p:sp>
    </p:spTree>
    <p:extLst>
      <p:ext uri="{BB962C8B-B14F-4D97-AF65-F5344CB8AC3E}">
        <p14:creationId xmlns:p14="http://schemas.microsoft.com/office/powerpoint/2010/main" val="135429759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2D3FE6-E05F-8140-BC1F-AC15FE32F395}" type="slidenum">
              <a:rPr lang="en-US" altLang="en-US"/>
              <a:pPr>
                <a:defRPr/>
              </a:pPr>
              <a:t>‹#›</a:t>
            </a:fld>
            <a:endParaRPr lang="en-US" altLang="en-US"/>
          </a:p>
        </p:txBody>
      </p:sp>
    </p:spTree>
    <p:extLst>
      <p:ext uri="{BB962C8B-B14F-4D97-AF65-F5344CB8AC3E}">
        <p14:creationId xmlns:p14="http://schemas.microsoft.com/office/powerpoint/2010/main" val="50048780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52DEC4-BAA8-064E-BACE-710EC69475EB}" type="slidenum">
              <a:rPr lang="en-US" altLang="en-US"/>
              <a:pPr>
                <a:defRPr/>
              </a:pPr>
              <a:t>‹#›</a:t>
            </a:fld>
            <a:endParaRPr lang="en-US" altLang="en-US"/>
          </a:p>
        </p:txBody>
      </p:sp>
    </p:spTree>
    <p:extLst>
      <p:ext uri="{BB962C8B-B14F-4D97-AF65-F5344CB8AC3E}">
        <p14:creationId xmlns:p14="http://schemas.microsoft.com/office/powerpoint/2010/main" val="50933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EC64DE-6255-584C-8F4A-43958383882B}" type="slidenum">
              <a:rPr lang="en-US" altLang="en-US"/>
              <a:pPr>
                <a:defRPr/>
              </a:pPr>
              <a:t>‹#›</a:t>
            </a:fld>
            <a:endParaRPr lang="en-US" altLang="en-US"/>
          </a:p>
        </p:txBody>
      </p:sp>
    </p:spTree>
    <p:extLst>
      <p:ext uri="{BB962C8B-B14F-4D97-AF65-F5344CB8AC3E}">
        <p14:creationId xmlns:p14="http://schemas.microsoft.com/office/powerpoint/2010/main" val="185183591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3B0A0695-21EB-7847-9376-E37BE09CA4AD}"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95752199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721980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97124172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653845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78428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2472312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78857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75824948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52412848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45555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087863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23D715-611B-AC47-8B00-6ED16E596628}" type="slidenum">
              <a:rPr lang="en-US" altLang="en-US"/>
              <a:pPr>
                <a:defRPr/>
              </a:pPr>
              <a:t>‹#›</a:t>
            </a:fld>
            <a:endParaRPr lang="en-US" altLang="en-US"/>
          </a:p>
        </p:txBody>
      </p:sp>
    </p:spTree>
    <p:extLst>
      <p:ext uri="{BB962C8B-B14F-4D97-AF65-F5344CB8AC3E}">
        <p14:creationId xmlns:p14="http://schemas.microsoft.com/office/powerpoint/2010/main" val="32579466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325CEC-357D-0D4A-B96E-3A7BAA21597F}" type="slidenum">
              <a:rPr lang="en-US" altLang="en-US"/>
              <a:pPr>
                <a:defRPr/>
              </a:pPr>
              <a:t>‹#›</a:t>
            </a:fld>
            <a:endParaRPr lang="en-US" altLang="en-US"/>
          </a:p>
        </p:txBody>
      </p:sp>
    </p:spTree>
    <p:extLst>
      <p:ext uri="{BB962C8B-B14F-4D97-AF65-F5344CB8AC3E}">
        <p14:creationId xmlns:p14="http://schemas.microsoft.com/office/powerpoint/2010/main" val="169506803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92DB84-F554-D449-98A5-63E4F3368249}" type="slidenum">
              <a:rPr lang="en-US" altLang="en-US"/>
              <a:pPr>
                <a:defRPr/>
              </a:pPr>
              <a:t>‹#›</a:t>
            </a:fld>
            <a:endParaRPr lang="en-US" altLang="en-US"/>
          </a:p>
        </p:txBody>
      </p:sp>
    </p:spTree>
    <p:extLst>
      <p:ext uri="{BB962C8B-B14F-4D97-AF65-F5344CB8AC3E}">
        <p14:creationId xmlns:p14="http://schemas.microsoft.com/office/powerpoint/2010/main" val="4903359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E1FCE3-96CF-DB4D-A638-2974032B69A1}" type="slidenum">
              <a:rPr lang="en-US" altLang="en-US"/>
              <a:pPr>
                <a:defRPr/>
              </a:pPr>
              <a:t>‹#›</a:t>
            </a:fld>
            <a:endParaRPr lang="en-US" altLang="en-US"/>
          </a:p>
        </p:txBody>
      </p:sp>
    </p:spTree>
    <p:extLst>
      <p:ext uri="{BB962C8B-B14F-4D97-AF65-F5344CB8AC3E}">
        <p14:creationId xmlns:p14="http://schemas.microsoft.com/office/powerpoint/2010/main" val="118096986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2830FD9-0ED8-5548-970E-37871FC1DFCB}" type="slidenum">
              <a:rPr lang="en-US" altLang="en-US"/>
              <a:pPr>
                <a:defRPr/>
              </a:pPr>
              <a:t>‹#›</a:t>
            </a:fld>
            <a:endParaRPr lang="en-US" altLang="en-US"/>
          </a:p>
        </p:txBody>
      </p:sp>
    </p:spTree>
    <p:extLst>
      <p:ext uri="{BB962C8B-B14F-4D97-AF65-F5344CB8AC3E}">
        <p14:creationId xmlns:p14="http://schemas.microsoft.com/office/powerpoint/2010/main" val="151667228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050455B-012C-3E48-8DB1-8C948DAA36B0}" type="slidenum">
              <a:rPr lang="en-US" altLang="en-US"/>
              <a:pPr>
                <a:defRPr/>
              </a:pPr>
              <a:t>‹#›</a:t>
            </a:fld>
            <a:endParaRPr lang="en-US" altLang="en-US"/>
          </a:p>
        </p:txBody>
      </p:sp>
    </p:spTree>
    <p:extLst>
      <p:ext uri="{BB962C8B-B14F-4D97-AF65-F5344CB8AC3E}">
        <p14:creationId xmlns:p14="http://schemas.microsoft.com/office/powerpoint/2010/main" val="8025452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6C67BEA-82B9-3443-AD10-40764071C22B}" type="slidenum">
              <a:rPr lang="en-US" altLang="en-US"/>
              <a:pPr>
                <a:defRPr/>
              </a:pPr>
              <a:t>‹#›</a:t>
            </a:fld>
            <a:endParaRPr lang="en-US" altLang="en-US"/>
          </a:p>
        </p:txBody>
      </p:sp>
    </p:spTree>
    <p:extLst>
      <p:ext uri="{BB962C8B-B14F-4D97-AF65-F5344CB8AC3E}">
        <p14:creationId xmlns:p14="http://schemas.microsoft.com/office/powerpoint/2010/main" val="2180881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6678C78-49CF-0E46-9ED9-CFA52B701DAA}" type="slidenum">
              <a:rPr lang="en-US" altLang="en-US"/>
              <a:pPr>
                <a:defRPr/>
              </a:pPr>
              <a:t>‹#›</a:t>
            </a:fld>
            <a:endParaRPr lang="en-US" altLang="en-US"/>
          </a:p>
        </p:txBody>
      </p:sp>
    </p:spTree>
    <p:extLst>
      <p:ext uri="{BB962C8B-B14F-4D97-AF65-F5344CB8AC3E}">
        <p14:creationId xmlns:p14="http://schemas.microsoft.com/office/powerpoint/2010/main" val="180070418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EB4668-E881-B548-BAA1-0B85F84FB55B}" type="slidenum">
              <a:rPr lang="en-US" altLang="en-US"/>
              <a:pPr>
                <a:defRPr/>
              </a:pPr>
              <a:t>‹#›</a:t>
            </a:fld>
            <a:endParaRPr lang="en-US" altLang="en-US"/>
          </a:p>
        </p:txBody>
      </p:sp>
    </p:spTree>
    <p:extLst>
      <p:ext uri="{BB962C8B-B14F-4D97-AF65-F5344CB8AC3E}">
        <p14:creationId xmlns:p14="http://schemas.microsoft.com/office/powerpoint/2010/main" val="209559973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06D7CFB-4D3A-124A-9FE4-6BB9BA26484F}" type="slidenum">
              <a:rPr lang="en-US" altLang="en-US"/>
              <a:pPr>
                <a:defRPr/>
              </a:pPr>
              <a:t>‹#›</a:t>
            </a:fld>
            <a:endParaRPr lang="en-US" altLang="en-US"/>
          </a:p>
        </p:txBody>
      </p:sp>
    </p:spTree>
    <p:extLst>
      <p:ext uri="{BB962C8B-B14F-4D97-AF65-F5344CB8AC3E}">
        <p14:creationId xmlns:p14="http://schemas.microsoft.com/office/powerpoint/2010/main" val="2012952152"/>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A71161-2018-784C-96E8-86A23EB7F00E}" type="slidenum">
              <a:rPr lang="en-US" altLang="en-US"/>
              <a:pPr>
                <a:defRPr/>
              </a:pPr>
              <a:t>‹#›</a:t>
            </a:fld>
            <a:endParaRPr lang="en-US" altLang="en-US"/>
          </a:p>
        </p:txBody>
      </p:sp>
    </p:spTree>
    <p:extLst>
      <p:ext uri="{BB962C8B-B14F-4D97-AF65-F5344CB8AC3E}">
        <p14:creationId xmlns:p14="http://schemas.microsoft.com/office/powerpoint/2010/main" val="22944382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11A0AFB4-E10B-B449-835A-8481CF175AB0}" type="slidenum">
              <a:rPr lang="en-US" altLang="en-US"/>
              <a:pPr>
                <a:defRPr/>
              </a:pPr>
              <a:t>‹#›</a:t>
            </a:fld>
            <a:endParaRPr lang="en-US" altLang="en-US"/>
          </a:p>
        </p:txBody>
      </p:sp>
    </p:spTree>
    <p:extLst>
      <p:ext uri="{BB962C8B-B14F-4D97-AF65-F5344CB8AC3E}">
        <p14:creationId xmlns:p14="http://schemas.microsoft.com/office/powerpoint/2010/main" val="15209271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13A3A4E-BD3B-3A49-99F1-B50AAD356EB6}" type="slidenum">
              <a:rPr lang="en-US" altLang="en-US"/>
              <a:pPr>
                <a:defRPr/>
              </a:pPr>
              <a:t>‹#›</a:t>
            </a:fld>
            <a:endParaRPr lang="en-US" altLang="en-US"/>
          </a:p>
        </p:txBody>
      </p:sp>
    </p:spTree>
    <p:extLst>
      <p:ext uri="{BB962C8B-B14F-4D97-AF65-F5344CB8AC3E}">
        <p14:creationId xmlns:p14="http://schemas.microsoft.com/office/powerpoint/2010/main" val="1529237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52120A02-371E-7143-9077-363E4B198FF9}" type="slidenum">
              <a:rPr lang="en-US" altLang="en-US"/>
              <a:pPr>
                <a:defRPr/>
              </a:pPr>
              <a:t>‹#›</a:t>
            </a:fld>
            <a:endParaRPr lang="en-US" altLang="en-US"/>
          </a:p>
        </p:txBody>
      </p:sp>
    </p:spTree>
    <p:extLst>
      <p:ext uri="{BB962C8B-B14F-4D97-AF65-F5344CB8AC3E}">
        <p14:creationId xmlns:p14="http://schemas.microsoft.com/office/powerpoint/2010/main" val="8056188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CC4CC5F-CDAB-2044-89BC-29E4228FB3EA}" type="slidenum">
              <a:rPr lang="en-US" altLang="en-US"/>
              <a:pPr>
                <a:defRPr/>
              </a:pPr>
              <a:t>‹#›</a:t>
            </a:fld>
            <a:endParaRPr lang="en-US" altLang="en-US"/>
          </a:p>
        </p:txBody>
      </p:sp>
    </p:spTree>
    <p:extLst>
      <p:ext uri="{BB962C8B-B14F-4D97-AF65-F5344CB8AC3E}">
        <p14:creationId xmlns:p14="http://schemas.microsoft.com/office/powerpoint/2010/main" val="1511638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60F0CAD1-7186-4E45-BA1F-D43CB3CB02CA}" type="slidenum">
              <a:rPr lang="en-US" altLang="en-US"/>
              <a:pPr>
                <a:defRPr/>
              </a:pPr>
              <a:t>‹#›</a:t>
            </a:fld>
            <a:endParaRPr lang="en-US" altLang="en-US"/>
          </a:p>
        </p:txBody>
      </p:sp>
    </p:spTree>
    <p:extLst>
      <p:ext uri="{BB962C8B-B14F-4D97-AF65-F5344CB8AC3E}">
        <p14:creationId xmlns:p14="http://schemas.microsoft.com/office/powerpoint/2010/main" val="1372691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4DEC1512-1C63-D948-BF1D-807FDBFDCAE4}" type="slidenum">
              <a:rPr lang="en-US" altLang="en-US"/>
              <a:pPr>
                <a:defRPr/>
              </a:pPr>
              <a:t>‹#›</a:t>
            </a:fld>
            <a:endParaRPr lang="en-US" altLang="en-US"/>
          </a:p>
        </p:txBody>
      </p:sp>
    </p:spTree>
    <p:extLst>
      <p:ext uri="{BB962C8B-B14F-4D97-AF65-F5344CB8AC3E}">
        <p14:creationId xmlns:p14="http://schemas.microsoft.com/office/powerpoint/2010/main" val="6856881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B5BAFD70-70DD-C14C-A997-94C9A4D3976C}" type="slidenum">
              <a:rPr lang="en-US" altLang="en-US"/>
              <a:pPr>
                <a:defRPr/>
              </a:pPr>
              <a:t>‹#›</a:t>
            </a:fld>
            <a:endParaRPr lang="en-US" altLang="en-US"/>
          </a:p>
        </p:txBody>
      </p:sp>
    </p:spTree>
    <p:extLst>
      <p:ext uri="{BB962C8B-B14F-4D97-AF65-F5344CB8AC3E}">
        <p14:creationId xmlns:p14="http://schemas.microsoft.com/office/powerpoint/2010/main" val="9641427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566EBFA-EF10-924D-8558-31B54C569F37}" type="slidenum">
              <a:rPr lang="en-US" altLang="en-US"/>
              <a:pPr>
                <a:defRPr/>
              </a:pPr>
              <a:t>‹#›</a:t>
            </a:fld>
            <a:endParaRPr lang="en-US" altLang="en-US"/>
          </a:p>
        </p:txBody>
      </p:sp>
    </p:spTree>
    <p:extLst>
      <p:ext uri="{BB962C8B-B14F-4D97-AF65-F5344CB8AC3E}">
        <p14:creationId xmlns:p14="http://schemas.microsoft.com/office/powerpoint/2010/main" val="15825952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4FB1A9B-310C-524E-A555-EA847CDFAD93}" type="slidenum">
              <a:rPr lang="en-US" altLang="en-US"/>
              <a:pPr>
                <a:defRPr/>
              </a:pPr>
              <a:t>‹#›</a:t>
            </a:fld>
            <a:endParaRPr lang="en-US" altLang="en-US"/>
          </a:p>
        </p:txBody>
      </p:sp>
    </p:spTree>
    <p:extLst>
      <p:ext uri="{BB962C8B-B14F-4D97-AF65-F5344CB8AC3E}">
        <p14:creationId xmlns:p14="http://schemas.microsoft.com/office/powerpoint/2010/main" val="20930961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53EEB03-A090-164E-8390-ED78EE767A29}" type="slidenum">
              <a:rPr lang="en-US" altLang="en-US"/>
              <a:pPr>
                <a:defRPr/>
              </a:pPr>
              <a:t>‹#›</a:t>
            </a:fld>
            <a:endParaRPr lang="en-US" altLang="en-US"/>
          </a:p>
        </p:txBody>
      </p:sp>
    </p:spTree>
    <p:extLst>
      <p:ext uri="{BB962C8B-B14F-4D97-AF65-F5344CB8AC3E}">
        <p14:creationId xmlns:p14="http://schemas.microsoft.com/office/powerpoint/2010/main" val="7370185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E0A5BB5E-4D94-6F4E-B37C-588205C8E07F}" type="slidenum">
              <a:rPr lang="en-US" altLang="en-US"/>
              <a:pPr>
                <a:defRPr/>
              </a:pPr>
              <a:t>‹#›</a:t>
            </a:fld>
            <a:endParaRPr lang="en-US" altLang="en-US"/>
          </a:p>
        </p:txBody>
      </p:sp>
    </p:spTree>
    <p:extLst>
      <p:ext uri="{BB962C8B-B14F-4D97-AF65-F5344CB8AC3E}">
        <p14:creationId xmlns:p14="http://schemas.microsoft.com/office/powerpoint/2010/main" val="3858670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F472341B-59FC-EB4A-B9C5-23E23C5AD000}" type="slidenum">
              <a:rPr lang="en-US" altLang="en-US"/>
              <a:pPr>
                <a:defRPr/>
              </a:pPr>
              <a:t>‹#›</a:t>
            </a:fld>
            <a:endParaRPr lang="en-US" altLang="en-US"/>
          </a:p>
        </p:txBody>
      </p:sp>
    </p:spTree>
    <p:extLst>
      <p:ext uri="{BB962C8B-B14F-4D97-AF65-F5344CB8AC3E}">
        <p14:creationId xmlns:p14="http://schemas.microsoft.com/office/powerpoint/2010/main" val="7249614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973DE52-2459-EE48-9DB2-32582194B202}" type="slidenum">
              <a:rPr lang="en-US" altLang="en-US"/>
              <a:pPr>
                <a:defRPr/>
              </a:pPr>
              <a:t>‹#›</a:t>
            </a:fld>
            <a:endParaRPr lang="en-US" altLang="en-US"/>
          </a:p>
        </p:txBody>
      </p:sp>
    </p:spTree>
    <p:extLst>
      <p:ext uri="{BB962C8B-B14F-4D97-AF65-F5344CB8AC3E}">
        <p14:creationId xmlns:p14="http://schemas.microsoft.com/office/powerpoint/2010/main" val="20148160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46300D4-3D7A-0D4F-8F00-11B5617F9688}" type="slidenum">
              <a:rPr lang="en-US" altLang="en-US"/>
              <a:pPr>
                <a:defRPr/>
              </a:pPr>
              <a:t>‹#›</a:t>
            </a:fld>
            <a:endParaRPr lang="en-US" altLang="en-US"/>
          </a:p>
        </p:txBody>
      </p:sp>
    </p:spTree>
    <p:extLst>
      <p:ext uri="{BB962C8B-B14F-4D97-AF65-F5344CB8AC3E}">
        <p14:creationId xmlns:p14="http://schemas.microsoft.com/office/powerpoint/2010/main" val="14910215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4CBFE61-250F-004B-8BDF-E89A71634841}" type="slidenum">
              <a:rPr lang="en-US" altLang="en-US"/>
              <a:pPr>
                <a:defRPr/>
              </a:pPr>
              <a:t>‹#›</a:t>
            </a:fld>
            <a:endParaRPr lang="en-US" altLang="en-US"/>
          </a:p>
        </p:txBody>
      </p:sp>
    </p:spTree>
    <p:extLst>
      <p:ext uri="{BB962C8B-B14F-4D97-AF65-F5344CB8AC3E}">
        <p14:creationId xmlns:p14="http://schemas.microsoft.com/office/powerpoint/2010/main" val="6129677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FEA2E87-974D-1D4A-B441-27497D369691}" type="slidenum">
              <a:rPr lang="en-US" altLang="en-US"/>
              <a:pPr>
                <a:defRPr/>
              </a:pPr>
              <a:t>‹#›</a:t>
            </a:fld>
            <a:endParaRPr lang="en-US" altLang="en-US"/>
          </a:p>
        </p:txBody>
      </p:sp>
    </p:spTree>
    <p:extLst>
      <p:ext uri="{BB962C8B-B14F-4D97-AF65-F5344CB8AC3E}">
        <p14:creationId xmlns:p14="http://schemas.microsoft.com/office/powerpoint/2010/main" val="6706927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257F136-B871-DC45-B514-4D06AE170402}" type="slidenum">
              <a:rPr lang="en-US" altLang="en-US"/>
              <a:pPr>
                <a:defRPr/>
              </a:pPr>
              <a:t>‹#›</a:t>
            </a:fld>
            <a:endParaRPr lang="en-US" altLang="en-US"/>
          </a:p>
        </p:txBody>
      </p:sp>
    </p:spTree>
    <p:extLst>
      <p:ext uri="{BB962C8B-B14F-4D97-AF65-F5344CB8AC3E}">
        <p14:creationId xmlns:p14="http://schemas.microsoft.com/office/powerpoint/2010/main" val="1907642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5742040-3DCF-5F4A-A9C5-FAAFF1BCDEED}" type="slidenum">
              <a:rPr lang="en-US" altLang="en-US"/>
              <a:pPr>
                <a:defRPr/>
              </a:pPr>
              <a:t>‹#›</a:t>
            </a:fld>
            <a:endParaRPr lang="en-US" altLang="en-US"/>
          </a:p>
        </p:txBody>
      </p:sp>
    </p:spTree>
    <p:extLst>
      <p:ext uri="{BB962C8B-B14F-4D97-AF65-F5344CB8AC3E}">
        <p14:creationId xmlns:p14="http://schemas.microsoft.com/office/powerpoint/2010/main" val="21297870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B64F06C-2FE6-A146-B48B-C1D9CE2E269B}" type="slidenum">
              <a:rPr lang="en-US" altLang="en-US"/>
              <a:pPr>
                <a:defRPr/>
              </a:pPr>
              <a:t>‹#›</a:t>
            </a:fld>
            <a:endParaRPr lang="en-US" altLang="en-US"/>
          </a:p>
        </p:txBody>
      </p:sp>
    </p:spTree>
    <p:extLst>
      <p:ext uri="{BB962C8B-B14F-4D97-AF65-F5344CB8AC3E}">
        <p14:creationId xmlns:p14="http://schemas.microsoft.com/office/powerpoint/2010/main" val="10742270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DC608A0-1D6E-5042-A14F-971639E63BB5}" type="slidenum">
              <a:rPr lang="en-US" altLang="en-US"/>
              <a:pPr>
                <a:defRPr/>
              </a:pPr>
              <a:t>‹#›</a:t>
            </a:fld>
            <a:endParaRPr lang="en-US" altLang="en-US"/>
          </a:p>
        </p:txBody>
      </p:sp>
    </p:spTree>
    <p:extLst>
      <p:ext uri="{BB962C8B-B14F-4D97-AF65-F5344CB8AC3E}">
        <p14:creationId xmlns:p14="http://schemas.microsoft.com/office/powerpoint/2010/main" val="6389754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10C453E-3198-0A43-B8ED-630C94C66BD9}" type="slidenum">
              <a:rPr lang="en-US" altLang="en-US"/>
              <a:pPr>
                <a:defRPr/>
              </a:pPr>
              <a:t>‹#›</a:t>
            </a:fld>
            <a:endParaRPr lang="en-US" altLang="en-US"/>
          </a:p>
        </p:txBody>
      </p:sp>
    </p:spTree>
    <p:extLst>
      <p:ext uri="{BB962C8B-B14F-4D97-AF65-F5344CB8AC3E}">
        <p14:creationId xmlns:p14="http://schemas.microsoft.com/office/powerpoint/2010/main" val="18414304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AE3C09F-3CCE-7D47-8751-36C0B58A302A}" type="slidenum">
              <a:rPr lang="en-US" altLang="en-US"/>
              <a:pPr>
                <a:defRPr/>
              </a:pPr>
              <a:t>‹#›</a:t>
            </a:fld>
            <a:endParaRPr lang="en-US" altLang="en-US"/>
          </a:p>
        </p:txBody>
      </p:sp>
    </p:spTree>
    <p:extLst>
      <p:ext uri="{BB962C8B-B14F-4D97-AF65-F5344CB8AC3E}">
        <p14:creationId xmlns:p14="http://schemas.microsoft.com/office/powerpoint/2010/main" val="1534719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5107319-DEE8-2B44-9D72-F5A426F9FD04}" type="slidenum">
              <a:rPr lang="en-US" altLang="en-US"/>
              <a:pPr>
                <a:defRPr/>
              </a:pPr>
              <a:t>‹#›</a:t>
            </a:fld>
            <a:endParaRPr lang="en-US" altLang="en-US"/>
          </a:p>
        </p:txBody>
      </p:sp>
    </p:spTree>
    <p:extLst>
      <p:ext uri="{BB962C8B-B14F-4D97-AF65-F5344CB8AC3E}">
        <p14:creationId xmlns:p14="http://schemas.microsoft.com/office/powerpoint/2010/main" val="17530834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0F9B027-AE63-4441-984B-E6C0F864A17D}" type="slidenum">
              <a:rPr lang="en-US" altLang="en-US"/>
              <a:pPr>
                <a:defRPr/>
              </a:pPr>
              <a:t>‹#›</a:t>
            </a:fld>
            <a:endParaRPr lang="en-US" altLang="en-US"/>
          </a:p>
        </p:txBody>
      </p:sp>
    </p:spTree>
    <p:extLst>
      <p:ext uri="{BB962C8B-B14F-4D97-AF65-F5344CB8AC3E}">
        <p14:creationId xmlns:p14="http://schemas.microsoft.com/office/powerpoint/2010/main" val="6033086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A4F1875-A9D6-614D-A64A-41CFAAB60A2E}" type="slidenum">
              <a:rPr lang="en-US" altLang="en-US"/>
              <a:pPr>
                <a:defRPr/>
              </a:pPr>
              <a:t>‹#›</a:t>
            </a:fld>
            <a:endParaRPr lang="en-US" altLang="en-US"/>
          </a:p>
        </p:txBody>
      </p:sp>
    </p:spTree>
    <p:extLst>
      <p:ext uri="{BB962C8B-B14F-4D97-AF65-F5344CB8AC3E}">
        <p14:creationId xmlns:p14="http://schemas.microsoft.com/office/powerpoint/2010/main" val="15384351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EC165F29-7EC1-2D47-B569-96790E899CA8}" type="slidenum">
              <a:rPr lang="en-US" altLang="en-US"/>
              <a:pPr>
                <a:defRPr/>
              </a:pPr>
              <a:t>‹#›</a:t>
            </a:fld>
            <a:endParaRPr lang="en-US" altLang="en-US"/>
          </a:p>
        </p:txBody>
      </p:sp>
    </p:spTree>
    <p:extLst>
      <p:ext uri="{BB962C8B-B14F-4D97-AF65-F5344CB8AC3E}">
        <p14:creationId xmlns:p14="http://schemas.microsoft.com/office/powerpoint/2010/main" val="7767586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118C3C0-D4B8-FD44-88C2-920884D3C4FA}" type="slidenum">
              <a:rPr lang="en-US" altLang="en-US"/>
              <a:pPr>
                <a:defRPr/>
              </a:pPr>
              <a:t>‹#›</a:t>
            </a:fld>
            <a:endParaRPr lang="en-US" altLang="en-US"/>
          </a:p>
        </p:txBody>
      </p:sp>
    </p:spTree>
    <p:extLst>
      <p:ext uri="{BB962C8B-B14F-4D97-AF65-F5344CB8AC3E}">
        <p14:creationId xmlns:p14="http://schemas.microsoft.com/office/powerpoint/2010/main" val="4303135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09F30B5-2AE1-C048-98C0-598EE807040B}" type="slidenum">
              <a:rPr lang="en-US" altLang="en-US"/>
              <a:pPr>
                <a:defRPr/>
              </a:pPr>
              <a:t>‹#›</a:t>
            </a:fld>
            <a:endParaRPr lang="en-US" altLang="en-US"/>
          </a:p>
        </p:txBody>
      </p:sp>
    </p:spTree>
    <p:extLst>
      <p:ext uri="{BB962C8B-B14F-4D97-AF65-F5344CB8AC3E}">
        <p14:creationId xmlns:p14="http://schemas.microsoft.com/office/powerpoint/2010/main" val="17025466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0F0EA9F-A0CA-C848-8041-74828065E368}" type="slidenum">
              <a:rPr lang="en-US" altLang="en-US"/>
              <a:pPr>
                <a:defRPr/>
              </a:pPr>
              <a:t>‹#›</a:t>
            </a:fld>
            <a:endParaRPr lang="en-US" altLang="en-US"/>
          </a:p>
        </p:txBody>
      </p:sp>
    </p:spTree>
    <p:extLst>
      <p:ext uri="{BB962C8B-B14F-4D97-AF65-F5344CB8AC3E}">
        <p14:creationId xmlns:p14="http://schemas.microsoft.com/office/powerpoint/2010/main" val="16296692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E52ECE0-D905-6E46-B908-34A022AB789C}" type="slidenum">
              <a:rPr lang="en-US" altLang="en-US"/>
              <a:pPr>
                <a:defRPr/>
              </a:pPr>
              <a:t>‹#›</a:t>
            </a:fld>
            <a:endParaRPr lang="en-US" altLang="en-US"/>
          </a:p>
        </p:txBody>
      </p:sp>
    </p:spTree>
    <p:extLst>
      <p:ext uri="{BB962C8B-B14F-4D97-AF65-F5344CB8AC3E}">
        <p14:creationId xmlns:p14="http://schemas.microsoft.com/office/powerpoint/2010/main" val="8441467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8FCB39A-C6F1-C348-A2F4-577F91D267A4}" type="slidenum">
              <a:rPr lang="en-US" altLang="en-US"/>
              <a:pPr>
                <a:defRPr/>
              </a:pPr>
              <a:t>‹#›</a:t>
            </a:fld>
            <a:endParaRPr lang="en-US" altLang="en-US"/>
          </a:p>
        </p:txBody>
      </p:sp>
    </p:spTree>
    <p:extLst>
      <p:ext uri="{BB962C8B-B14F-4D97-AF65-F5344CB8AC3E}">
        <p14:creationId xmlns:p14="http://schemas.microsoft.com/office/powerpoint/2010/main" val="12966484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BE718D3-6A9C-9E40-83D8-97AF95F00DB7}" type="slidenum">
              <a:rPr lang="en-US" altLang="en-US"/>
              <a:pPr>
                <a:defRPr/>
              </a:pPr>
              <a:t>‹#›</a:t>
            </a:fld>
            <a:endParaRPr lang="en-US" altLang="en-US"/>
          </a:p>
        </p:txBody>
      </p:sp>
    </p:spTree>
    <p:extLst>
      <p:ext uri="{BB962C8B-B14F-4D97-AF65-F5344CB8AC3E}">
        <p14:creationId xmlns:p14="http://schemas.microsoft.com/office/powerpoint/2010/main" val="1061468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183FAF1-8E9E-4E4C-BCE5-1718B367D790}" type="slidenum">
              <a:rPr lang="en-US" altLang="en-US"/>
              <a:pPr>
                <a:defRPr/>
              </a:pPr>
              <a:t>‹#›</a:t>
            </a:fld>
            <a:endParaRPr lang="en-US" altLang="en-US"/>
          </a:p>
        </p:txBody>
      </p:sp>
    </p:spTree>
    <p:extLst>
      <p:ext uri="{BB962C8B-B14F-4D97-AF65-F5344CB8AC3E}">
        <p14:creationId xmlns:p14="http://schemas.microsoft.com/office/powerpoint/2010/main" val="15989834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95DDF099-08A3-1849-929E-A08ADDC945F0}" type="slidenum">
              <a:rPr lang="en-US" altLang="en-US"/>
              <a:pPr>
                <a:defRPr/>
              </a:pPr>
              <a:t>‹#›</a:t>
            </a:fld>
            <a:endParaRPr lang="en-US" altLang="en-US"/>
          </a:p>
        </p:txBody>
      </p:sp>
    </p:spTree>
    <p:extLst>
      <p:ext uri="{BB962C8B-B14F-4D97-AF65-F5344CB8AC3E}">
        <p14:creationId xmlns:p14="http://schemas.microsoft.com/office/powerpoint/2010/main" val="597403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ED8D9E5-0B81-274C-9C64-80DC252C0A33}" type="slidenum">
              <a:rPr lang="en-US" altLang="en-US"/>
              <a:pPr>
                <a:defRPr/>
              </a:pPr>
              <a:t>‹#›</a:t>
            </a:fld>
            <a:endParaRPr lang="en-US" altLang="en-US"/>
          </a:p>
        </p:txBody>
      </p:sp>
    </p:spTree>
    <p:extLst>
      <p:ext uri="{BB962C8B-B14F-4D97-AF65-F5344CB8AC3E}">
        <p14:creationId xmlns:p14="http://schemas.microsoft.com/office/powerpoint/2010/main" val="5047545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7AD20AF-FD7D-9F40-AE8B-CE5D9D790B75}" type="slidenum">
              <a:rPr lang="en-US" altLang="en-US"/>
              <a:pPr>
                <a:defRPr/>
              </a:pPr>
              <a:t>‹#›</a:t>
            </a:fld>
            <a:endParaRPr lang="en-US" altLang="en-US"/>
          </a:p>
        </p:txBody>
      </p:sp>
    </p:spTree>
    <p:extLst>
      <p:ext uri="{BB962C8B-B14F-4D97-AF65-F5344CB8AC3E}">
        <p14:creationId xmlns:p14="http://schemas.microsoft.com/office/powerpoint/2010/main" val="8485430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9F494BD-E6CB-8E49-9FB3-1B65418E1AFD}" type="slidenum">
              <a:rPr lang="en-US" altLang="en-US"/>
              <a:pPr>
                <a:defRPr/>
              </a:pPr>
              <a:t>‹#›</a:t>
            </a:fld>
            <a:endParaRPr lang="en-US" altLang="en-US"/>
          </a:p>
        </p:txBody>
      </p:sp>
    </p:spTree>
    <p:extLst>
      <p:ext uri="{BB962C8B-B14F-4D97-AF65-F5344CB8AC3E}">
        <p14:creationId xmlns:p14="http://schemas.microsoft.com/office/powerpoint/2010/main" val="246122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900FC92-3A42-0241-A8F6-46338408BED1}" type="slidenum">
              <a:rPr lang="en-US" altLang="en-US"/>
              <a:pPr>
                <a:defRPr/>
              </a:pPr>
              <a:t>‹#›</a:t>
            </a:fld>
            <a:endParaRPr lang="en-US" altLang="en-US"/>
          </a:p>
        </p:txBody>
      </p:sp>
    </p:spTree>
    <p:extLst>
      <p:ext uri="{BB962C8B-B14F-4D97-AF65-F5344CB8AC3E}">
        <p14:creationId xmlns:p14="http://schemas.microsoft.com/office/powerpoint/2010/main" val="13407045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B9D3CA9-4367-544F-849E-59DA819BECC8}" type="slidenum">
              <a:rPr lang="en-US" altLang="en-US"/>
              <a:pPr>
                <a:defRPr/>
              </a:pPr>
              <a:t>‹#›</a:t>
            </a:fld>
            <a:endParaRPr lang="en-US" altLang="en-US"/>
          </a:p>
        </p:txBody>
      </p:sp>
    </p:spTree>
    <p:extLst>
      <p:ext uri="{BB962C8B-B14F-4D97-AF65-F5344CB8AC3E}">
        <p14:creationId xmlns:p14="http://schemas.microsoft.com/office/powerpoint/2010/main" val="18222584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24BE449-7829-CE40-BD2A-D941DCC1EE5B}" type="slidenum">
              <a:rPr lang="en-US" altLang="en-US"/>
              <a:pPr>
                <a:defRPr/>
              </a:pPr>
              <a:t>‹#›</a:t>
            </a:fld>
            <a:endParaRPr lang="en-US" altLang="en-US"/>
          </a:p>
        </p:txBody>
      </p:sp>
    </p:spTree>
    <p:extLst>
      <p:ext uri="{BB962C8B-B14F-4D97-AF65-F5344CB8AC3E}">
        <p14:creationId xmlns:p14="http://schemas.microsoft.com/office/powerpoint/2010/main" val="14332944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A801E43-3D92-DF4B-8BA7-4E3EB96EF725}" type="slidenum">
              <a:rPr lang="en-US" altLang="en-US"/>
              <a:pPr>
                <a:defRPr/>
              </a:pPr>
              <a:t>‹#›</a:t>
            </a:fld>
            <a:endParaRPr lang="en-US" altLang="en-US"/>
          </a:p>
        </p:txBody>
      </p:sp>
    </p:spTree>
    <p:extLst>
      <p:ext uri="{BB962C8B-B14F-4D97-AF65-F5344CB8AC3E}">
        <p14:creationId xmlns:p14="http://schemas.microsoft.com/office/powerpoint/2010/main" val="10550132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AB55D94-14EA-D947-AFD3-2FEB04517241}" type="slidenum">
              <a:rPr lang="en-US" altLang="en-US"/>
              <a:pPr>
                <a:defRPr/>
              </a:pPr>
              <a:t>‹#›</a:t>
            </a:fld>
            <a:endParaRPr lang="en-US" altLang="en-US"/>
          </a:p>
        </p:txBody>
      </p:sp>
    </p:spTree>
    <p:extLst>
      <p:ext uri="{BB962C8B-B14F-4D97-AF65-F5344CB8AC3E}">
        <p14:creationId xmlns:p14="http://schemas.microsoft.com/office/powerpoint/2010/main" val="19825854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A7B47DD-9F8C-4A4E-9156-5EA1460D90CA}" type="slidenum">
              <a:rPr lang="en-US" altLang="en-US"/>
              <a:pPr>
                <a:defRPr/>
              </a:pPr>
              <a:t>‹#›</a:t>
            </a:fld>
            <a:endParaRPr lang="en-US" altLang="en-US"/>
          </a:p>
        </p:txBody>
      </p:sp>
    </p:spTree>
    <p:extLst>
      <p:ext uri="{BB962C8B-B14F-4D97-AF65-F5344CB8AC3E}">
        <p14:creationId xmlns:p14="http://schemas.microsoft.com/office/powerpoint/2010/main" val="9577106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3ED5F06-EE87-A442-8E9C-22E86EBD5396}" type="slidenum">
              <a:rPr lang="en-US" altLang="en-US"/>
              <a:pPr>
                <a:defRPr/>
              </a:pPr>
              <a:t>‹#›</a:t>
            </a:fld>
            <a:endParaRPr lang="en-US" altLang="en-US"/>
          </a:p>
        </p:txBody>
      </p:sp>
    </p:spTree>
    <p:extLst>
      <p:ext uri="{BB962C8B-B14F-4D97-AF65-F5344CB8AC3E}">
        <p14:creationId xmlns:p14="http://schemas.microsoft.com/office/powerpoint/2010/main" val="8526409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2F8CE38-4AB9-2544-A40A-8392ADF4DAC2}" type="slidenum">
              <a:rPr lang="en-US" altLang="en-US"/>
              <a:pPr>
                <a:defRPr/>
              </a:pPr>
              <a:t>‹#›</a:t>
            </a:fld>
            <a:endParaRPr lang="en-US" altLang="en-US"/>
          </a:p>
        </p:txBody>
      </p:sp>
    </p:spTree>
    <p:extLst>
      <p:ext uri="{BB962C8B-B14F-4D97-AF65-F5344CB8AC3E}">
        <p14:creationId xmlns:p14="http://schemas.microsoft.com/office/powerpoint/2010/main" val="10678519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72ADEA1-CF60-AC4D-8BFE-FDD8251E869E}" type="slidenum">
              <a:rPr lang="en-US" altLang="en-US"/>
              <a:pPr>
                <a:defRPr/>
              </a:pPr>
              <a:t>‹#›</a:t>
            </a:fld>
            <a:endParaRPr lang="en-US" altLang="en-US"/>
          </a:p>
        </p:txBody>
      </p:sp>
    </p:spTree>
    <p:extLst>
      <p:ext uri="{BB962C8B-B14F-4D97-AF65-F5344CB8AC3E}">
        <p14:creationId xmlns:p14="http://schemas.microsoft.com/office/powerpoint/2010/main" val="178103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0BD5476-0322-0F48-A1E1-E0D1FD045FDC}" type="slidenum">
              <a:rPr lang="en-US" altLang="en-US"/>
              <a:pPr>
                <a:defRPr/>
              </a:pPr>
              <a:t>‹#›</a:t>
            </a:fld>
            <a:endParaRPr lang="en-US" altLang="en-US"/>
          </a:p>
        </p:txBody>
      </p:sp>
    </p:spTree>
    <p:extLst>
      <p:ext uri="{BB962C8B-B14F-4D97-AF65-F5344CB8AC3E}">
        <p14:creationId xmlns:p14="http://schemas.microsoft.com/office/powerpoint/2010/main" val="194640096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B110CFD-F858-F34C-A8B6-45556396439C}" type="slidenum">
              <a:rPr lang="en-US" altLang="en-US"/>
              <a:pPr>
                <a:defRPr/>
              </a:pPr>
              <a:t>‹#›</a:t>
            </a:fld>
            <a:endParaRPr lang="en-US" altLang="en-US"/>
          </a:p>
        </p:txBody>
      </p:sp>
    </p:spTree>
    <p:extLst>
      <p:ext uri="{BB962C8B-B14F-4D97-AF65-F5344CB8AC3E}">
        <p14:creationId xmlns:p14="http://schemas.microsoft.com/office/powerpoint/2010/main" val="54253996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726EB7A-BF17-454F-ABF6-CCC4CEAD0077}" type="slidenum">
              <a:rPr lang="en-US" altLang="en-US"/>
              <a:pPr>
                <a:defRPr/>
              </a:pPr>
              <a:t>‹#›</a:t>
            </a:fld>
            <a:endParaRPr lang="en-US" altLang="en-US"/>
          </a:p>
        </p:txBody>
      </p:sp>
    </p:spTree>
    <p:extLst>
      <p:ext uri="{BB962C8B-B14F-4D97-AF65-F5344CB8AC3E}">
        <p14:creationId xmlns:p14="http://schemas.microsoft.com/office/powerpoint/2010/main" val="2536938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49DA21D-7A48-7E44-B876-3F983A6141C9}" type="slidenum">
              <a:rPr lang="en-US" altLang="en-US"/>
              <a:pPr>
                <a:defRPr/>
              </a:pPr>
              <a:t>‹#›</a:t>
            </a:fld>
            <a:endParaRPr lang="en-US" altLang="en-US"/>
          </a:p>
        </p:txBody>
      </p:sp>
    </p:spTree>
    <p:extLst>
      <p:ext uri="{BB962C8B-B14F-4D97-AF65-F5344CB8AC3E}">
        <p14:creationId xmlns:p14="http://schemas.microsoft.com/office/powerpoint/2010/main" val="1077010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AFF1C14-7EB6-6F4E-8E2E-C5888C1683D6}" type="slidenum">
              <a:rPr lang="en-US" altLang="en-US"/>
              <a:pPr>
                <a:defRPr/>
              </a:pPr>
              <a:t>‹#›</a:t>
            </a:fld>
            <a:endParaRPr lang="en-US" altLang="en-US"/>
          </a:p>
        </p:txBody>
      </p:sp>
    </p:spTree>
    <p:extLst>
      <p:ext uri="{BB962C8B-B14F-4D97-AF65-F5344CB8AC3E}">
        <p14:creationId xmlns:p14="http://schemas.microsoft.com/office/powerpoint/2010/main" val="1716448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504073C-E22D-174B-88D1-F5918AD07CB8}" type="slidenum">
              <a:rPr lang="en-US" altLang="en-US"/>
              <a:pPr>
                <a:defRPr/>
              </a:pPr>
              <a:t>‹#›</a:t>
            </a:fld>
            <a:endParaRPr lang="en-US" altLang="en-US"/>
          </a:p>
        </p:txBody>
      </p:sp>
    </p:spTree>
    <p:extLst>
      <p:ext uri="{BB962C8B-B14F-4D97-AF65-F5344CB8AC3E}">
        <p14:creationId xmlns:p14="http://schemas.microsoft.com/office/powerpoint/2010/main" val="7636324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B7AFA87-94E2-264A-94FF-A74B29250408}" type="slidenum">
              <a:rPr lang="en-US" altLang="en-US"/>
              <a:pPr>
                <a:defRPr/>
              </a:pPr>
              <a:t>‹#›</a:t>
            </a:fld>
            <a:endParaRPr lang="en-US" altLang="en-US"/>
          </a:p>
        </p:txBody>
      </p:sp>
    </p:spTree>
    <p:extLst>
      <p:ext uri="{BB962C8B-B14F-4D97-AF65-F5344CB8AC3E}">
        <p14:creationId xmlns:p14="http://schemas.microsoft.com/office/powerpoint/2010/main" val="10089177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F3C745C-0F44-8B43-8751-BE3A3CB8D00B}" type="slidenum">
              <a:rPr lang="en-US" altLang="en-US"/>
              <a:pPr>
                <a:defRPr/>
              </a:pPr>
              <a:t>‹#›</a:t>
            </a:fld>
            <a:endParaRPr lang="en-US" altLang="en-US"/>
          </a:p>
        </p:txBody>
      </p:sp>
    </p:spTree>
    <p:extLst>
      <p:ext uri="{BB962C8B-B14F-4D97-AF65-F5344CB8AC3E}">
        <p14:creationId xmlns:p14="http://schemas.microsoft.com/office/powerpoint/2010/main" val="3494113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FACC1CA-00E2-8C46-8C83-A080D3AD7847}" type="slidenum">
              <a:rPr lang="en-US" altLang="en-US"/>
              <a:pPr>
                <a:defRPr/>
              </a:pPr>
              <a:t>‹#›</a:t>
            </a:fld>
            <a:endParaRPr lang="en-US" altLang="en-US"/>
          </a:p>
        </p:txBody>
      </p:sp>
    </p:spTree>
    <p:extLst>
      <p:ext uri="{BB962C8B-B14F-4D97-AF65-F5344CB8AC3E}">
        <p14:creationId xmlns:p14="http://schemas.microsoft.com/office/powerpoint/2010/main" val="13370752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B33EEDAA-2235-B148-8035-72E5A78B91A1}" type="slidenum">
              <a:rPr lang="en-US" altLang="en-US"/>
              <a:pPr>
                <a:defRPr/>
              </a:pPr>
              <a:t>‹#›</a:t>
            </a:fld>
            <a:endParaRPr lang="en-US" altLang="en-US"/>
          </a:p>
        </p:txBody>
      </p:sp>
    </p:spTree>
    <p:extLst>
      <p:ext uri="{BB962C8B-B14F-4D97-AF65-F5344CB8AC3E}">
        <p14:creationId xmlns:p14="http://schemas.microsoft.com/office/powerpoint/2010/main" val="8673058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3D389DD-F599-C043-B239-F20830A8E4C5}" type="slidenum">
              <a:rPr lang="en-US" altLang="en-US"/>
              <a:pPr>
                <a:defRPr/>
              </a:pPr>
              <a:t>‹#›</a:t>
            </a:fld>
            <a:endParaRPr lang="en-US" altLang="en-US"/>
          </a:p>
        </p:txBody>
      </p:sp>
    </p:spTree>
    <p:extLst>
      <p:ext uri="{BB962C8B-B14F-4D97-AF65-F5344CB8AC3E}">
        <p14:creationId xmlns:p14="http://schemas.microsoft.com/office/powerpoint/2010/main" val="9554832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801CDAE-1B4B-954C-B435-4E082B5EC271}" type="slidenum">
              <a:rPr lang="en-US" altLang="en-US"/>
              <a:pPr>
                <a:defRPr/>
              </a:pPr>
              <a:t>‹#›</a:t>
            </a:fld>
            <a:endParaRPr lang="en-US" altLang="en-US"/>
          </a:p>
        </p:txBody>
      </p:sp>
    </p:spTree>
    <p:extLst>
      <p:ext uri="{BB962C8B-B14F-4D97-AF65-F5344CB8AC3E}">
        <p14:creationId xmlns:p14="http://schemas.microsoft.com/office/powerpoint/2010/main" val="20710482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DCC1EB6-31DE-C146-AA26-ADB754180ACC}" type="slidenum">
              <a:rPr lang="en-US" altLang="en-US"/>
              <a:pPr>
                <a:defRPr/>
              </a:pPr>
              <a:t>‹#›</a:t>
            </a:fld>
            <a:endParaRPr lang="en-US" altLang="en-US"/>
          </a:p>
        </p:txBody>
      </p:sp>
    </p:spTree>
    <p:extLst>
      <p:ext uri="{BB962C8B-B14F-4D97-AF65-F5344CB8AC3E}">
        <p14:creationId xmlns:p14="http://schemas.microsoft.com/office/powerpoint/2010/main" val="16927686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8C09905-1889-DF43-8D8E-B3AA6CE9344D}" type="slidenum">
              <a:rPr lang="en-US" altLang="en-US"/>
              <a:pPr>
                <a:defRPr/>
              </a:pPr>
              <a:t>‹#›</a:t>
            </a:fld>
            <a:endParaRPr lang="en-US" altLang="en-US"/>
          </a:p>
        </p:txBody>
      </p:sp>
    </p:spTree>
    <p:extLst>
      <p:ext uri="{BB962C8B-B14F-4D97-AF65-F5344CB8AC3E}">
        <p14:creationId xmlns:p14="http://schemas.microsoft.com/office/powerpoint/2010/main" val="4998997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84BE37E-40B8-8646-819D-AB32F949553A}" type="slidenum">
              <a:rPr lang="en-US" altLang="en-US"/>
              <a:pPr>
                <a:defRPr/>
              </a:pPr>
              <a:t>‹#›</a:t>
            </a:fld>
            <a:endParaRPr lang="en-US" altLang="en-US"/>
          </a:p>
        </p:txBody>
      </p:sp>
    </p:spTree>
    <p:extLst>
      <p:ext uri="{BB962C8B-B14F-4D97-AF65-F5344CB8AC3E}">
        <p14:creationId xmlns:p14="http://schemas.microsoft.com/office/powerpoint/2010/main" val="8586510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C67489B-AA53-B14A-A95D-54B75B7E7279}" type="slidenum">
              <a:rPr lang="en-US" altLang="en-US"/>
              <a:pPr>
                <a:defRPr/>
              </a:pPr>
              <a:t>‹#›</a:t>
            </a:fld>
            <a:endParaRPr lang="en-US" altLang="en-US"/>
          </a:p>
        </p:txBody>
      </p:sp>
    </p:spTree>
    <p:extLst>
      <p:ext uri="{BB962C8B-B14F-4D97-AF65-F5344CB8AC3E}">
        <p14:creationId xmlns:p14="http://schemas.microsoft.com/office/powerpoint/2010/main" val="2574340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6E875A2-1C2C-B14B-92E5-E2DF10B16A9D}" type="slidenum">
              <a:rPr lang="en-US" altLang="en-US"/>
              <a:pPr>
                <a:defRPr/>
              </a:pPr>
              <a:t>‹#›</a:t>
            </a:fld>
            <a:endParaRPr lang="en-US" altLang="en-US"/>
          </a:p>
        </p:txBody>
      </p:sp>
    </p:spTree>
    <p:extLst>
      <p:ext uri="{BB962C8B-B14F-4D97-AF65-F5344CB8AC3E}">
        <p14:creationId xmlns:p14="http://schemas.microsoft.com/office/powerpoint/2010/main" val="16617948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4A7A462-9AEA-B443-8ED1-637E806C78D7}" type="slidenum">
              <a:rPr lang="en-US" altLang="en-US"/>
              <a:pPr>
                <a:defRPr/>
              </a:pPr>
              <a:t>‹#›</a:t>
            </a:fld>
            <a:endParaRPr lang="en-US" altLang="en-US"/>
          </a:p>
        </p:txBody>
      </p:sp>
    </p:spTree>
    <p:extLst>
      <p:ext uri="{BB962C8B-B14F-4D97-AF65-F5344CB8AC3E}">
        <p14:creationId xmlns:p14="http://schemas.microsoft.com/office/powerpoint/2010/main" val="176039117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DCDA4A7-3A6D-2A43-9E3D-ED99311CABD7}" type="slidenum">
              <a:rPr lang="en-US" altLang="en-US"/>
              <a:pPr>
                <a:defRPr/>
              </a:pPr>
              <a:t>‹#›</a:t>
            </a:fld>
            <a:endParaRPr lang="en-US" altLang="en-US"/>
          </a:p>
        </p:txBody>
      </p:sp>
    </p:spTree>
    <p:extLst>
      <p:ext uri="{BB962C8B-B14F-4D97-AF65-F5344CB8AC3E}">
        <p14:creationId xmlns:p14="http://schemas.microsoft.com/office/powerpoint/2010/main" val="10122230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2087A96-6CB4-444C-815A-047782F50567}" type="slidenum">
              <a:rPr lang="en-US" altLang="en-US"/>
              <a:pPr>
                <a:defRPr/>
              </a:pPr>
              <a:t>‹#›</a:t>
            </a:fld>
            <a:endParaRPr lang="en-US" altLang="en-US"/>
          </a:p>
        </p:txBody>
      </p:sp>
    </p:spTree>
    <p:extLst>
      <p:ext uri="{BB962C8B-B14F-4D97-AF65-F5344CB8AC3E}">
        <p14:creationId xmlns:p14="http://schemas.microsoft.com/office/powerpoint/2010/main" val="679380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CD0890D5-5057-6044-A5DE-53B4C643B11B}" type="slidenum">
              <a:rPr lang="en-US" altLang="en-US"/>
              <a:pPr>
                <a:defRPr/>
              </a:pPr>
              <a:t>‹#›</a:t>
            </a:fld>
            <a:endParaRPr lang="en-US" altLang="en-US"/>
          </a:p>
        </p:txBody>
      </p:sp>
    </p:spTree>
    <p:extLst>
      <p:ext uri="{BB962C8B-B14F-4D97-AF65-F5344CB8AC3E}">
        <p14:creationId xmlns:p14="http://schemas.microsoft.com/office/powerpoint/2010/main" val="18378415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B8F5BCA-C297-284A-8BED-7DEA0E0843CB}" type="slidenum">
              <a:rPr lang="en-US" altLang="en-US"/>
              <a:pPr>
                <a:defRPr/>
              </a:pPr>
              <a:t>‹#›</a:t>
            </a:fld>
            <a:endParaRPr lang="en-US" altLang="en-US"/>
          </a:p>
        </p:txBody>
      </p:sp>
    </p:spTree>
    <p:extLst>
      <p:ext uri="{BB962C8B-B14F-4D97-AF65-F5344CB8AC3E}">
        <p14:creationId xmlns:p14="http://schemas.microsoft.com/office/powerpoint/2010/main" val="152117467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09E9C8A-329D-CF48-9D95-A027B1F41826}" type="slidenum">
              <a:rPr lang="en-US" altLang="en-US"/>
              <a:pPr>
                <a:defRPr/>
              </a:pPr>
              <a:t>‹#›</a:t>
            </a:fld>
            <a:endParaRPr lang="en-US" altLang="en-US"/>
          </a:p>
        </p:txBody>
      </p:sp>
    </p:spTree>
    <p:extLst>
      <p:ext uri="{BB962C8B-B14F-4D97-AF65-F5344CB8AC3E}">
        <p14:creationId xmlns:p14="http://schemas.microsoft.com/office/powerpoint/2010/main" val="5898611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35E13CE-2CB8-D247-91E6-99CCEA15D4B6}" type="slidenum">
              <a:rPr lang="en-US" altLang="en-US"/>
              <a:pPr>
                <a:defRPr/>
              </a:pPr>
              <a:t>‹#›</a:t>
            </a:fld>
            <a:endParaRPr lang="en-US" altLang="en-US"/>
          </a:p>
        </p:txBody>
      </p:sp>
    </p:spTree>
    <p:extLst>
      <p:ext uri="{BB962C8B-B14F-4D97-AF65-F5344CB8AC3E}">
        <p14:creationId xmlns:p14="http://schemas.microsoft.com/office/powerpoint/2010/main" val="10119175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6ED4DC3-367D-AF46-9EAF-7CB3C42B68B8}" type="slidenum">
              <a:rPr lang="en-US" altLang="en-US"/>
              <a:pPr>
                <a:defRPr/>
              </a:pPr>
              <a:t>‹#›</a:t>
            </a:fld>
            <a:endParaRPr lang="en-US" altLang="en-US"/>
          </a:p>
        </p:txBody>
      </p:sp>
    </p:spTree>
    <p:extLst>
      <p:ext uri="{BB962C8B-B14F-4D97-AF65-F5344CB8AC3E}">
        <p14:creationId xmlns:p14="http://schemas.microsoft.com/office/powerpoint/2010/main" val="13749765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DD77E39-1CF0-2143-B570-C8FE6DEB1107}" type="slidenum">
              <a:rPr lang="en-US" altLang="en-US"/>
              <a:pPr>
                <a:defRPr/>
              </a:pPr>
              <a:t>‹#›</a:t>
            </a:fld>
            <a:endParaRPr lang="en-US" altLang="en-US"/>
          </a:p>
        </p:txBody>
      </p:sp>
    </p:spTree>
    <p:extLst>
      <p:ext uri="{BB962C8B-B14F-4D97-AF65-F5344CB8AC3E}">
        <p14:creationId xmlns:p14="http://schemas.microsoft.com/office/powerpoint/2010/main" val="1591487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22B3EF8-5955-B044-A25B-2E1AEDE0E755}" type="slidenum">
              <a:rPr lang="en-US" altLang="en-US"/>
              <a:pPr>
                <a:defRPr/>
              </a:pPr>
              <a:t>‹#›</a:t>
            </a:fld>
            <a:endParaRPr lang="en-US" altLang="en-US"/>
          </a:p>
        </p:txBody>
      </p:sp>
    </p:spTree>
    <p:extLst>
      <p:ext uri="{BB962C8B-B14F-4D97-AF65-F5344CB8AC3E}">
        <p14:creationId xmlns:p14="http://schemas.microsoft.com/office/powerpoint/2010/main" val="119672427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DEE3B9A-8A48-4341-A09B-5D7B68BCE049}" type="slidenum">
              <a:rPr lang="en-US" altLang="en-US"/>
              <a:pPr>
                <a:defRPr/>
              </a:pPr>
              <a:t>‹#›</a:t>
            </a:fld>
            <a:endParaRPr lang="en-US" altLang="en-US"/>
          </a:p>
        </p:txBody>
      </p:sp>
    </p:spTree>
    <p:extLst>
      <p:ext uri="{BB962C8B-B14F-4D97-AF65-F5344CB8AC3E}">
        <p14:creationId xmlns:p14="http://schemas.microsoft.com/office/powerpoint/2010/main" val="131025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00921E7-E5BF-DA4E-BE3F-75F3D86D0626}" type="slidenum">
              <a:rPr lang="en-US" altLang="en-US"/>
              <a:pPr>
                <a:defRPr/>
              </a:pPr>
              <a:t>‹#›</a:t>
            </a:fld>
            <a:endParaRPr lang="en-US" altLang="en-US"/>
          </a:p>
        </p:txBody>
      </p:sp>
    </p:spTree>
    <p:extLst>
      <p:ext uri="{BB962C8B-B14F-4D97-AF65-F5344CB8AC3E}">
        <p14:creationId xmlns:p14="http://schemas.microsoft.com/office/powerpoint/2010/main" val="11711250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0263382-CB35-6D49-973D-1D4566F03CE3}" type="slidenum">
              <a:rPr lang="en-US" altLang="en-US"/>
              <a:pPr>
                <a:defRPr/>
              </a:pPr>
              <a:t>‹#›</a:t>
            </a:fld>
            <a:endParaRPr lang="en-US" altLang="en-US"/>
          </a:p>
        </p:txBody>
      </p:sp>
    </p:spTree>
    <p:extLst>
      <p:ext uri="{BB962C8B-B14F-4D97-AF65-F5344CB8AC3E}">
        <p14:creationId xmlns:p14="http://schemas.microsoft.com/office/powerpoint/2010/main" val="141048554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D647FAC-CFCF-C84F-A109-FE0A70EF5D71}" type="slidenum">
              <a:rPr lang="en-US" altLang="en-US"/>
              <a:pPr>
                <a:defRPr/>
              </a:pPr>
              <a:t>‹#›</a:t>
            </a:fld>
            <a:endParaRPr lang="en-US" altLang="en-US"/>
          </a:p>
        </p:txBody>
      </p:sp>
    </p:spTree>
    <p:extLst>
      <p:ext uri="{BB962C8B-B14F-4D97-AF65-F5344CB8AC3E}">
        <p14:creationId xmlns:p14="http://schemas.microsoft.com/office/powerpoint/2010/main" val="21060256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2A5A263-311D-2B44-89D3-0F5114D18E83}" type="slidenum">
              <a:rPr lang="en-US" altLang="en-US"/>
              <a:pPr>
                <a:defRPr/>
              </a:pPr>
              <a:t>‹#›</a:t>
            </a:fld>
            <a:endParaRPr lang="en-US" altLang="en-US"/>
          </a:p>
        </p:txBody>
      </p:sp>
    </p:spTree>
    <p:extLst>
      <p:ext uri="{BB962C8B-B14F-4D97-AF65-F5344CB8AC3E}">
        <p14:creationId xmlns:p14="http://schemas.microsoft.com/office/powerpoint/2010/main" val="13453503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F6A5A32-C57D-B446-893D-D1D2C785D925}" type="slidenum">
              <a:rPr lang="en-US" altLang="en-US"/>
              <a:pPr>
                <a:defRPr/>
              </a:pPr>
              <a:t>‹#›</a:t>
            </a:fld>
            <a:endParaRPr lang="en-US" altLang="en-US"/>
          </a:p>
        </p:txBody>
      </p:sp>
    </p:spTree>
    <p:extLst>
      <p:ext uri="{BB962C8B-B14F-4D97-AF65-F5344CB8AC3E}">
        <p14:creationId xmlns:p14="http://schemas.microsoft.com/office/powerpoint/2010/main" val="11470414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F508BD8-D3A6-B344-A274-EE0B54C89694}" type="slidenum">
              <a:rPr lang="en-US" altLang="en-US"/>
              <a:pPr>
                <a:defRPr/>
              </a:pPr>
              <a:t>‹#›</a:t>
            </a:fld>
            <a:endParaRPr lang="en-US" altLang="en-US"/>
          </a:p>
        </p:txBody>
      </p:sp>
    </p:spTree>
    <p:extLst>
      <p:ext uri="{BB962C8B-B14F-4D97-AF65-F5344CB8AC3E}">
        <p14:creationId xmlns:p14="http://schemas.microsoft.com/office/powerpoint/2010/main" val="3649678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5835503-1A6B-A74F-AAE1-71F88A039F8B}" type="slidenum">
              <a:rPr lang="en-US" altLang="en-US"/>
              <a:pPr>
                <a:defRPr/>
              </a:pPr>
              <a:t>‹#›</a:t>
            </a:fld>
            <a:endParaRPr lang="en-US" altLang="en-US"/>
          </a:p>
        </p:txBody>
      </p:sp>
    </p:spTree>
    <p:extLst>
      <p:ext uri="{BB962C8B-B14F-4D97-AF65-F5344CB8AC3E}">
        <p14:creationId xmlns:p14="http://schemas.microsoft.com/office/powerpoint/2010/main" val="80115743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6BC38BF-B3DB-9D42-98F1-260546C0ECC0}" type="slidenum">
              <a:rPr lang="en-US" altLang="en-US"/>
              <a:pPr>
                <a:defRPr/>
              </a:pPr>
              <a:t>‹#›</a:t>
            </a:fld>
            <a:endParaRPr lang="en-US" altLang="en-US"/>
          </a:p>
        </p:txBody>
      </p:sp>
    </p:spTree>
    <p:extLst>
      <p:ext uri="{BB962C8B-B14F-4D97-AF65-F5344CB8AC3E}">
        <p14:creationId xmlns:p14="http://schemas.microsoft.com/office/powerpoint/2010/main" val="33052654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F84D15D-9134-AB45-B327-7808BFD1E185}" type="slidenum">
              <a:rPr lang="en-US" altLang="en-US"/>
              <a:pPr>
                <a:defRPr/>
              </a:pPr>
              <a:t>‹#›</a:t>
            </a:fld>
            <a:endParaRPr lang="en-US" altLang="en-US"/>
          </a:p>
        </p:txBody>
      </p:sp>
    </p:spTree>
    <p:extLst>
      <p:ext uri="{BB962C8B-B14F-4D97-AF65-F5344CB8AC3E}">
        <p14:creationId xmlns:p14="http://schemas.microsoft.com/office/powerpoint/2010/main" val="176698109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74857B6-2DBA-FA4F-9B43-E31ADBA4FA3B}" type="slidenum">
              <a:rPr lang="en-US" altLang="en-US"/>
              <a:pPr>
                <a:defRPr/>
              </a:pPr>
              <a:t>‹#›</a:t>
            </a:fld>
            <a:endParaRPr lang="en-US" altLang="en-US"/>
          </a:p>
        </p:txBody>
      </p:sp>
    </p:spTree>
    <p:extLst>
      <p:ext uri="{BB962C8B-B14F-4D97-AF65-F5344CB8AC3E}">
        <p14:creationId xmlns:p14="http://schemas.microsoft.com/office/powerpoint/2010/main" val="998924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91DE93A-4FB2-AC42-96AB-57A20ABCBDB3}" type="slidenum">
              <a:rPr lang="en-US" altLang="en-US"/>
              <a:pPr>
                <a:defRPr/>
              </a:pPr>
              <a:t>‹#›</a:t>
            </a:fld>
            <a:endParaRPr lang="en-US" altLang="en-US"/>
          </a:p>
        </p:txBody>
      </p:sp>
    </p:spTree>
    <p:extLst>
      <p:ext uri="{BB962C8B-B14F-4D97-AF65-F5344CB8AC3E}">
        <p14:creationId xmlns:p14="http://schemas.microsoft.com/office/powerpoint/2010/main" val="170843515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0879265-0DD6-6B4D-A81C-53C0731E763D}" type="slidenum">
              <a:rPr lang="en-US" altLang="en-US"/>
              <a:pPr>
                <a:defRPr/>
              </a:pPr>
              <a:t>‹#›</a:t>
            </a:fld>
            <a:endParaRPr lang="en-US" altLang="en-US"/>
          </a:p>
        </p:txBody>
      </p:sp>
    </p:spTree>
    <p:extLst>
      <p:ext uri="{BB962C8B-B14F-4D97-AF65-F5344CB8AC3E}">
        <p14:creationId xmlns:p14="http://schemas.microsoft.com/office/powerpoint/2010/main" val="181334011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CDD5A60-1DA7-C348-973E-63C6C0C78C7C}" type="slidenum">
              <a:rPr lang="en-US" altLang="en-US"/>
              <a:pPr>
                <a:defRPr/>
              </a:pPr>
              <a:t>‹#›</a:t>
            </a:fld>
            <a:endParaRPr lang="en-US" altLang="en-US"/>
          </a:p>
        </p:txBody>
      </p:sp>
    </p:spTree>
    <p:extLst>
      <p:ext uri="{BB962C8B-B14F-4D97-AF65-F5344CB8AC3E}">
        <p14:creationId xmlns:p14="http://schemas.microsoft.com/office/powerpoint/2010/main" val="18668950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6719D90-0D51-1247-A2A8-202B50284D2C}" type="slidenum">
              <a:rPr lang="en-US" altLang="en-US"/>
              <a:pPr>
                <a:defRPr/>
              </a:pPr>
              <a:t>‹#›</a:t>
            </a:fld>
            <a:endParaRPr lang="en-US" altLang="en-US"/>
          </a:p>
        </p:txBody>
      </p:sp>
    </p:spTree>
    <p:extLst>
      <p:ext uri="{BB962C8B-B14F-4D97-AF65-F5344CB8AC3E}">
        <p14:creationId xmlns:p14="http://schemas.microsoft.com/office/powerpoint/2010/main" val="212869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871134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1371742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323589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2036258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6856392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3266212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691113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510100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6394549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117571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918041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36B18A7A-B33E-D34B-B941-D12DF617022C}" type="slidenum">
              <a:rPr lang="en-US" altLang="en-US"/>
              <a:pPr>
                <a:defRPr/>
              </a:pPr>
              <a:t>‹#›</a:t>
            </a:fld>
            <a:endParaRPr lang="en-US" altLang="en-US"/>
          </a:p>
        </p:txBody>
      </p:sp>
    </p:spTree>
    <p:extLst>
      <p:ext uri="{BB962C8B-B14F-4D97-AF65-F5344CB8AC3E}">
        <p14:creationId xmlns:p14="http://schemas.microsoft.com/office/powerpoint/2010/main" val="447677047"/>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8E9A653-2B4B-F441-95AC-899F85DE1DF1}" type="slidenum">
              <a:rPr lang="en-US" altLang="en-US"/>
              <a:pPr>
                <a:defRPr/>
              </a:pPr>
              <a:t>‹#›</a:t>
            </a:fld>
            <a:endParaRPr lang="en-US" altLang="en-US"/>
          </a:p>
        </p:txBody>
      </p:sp>
    </p:spTree>
    <p:extLst>
      <p:ext uri="{BB962C8B-B14F-4D97-AF65-F5344CB8AC3E}">
        <p14:creationId xmlns:p14="http://schemas.microsoft.com/office/powerpoint/2010/main" val="196329775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6556831-2669-0D45-ABA0-45E24021A477}" type="slidenum">
              <a:rPr lang="en-US" altLang="en-US"/>
              <a:pPr>
                <a:defRPr/>
              </a:pPr>
              <a:t>‹#›</a:t>
            </a:fld>
            <a:endParaRPr lang="en-US" altLang="en-US"/>
          </a:p>
        </p:txBody>
      </p:sp>
    </p:spTree>
    <p:extLst>
      <p:ext uri="{BB962C8B-B14F-4D97-AF65-F5344CB8AC3E}">
        <p14:creationId xmlns:p14="http://schemas.microsoft.com/office/powerpoint/2010/main" val="105911532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2CC5189-8B46-2C46-B975-150A0635E583}" type="slidenum">
              <a:rPr lang="en-US" altLang="en-US"/>
              <a:pPr>
                <a:defRPr/>
              </a:pPr>
              <a:t>‹#›</a:t>
            </a:fld>
            <a:endParaRPr lang="en-US" altLang="en-US"/>
          </a:p>
        </p:txBody>
      </p:sp>
    </p:spTree>
    <p:extLst>
      <p:ext uri="{BB962C8B-B14F-4D97-AF65-F5344CB8AC3E}">
        <p14:creationId xmlns:p14="http://schemas.microsoft.com/office/powerpoint/2010/main" val="5928367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97DE9AE-B8BF-DA45-A0A4-3AE25F491BB9}" type="slidenum">
              <a:rPr lang="en-US" altLang="en-US"/>
              <a:pPr>
                <a:defRPr/>
              </a:pPr>
              <a:t>‹#›</a:t>
            </a:fld>
            <a:endParaRPr lang="en-US" altLang="en-US"/>
          </a:p>
        </p:txBody>
      </p:sp>
    </p:spTree>
    <p:extLst>
      <p:ext uri="{BB962C8B-B14F-4D97-AF65-F5344CB8AC3E}">
        <p14:creationId xmlns:p14="http://schemas.microsoft.com/office/powerpoint/2010/main" val="209584758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15CA199-ED1D-3144-A0ED-43FE8EB4D03F}" type="slidenum">
              <a:rPr lang="en-US" altLang="en-US"/>
              <a:pPr>
                <a:defRPr/>
              </a:pPr>
              <a:t>‹#›</a:t>
            </a:fld>
            <a:endParaRPr lang="en-US" altLang="en-US"/>
          </a:p>
        </p:txBody>
      </p:sp>
    </p:spTree>
    <p:extLst>
      <p:ext uri="{BB962C8B-B14F-4D97-AF65-F5344CB8AC3E}">
        <p14:creationId xmlns:p14="http://schemas.microsoft.com/office/powerpoint/2010/main" val="188358300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D864B27-9953-9A48-B13D-BE08E3DECFB1}" type="slidenum">
              <a:rPr lang="en-US" altLang="en-US"/>
              <a:pPr>
                <a:defRPr/>
              </a:pPr>
              <a:t>‹#›</a:t>
            </a:fld>
            <a:endParaRPr lang="en-US" altLang="en-US"/>
          </a:p>
        </p:txBody>
      </p:sp>
    </p:spTree>
    <p:extLst>
      <p:ext uri="{BB962C8B-B14F-4D97-AF65-F5344CB8AC3E}">
        <p14:creationId xmlns:p14="http://schemas.microsoft.com/office/powerpoint/2010/main" val="132305738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4A0C3E7-6DFF-784C-8E6E-7C08EAD37901}" type="slidenum">
              <a:rPr lang="en-US" altLang="en-US"/>
              <a:pPr>
                <a:defRPr/>
              </a:pPr>
              <a:t>‹#›</a:t>
            </a:fld>
            <a:endParaRPr lang="en-US" altLang="en-US"/>
          </a:p>
        </p:txBody>
      </p:sp>
    </p:spTree>
    <p:extLst>
      <p:ext uri="{BB962C8B-B14F-4D97-AF65-F5344CB8AC3E}">
        <p14:creationId xmlns:p14="http://schemas.microsoft.com/office/powerpoint/2010/main" val="157970462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DB4B03F-2EFF-D446-BBCD-2C5758E5E91F}" type="slidenum">
              <a:rPr lang="en-US" altLang="en-US"/>
              <a:pPr>
                <a:defRPr/>
              </a:pPr>
              <a:t>‹#›</a:t>
            </a:fld>
            <a:endParaRPr lang="en-US" altLang="en-US"/>
          </a:p>
        </p:txBody>
      </p:sp>
    </p:spTree>
    <p:extLst>
      <p:ext uri="{BB962C8B-B14F-4D97-AF65-F5344CB8AC3E}">
        <p14:creationId xmlns:p14="http://schemas.microsoft.com/office/powerpoint/2010/main" val="75525409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FE30DC5-4479-F04F-A951-79CC4FF13B9B}" type="slidenum">
              <a:rPr lang="en-US" altLang="en-US"/>
              <a:pPr>
                <a:defRPr/>
              </a:pPr>
              <a:t>‹#›</a:t>
            </a:fld>
            <a:endParaRPr lang="en-US" altLang="en-US"/>
          </a:p>
        </p:txBody>
      </p:sp>
    </p:spTree>
    <p:extLst>
      <p:ext uri="{BB962C8B-B14F-4D97-AF65-F5344CB8AC3E}">
        <p14:creationId xmlns:p14="http://schemas.microsoft.com/office/powerpoint/2010/main" val="192718728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E99F230-CCB6-684E-A0B3-EB30B704C51F}" type="slidenum">
              <a:rPr lang="en-US" altLang="en-US"/>
              <a:pPr>
                <a:defRPr/>
              </a:pPr>
              <a:t>‹#›</a:t>
            </a:fld>
            <a:endParaRPr lang="en-US" altLang="en-US"/>
          </a:p>
        </p:txBody>
      </p:sp>
    </p:spTree>
    <p:extLst>
      <p:ext uri="{BB962C8B-B14F-4D97-AF65-F5344CB8AC3E}">
        <p14:creationId xmlns:p14="http://schemas.microsoft.com/office/powerpoint/2010/main" val="18882677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0EBCFFC-7360-8148-AAD3-56BA718F3738}" type="slidenum">
              <a:rPr lang="en-US" altLang="en-US"/>
              <a:pPr>
                <a:defRPr/>
              </a:pPr>
              <a:t>‹#›</a:t>
            </a:fld>
            <a:endParaRPr lang="en-US" altLang="en-US"/>
          </a:p>
        </p:txBody>
      </p:sp>
    </p:spTree>
    <p:extLst>
      <p:ext uri="{BB962C8B-B14F-4D97-AF65-F5344CB8AC3E}">
        <p14:creationId xmlns:p14="http://schemas.microsoft.com/office/powerpoint/2010/main" val="147291348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9E2536A-EDF1-7545-9746-09BAC8520CC3}" type="slidenum">
              <a:rPr lang="en-US" altLang="en-US"/>
              <a:pPr>
                <a:defRPr/>
              </a:pPr>
              <a:t>‹#›</a:t>
            </a:fld>
            <a:endParaRPr lang="en-US" altLang="en-US"/>
          </a:p>
        </p:txBody>
      </p:sp>
    </p:spTree>
    <p:extLst>
      <p:ext uri="{BB962C8B-B14F-4D97-AF65-F5344CB8AC3E}">
        <p14:creationId xmlns:p14="http://schemas.microsoft.com/office/powerpoint/2010/main" val="60211702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9EF7897-8B03-D844-8FE0-737320104B2C}" type="slidenum">
              <a:rPr lang="en-US" altLang="en-US"/>
              <a:pPr>
                <a:defRPr/>
              </a:pPr>
              <a:t>‹#›</a:t>
            </a:fld>
            <a:endParaRPr lang="en-US" altLang="en-US"/>
          </a:p>
        </p:txBody>
      </p:sp>
    </p:spTree>
    <p:extLst>
      <p:ext uri="{BB962C8B-B14F-4D97-AF65-F5344CB8AC3E}">
        <p14:creationId xmlns:p14="http://schemas.microsoft.com/office/powerpoint/2010/main" val="83789451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EFDF35F-90A9-DD47-A92E-E7F16CE3B7EC}" type="slidenum">
              <a:rPr lang="en-US" altLang="en-US"/>
              <a:pPr>
                <a:defRPr/>
              </a:pPr>
              <a:t>‹#›</a:t>
            </a:fld>
            <a:endParaRPr lang="en-US" altLang="en-US"/>
          </a:p>
        </p:txBody>
      </p:sp>
    </p:spTree>
    <p:extLst>
      <p:ext uri="{BB962C8B-B14F-4D97-AF65-F5344CB8AC3E}">
        <p14:creationId xmlns:p14="http://schemas.microsoft.com/office/powerpoint/2010/main" val="144277299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6E75F17-5975-1C49-8914-CED1C1B2097C}" type="slidenum">
              <a:rPr lang="en-US" altLang="en-US"/>
              <a:pPr>
                <a:defRPr/>
              </a:pPr>
              <a:t>‹#›</a:t>
            </a:fld>
            <a:endParaRPr lang="en-US" altLang="en-US"/>
          </a:p>
        </p:txBody>
      </p:sp>
    </p:spTree>
    <p:extLst>
      <p:ext uri="{BB962C8B-B14F-4D97-AF65-F5344CB8AC3E}">
        <p14:creationId xmlns:p14="http://schemas.microsoft.com/office/powerpoint/2010/main" val="14479191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8E26ABE-5AD7-D046-9EAC-2AF8AAB174FC}" type="slidenum">
              <a:rPr lang="en-US" altLang="en-US"/>
              <a:pPr>
                <a:defRPr/>
              </a:pPr>
              <a:t>‹#›</a:t>
            </a:fld>
            <a:endParaRPr lang="en-US" altLang="en-US"/>
          </a:p>
        </p:txBody>
      </p:sp>
    </p:spTree>
    <p:extLst>
      <p:ext uri="{BB962C8B-B14F-4D97-AF65-F5344CB8AC3E}">
        <p14:creationId xmlns:p14="http://schemas.microsoft.com/office/powerpoint/2010/main" val="203926080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B4773A1-2165-4B42-A57E-E396016940F4}" type="slidenum">
              <a:rPr lang="en-US" altLang="en-US"/>
              <a:pPr>
                <a:defRPr/>
              </a:pPr>
              <a:t>‹#›</a:t>
            </a:fld>
            <a:endParaRPr lang="en-US" altLang="en-US"/>
          </a:p>
        </p:txBody>
      </p:sp>
    </p:spTree>
    <p:extLst>
      <p:ext uri="{BB962C8B-B14F-4D97-AF65-F5344CB8AC3E}">
        <p14:creationId xmlns:p14="http://schemas.microsoft.com/office/powerpoint/2010/main" val="1736032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39C98E0-0A72-884C-B57C-BC6DE1D92E5A}" type="slidenum">
              <a:rPr lang="en-US" altLang="en-US"/>
              <a:pPr>
                <a:defRPr/>
              </a:pPr>
              <a:t>‹#›</a:t>
            </a:fld>
            <a:endParaRPr lang="en-US" altLang="en-US"/>
          </a:p>
        </p:txBody>
      </p:sp>
    </p:spTree>
    <p:extLst>
      <p:ext uri="{BB962C8B-B14F-4D97-AF65-F5344CB8AC3E}">
        <p14:creationId xmlns:p14="http://schemas.microsoft.com/office/powerpoint/2010/main" val="18646395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44D9AC0-0841-8F4F-B332-62CB5D348057}" type="slidenum">
              <a:rPr lang="en-US" altLang="en-US"/>
              <a:pPr>
                <a:defRPr/>
              </a:pPr>
              <a:t>‹#›</a:t>
            </a:fld>
            <a:endParaRPr lang="en-US" altLang="en-US"/>
          </a:p>
        </p:txBody>
      </p:sp>
    </p:spTree>
    <p:extLst>
      <p:ext uri="{BB962C8B-B14F-4D97-AF65-F5344CB8AC3E}">
        <p14:creationId xmlns:p14="http://schemas.microsoft.com/office/powerpoint/2010/main" val="76736709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6979D08-4299-5F40-8723-AFBAB7EDEA09}" type="slidenum">
              <a:rPr lang="en-US" altLang="en-US"/>
              <a:pPr>
                <a:defRPr/>
              </a:pPr>
              <a:t>‹#›</a:t>
            </a:fld>
            <a:endParaRPr lang="en-US" altLang="en-US"/>
          </a:p>
        </p:txBody>
      </p:sp>
    </p:spTree>
    <p:extLst>
      <p:ext uri="{BB962C8B-B14F-4D97-AF65-F5344CB8AC3E}">
        <p14:creationId xmlns:p14="http://schemas.microsoft.com/office/powerpoint/2010/main" val="149941500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84A9DBD-7834-914B-BC2A-F2E2CC7D81D9}" type="slidenum">
              <a:rPr lang="en-US" altLang="en-US"/>
              <a:pPr>
                <a:defRPr/>
              </a:pPr>
              <a:t>‹#›</a:t>
            </a:fld>
            <a:endParaRPr lang="en-US" altLang="en-US"/>
          </a:p>
        </p:txBody>
      </p:sp>
    </p:spTree>
    <p:extLst>
      <p:ext uri="{BB962C8B-B14F-4D97-AF65-F5344CB8AC3E}">
        <p14:creationId xmlns:p14="http://schemas.microsoft.com/office/powerpoint/2010/main" val="209494236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BC63ED4-0199-804E-8C72-EFDA4C89317D}" type="slidenum">
              <a:rPr lang="en-US" altLang="en-US"/>
              <a:pPr>
                <a:defRPr/>
              </a:pPr>
              <a:t>‹#›</a:t>
            </a:fld>
            <a:endParaRPr lang="en-US" altLang="en-US"/>
          </a:p>
        </p:txBody>
      </p:sp>
    </p:spTree>
    <p:extLst>
      <p:ext uri="{BB962C8B-B14F-4D97-AF65-F5344CB8AC3E}">
        <p14:creationId xmlns:p14="http://schemas.microsoft.com/office/powerpoint/2010/main" val="121299384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EEABFA4-506C-9348-A691-FC9B949591F9}" type="slidenum">
              <a:rPr lang="en-US" altLang="en-US"/>
              <a:pPr>
                <a:defRPr/>
              </a:pPr>
              <a:t>‹#›</a:t>
            </a:fld>
            <a:endParaRPr lang="en-US" altLang="en-US"/>
          </a:p>
        </p:txBody>
      </p:sp>
    </p:spTree>
    <p:extLst>
      <p:ext uri="{BB962C8B-B14F-4D97-AF65-F5344CB8AC3E}">
        <p14:creationId xmlns:p14="http://schemas.microsoft.com/office/powerpoint/2010/main" val="170193599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986105E-8FF0-5A44-9482-8BDDB362603F}" type="slidenum">
              <a:rPr lang="en-US" altLang="en-US"/>
              <a:pPr>
                <a:defRPr/>
              </a:pPr>
              <a:t>‹#›</a:t>
            </a:fld>
            <a:endParaRPr lang="en-US" altLang="en-US"/>
          </a:p>
        </p:txBody>
      </p:sp>
    </p:spTree>
    <p:extLst>
      <p:ext uri="{BB962C8B-B14F-4D97-AF65-F5344CB8AC3E}">
        <p14:creationId xmlns:p14="http://schemas.microsoft.com/office/powerpoint/2010/main" val="210348953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E8293B2-1485-CC4D-A71B-6C80E75B42F4}" type="slidenum">
              <a:rPr lang="en-US" altLang="en-US"/>
              <a:pPr>
                <a:defRPr/>
              </a:pPr>
              <a:t>‹#›</a:t>
            </a:fld>
            <a:endParaRPr lang="en-US" altLang="en-US"/>
          </a:p>
        </p:txBody>
      </p:sp>
    </p:spTree>
    <p:extLst>
      <p:ext uri="{BB962C8B-B14F-4D97-AF65-F5344CB8AC3E}">
        <p14:creationId xmlns:p14="http://schemas.microsoft.com/office/powerpoint/2010/main" val="147285144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48C0AD6-D6F5-BC41-A320-62DF0829D8E6}" type="slidenum">
              <a:rPr lang="en-US" altLang="en-US"/>
              <a:pPr>
                <a:defRPr/>
              </a:pPr>
              <a:t>‹#›</a:t>
            </a:fld>
            <a:endParaRPr lang="en-US" altLang="en-US"/>
          </a:p>
        </p:txBody>
      </p:sp>
    </p:spTree>
    <p:extLst>
      <p:ext uri="{BB962C8B-B14F-4D97-AF65-F5344CB8AC3E}">
        <p14:creationId xmlns:p14="http://schemas.microsoft.com/office/powerpoint/2010/main" val="17023714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FE106F9-6D03-9446-A80F-15D6C3F09218}" type="slidenum">
              <a:rPr lang="en-US" altLang="en-US"/>
              <a:pPr>
                <a:defRPr/>
              </a:pPr>
              <a:t>‹#›</a:t>
            </a:fld>
            <a:endParaRPr lang="en-US" altLang="en-US"/>
          </a:p>
        </p:txBody>
      </p:sp>
    </p:spTree>
    <p:extLst>
      <p:ext uri="{BB962C8B-B14F-4D97-AF65-F5344CB8AC3E}">
        <p14:creationId xmlns:p14="http://schemas.microsoft.com/office/powerpoint/2010/main" val="72749501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F1051EE-5344-DD4E-8256-2858B40618E5}" type="slidenum">
              <a:rPr lang="en-US" altLang="en-US"/>
              <a:pPr>
                <a:defRPr/>
              </a:pPr>
              <a:t>‹#›</a:t>
            </a:fld>
            <a:endParaRPr lang="en-US" altLang="en-US"/>
          </a:p>
        </p:txBody>
      </p:sp>
    </p:spTree>
    <p:extLst>
      <p:ext uri="{BB962C8B-B14F-4D97-AF65-F5344CB8AC3E}">
        <p14:creationId xmlns:p14="http://schemas.microsoft.com/office/powerpoint/2010/main" val="138436515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E6EAEFB-2288-2744-9C41-A83FFBC9CAA6}" type="slidenum">
              <a:rPr lang="en-US" altLang="en-US"/>
              <a:pPr>
                <a:defRPr/>
              </a:pPr>
              <a:t>‹#›</a:t>
            </a:fld>
            <a:endParaRPr lang="en-US" altLang="en-US"/>
          </a:p>
        </p:txBody>
      </p:sp>
    </p:spTree>
    <p:extLst>
      <p:ext uri="{BB962C8B-B14F-4D97-AF65-F5344CB8AC3E}">
        <p14:creationId xmlns:p14="http://schemas.microsoft.com/office/powerpoint/2010/main" val="118732848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93F5B8A-AAAE-0641-A3CE-8B0689DA8F8C}" type="slidenum">
              <a:rPr lang="en-US" altLang="en-US"/>
              <a:pPr>
                <a:defRPr/>
              </a:pPr>
              <a:t>‹#›</a:t>
            </a:fld>
            <a:endParaRPr lang="en-US" altLang="en-US"/>
          </a:p>
        </p:txBody>
      </p:sp>
    </p:spTree>
    <p:extLst>
      <p:ext uri="{BB962C8B-B14F-4D97-AF65-F5344CB8AC3E}">
        <p14:creationId xmlns:p14="http://schemas.microsoft.com/office/powerpoint/2010/main" val="101183308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084905C-F987-8348-ABD7-E80466E712EE}" type="slidenum">
              <a:rPr lang="en-US" altLang="en-US"/>
              <a:pPr>
                <a:defRPr/>
              </a:pPr>
              <a:t>‹#›</a:t>
            </a:fld>
            <a:endParaRPr lang="en-US" altLang="en-US"/>
          </a:p>
        </p:txBody>
      </p:sp>
    </p:spTree>
    <p:extLst>
      <p:ext uri="{BB962C8B-B14F-4D97-AF65-F5344CB8AC3E}">
        <p14:creationId xmlns:p14="http://schemas.microsoft.com/office/powerpoint/2010/main" val="210314264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2A166E4-129F-194C-8DD1-1229A5640523}" type="slidenum">
              <a:rPr lang="en-US" altLang="en-US"/>
              <a:pPr>
                <a:defRPr/>
              </a:pPr>
              <a:t>‹#›</a:t>
            </a:fld>
            <a:endParaRPr lang="en-US" altLang="en-US"/>
          </a:p>
        </p:txBody>
      </p:sp>
    </p:spTree>
    <p:extLst>
      <p:ext uri="{BB962C8B-B14F-4D97-AF65-F5344CB8AC3E}">
        <p14:creationId xmlns:p14="http://schemas.microsoft.com/office/powerpoint/2010/main" val="208515577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5A479A36-A6CD-A947-9889-E53CE7E0BC01}" type="slidenum">
              <a:rPr lang="en-US" altLang="en-US"/>
              <a:pPr>
                <a:defRPr/>
              </a:pPr>
              <a:t>‹#›</a:t>
            </a:fld>
            <a:endParaRPr lang="en-US" altLang="en-US"/>
          </a:p>
        </p:txBody>
      </p:sp>
    </p:spTree>
    <p:extLst>
      <p:ext uri="{BB962C8B-B14F-4D97-AF65-F5344CB8AC3E}">
        <p14:creationId xmlns:p14="http://schemas.microsoft.com/office/powerpoint/2010/main" val="72532555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020BEC1-7093-7D4B-83D6-9528162A8FBD}" type="slidenum">
              <a:rPr lang="en-US" altLang="en-US"/>
              <a:pPr>
                <a:defRPr/>
              </a:pPr>
              <a:t>‹#›</a:t>
            </a:fld>
            <a:endParaRPr lang="en-US" altLang="en-US"/>
          </a:p>
        </p:txBody>
      </p:sp>
    </p:spTree>
    <p:extLst>
      <p:ext uri="{BB962C8B-B14F-4D97-AF65-F5344CB8AC3E}">
        <p14:creationId xmlns:p14="http://schemas.microsoft.com/office/powerpoint/2010/main" val="42739099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4ECCD08-118F-1A4A-AABF-53B348105AFD}" type="slidenum">
              <a:rPr lang="en-US" altLang="en-US"/>
              <a:pPr>
                <a:defRPr/>
              </a:pPr>
              <a:t>‹#›</a:t>
            </a:fld>
            <a:endParaRPr lang="en-US" altLang="en-US"/>
          </a:p>
        </p:txBody>
      </p:sp>
    </p:spTree>
    <p:extLst>
      <p:ext uri="{BB962C8B-B14F-4D97-AF65-F5344CB8AC3E}">
        <p14:creationId xmlns:p14="http://schemas.microsoft.com/office/powerpoint/2010/main" val="197517101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D5C1BC9-3D61-9142-8593-3C4C3636214C}" type="slidenum">
              <a:rPr lang="en-US" altLang="en-US"/>
              <a:pPr>
                <a:defRPr/>
              </a:pPr>
              <a:t>‹#›</a:t>
            </a:fld>
            <a:endParaRPr lang="en-US" altLang="en-US"/>
          </a:p>
        </p:txBody>
      </p:sp>
    </p:spTree>
    <p:extLst>
      <p:ext uri="{BB962C8B-B14F-4D97-AF65-F5344CB8AC3E}">
        <p14:creationId xmlns:p14="http://schemas.microsoft.com/office/powerpoint/2010/main" val="89696655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AC26D21-BDEB-8842-9936-9F9FE4D4DDDD}" type="slidenum">
              <a:rPr lang="en-US" altLang="en-US"/>
              <a:pPr>
                <a:defRPr/>
              </a:pPr>
              <a:t>‹#›</a:t>
            </a:fld>
            <a:endParaRPr lang="en-US" altLang="en-US"/>
          </a:p>
        </p:txBody>
      </p:sp>
    </p:spTree>
    <p:extLst>
      <p:ext uri="{BB962C8B-B14F-4D97-AF65-F5344CB8AC3E}">
        <p14:creationId xmlns:p14="http://schemas.microsoft.com/office/powerpoint/2010/main" val="212910436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690F117-91BE-D44B-82C6-05D8FC4596F3}" type="slidenum">
              <a:rPr lang="en-US" altLang="en-US"/>
              <a:pPr>
                <a:defRPr/>
              </a:pPr>
              <a:t>‹#›</a:t>
            </a:fld>
            <a:endParaRPr lang="en-US" altLang="en-US"/>
          </a:p>
        </p:txBody>
      </p:sp>
    </p:spTree>
    <p:extLst>
      <p:ext uri="{BB962C8B-B14F-4D97-AF65-F5344CB8AC3E}">
        <p14:creationId xmlns:p14="http://schemas.microsoft.com/office/powerpoint/2010/main" val="33703578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A82B5E8-6673-8F4A-AD3F-965E4F044C0E}" type="slidenum">
              <a:rPr lang="en-US" altLang="en-US"/>
              <a:pPr>
                <a:defRPr/>
              </a:pPr>
              <a:t>‹#›</a:t>
            </a:fld>
            <a:endParaRPr lang="en-US" altLang="en-US"/>
          </a:p>
        </p:txBody>
      </p:sp>
    </p:spTree>
    <p:extLst>
      <p:ext uri="{BB962C8B-B14F-4D97-AF65-F5344CB8AC3E}">
        <p14:creationId xmlns:p14="http://schemas.microsoft.com/office/powerpoint/2010/main" val="164609497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E943653-0582-F84D-B584-630B0E00A5B8}" type="slidenum">
              <a:rPr lang="en-US" altLang="en-US"/>
              <a:pPr>
                <a:defRPr/>
              </a:pPr>
              <a:t>‹#›</a:t>
            </a:fld>
            <a:endParaRPr lang="en-US" altLang="en-US"/>
          </a:p>
        </p:txBody>
      </p:sp>
    </p:spTree>
    <p:extLst>
      <p:ext uri="{BB962C8B-B14F-4D97-AF65-F5344CB8AC3E}">
        <p14:creationId xmlns:p14="http://schemas.microsoft.com/office/powerpoint/2010/main" val="203382013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A3CDEC1-87C5-A749-AF01-DDBCFA0BE0B3}" type="slidenum">
              <a:rPr lang="en-US" altLang="en-US"/>
              <a:pPr>
                <a:defRPr/>
              </a:pPr>
              <a:t>‹#›</a:t>
            </a:fld>
            <a:endParaRPr lang="en-US" altLang="en-US"/>
          </a:p>
        </p:txBody>
      </p:sp>
    </p:spTree>
    <p:extLst>
      <p:ext uri="{BB962C8B-B14F-4D97-AF65-F5344CB8AC3E}">
        <p14:creationId xmlns:p14="http://schemas.microsoft.com/office/powerpoint/2010/main" val="91781645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E6D8384-4514-2E42-B848-2C7A42854F65}" type="slidenum">
              <a:rPr lang="en-US" altLang="en-US"/>
              <a:pPr>
                <a:defRPr/>
              </a:pPr>
              <a:t>‹#›</a:t>
            </a:fld>
            <a:endParaRPr lang="en-US" altLang="en-US"/>
          </a:p>
        </p:txBody>
      </p:sp>
    </p:spTree>
    <p:extLst>
      <p:ext uri="{BB962C8B-B14F-4D97-AF65-F5344CB8AC3E}">
        <p14:creationId xmlns:p14="http://schemas.microsoft.com/office/powerpoint/2010/main" val="36608917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9010E10-013E-C84F-BFCA-2BEB4CE7F864}" type="slidenum">
              <a:rPr lang="en-US" altLang="en-US"/>
              <a:pPr>
                <a:defRPr/>
              </a:pPr>
              <a:t>‹#›</a:t>
            </a:fld>
            <a:endParaRPr lang="en-US" altLang="en-US"/>
          </a:p>
        </p:txBody>
      </p:sp>
    </p:spTree>
    <p:extLst>
      <p:ext uri="{BB962C8B-B14F-4D97-AF65-F5344CB8AC3E}">
        <p14:creationId xmlns:p14="http://schemas.microsoft.com/office/powerpoint/2010/main" val="32003153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18FAE07-96B4-0D42-9FBF-3A2F6EFCDF76}" type="slidenum">
              <a:rPr lang="en-US" altLang="en-US"/>
              <a:pPr>
                <a:defRPr/>
              </a:pPr>
              <a:t>‹#›</a:t>
            </a:fld>
            <a:endParaRPr lang="en-US" altLang="en-US"/>
          </a:p>
        </p:txBody>
      </p:sp>
    </p:spTree>
    <p:extLst>
      <p:ext uri="{BB962C8B-B14F-4D97-AF65-F5344CB8AC3E}">
        <p14:creationId xmlns:p14="http://schemas.microsoft.com/office/powerpoint/2010/main" val="142947293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1335271-E21F-BB43-A9BC-69FF12C2C12B}" type="slidenum">
              <a:rPr lang="en-US" altLang="en-US"/>
              <a:pPr>
                <a:defRPr/>
              </a:pPr>
              <a:t>‹#›</a:t>
            </a:fld>
            <a:endParaRPr lang="en-US" altLang="en-US"/>
          </a:p>
        </p:txBody>
      </p:sp>
    </p:spTree>
    <p:extLst>
      <p:ext uri="{BB962C8B-B14F-4D97-AF65-F5344CB8AC3E}">
        <p14:creationId xmlns:p14="http://schemas.microsoft.com/office/powerpoint/2010/main" val="147095665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E07079B-48AD-4C41-B0B4-AF41FD355513}" type="slidenum">
              <a:rPr lang="en-US" altLang="en-US"/>
              <a:pPr>
                <a:defRPr/>
              </a:pPr>
              <a:t>‹#›</a:t>
            </a:fld>
            <a:endParaRPr lang="en-US" altLang="en-US"/>
          </a:p>
        </p:txBody>
      </p:sp>
    </p:spTree>
    <p:extLst>
      <p:ext uri="{BB962C8B-B14F-4D97-AF65-F5344CB8AC3E}">
        <p14:creationId xmlns:p14="http://schemas.microsoft.com/office/powerpoint/2010/main" val="53678993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3EBE252-AF26-2F41-9D62-0B8C5C444F47}" type="slidenum">
              <a:rPr lang="en-US" altLang="en-US"/>
              <a:pPr>
                <a:defRPr/>
              </a:pPr>
              <a:t>‹#›</a:t>
            </a:fld>
            <a:endParaRPr lang="en-US" altLang="en-US"/>
          </a:p>
        </p:txBody>
      </p:sp>
    </p:spTree>
    <p:extLst>
      <p:ext uri="{BB962C8B-B14F-4D97-AF65-F5344CB8AC3E}">
        <p14:creationId xmlns:p14="http://schemas.microsoft.com/office/powerpoint/2010/main" val="24963649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7076B1F-B700-A643-BF70-3A8125385BB8}" type="slidenum">
              <a:rPr lang="en-US" altLang="en-US"/>
              <a:pPr>
                <a:defRPr/>
              </a:pPr>
              <a:t>‹#›</a:t>
            </a:fld>
            <a:endParaRPr lang="en-US" altLang="en-US"/>
          </a:p>
        </p:txBody>
      </p:sp>
    </p:spTree>
    <p:extLst>
      <p:ext uri="{BB962C8B-B14F-4D97-AF65-F5344CB8AC3E}">
        <p14:creationId xmlns:p14="http://schemas.microsoft.com/office/powerpoint/2010/main" val="160505929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EA06625-F6C2-804E-9779-BA1360D8A305}" type="slidenum">
              <a:rPr lang="en-US" altLang="en-US"/>
              <a:pPr>
                <a:defRPr/>
              </a:pPr>
              <a:t>‹#›</a:t>
            </a:fld>
            <a:endParaRPr lang="en-US" altLang="en-US"/>
          </a:p>
        </p:txBody>
      </p:sp>
    </p:spTree>
    <p:extLst>
      <p:ext uri="{BB962C8B-B14F-4D97-AF65-F5344CB8AC3E}">
        <p14:creationId xmlns:p14="http://schemas.microsoft.com/office/powerpoint/2010/main" val="168948109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7313653-A05C-2044-942F-74409164D7E1}" type="slidenum">
              <a:rPr lang="en-US" altLang="en-US"/>
              <a:pPr>
                <a:defRPr/>
              </a:pPr>
              <a:t>‹#›</a:t>
            </a:fld>
            <a:endParaRPr lang="en-US" altLang="en-US"/>
          </a:p>
        </p:txBody>
      </p:sp>
    </p:spTree>
    <p:extLst>
      <p:ext uri="{BB962C8B-B14F-4D97-AF65-F5344CB8AC3E}">
        <p14:creationId xmlns:p14="http://schemas.microsoft.com/office/powerpoint/2010/main" val="108003345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E7F2E9A-8F61-C74A-8BF2-0F33EC45CEBD}" type="slidenum">
              <a:rPr lang="en-US" altLang="en-US"/>
              <a:pPr>
                <a:defRPr/>
              </a:pPr>
              <a:t>‹#›</a:t>
            </a:fld>
            <a:endParaRPr lang="en-US" altLang="en-US"/>
          </a:p>
        </p:txBody>
      </p:sp>
    </p:spTree>
    <p:extLst>
      <p:ext uri="{BB962C8B-B14F-4D97-AF65-F5344CB8AC3E}">
        <p14:creationId xmlns:p14="http://schemas.microsoft.com/office/powerpoint/2010/main" val="159044332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2694AFC-A857-BB4F-AF93-AC4C57889AE0}" type="slidenum">
              <a:rPr lang="en-US" altLang="en-US"/>
              <a:pPr>
                <a:defRPr/>
              </a:pPr>
              <a:t>‹#›</a:t>
            </a:fld>
            <a:endParaRPr lang="en-US" altLang="en-US"/>
          </a:p>
        </p:txBody>
      </p:sp>
    </p:spTree>
    <p:extLst>
      <p:ext uri="{BB962C8B-B14F-4D97-AF65-F5344CB8AC3E}">
        <p14:creationId xmlns:p14="http://schemas.microsoft.com/office/powerpoint/2010/main" val="85192503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CA87BFA-604E-DF49-91E5-67A8D9500E61}" type="slidenum">
              <a:rPr lang="en-US" altLang="en-US"/>
              <a:pPr>
                <a:defRPr/>
              </a:pPr>
              <a:t>‹#›</a:t>
            </a:fld>
            <a:endParaRPr lang="en-US" altLang="en-US"/>
          </a:p>
        </p:txBody>
      </p:sp>
    </p:spTree>
    <p:extLst>
      <p:ext uri="{BB962C8B-B14F-4D97-AF65-F5344CB8AC3E}">
        <p14:creationId xmlns:p14="http://schemas.microsoft.com/office/powerpoint/2010/main" val="103052146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E8B02DA-B85C-2943-97E8-33FEE49069F7}" type="slidenum">
              <a:rPr lang="en-US" altLang="en-US"/>
              <a:pPr>
                <a:defRPr/>
              </a:pPr>
              <a:t>‹#›</a:t>
            </a:fld>
            <a:endParaRPr lang="en-US" altLang="en-US"/>
          </a:p>
        </p:txBody>
      </p:sp>
    </p:spTree>
    <p:extLst>
      <p:ext uri="{BB962C8B-B14F-4D97-AF65-F5344CB8AC3E}">
        <p14:creationId xmlns:p14="http://schemas.microsoft.com/office/powerpoint/2010/main" val="51869962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22202867-F838-5541-BF1F-F28954B36E76}" type="slidenum">
              <a:rPr lang="en-US" altLang="en-US"/>
              <a:pPr>
                <a:defRPr/>
              </a:pPr>
              <a:t>‹#›</a:t>
            </a:fld>
            <a:endParaRPr lang="en-US" altLang="en-US"/>
          </a:p>
        </p:txBody>
      </p:sp>
    </p:spTree>
    <p:extLst>
      <p:ext uri="{BB962C8B-B14F-4D97-AF65-F5344CB8AC3E}">
        <p14:creationId xmlns:p14="http://schemas.microsoft.com/office/powerpoint/2010/main" val="125204274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AEC26B7-3B91-2C4F-829C-1A4C4121E37A}" type="slidenum">
              <a:rPr lang="en-US" altLang="en-US"/>
              <a:pPr>
                <a:defRPr/>
              </a:pPr>
              <a:t>‹#›</a:t>
            </a:fld>
            <a:endParaRPr lang="en-US" altLang="en-US"/>
          </a:p>
        </p:txBody>
      </p:sp>
    </p:spTree>
    <p:extLst>
      <p:ext uri="{BB962C8B-B14F-4D97-AF65-F5344CB8AC3E}">
        <p14:creationId xmlns:p14="http://schemas.microsoft.com/office/powerpoint/2010/main" val="114840697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B70BB3D-61B7-F549-A5BC-DAE9F476F921}" type="slidenum">
              <a:rPr lang="en-US" altLang="en-US"/>
              <a:pPr>
                <a:defRPr/>
              </a:pPr>
              <a:t>‹#›</a:t>
            </a:fld>
            <a:endParaRPr lang="en-US" altLang="en-US"/>
          </a:p>
        </p:txBody>
      </p:sp>
    </p:spTree>
    <p:extLst>
      <p:ext uri="{BB962C8B-B14F-4D97-AF65-F5344CB8AC3E}">
        <p14:creationId xmlns:p14="http://schemas.microsoft.com/office/powerpoint/2010/main" val="184047642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DF21A5E-6A7D-344C-8A0A-32ECD46F3E6F}" type="slidenum">
              <a:rPr lang="en-US" altLang="en-US"/>
              <a:pPr>
                <a:defRPr/>
              </a:pPr>
              <a:t>‹#›</a:t>
            </a:fld>
            <a:endParaRPr lang="en-US" altLang="en-US"/>
          </a:p>
        </p:txBody>
      </p:sp>
    </p:spTree>
    <p:extLst>
      <p:ext uri="{BB962C8B-B14F-4D97-AF65-F5344CB8AC3E}">
        <p14:creationId xmlns:p14="http://schemas.microsoft.com/office/powerpoint/2010/main" val="53289081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446B61D-68C6-4248-ACFF-3DF2856A948E}" type="slidenum">
              <a:rPr lang="en-US" altLang="en-US"/>
              <a:pPr>
                <a:defRPr/>
              </a:pPr>
              <a:t>‹#›</a:t>
            </a:fld>
            <a:endParaRPr lang="en-US" altLang="en-US"/>
          </a:p>
        </p:txBody>
      </p:sp>
    </p:spTree>
    <p:extLst>
      <p:ext uri="{BB962C8B-B14F-4D97-AF65-F5344CB8AC3E}">
        <p14:creationId xmlns:p14="http://schemas.microsoft.com/office/powerpoint/2010/main" val="128911971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D88F694-3CD2-D04E-A21C-4EA4B3737BA1}" type="slidenum">
              <a:rPr lang="en-US" altLang="en-US"/>
              <a:pPr>
                <a:defRPr/>
              </a:pPr>
              <a:t>‹#›</a:t>
            </a:fld>
            <a:endParaRPr lang="en-US" altLang="en-US"/>
          </a:p>
        </p:txBody>
      </p:sp>
    </p:spTree>
    <p:extLst>
      <p:ext uri="{BB962C8B-B14F-4D97-AF65-F5344CB8AC3E}">
        <p14:creationId xmlns:p14="http://schemas.microsoft.com/office/powerpoint/2010/main" val="27253542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9A926F6-2CED-5641-9007-252A2286E7E0}" type="slidenum">
              <a:rPr lang="en-US" altLang="en-US"/>
              <a:pPr>
                <a:defRPr/>
              </a:pPr>
              <a:t>‹#›</a:t>
            </a:fld>
            <a:endParaRPr lang="en-US" altLang="en-US"/>
          </a:p>
        </p:txBody>
      </p:sp>
    </p:spTree>
    <p:extLst>
      <p:ext uri="{BB962C8B-B14F-4D97-AF65-F5344CB8AC3E}">
        <p14:creationId xmlns:p14="http://schemas.microsoft.com/office/powerpoint/2010/main" val="206770215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89C6042-3024-3146-9358-BF681849F089}" type="slidenum">
              <a:rPr lang="en-US" altLang="en-US"/>
              <a:pPr>
                <a:defRPr/>
              </a:pPr>
              <a:t>‹#›</a:t>
            </a:fld>
            <a:endParaRPr lang="en-US" altLang="en-US"/>
          </a:p>
        </p:txBody>
      </p:sp>
    </p:spTree>
    <p:extLst>
      <p:ext uri="{BB962C8B-B14F-4D97-AF65-F5344CB8AC3E}">
        <p14:creationId xmlns:p14="http://schemas.microsoft.com/office/powerpoint/2010/main" val="128965929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38F6E57-4801-BA44-B76C-A19905A0DF86}" type="slidenum">
              <a:rPr lang="en-US" altLang="en-US"/>
              <a:pPr>
                <a:defRPr/>
              </a:pPr>
              <a:t>‹#›</a:t>
            </a:fld>
            <a:endParaRPr lang="en-US" altLang="en-US"/>
          </a:p>
        </p:txBody>
      </p:sp>
    </p:spTree>
    <p:extLst>
      <p:ext uri="{BB962C8B-B14F-4D97-AF65-F5344CB8AC3E}">
        <p14:creationId xmlns:p14="http://schemas.microsoft.com/office/powerpoint/2010/main" val="75133870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FF8F6C3-EF3C-A340-BA6E-7DCB50F364F0}" type="slidenum">
              <a:rPr lang="en-US" altLang="en-US"/>
              <a:pPr>
                <a:defRPr/>
              </a:pPr>
              <a:t>‹#›</a:t>
            </a:fld>
            <a:endParaRPr lang="en-US" altLang="en-US"/>
          </a:p>
        </p:txBody>
      </p:sp>
    </p:spTree>
    <p:extLst>
      <p:ext uri="{BB962C8B-B14F-4D97-AF65-F5344CB8AC3E}">
        <p14:creationId xmlns:p14="http://schemas.microsoft.com/office/powerpoint/2010/main" val="54570334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14D97F5-E4C5-6043-9A8F-A2250CCB9E14}" type="slidenum">
              <a:rPr lang="en-US" altLang="en-US"/>
              <a:pPr>
                <a:defRPr/>
              </a:pPr>
              <a:t>‹#›</a:t>
            </a:fld>
            <a:endParaRPr lang="en-US" altLang="en-US"/>
          </a:p>
        </p:txBody>
      </p:sp>
    </p:spTree>
    <p:extLst>
      <p:ext uri="{BB962C8B-B14F-4D97-AF65-F5344CB8AC3E}">
        <p14:creationId xmlns:p14="http://schemas.microsoft.com/office/powerpoint/2010/main" val="188098033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5586F66-81F6-914C-B504-850B545B4D60}" type="slidenum">
              <a:rPr lang="en-US" altLang="en-US"/>
              <a:pPr>
                <a:defRPr/>
              </a:pPr>
              <a:t>‹#›</a:t>
            </a:fld>
            <a:endParaRPr lang="en-US" altLang="en-US"/>
          </a:p>
        </p:txBody>
      </p:sp>
    </p:spTree>
    <p:extLst>
      <p:ext uri="{BB962C8B-B14F-4D97-AF65-F5344CB8AC3E}">
        <p14:creationId xmlns:p14="http://schemas.microsoft.com/office/powerpoint/2010/main" val="203770913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A67E69A-7399-9F4D-9113-77109AB656B8}" type="slidenum">
              <a:rPr lang="en-US" altLang="en-US"/>
              <a:pPr>
                <a:defRPr/>
              </a:pPr>
              <a:t>‹#›</a:t>
            </a:fld>
            <a:endParaRPr lang="en-US" altLang="en-US"/>
          </a:p>
        </p:txBody>
      </p:sp>
    </p:spTree>
    <p:extLst>
      <p:ext uri="{BB962C8B-B14F-4D97-AF65-F5344CB8AC3E}">
        <p14:creationId xmlns:p14="http://schemas.microsoft.com/office/powerpoint/2010/main" val="52979008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2340D14-74E9-C645-8103-04AC01434A3F}" type="slidenum">
              <a:rPr lang="en-US" altLang="en-US"/>
              <a:pPr>
                <a:defRPr/>
              </a:pPr>
              <a:t>‹#›</a:t>
            </a:fld>
            <a:endParaRPr lang="en-US" altLang="en-US"/>
          </a:p>
        </p:txBody>
      </p:sp>
    </p:spTree>
    <p:extLst>
      <p:ext uri="{BB962C8B-B14F-4D97-AF65-F5344CB8AC3E}">
        <p14:creationId xmlns:p14="http://schemas.microsoft.com/office/powerpoint/2010/main" val="71477494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C6564F0-1742-6A47-80D0-8B8BA7F518AA}" type="slidenum">
              <a:rPr lang="en-US" altLang="en-US"/>
              <a:pPr>
                <a:defRPr/>
              </a:pPr>
              <a:t>‹#›</a:t>
            </a:fld>
            <a:endParaRPr lang="en-US" altLang="en-US"/>
          </a:p>
        </p:txBody>
      </p:sp>
    </p:spTree>
    <p:extLst>
      <p:ext uri="{BB962C8B-B14F-4D97-AF65-F5344CB8AC3E}">
        <p14:creationId xmlns:p14="http://schemas.microsoft.com/office/powerpoint/2010/main" val="19889526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BD92EB2-6AF5-A447-AF14-84104081B650}" type="slidenum">
              <a:rPr lang="en-US" altLang="en-US"/>
              <a:pPr>
                <a:defRPr/>
              </a:pPr>
              <a:t>‹#›</a:t>
            </a:fld>
            <a:endParaRPr lang="en-US" altLang="en-US"/>
          </a:p>
        </p:txBody>
      </p:sp>
    </p:spTree>
    <p:extLst>
      <p:ext uri="{BB962C8B-B14F-4D97-AF65-F5344CB8AC3E}">
        <p14:creationId xmlns:p14="http://schemas.microsoft.com/office/powerpoint/2010/main" val="134811370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CAAEBA9-6FA3-1549-A16B-E37AEFD048FF}" type="slidenum">
              <a:rPr lang="en-US" altLang="en-US"/>
              <a:pPr>
                <a:defRPr/>
              </a:pPr>
              <a:t>‹#›</a:t>
            </a:fld>
            <a:endParaRPr lang="en-US" altLang="en-US"/>
          </a:p>
        </p:txBody>
      </p:sp>
    </p:spTree>
    <p:extLst>
      <p:ext uri="{BB962C8B-B14F-4D97-AF65-F5344CB8AC3E}">
        <p14:creationId xmlns:p14="http://schemas.microsoft.com/office/powerpoint/2010/main" val="179451366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7EF6CEA-BC76-5542-92BF-9D0AD99FB82E}" type="slidenum">
              <a:rPr lang="en-US" altLang="en-US"/>
              <a:pPr>
                <a:defRPr/>
              </a:pPr>
              <a:t>‹#›</a:t>
            </a:fld>
            <a:endParaRPr lang="en-US" altLang="en-US"/>
          </a:p>
        </p:txBody>
      </p:sp>
    </p:spTree>
    <p:extLst>
      <p:ext uri="{BB962C8B-B14F-4D97-AF65-F5344CB8AC3E}">
        <p14:creationId xmlns:p14="http://schemas.microsoft.com/office/powerpoint/2010/main" val="113081238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7708B05-0B62-6E4F-91DF-C804F2BD45E8}" type="slidenum">
              <a:rPr lang="en-US" altLang="en-US"/>
              <a:pPr>
                <a:defRPr/>
              </a:pPr>
              <a:t>‹#›</a:t>
            </a:fld>
            <a:endParaRPr lang="en-US" altLang="en-US"/>
          </a:p>
        </p:txBody>
      </p:sp>
    </p:spTree>
    <p:extLst>
      <p:ext uri="{BB962C8B-B14F-4D97-AF65-F5344CB8AC3E}">
        <p14:creationId xmlns:p14="http://schemas.microsoft.com/office/powerpoint/2010/main" val="33339471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601172A-AF76-3842-8B5B-39D42F043F49}" type="slidenum">
              <a:rPr lang="en-US" altLang="en-US"/>
              <a:pPr>
                <a:defRPr/>
              </a:pPr>
              <a:t>‹#›</a:t>
            </a:fld>
            <a:endParaRPr lang="en-US" altLang="en-US"/>
          </a:p>
        </p:txBody>
      </p:sp>
    </p:spTree>
    <p:extLst>
      <p:ext uri="{BB962C8B-B14F-4D97-AF65-F5344CB8AC3E}">
        <p14:creationId xmlns:p14="http://schemas.microsoft.com/office/powerpoint/2010/main" val="58005594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7A2007D-FEE2-5D4C-9169-BD2DA5D3FD25}" type="slidenum">
              <a:rPr lang="en-US" altLang="en-US"/>
              <a:pPr>
                <a:defRPr/>
              </a:pPr>
              <a:t>‹#›</a:t>
            </a:fld>
            <a:endParaRPr lang="en-US" altLang="en-US"/>
          </a:p>
        </p:txBody>
      </p:sp>
    </p:spTree>
    <p:extLst>
      <p:ext uri="{BB962C8B-B14F-4D97-AF65-F5344CB8AC3E}">
        <p14:creationId xmlns:p14="http://schemas.microsoft.com/office/powerpoint/2010/main" val="157202749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9BB414B-9EF7-084B-A75F-D11D1465C6DD}" type="slidenum">
              <a:rPr lang="en-US" altLang="en-US"/>
              <a:pPr>
                <a:defRPr/>
              </a:pPr>
              <a:t>‹#›</a:t>
            </a:fld>
            <a:endParaRPr lang="en-US" altLang="en-US"/>
          </a:p>
        </p:txBody>
      </p:sp>
    </p:spTree>
    <p:extLst>
      <p:ext uri="{BB962C8B-B14F-4D97-AF65-F5344CB8AC3E}">
        <p14:creationId xmlns:p14="http://schemas.microsoft.com/office/powerpoint/2010/main" val="57481623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495021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969593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1845652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631061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949184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8949661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0722348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5234013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7807366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6096317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3936959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cstate="screen">
            <a:lum bright="100000" contrast="32000"/>
            <a:extLst>
              <a:ext uri="{28A0092B-C50C-407E-A947-70E740481C1C}">
                <a14:useLocalDpi xmlns:a14="http://schemas.microsoft.com/office/drawing/2010/main"/>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DB7C77A4-3E28-FA45-B497-1A16522E722D}"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0136D28F-A8C1-0A4C-A6B3-FF8450740296}"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855746850"/>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2302569"/>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5686758"/>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806123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1972861"/>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1758566"/>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9866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750527394"/>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942452127"/>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6496795"/>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2167791"/>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58038451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5183573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08916521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12A8067-7E5D-E642-AC6F-55C6B337215C}" type="slidenum">
              <a:rPr lang="en-US" altLang="en-US"/>
              <a:pPr>
                <a:defRPr/>
              </a:pPr>
              <a:t>‹#›</a:t>
            </a:fld>
            <a:endParaRPr lang="en-US" altLang="en-US"/>
          </a:p>
        </p:txBody>
      </p:sp>
    </p:spTree>
    <p:extLst>
      <p:ext uri="{BB962C8B-B14F-4D97-AF65-F5344CB8AC3E}">
        <p14:creationId xmlns:p14="http://schemas.microsoft.com/office/powerpoint/2010/main" val="44922870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7C4880E-4626-DA4D-B993-F07497252DDA}" type="slidenum">
              <a:rPr lang="en-US" altLang="en-US"/>
              <a:pPr>
                <a:defRPr/>
              </a:pPr>
              <a:t>‹#›</a:t>
            </a:fld>
            <a:endParaRPr lang="en-US" altLang="en-US"/>
          </a:p>
        </p:txBody>
      </p:sp>
    </p:spTree>
    <p:extLst>
      <p:ext uri="{BB962C8B-B14F-4D97-AF65-F5344CB8AC3E}">
        <p14:creationId xmlns:p14="http://schemas.microsoft.com/office/powerpoint/2010/main" val="178182573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AB8B132-EE11-3E4D-8CF0-6F7E329645CA}" type="slidenum">
              <a:rPr lang="en-US" altLang="en-US"/>
              <a:pPr>
                <a:defRPr/>
              </a:pPr>
              <a:t>‹#›</a:t>
            </a:fld>
            <a:endParaRPr lang="en-US" altLang="en-US"/>
          </a:p>
        </p:txBody>
      </p:sp>
    </p:spTree>
    <p:extLst>
      <p:ext uri="{BB962C8B-B14F-4D97-AF65-F5344CB8AC3E}">
        <p14:creationId xmlns:p14="http://schemas.microsoft.com/office/powerpoint/2010/main" val="48558669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27B5C64-B624-6B49-9A77-A6BFC1B17E59}" type="slidenum">
              <a:rPr lang="en-US" altLang="en-US"/>
              <a:pPr>
                <a:defRPr/>
              </a:pPr>
              <a:t>‹#›</a:t>
            </a:fld>
            <a:endParaRPr lang="en-US" altLang="en-US"/>
          </a:p>
        </p:txBody>
      </p:sp>
    </p:spTree>
    <p:extLst>
      <p:ext uri="{BB962C8B-B14F-4D97-AF65-F5344CB8AC3E}">
        <p14:creationId xmlns:p14="http://schemas.microsoft.com/office/powerpoint/2010/main" val="81772426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E9E7B29E-973F-BC40-8C9C-9B31C0F455AD}" type="slidenum">
              <a:rPr lang="en-US" altLang="en-US"/>
              <a:pPr>
                <a:defRPr/>
              </a:pPr>
              <a:t>‹#›</a:t>
            </a:fld>
            <a:endParaRPr lang="en-US" altLang="en-US"/>
          </a:p>
        </p:txBody>
      </p:sp>
    </p:spTree>
    <p:extLst>
      <p:ext uri="{BB962C8B-B14F-4D97-AF65-F5344CB8AC3E}">
        <p14:creationId xmlns:p14="http://schemas.microsoft.com/office/powerpoint/2010/main" val="174386470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A0F78C7E-5315-2F45-A6EE-6E47CA4575A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7723225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37601F9-E744-D942-A50B-75BD4580F3C8}" type="slidenum">
              <a:rPr lang="en-GB" altLang="en-US"/>
              <a:pPr>
                <a:defRPr/>
              </a:pPr>
              <a:t>‹#›</a:t>
            </a:fld>
            <a:endParaRPr lang="en-GB" altLang="en-US"/>
          </a:p>
        </p:txBody>
      </p:sp>
    </p:spTree>
    <p:extLst>
      <p:ext uri="{BB962C8B-B14F-4D97-AF65-F5344CB8AC3E}">
        <p14:creationId xmlns:p14="http://schemas.microsoft.com/office/powerpoint/2010/main" val="155052986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441DC26-0F22-FA42-AFA0-0C8AF101DE80}" type="slidenum">
              <a:rPr lang="en-GB" altLang="en-US"/>
              <a:pPr>
                <a:defRPr/>
              </a:pPr>
              <a:t>‹#›</a:t>
            </a:fld>
            <a:endParaRPr lang="en-GB" altLang="en-US"/>
          </a:p>
        </p:txBody>
      </p:sp>
    </p:spTree>
    <p:extLst>
      <p:ext uri="{BB962C8B-B14F-4D97-AF65-F5344CB8AC3E}">
        <p14:creationId xmlns:p14="http://schemas.microsoft.com/office/powerpoint/2010/main" val="4135109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35065249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1426744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46428113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69B29CDA-CB78-5C41-B68B-18B24A280A1B}" type="slidenum">
              <a:rPr lang="en-US" altLang="en-US"/>
              <a:pPr>
                <a:defRPr/>
              </a:pPr>
              <a:t>‹#›</a:t>
            </a:fld>
            <a:endParaRPr lang="en-US" altLang="en-US"/>
          </a:p>
        </p:txBody>
      </p:sp>
    </p:spTree>
    <p:extLst>
      <p:ext uri="{BB962C8B-B14F-4D97-AF65-F5344CB8AC3E}">
        <p14:creationId xmlns:p14="http://schemas.microsoft.com/office/powerpoint/2010/main" val="136489597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F0A44C8-6F1F-ED4B-8AB1-82415B3D5A2C}" type="slidenum">
              <a:rPr lang="en-US" altLang="en-US"/>
              <a:pPr>
                <a:defRPr/>
              </a:pPr>
              <a:t>‹#›</a:t>
            </a:fld>
            <a:endParaRPr lang="en-US" altLang="en-US"/>
          </a:p>
        </p:txBody>
      </p:sp>
    </p:spTree>
    <p:extLst>
      <p:ext uri="{BB962C8B-B14F-4D97-AF65-F5344CB8AC3E}">
        <p14:creationId xmlns:p14="http://schemas.microsoft.com/office/powerpoint/2010/main" val="38630095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5EFD16C-95F2-C743-A285-15ADA30C71BB}" type="slidenum">
              <a:rPr lang="en-US" altLang="en-US"/>
              <a:pPr>
                <a:defRPr/>
              </a:pPr>
              <a:t>‹#›</a:t>
            </a:fld>
            <a:endParaRPr lang="en-US" altLang="en-US"/>
          </a:p>
        </p:txBody>
      </p:sp>
    </p:spTree>
    <p:extLst>
      <p:ext uri="{BB962C8B-B14F-4D97-AF65-F5344CB8AC3E}">
        <p14:creationId xmlns:p14="http://schemas.microsoft.com/office/powerpoint/2010/main" val="71711941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FB18910-3359-3A40-B50C-56900015ECB1}" type="slidenum">
              <a:rPr lang="en-US" altLang="en-US"/>
              <a:pPr>
                <a:defRPr/>
              </a:pPr>
              <a:t>‹#›</a:t>
            </a:fld>
            <a:endParaRPr lang="en-US" altLang="en-US"/>
          </a:p>
        </p:txBody>
      </p:sp>
    </p:spTree>
    <p:extLst>
      <p:ext uri="{BB962C8B-B14F-4D97-AF65-F5344CB8AC3E}">
        <p14:creationId xmlns:p14="http://schemas.microsoft.com/office/powerpoint/2010/main" val="94783136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7E0C32F-942B-3348-A7E7-821942B248C3}" type="slidenum">
              <a:rPr lang="en-US" altLang="en-US"/>
              <a:pPr>
                <a:defRPr/>
              </a:pPr>
              <a:t>‹#›</a:t>
            </a:fld>
            <a:endParaRPr lang="en-US" altLang="en-US"/>
          </a:p>
        </p:txBody>
      </p:sp>
    </p:spTree>
    <p:extLst>
      <p:ext uri="{BB962C8B-B14F-4D97-AF65-F5344CB8AC3E}">
        <p14:creationId xmlns:p14="http://schemas.microsoft.com/office/powerpoint/2010/main" val="16800768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5E86F70-CDAA-BE47-B45E-281367EE697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91170005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B9168FF-8F26-A849-A951-7502D3801D85}" type="slidenum">
              <a:rPr lang="en-GB" altLang="en-US"/>
              <a:pPr>
                <a:defRPr/>
              </a:pPr>
              <a:t>‹#›</a:t>
            </a:fld>
            <a:endParaRPr lang="en-GB" altLang="en-US"/>
          </a:p>
        </p:txBody>
      </p:sp>
    </p:spTree>
    <p:extLst>
      <p:ext uri="{BB962C8B-B14F-4D97-AF65-F5344CB8AC3E}">
        <p14:creationId xmlns:p14="http://schemas.microsoft.com/office/powerpoint/2010/main" val="144003203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46CF875-BDB9-2948-99BA-47184B342840}" type="slidenum">
              <a:rPr lang="en-GB" altLang="en-US"/>
              <a:pPr>
                <a:defRPr/>
              </a:pPr>
              <a:t>‹#›</a:t>
            </a:fld>
            <a:endParaRPr lang="en-GB" altLang="en-US"/>
          </a:p>
        </p:txBody>
      </p:sp>
    </p:spTree>
    <p:extLst>
      <p:ext uri="{BB962C8B-B14F-4D97-AF65-F5344CB8AC3E}">
        <p14:creationId xmlns:p14="http://schemas.microsoft.com/office/powerpoint/2010/main" val="47777778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56984274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71748366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42022471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B14C9B82-7DBB-9249-864E-AB6C242900F9}" type="slidenum">
              <a:rPr lang="en-US" altLang="en-US"/>
              <a:pPr>
                <a:defRPr/>
              </a:pPr>
              <a:t>‹#›</a:t>
            </a:fld>
            <a:endParaRPr lang="en-US" altLang="en-US"/>
          </a:p>
        </p:txBody>
      </p:sp>
    </p:spTree>
    <p:extLst>
      <p:ext uri="{BB962C8B-B14F-4D97-AF65-F5344CB8AC3E}">
        <p14:creationId xmlns:p14="http://schemas.microsoft.com/office/powerpoint/2010/main" val="43603179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10F9180-61A1-784F-BA06-AEEFBD0C6262}" type="slidenum">
              <a:rPr lang="en-US" altLang="en-US"/>
              <a:pPr>
                <a:defRPr/>
              </a:pPr>
              <a:t>‹#›</a:t>
            </a:fld>
            <a:endParaRPr lang="en-US" altLang="en-US"/>
          </a:p>
        </p:txBody>
      </p:sp>
    </p:spTree>
    <p:extLst>
      <p:ext uri="{BB962C8B-B14F-4D97-AF65-F5344CB8AC3E}">
        <p14:creationId xmlns:p14="http://schemas.microsoft.com/office/powerpoint/2010/main" val="117214138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6BF3435-145C-3D49-81A5-687569D6A3A5}" type="slidenum">
              <a:rPr lang="en-US" altLang="en-US"/>
              <a:pPr>
                <a:defRPr/>
              </a:pPr>
              <a:t>‹#›</a:t>
            </a:fld>
            <a:endParaRPr lang="en-US" altLang="en-US"/>
          </a:p>
        </p:txBody>
      </p:sp>
    </p:spTree>
    <p:extLst>
      <p:ext uri="{BB962C8B-B14F-4D97-AF65-F5344CB8AC3E}">
        <p14:creationId xmlns:p14="http://schemas.microsoft.com/office/powerpoint/2010/main" val="1312797378"/>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33E895B-CC1F-5C4B-82DD-72C5587B3095}" type="slidenum">
              <a:rPr lang="en-US" altLang="en-US"/>
              <a:pPr>
                <a:defRPr/>
              </a:pPr>
              <a:t>‹#›</a:t>
            </a:fld>
            <a:endParaRPr lang="en-US" altLang="en-US"/>
          </a:p>
        </p:txBody>
      </p:sp>
    </p:spTree>
    <p:extLst>
      <p:ext uri="{BB962C8B-B14F-4D97-AF65-F5344CB8AC3E}">
        <p14:creationId xmlns:p14="http://schemas.microsoft.com/office/powerpoint/2010/main" val="93854276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69506A5-466C-CC4E-B872-2250EAEB7DDA}" type="slidenum">
              <a:rPr lang="en-US" altLang="en-US"/>
              <a:pPr>
                <a:defRPr/>
              </a:pPr>
              <a:t>‹#›</a:t>
            </a:fld>
            <a:endParaRPr lang="en-US" altLang="en-US"/>
          </a:p>
        </p:txBody>
      </p:sp>
    </p:spTree>
    <p:extLst>
      <p:ext uri="{BB962C8B-B14F-4D97-AF65-F5344CB8AC3E}">
        <p14:creationId xmlns:p14="http://schemas.microsoft.com/office/powerpoint/2010/main" val="82091456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8648E1FA-3DF3-B740-8EC1-0927774FD0C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67607839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4D9D868-E2D2-9249-B4F1-C5C140D18557}" type="slidenum">
              <a:rPr lang="en-GB" altLang="en-US"/>
              <a:pPr>
                <a:defRPr/>
              </a:pPr>
              <a:t>‹#›</a:t>
            </a:fld>
            <a:endParaRPr lang="en-GB" altLang="en-US"/>
          </a:p>
        </p:txBody>
      </p:sp>
    </p:spTree>
    <p:extLst>
      <p:ext uri="{BB962C8B-B14F-4D97-AF65-F5344CB8AC3E}">
        <p14:creationId xmlns:p14="http://schemas.microsoft.com/office/powerpoint/2010/main" val="130665429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B13361B-D1E1-4A44-90FA-DB0B9402D424}" type="slidenum">
              <a:rPr lang="en-GB" altLang="en-US"/>
              <a:pPr>
                <a:defRPr/>
              </a:pPr>
              <a:t>‹#›</a:t>
            </a:fld>
            <a:endParaRPr lang="en-GB" altLang="en-US"/>
          </a:p>
        </p:txBody>
      </p:sp>
    </p:spTree>
    <p:extLst>
      <p:ext uri="{BB962C8B-B14F-4D97-AF65-F5344CB8AC3E}">
        <p14:creationId xmlns:p14="http://schemas.microsoft.com/office/powerpoint/2010/main" val="7709450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50437770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75104457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690290344"/>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61FC760-126B-5743-8CA3-2BF063D924A2}" type="slidenum">
              <a:rPr lang="en-US" altLang="en-US"/>
              <a:pPr>
                <a:defRPr/>
              </a:pPr>
              <a:t>‹#›</a:t>
            </a:fld>
            <a:endParaRPr lang="en-US" altLang="en-US"/>
          </a:p>
        </p:txBody>
      </p:sp>
    </p:spTree>
    <p:extLst>
      <p:ext uri="{BB962C8B-B14F-4D97-AF65-F5344CB8AC3E}">
        <p14:creationId xmlns:p14="http://schemas.microsoft.com/office/powerpoint/2010/main" val="100315051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0C3C73B-5C73-6146-9663-9ABB4D678D5E}" type="slidenum">
              <a:rPr lang="en-US" altLang="en-US"/>
              <a:pPr>
                <a:defRPr/>
              </a:pPr>
              <a:t>‹#›</a:t>
            </a:fld>
            <a:endParaRPr lang="en-US" altLang="en-US"/>
          </a:p>
        </p:txBody>
      </p:sp>
    </p:spTree>
    <p:extLst>
      <p:ext uri="{BB962C8B-B14F-4D97-AF65-F5344CB8AC3E}">
        <p14:creationId xmlns:p14="http://schemas.microsoft.com/office/powerpoint/2010/main" val="56576201"/>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56B64AA-6DAC-544E-8D66-A0F99098F6A8}" type="slidenum">
              <a:rPr lang="en-US" altLang="en-US"/>
              <a:pPr>
                <a:defRPr/>
              </a:pPr>
              <a:t>‹#›</a:t>
            </a:fld>
            <a:endParaRPr lang="en-US" altLang="en-US"/>
          </a:p>
        </p:txBody>
      </p:sp>
    </p:spTree>
    <p:extLst>
      <p:ext uri="{BB962C8B-B14F-4D97-AF65-F5344CB8AC3E}">
        <p14:creationId xmlns:p14="http://schemas.microsoft.com/office/powerpoint/2010/main" val="168843823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C55BA55-0B35-EC4A-8743-B8FF919430FC}" type="slidenum">
              <a:rPr lang="en-US" altLang="en-US"/>
              <a:pPr>
                <a:defRPr/>
              </a:pPr>
              <a:t>‹#›</a:t>
            </a:fld>
            <a:endParaRPr lang="en-US" altLang="en-US"/>
          </a:p>
        </p:txBody>
      </p:sp>
    </p:spTree>
    <p:extLst>
      <p:ext uri="{BB962C8B-B14F-4D97-AF65-F5344CB8AC3E}">
        <p14:creationId xmlns:p14="http://schemas.microsoft.com/office/powerpoint/2010/main" val="73247057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C9E70A5C-B5C6-5140-8A61-EF02EDD788C5}" type="slidenum">
              <a:rPr lang="en-US" altLang="en-US"/>
              <a:pPr>
                <a:defRPr/>
              </a:pPr>
              <a:t>‹#›</a:t>
            </a:fld>
            <a:endParaRPr lang="en-US" altLang="en-US"/>
          </a:p>
        </p:txBody>
      </p:sp>
    </p:spTree>
    <p:extLst>
      <p:ext uri="{BB962C8B-B14F-4D97-AF65-F5344CB8AC3E}">
        <p14:creationId xmlns:p14="http://schemas.microsoft.com/office/powerpoint/2010/main" val="125665580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FED652B-404F-6D4C-B280-E05CF3E6EDE5}"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1248000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8EB4E4A-7289-C84B-8943-1C3A9C28BEE0}" type="slidenum">
              <a:rPr lang="en-GB" altLang="en-US"/>
              <a:pPr>
                <a:defRPr/>
              </a:pPr>
              <a:t>‹#›</a:t>
            </a:fld>
            <a:endParaRPr lang="en-GB" altLang="en-US"/>
          </a:p>
        </p:txBody>
      </p:sp>
    </p:spTree>
    <p:extLst>
      <p:ext uri="{BB962C8B-B14F-4D97-AF65-F5344CB8AC3E}">
        <p14:creationId xmlns:p14="http://schemas.microsoft.com/office/powerpoint/2010/main" val="665817868"/>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EFB7CCF-3B2C-FC4E-8034-93BCB0086B99}" type="slidenum">
              <a:rPr lang="en-GB" altLang="en-US"/>
              <a:pPr>
                <a:defRPr/>
              </a:pPr>
              <a:t>‹#›</a:t>
            </a:fld>
            <a:endParaRPr lang="en-GB" altLang="en-US"/>
          </a:p>
        </p:txBody>
      </p:sp>
    </p:spTree>
    <p:extLst>
      <p:ext uri="{BB962C8B-B14F-4D97-AF65-F5344CB8AC3E}">
        <p14:creationId xmlns:p14="http://schemas.microsoft.com/office/powerpoint/2010/main" val="201110660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23606909"/>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4600833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213715370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CA41270-19EB-BA49-8CC3-3C2E0A430470}" type="slidenum">
              <a:rPr lang="en-US" altLang="en-US"/>
              <a:pPr>
                <a:defRPr/>
              </a:pPr>
              <a:t>‹#›</a:t>
            </a:fld>
            <a:endParaRPr lang="en-US" altLang="en-US"/>
          </a:p>
        </p:txBody>
      </p:sp>
    </p:spTree>
    <p:extLst>
      <p:ext uri="{BB962C8B-B14F-4D97-AF65-F5344CB8AC3E}">
        <p14:creationId xmlns:p14="http://schemas.microsoft.com/office/powerpoint/2010/main" val="33075617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5AA070B-2735-E142-BA6A-F2AC0BFCE51D}" type="slidenum">
              <a:rPr lang="en-US" altLang="en-US"/>
              <a:pPr>
                <a:defRPr/>
              </a:pPr>
              <a:t>‹#›</a:t>
            </a:fld>
            <a:endParaRPr lang="en-US" altLang="en-US"/>
          </a:p>
        </p:txBody>
      </p:sp>
    </p:spTree>
    <p:extLst>
      <p:ext uri="{BB962C8B-B14F-4D97-AF65-F5344CB8AC3E}">
        <p14:creationId xmlns:p14="http://schemas.microsoft.com/office/powerpoint/2010/main" val="133140521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213A80C-D2C7-DC47-AC2B-7FCCD667D336}" type="slidenum">
              <a:rPr lang="en-US" altLang="en-US"/>
              <a:pPr>
                <a:defRPr/>
              </a:pPr>
              <a:t>‹#›</a:t>
            </a:fld>
            <a:endParaRPr lang="en-US" altLang="en-US"/>
          </a:p>
        </p:txBody>
      </p:sp>
    </p:spTree>
    <p:extLst>
      <p:ext uri="{BB962C8B-B14F-4D97-AF65-F5344CB8AC3E}">
        <p14:creationId xmlns:p14="http://schemas.microsoft.com/office/powerpoint/2010/main" val="14776273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A67FAF9-D5AA-474B-A067-D85F9D774B70}" type="slidenum">
              <a:rPr lang="en-US" altLang="en-US"/>
              <a:pPr>
                <a:defRPr/>
              </a:pPr>
              <a:t>‹#›</a:t>
            </a:fld>
            <a:endParaRPr lang="en-US" altLang="en-US"/>
          </a:p>
        </p:txBody>
      </p:sp>
    </p:spTree>
    <p:extLst>
      <p:ext uri="{BB962C8B-B14F-4D97-AF65-F5344CB8AC3E}">
        <p14:creationId xmlns:p14="http://schemas.microsoft.com/office/powerpoint/2010/main" val="95710717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D0A9C32B-438A-7D4A-ADA6-5BEFFA7E9B4C}" type="slidenum">
              <a:rPr lang="en-US" altLang="en-US"/>
              <a:pPr>
                <a:defRPr/>
              </a:pPr>
              <a:t>‹#›</a:t>
            </a:fld>
            <a:endParaRPr lang="en-US" altLang="en-US"/>
          </a:p>
        </p:txBody>
      </p:sp>
    </p:spTree>
    <p:extLst>
      <p:ext uri="{BB962C8B-B14F-4D97-AF65-F5344CB8AC3E}">
        <p14:creationId xmlns:p14="http://schemas.microsoft.com/office/powerpoint/2010/main" val="144782461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0B607419-FDD4-4541-8136-93C182FBCE4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45111695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7BF8A18-4B46-6F49-81B6-8610EF7E0904}" type="slidenum">
              <a:rPr lang="en-GB" altLang="en-US"/>
              <a:pPr>
                <a:defRPr/>
              </a:pPr>
              <a:t>‹#›</a:t>
            </a:fld>
            <a:endParaRPr lang="en-GB" altLang="en-US"/>
          </a:p>
        </p:txBody>
      </p:sp>
    </p:spTree>
    <p:extLst>
      <p:ext uri="{BB962C8B-B14F-4D97-AF65-F5344CB8AC3E}">
        <p14:creationId xmlns:p14="http://schemas.microsoft.com/office/powerpoint/2010/main" val="1305388775"/>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C3E5DB3-3C92-6544-A6D0-24D527AD3320}" type="slidenum">
              <a:rPr lang="en-GB" altLang="en-US"/>
              <a:pPr>
                <a:defRPr/>
              </a:pPr>
              <a:t>‹#›</a:t>
            </a:fld>
            <a:endParaRPr lang="en-GB" altLang="en-US"/>
          </a:p>
        </p:txBody>
      </p:sp>
    </p:spTree>
    <p:extLst>
      <p:ext uri="{BB962C8B-B14F-4D97-AF65-F5344CB8AC3E}">
        <p14:creationId xmlns:p14="http://schemas.microsoft.com/office/powerpoint/2010/main" val="97620367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8006903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98353344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85787369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993DCB8-80EF-BD4C-B750-85BC09656640}" type="slidenum">
              <a:rPr lang="en-US" altLang="en-US"/>
              <a:pPr>
                <a:defRPr/>
              </a:pPr>
              <a:t>‹#›</a:t>
            </a:fld>
            <a:endParaRPr lang="en-US" altLang="en-US"/>
          </a:p>
        </p:txBody>
      </p:sp>
    </p:spTree>
    <p:extLst>
      <p:ext uri="{BB962C8B-B14F-4D97-AF65-F5344CB8AC3E}">
        <p14:creationId xmlns:p14="http://schemas.microsoft.com/office/powerpoint/2010/main" val="87103171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5238011-1363-0B49-86BA-FE933B24ADC4}" type="slidenum">
              <a:rPr lang="en-US" altLang="en-US"/>
              <a:pPr>
                <a:defRPr/>
              </a:pPr>
              <a:t>‹#›</a:t>
            </a:fld>
            <a:endParaRPr lang="en-US" altLang="en-US"/>
          </a:p>
        </p:txBody>
      </p:sp>
    </p:spTree>
    <p:extLst>
      <p:ext uri="{BB962C8B-B14F-4D97-AF65-F5344CB8AC3E}">
        <p14:creationId xmlns:p14="http://schemas.microsoft.com/office/powerpoint/2010/main" val="33978792"/>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480487C-63B4-9448-BAFC-FD82BADC11DF}" type="slidenum">
              <a:rPr lang="en-US" altLang="en-US"/>
              <a:pPr>
                <a:defRPr/>
              </a:pPr>
              <a:t>‹#›</a:t>
            </a:fld>
            <a:endParaRPr lang="en-US" altLang="en-US"/>
          </a:p>
        </p:txBody>
      </p:sp>
    </p:spTree>
    <p:extLst>
      <p:ext uri="{BB962C8B-B14F-4D97-AF65-F5344CB8AC3E}">
        <p14:creationId xmlns:p14="http://schemas.microsoft.com/office/powerpoint/2010/main" val="199839068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42C46EE-500D-0C4B-8210-126560DF9E0F}" type="slidenum">
              <a:rPr lang="en-US" altLang="en-US"/>
              <a:pPr>
                <a:defRPr/>
              </a:pPr>
              <a:t>‹#›</a:t>
            </a:fld>
            <a:endParaRPr lang="en-US" altLang="en-US"/>
          </a:p>
        </p:txBody>
      </p:sp>
    </p:spTree>
    <p:extLst>
      <p:ext uri="{BB962C8B-B14F-4D97-AF65-F5344CB8AC3E}">
        <p14:creationId xmlns:p14="http://schemas.microsoft.com/office/powerpoint/2010/main" val="30807094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555F5C9-9981-D043-A3CC-C5EE124C15E4}" type="slidenum">
              <a:rPr lang="en-US" altLang="en-US"/>
              <a:pPr>
                <a:defRPr/>
              </a:pPr>
              <a:t>‹#›</a:t>
            </a:fld>
            <a:endParaRPr lang="en-US" altLang="en-US"/>
          </a:p>
        </p:txBody>
      </p:sp>
    </p:spTree>
    <p:extLst>
      <p:ext uri="{BB962C8B-B14F-4D97-AF65-F5344CB8AC3E}">
        <p14:creationId xmlns:p14="http://schemas.microsoft.com/office/powerpoint/2010/main" val="16526608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A3A04A7F-CA1F-3442-BF38-A430C1E391E2}"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93071821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D1042CD-B9F6-4A48-A51B-4BE2F73D2F91}" type="slidenum">
              <a:rPr lang="en-GB" altLang="en-US"/>
              <a:pPr>
                <a:defRPr/>
              </a:pPr>
              <a:t>‹#›</a:t>
            </a:fld>
            <a:endParaRPr lang="en-GB" altLang="en-US"/>
          </a:p>
        </p:txBody>
      </p:sp>
    </p:spTree>
    <p:extLst>
      <p:ext uri="{BB962C8B-B14F-4D97-AF65-F5344CB8AC3E}">
        <p14:creationId xmlns:p14="http://schemas.microsoft.com/office/powerpoint/2010/main" val="31018837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FEDC646-DC56-5545-ACAC-595357C4B5F6}" type="slidenum">
              <a:rPr lang="en-GB" altLang="en-US"/>
              <a:pPr>
                <a:defRPr/>
              </a:pPr>
              <a:t>‹#›</a:t>
            </a:fld>
            <a:endParaRPr lang="en-GB" altLang="en-US"/>
          </a:p>
        </p:txBody>
      </p:sp>
    </p:spTree>
    <p:extLst>
      <p:ext uri="{BB962C8B-B14F-4D97-AF65-F5344CB8AC3E}">
        <p14:creationId xmlns:p14="http://schemas.microsoft.com/office/powerpoint/2010/main" val="139314012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91928055"/>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277943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60187487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36EFCA69-225A-8345-BF34-033A5748D7E4}" type="slidenum">
              <a:rPr lang="en-US" altLang="en-US"/>
              <a:pPr>
                <a:defRPr/>
              </a:pPr>
              <a:t>‹#›</a:t>
            </a:fld>
            <a:endParaRPr lang="en-US" altLang="en-US"/>
          </a:p>
        </p:txBody>
      </p:sp>
    </p:spTree>
    <p:extLst>
      <p:ext uri="{BB962C8B-B14F-4D97-AF65-F5344CB8AC3E}">
        <p14:creationId xmlns:p14="http://schemas.microsoft.com/office/powerpoint/2010/main" val="1063113983"/>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47C8A7E-BBD8-6049-B38E-2C319310D19D}" type="slidenum">
              <a:rPr lang="en-US" altLang="en-US"/>
              <a:pPr>
                <a:defRPr/>
              </a:pPr>
              <a:t>‹#›</a:t>
            </a:fld>
            <a:endParaRPr lang="en-US" altLang="en-US"/>
          </a:p>
        </p:txBody>
      </p:sp>
    </p:spTree>
    <p:extLst>
      <p:ext uri="{BB962C8B-B14F-4D97-AF65-F5344CB8AC3E}">
        <p14:creationId xmlns:p14="http://schemas.microsoft.com/office/powerpoint/2010/main" val="69276924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F504F5B-0BA8-F44A-8F02-19F8A9E44762}" type="slidenum">
              <a:rPr lang="en-US" altLang="en-US"/>
              <a:pPr>
                <a:defRPr/>
              </a:pPr>
              <a:t>‹#›</a:t>
            </a:fld>
            <a:endParaRPr lang="en-US" altLang="en-US"/>
          </a:p>
        </p:txBody>
      </p:sp>
    </p:spTree>
    <p:extLst>
      <p:ext uri="{BB962C8B-B14F-4D97-AF65-F5344CB8AC3E}">
        <p14:creationId xmlns:p14="http://schemas.microsoft.com/office/powerpoint/2010/main" val="186378310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3582F49-694F-7443-9DDE-26E528B6306F}" type="slidenum">
              <a:rPr lang="en-US" altLang="en-US"/>
              <a:pPr>
                <a:defRPr/>
              </a:pPr>
              <a:t>‹#›</a:t>
            </a:fld>
            <a:endParaRPr lang="en-US" altLang="en-US"/>
          </a:p>
        </p:txBody>
      </p:sp>
    </p:spTree>
    <p:extLst>
      <p:ext uri="{BB962C8B-B14F-4D97-AF65-F5344CB8AC3E}">
        <p14:creationId xmlns:p14="http://schemas.microsoft.com/office/powerpoint/2010/main" val="140608655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D219341-D5F3-7C46-83E8-0B49CF3831BA}" type="slidenum">
              <a:rPr lang="en-US" altLang="en-US"/>
              <a:pPr>
                <a:defRPr/>
              </a:pPr>
              <a:t>‹#›</a:t>
            </a:fld>
            <a:endParaRPr lang="en-US" altLang="en-US"/>
          </a:p>
        </p:txBody>
      </p:sp>
    </p:spTree>
    <p:extLst>
      <p:ext uri="{BB962C8B-B14F-4D97-AF65-F5344CB8AC3E}">
        <p14:creationId xmlns:p14="http://schemas.microsoft.com/office/powerpoint/2010/main" val="118672871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9294BA1-3C5A-8F43-AF8C-6449920E8100}"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66893373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50D5D41-0D8C-C94F-840D-5B355959DD8F}" type="slidenum">
              <a:rPr lang="en-GB" altLang="en-US"/>
              <a:pPr>
                <a:defRPr/>
              </a:pPr>
              <a:t>‹#›</a:t>
            </a:fld>
            <a:endParaRPr lang="en-GB" altLang="en-US"/>
          </a:p>
        </p:txBody>
      </p:sp>
    </p:spTree>
    <p:extLst>
      <p:ext uri="{BB962C8B-B14F-4D97-AF65-F5344CB8AC3E}">
        <p14:creationId xmlns:p14="http://schemas.microsoft.com/office/powerpoint/2010/main" val="148540429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0DC8EA6-23C1-E442-8915-6A2E1D937C9F}" type="slidenum">
              <a:rPr lang="en-GB" altLang="en-US"/>
              <a:pPr>
                <a:defRPr/>
              </a:pPr>
              <a:t>‹#›</a:t>
            </a:fld>
            <a:endParaRPr lang="en-GB" altLang="en-US"/>
          </a:p>
        </p:txBody>
      </p:sp>
    </p:spTree>
    <p:extLst>
      <p:ext uri="{BB962C8B-B14F-4D97-AF65-F5344CB8AC3E}">
        <p14:creationId xmlns:p14="http://schemas.microsoft.com/office/powerpoint/2010/main" val="69253926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6127343"/>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388445280"/>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042512658"/>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98C0430-0C42-214B-B0A5-1E97343BFB64}" type="slidenum">
              <a:rPr lang="en-US" altLang="en-US"/>
              <a:pPr>
                <a:defRPr/>
              </a:pPr>
              <a:t>‹#›</a:t>
            </a:fld>
            <a:endParaRPr lang="en-US" altLang="en-US"/>
          </a:p>
        </p:txBody>
      </p:sp>
    </p:spTree>
    <p:extLst>
      <p:ext uri="{BB962C8B-B14F-4D97-AF65-F5344CB8AC3E}">
        <p14:creationId xmlns:p14="http://schemas.microsoft.com/office/powerpoint/2010/main" val="19116713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7343955-E44D-204E-B36C-868C22A85014}" type="slidenum">
              <a:rPr lang="en-US" altLang="en-US"/>
              <a:pPr>
                <a:defRPr/>
              </a:pPr>
              <a:t>‹#›</a:t>
            </a:fld>
            <a:endParaRPr lang="en-US" altLang="en-US"/>
          </a:p>
        </p:txBody>
      </p:sp>
    </p:spTree>
    <p:extLst>
      <p:ext uri="{BB962C8B-B14F-4D97-AF65-F5344CB8AC3E}">
        <p14:creationId xmlns:p14="http://schemas.microsoft.com/office/powerpoint/2010/main" val="31046841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1CC7E70-5199-6042-8F93-2826ABC85FF8}" type="slidenum">
              <a:rPr lang="en-US" altLang="en-US"/>
              <a:pPr>
                <a:defRPr/>
              </a:pPr>
              <a:t>‹#›</a:t>
            </a:fld>
            <a:endParaRPr lang="en-US" altLang="en-US"/>
          </a:p>
        </p:txBody>
      </p:sp>
    </p:spTree>
    <p:extLst>
      <p:ext uri="{BB962C8B-B14F-4D97-AF65-F5344CB8AC3E}">
        <p14:creationId xmlns:p14="http://schemas.microsoft.com/office/powerpoint/2010/main" val="180493957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13DE451-F881-3C4F-BB8B-CAC590BABAE2}" type="slidenum">
              <a:rPr lang="en-US" altLang="en-US"/>
              <a:pPr>
                <a:defRPr/>
              </a:pPr>
              <a:t>‹#›</a:t>
            </a:fld>
            <a:endParaRPr lang="en-US" altLang="en-US"/>
          </a:p>
        </p:txBody>
      </p:sp>
    </p:spTree>
    <p:extLst>
      <p:ext uri="{BB962C8B-B14F-4D97-AF65-F5344CB8AC3E}">
        <p14:creationId xmlns:p14="http://schemas.microsoft.com/office/powerpoint/2010/main" val="26535546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217F413-BE7E-054C-AB43-2028B84EC353}" type="slidenum">
              <a:rPr lang="en-US" altLang="en-US"/>
              <a:pPr>
                <a:defRPr/>
              </a:pPr>
              <a:t>‹#›</a:t>
            </a:fld>
            <a:endParaRPr lang="en-US" altLang="en-US"/>
          </a:p>
        </p:txBody>
      </p:sp>
    </p:spTree>
    <p:extLst>
      <p:ext uri="{BB962C8B-B14F-4D97-AF65-F5344CB8AC3E}">
        <p14:creationId xmlns:p14="http://schemas.microsoft.com/office/powerpoint/2010/main" val="165329950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FF10526D-C5C2-B349-AB2A-99DCAF148AF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71385519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BC7A1D3-5B0F-3542-B4EC-556EC8DA917A}" type="slidenum">
              <a:rPr lang="en-GB" altLang="en-US"/>
              <a:pPr>
                <a:defRPr/>
              </a:pPr>
              <a:t>‹#›</a:t>
            </a:fld>
            <a:endParaRPr lang="en-GB" altLang="en-US"/>
          </a:p>
        </p:txBody>
      </p:sp>
    </p:spTree>
    <p:extLst>
      <p:ext uri="{BB962C8B-B14F-4D97-AF65-F5344CB8AC3E}">
        <p14:creationId xmlns:p14="http://schemas.microsoft.com/office/powerpoint/2010/main" val="1920610223"/>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447253D-A010-5A4B-A1BE-22C3B5EA2713}" type="slidenum">
              <a:rPr lang="en-GB" altLang="en-US"/>
              <a:pPr>
                <a:defRPr/>
              </a:pPr>
              <a:t>‹#›</a:t>
            </a:fld>
            <a:endParaRPr lang="en-GB" altLang="en-US"/>
          </a:p>
        </p:txBody>
      </p:sp>
    </p:spTree>
    <p:extLst>
      <p:ext uri="{BB962C8B-B14F-4D97-AF65-F5344CB8AC3E}">
        <p14:creationId xmlns:p14="http://schemas.microsoft.com/office/powerpoint/2010/main" val="86931990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69575348"/>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38563556"/>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220603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01284092"/>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8796879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44501864"/>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3405225"/>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699530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025043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1553903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613804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328375987"/>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4589328"/>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81028914"/>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6113446"/>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3307712"/>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10373452"/>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8601467"/>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866520742"/>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527500487"/>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1168771"/>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1190618"/>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4FE699-4F89-6943-817F-46089BAA9DD4}" type="slidenum">
              <a:rPr lang="en-US" altLang="en-US"/>
              <a:pPr>
                <a:defRPr/>
              </a:pPr>
              <a:t>‹#›</a:t>
            </a:fld>
            <a:endParaRPr lang="en-US" altLang="en-US"/>
          </a:p>
        </p:txBody>
      </p:sp>
    </p:spTree>
    <p:extLst>
      <p:ext uri="{BB962C8B-B14F-4D97-AF65-F5344CB8AC3E}">
        <p14:creationId xmlns:p14="http://schemas.microsoft.com/office/powerpoint/2010/main" val="1358723992"/>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708531-25CD-FC41-8916-1553DB48FB29}" type="slidenum">
              <a:rPr lang="en-US" altLang="en-US"/>
              <a:pPr>
                <a:defRPr/>
              </a:pPr>
              <a:t>‹#›</a:t>
            </a:fld>
            <a:endParaRPr lang="en-US" altLang="en-US"/>
          </a:p>
        </p:txBody>
      </p:sp>
    </p:spTree>
    <p:extLst>
      <p:ext uri="{BB962C8B-B14F-4D97-AF65-F5344CB8AC3E}">
        <p14:creationId xmlns:p14="http://schemas.microsoft.com/office/powerpoint/2010/main" val="1880514993"/>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8DA9CD-F117-7C4B-88FE-357EB9AA8B72}" type="slidenum">
              <a:rPr lang="en-US" altLang="en-US"/>
              <a:pPr>
                <a:defRPr/>
              </a:pPr>
              <a:t>‹#›</a:t>
            </a:fld>
            <a:endParaRPr lang="en-US" altLang="en-US"/>
          </a:p>
        </p:txBody>
      </p:sp>
    </p:spTree>
    <p:extLst>
      <p:ext uri="{BB962C8B-B14F-4D97-AF65-F5344CB8AC3E}">
        <p14:creationId xmlns:p14="http://schemas.microsoft.com/office/powerpoint/2010/main" val="1298654452"/>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2682EC-A9C7-334A-8AE2-9277883A9309}" type="slidenum">
              <a:rPr lang="en-US" altLang="en-US"/>
              <a:pPr>
                <a:defRPr/>
              </a:pPr>
              <a:t>‹#›</a:t>
            </a:fld>
            <a:endParaRPr lang="en-US" altLang="en-US"/>
          </a:p>
        </p:txBody>
      </p:sp>
    </p:spTree>
    <p:extLst>
      <p:ext uri="{BB962C8B-B14F-4D97-AF65-F5344CB8AC3E}">
        <p14:creationId xmlns:p14="http://schemas.microsoft.com/office/powerpoint/2010/main" val="1609070303"/>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00C793E-F6F7-7141-BDA8-92BF20E63DF9}" type="slidenum">
              <a:rPr lang="en-US" altLang="en-US"/>
              <a:pPr>
                <a:defRPr/>
              </a:pPr>
              <a:t>‹#›</a:t>
            </a:fld>
            <a:endParaRPr lang="en-US" altLang="en-US"/>
          </a:p>
        </p:txBody>
      </p:sp>
    </p:spTree>
    <p:extLst>
      <p:ext uri="{BB962C8B-B14F-4D97-AF65-F5344CB8AC3E}">
        <p14:creationId xmlns:p14="http://schemas.microsoft.com/office/powerpoint/2010/main" val="383015850"/>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9A9C202-5731-6A43-B5DC-F8CE2F1F6208}" type="slidenum">
              <a:rPr lang="en-US" altLang="en-US"/>
              <a:pPr>
                <a:defRPr/>
              </a:pPr>
              <a:t>‹#›</a:t>
            </a:fld>
            <a:endParaRPr lang="en-US" altLang="en-US"/>
          </a:p>
        </p:txBody>
      </p:sp>
    </p:spTree>
    <p:extLst>
      <p:ext uri="{BB962C8B-B14F-4D97-AF65-F5344CB8AC3E}">
        <p14:creationId xmlns:p14="http://schemas.microsoft.com/office/powerpoint/2010/main" val="1338900891"/>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63A0B9D-8BED-A341-ACA8-056FE41DE8A2}" type="slidenum">
              <a:rPr lang="en-US" altLang="en-US"/>
              <a:pPr>
                <a:defRPr/>
              </a:pPr>
              <a:t>‹#›</a:t>
            </a:fld>
            <a:endParaRPr lang="en-US" altLang="en-US"/>
          </a:p>
        </p:txBody>
      </p:sp>
    </p:spTree>
    <p:extLst>
      <p:ext uri="{BB962C8B-B14F-4D97-AF65-F5344CB8AC3E}">
        <p14:creationId xmlns:p14="http://schemas.microsoft.com/office/powerpoint/2010/main" val="1573621771"/>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F46AD87-9E0A-0D48-BAE4-F1D2E15B4CD7}" type="slidenum">
              <a:rPr lang="en-US" altLang="en-US"/>
              <a:pPr>
                <a:defRPr/>
              </a:pPr>
              <a:t>‹#›</a:t>
            </a:fld>
            <a:endParaRPr lang="en-US" altLang="en-US"/>
          </a:p>
        </p:txBody>
      </p:sp>
    </p:spTree>
    <p:extLst>
      <p:ext uri="{BB962C8B-B14F-4D97-AF65-F5344CB8AC3E}">
        <p14:creationId xmlns:p14="http://schemas.microsoft.com/office/powerpoint/2010/main" val="1599992392"/>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781C92-12E1-1F48-B7A0-36252D52F1CC}" type="slidenum">
              <a:rPr lang="en-US" altLang="en-US"/>
              <a:pPr>
                <a:defRPr/>
              </a:pPr>
              <a:t>‹#›</a:t>
            </a:fld>
            <a:endParaRPr lang="en-US" altLang="en-US"/>
          </a:p>
        </p:txBody>
      </p:sp>
    </p:spTree>
    <p:extLst>
      <p:ext uri="{BB962C8B-B14F-4D97-AF65-F5344CB8AC3E}">
        <p14:creationId xmlns:p14="http://schemas.microsoft.com/office/powerpoint/2010/main" val="281904610"/>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AB75D9-7024-AE4A-8622-6F63AA60A8AA}" type="slidenum">
              <a:rPr lang="en-US" altLang="en-US"/>
              <a:pPr>
                <a:defRPr/>
              </a:pPr>
              <a:t>‹#›</a:t>
            </a:fld>
            <a:endParaRPr lang="en-US" altLang="en-US"/>
          </a:p>
        </p:txBody>
      </p:sp>
    </p:spTree>
    <p:extLst>
      <p:ext uri="{BB962C8B-B14F-4D97-AF65-F5344CB8AC3E}">
        <p14:creationId xmlns:p14="http://schemas.microsoft.com/office/powerpoint/2010/main" val="621854988"/>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2C58C7-8918-F048-8E8B-8EF3A5DA6519}" type="slidenum">
              <a:rPr lang="en-US" altLang="en-US"/>
              <a:pPr>
                <a:defRPr/>
              </a:pPr>
              <a:t>‹#›</a:t>
            </a:fld>
            <a:endParaRPr lang="en-US" altLang="en-US"/>
          </a:p>
        </p:txBody>
      </p:sp>
    </p:spTree>
    <p:extLst>
      <p:ext uri="{BB962C8B-B14F-4D97-AF65-F5344CB8AC3E}">
        <p14:creationId xmlns:p14="http://schemas.microsoft.com/office/powerpoint/2010/main" val="1861357014"/>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D882A1-F63F-C245-B55E-CD06D1890F89}" type="slidenum">
              <a:rPr lang="en-US" altLang="en-US"/>
              <a:pPr>
                <a:defRPr/>
              </a:pPr>
              <a:t>‹#›</a:t>
            </a:fld>
            <a:endParaRPr lang="en-US" altLang="en-US"/>
          </a:p>
        </p:txBody>
      </p:sp>
    </p:spTree>
    <p:extLst>
      <p:ext uri="{BB962C8B-B14F-4D97-AF65-F5344CB8AC3E}">
        <p14:creationId xmlns:p14="http://schemas.microsoft.com/office/powerpoint/2010/main" val="1433048449"/>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19E628-1CF6-9F44-BE75-701EF9307E68}" type="slidenum">
              <a:rPr lang="en-US" altLang="en-US"/>
              <a:pPr>
                <a:defRPr/>
              </a:pPr>
              <a:t>‹#›</a:t>
            </a:fld>
            <a:endParaRPr lang="en-US" altLang="en-US"/>
          </a:p>
        </p:txBody>
      </p:sp>
    </p:spTree>
    <p:extLst>
      <p:ext uri="{BB962C8B-B14F-4D97-AF65-F5344CB8AC3E}">
        <p14:creationId xmlns:p14="http://schemas.microsoft.com/office/powerpoint/2010/main" val="1216181238"/>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F572C2-25DE-9749-86B8-2E3DC9792B65}" type="slidenum">
              <a:rPr lang="en-US" altLang="en-US"/>
              <a:pPr>
                <a:defRPr/>
              </a:pPr>
              <a:t>‹#›</a:t>
            </a:fld>
            <a:endParaRPr lang="en-US" altLang="en-US"/>
          </a:p>
        </p:txBody>
      </p:sp>
    </p:spTree>
    <p:extLst>
      <p:ext uri="{BB962C8B-B14F-4D97-AF65-F5344CB8AC3E}">
        <p14:creationId xmlns:p14="http://schemas.microsoft.com/office/powerpoint/2010/main" val="60871492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1E7DB3-F8B4-4642-AE3D-8A9C02984557}" type="slidenum">
              <a:rPr lang="en-US" altLang="en-US"/>
              <a:pPr>
                <a:defRPr/>
              </a:pPr>
              <a:t>‹#›</a:t>
            </a:fld>
            <a:endParaRPr lang="en-US" altLang="en-US"/>
          </a:p>
        </p:txBody>
      </p:sp>
    </p:spTree>
    <p:extLst>
      <p:ext uri="{BB962C8B-B14F-4D97-AF65-F5344CB8AC3E}">
        <p14:creationId xmlns:p14="http://schemas.microsoft.com/office/powerpoint/2010/main" val="59566132"/>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7829965-3658-3547-B133-014422F255A0}" type="slidenum">
              <a:rPr lang="en-US" altLang="en-US"/>
              <a:pPr>
                <a:defRPr/>
              </a:pPr>
              <a:t>‹#›</a:t>
            </a:fld>
            <a:endParaRPr lang="en-US" altLang="en-US"/>
          </a:p>
        </p:txBody>
      </p:sp>
    </p:spTree>
    <p:extLst>
      <p:ext uri="{BB962C8B-B14F-4D97-AF65-F5344CB8AC3E}">
        <p14:creationId xmlns:p14="http://schemas.microsoft.com/office/powerpoint/2010/main" val="400601022"/>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2E7D0A7-AB9D-2F4B-937D-6E87CA997306}" type="slidenum">
              <a:rPr lang="en-US" altLang="en-US"/>
              <a:pPr>
                <a:defRPr/>
              </a:pPr>
              <a:t>‹#›</a:t>
            </a:fld>
            <a:endParaRPr lang="en-US" altLang="en-US"/>
          </a:p>
        </p:txBody>
      </p:sp>
    </p:spTree>
    <p:extLst>
      <p:ext uri="{BB962C8B-B14F-4D97-AF65-F5344CB8AC3E}">
        <p14:creationId xmlns:p14="http://schemas.microsoft.com/office/powerpoint/2010/main" val="540143409"/>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0AE795E-47CC-6D47-8C0B-7379F2C3C1CD}" type="slidenum">
              <a:rPr lang="en-US" altLang="en-US"/>
              <a:pPr>
                <a:defRPr/>
              </a:pPr>
              <a:t>‹#›</a:t>
            </a:fld>
            <a:endParaRPr lang="en-US" altLang="en-US"/>
          </a:p>
        </p:txBody>
      </p:sp>
    </p:spTree>
    <p:extLst>
      <p:ext uri="{BB962C8B-B14F-4D97-AF65-F5344CB8AC3E}">
        <p14:creationId xmlns:p14="http://schemas.microsoft.com/office/powerpoint/2010/main" val="776899194"/>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416D99-8138-654A-BEF4-66C7ED896CAE}" type="slidenum">
              <a:rPr lang="en-US" altLang="en-US"/>
              <a:pPr>
                <a:defRPr/>
              </a:pPr>
              <a:t>‹#›</a:t>
            </a:fld>
            <a:endParaRPr lang="en-US" altLang="en-US"/>
          </a:p>
        </p:txBody>
      </p:sp>
    </p:spTree>
    <p:extLst>
      <p:ext uri="{BB962C8B-B14F-4D97-AF65-F5344CB8AC3E}">
        <p14:creationId xmlns:p14="http://schemas.microsoft.com/office/powerpoint/2010/main" val="644179798"/>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D05A24-AA41-4E4D-A5F9-20F5A34B990B}" type="slidenum">
              <a:rPr lang="en-US" altLang="en-US"/>
              <a:pPr>
                <a:defRPr/>
              </a:pPr>
              <a:t>‹#›</a:t>
            </a:fld>
            <a:endParaRPr lang="en-US" altLang="en-US"/>
          </a:p>
        </p:txBody>
      </p:sp>
    </p:spTree>
    <p:extLst>
      <p:ext uri="{BB962C8B-B14F-4D97-AF65-F5344CB8AC3E}">
        <p14:creationId xmlns:p14="http://schemas.microsoft.com/office/powerpoint/2010/main" val="1264800459"/>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6D9D7E-0E67-BE45-8B76-6DE049CB8BFF}" type="slidenum">
              <a:rPr lang="en-US" altLang="en-US"/>
              <a:pPr>
                <a:defRPr/>
              </a:pPr>
              <a:t>‹#›</a:t>
            </a:fld>
            <a:endParaRPr lang="en-US" altLang="en-US"/>
          </a:p>
        </p:txBody>
      </p:sp>
    </p:spTree>
    <p:extLst>
      <p:ext uri="{BB962C8B-B14F-4D97-AF65-F5344CB8AC3E}">
        <p14:creationId xmlns:p14="http://schemas.microsoft.com/office/powerpoint/2010/main" val="1708176407"/>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042A5E1-F6FC-CF4B-AE15-32D7FFF7405F}" type="slidenum">
              <a:rPr lang="en-US" altLang="en-US"/>
              <a:pPr>
                <a:defRPr/>
              </a:pPr>
              <a:t>‹#›</a:t>
            </a:fld>
            <a:endParaRPr lang="en-US" altLang="en-US"/>
          </a:p>
        </p:txBody>
      </p:sp>
    </p:spTree>
    <p:extLst>
      <p:ext uri="{BB962C8B-B14F-4D97-AF65-F5344CB8AC3E}">
        <p14:creationId xmlns:p14="http://schemas.microsoft.com/office/powerpoint/2010/main" val="1759479353"/>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C47614-2157-7A41-9F8F-40AFE5510711}" type="slidenum">
              <a:rPr lang="en-US" altLang="en-US"/>
              <a:pPr>
                <a:defRPr/>
              </a:pPr>
              <a:t>‹#›</a:t>
            </a:fld>
            <a:endParaRPr lang="en-US" altLang="en-US"/>
          </a:p>
        </p:txBody>
      </p:sp>
    </p:spTree>
    <p:extLst>
      <p:ext uri="{BB962C8B-B14F-4D97-AF65-F5344CB8AC3E}">
        <p14:creationId xmlns:p14="http://schemas.microsoft.com/office/powerpoint/2010/main" val="719666681"/>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1C59D0-D560-B348-BE9A-1AF78422AFD8}" type="slidenum">
              <a:rPr lang="en-US" altLang="en-US"/>
              <a:pPr>
                <a:defRPr/>
              </a:pPr>
              <a:t>‹#›</a:t>
            </a:fld>
            <a:endParaRPr lang="en-US" altLang="en-US"/>
          </a:p>
        </p:txBody>
      </p:sp>
    </p:spTree>
    <p:extLst>
      <p:ext uri="{BB962C8B-B14F-4D97-AF65-F5344CB8AC3E}">
        <p14:creationId xmlns:p14="http://schemas.microsoft.com/office/powerpoint/2010/main" val="810007663"/>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0E0EB6-2B10-274A-948E-AD934B084D34}" type="slidenum">
              <a:rPr lang="en-US" altLang="en-US"/>
              <a:pPr>
                <a:defRPr/>
              </a:pPr>
              <a:t>‹#›</a:t>
            </a:fld>
            <a:endParaRPr lang="en-US" altLang="en-US"/>
          </a:p>
        </p:txBody>
      </p:sp>
    </p:spTree>
    <p:extLst>
      <p:ext uri="{BB962C8B-B14F-4D97-AF65-F5344CB8AC3E}">
        <p14:creationId xmlns:p14="http://schemas.microsoft.com/office/powerpoint/2010/main" val="899953708"/>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6F7F08-AF00-3B43-98CC-B593FBAF5602}" type="slidenum">
              <a:rPr lang="en-US" altLang="en-US"/>
              <a:pPr>
                <a:defRPr/>
              </a:pPr>
              <a:t>‹#›</a:t>
            </a:fld>
            <a:endParaRPr lang="en-US" altLang="en-US"/>
          </a:p>
        </p:txBody>
      </p:sp>
    </p:spTree>
    <p:extLst>
      <p:ext uri="{BB962C8B-B14F-4D97-AF65-F5344CB8AC3E}">
        <p14:creationId xmlns:p14="http://schemas.microsoft.com/office/powerpoint/2010/main" val="794644535"/>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7F3C9F3-EC04-C240-947C-463BC33C271A}" type="slidenum">
              <a:rPr lang="en-US" altLang="en-US"/>
              <a:pPr>
                <a:defRPr/>
              </a:pPr>
              <a:t>‹#›</a:t>
            </a:fld>
            <a:endParaRPr lang="en-US" altLang="en-US"/>
          </a:p>
        </p:txBody>
      </p:sp>
    </p:spTree>
    <p:extLst>
      <p:ext uri="{BB962C8B-B14F-4D97-AF65-F5344CB8AC3E}">
        <p14:creationId xmlns:p14="http://schemas.microsoft.com/office/powerpoint/2010/main" val="389899052"/>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8F657A3-18D6-8941-AB23-F56C0080A9CA}" type="slidenum">
              <a:rPr lang="en-US" altLang="en-US"/>
              <a:pPr>
                <a:defRPr/>
              </a:pPr>
              <a:t>‹#›</a:t>
            </a:fld>
            <a:endParaRPr lang="en-US" altLang="en-US"/>
          </a:p>
        </p:txBody>
      </p:sp>
    </p:spTree>
    <p:extLst>
      <p:ext uri="{BB962C8B-B14F-4D97-AF65-F5344CB8AC3E}">
        <p14:creationId xmlns:p14="http://schemas.microsoft.com/office/powerpoint/2010/main" val="1060759967"/>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C7B5A84-DBCF-1249-9C91-9431C6C459B1}" type="slidenum">
              <a:rPr lang="en-US" altLang="en-US"/>
              <a:pPr>
                <a:defRPr/>
              </a:pPr>
              <a:t>‹#›</a:t>
            </a:fld>
            <a:endParaRPr lang="en-US" altLang="en-US"/>
          </a:p>
        </p:txBody>
      </p:sp>
    </p:spTree>
    <p:extLst>
      <p:ext uri="{BB962C8B-B14F-4D97-AF65-F5344CB8AC3E}">
        <p14:creationId xmlns:p14="http://schemas.microsoft.com/office/powerpoint/2010/main" val="1931011622"/>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2711F2-AE54-424C-A3C7-568CF7175E7A}" type="slidenum">
              <a:rPr lang="en-US" altLang="en-US"/>
              <a:pPr>
                <a:defRPr/>
              </a:pPr>
              <a:t>‹#›</a:t>
            </a:fld>
            <a:endParaRPr lang="en-US" altLang="en-US"/>
          </a:p>
        </p:txBody>
      </p:sp>
    </p:spTree>
    <p:extLst>
      <p:ext uri="{BB962C8B-B14F-4D97-AF65-F5344CB8AC3E}">
        <p14:creationId xmlns:p14="http://schemas.microsoft.com/office/powerpoint/2010/main" val="1739457490"/>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0AAD9E-9B6C-E54A-B294-30DC4601BFEF}" type="slidenum">
              <a:rPr lang="en-US" altLang="en-US"/>
              <a:pPr>
                <a:defRPr/>
              </a:pPr>
              <a:t>‹#›</a:t>
            </a:fld>
            <a:endParaRPr lang="en-US" altLang="en-US"/>
          </a:p>
        </p:txBody>
      </p:sp>
    </p:spTree>
    <p:extLst>
      <p:ext uri="{BB962C8B-B14F-4D97-AF65-F5344CB8AC3E}">
        <p14:creationId xmlns:p14="http://schemas.microsoft.com/office/powerpoint/2010/main" val="1367147819"/>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8B89F5-0FF8-704E-B233-3CA705942780}" type="slidenum">
              <a:rPr lang="en-US" altLang="en-US"/>
              <a:pPr>
                <a:defRPr/>
              </a:pPr>
              <a:t>‹#›</a:t>
            </a:fld>
            <a:endParaRPr lang="en-US" altLang="en-US"/>
          </a:p>
        </p:txBody>
      </p:sp>
    </p:spTree>
    <p:extLst>
      <p:ext uri="{BB962C8B-B14F-4D97-AF65-F5344CB8AC3E}">
        <p14:creationId xmlns:p14="http://schemas.microsoft.com/office/powerpoint/2010/main" val="1725854680"/>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73E544-CAA0-4846-89CB-703EDDDC1A7C}" type="slidenum">
              <a:rPr lang="en-US" altLang="en-US"/>
              <a:pPr>
                <a:defRPr/>
              </a:pPr>
              <a:t>‹#›</a:t>
            </a:fld>
            <a:endParaRPr lang="en-US" altLang="en-US"/>
          </a:p>
        </p:txBody>
      </p:sp>
    </p:spTree>
    <p:extLst>
      <p:ext uri="{BB962C8B-B14F-4D97-AF65-F5344CB8AC3E}">
        <p14:creationId xmlns:p14="http://schemas.microsoft.com/office/powerpoint/2010/main" val="377986731"/>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5DCD21-2B79-564D-A37E-5BF662DEEF63}" type="slidenum">
              <a:rPr lang="en-US" altLang="en-US"/>
              <a:pPr>
                <a:defRPr/>
              </a:pPr>
              <a:t>‹#›</a:t>
            </a:fld>
            <a:endParaRPr lang="en-US" altLang="en-US"/>
          </a:p>
        </p:txBody>
      </p:sp>
    </p:spTree>
    <p:extLst>
      <p:ext uri="{BB962C8B-B14F-4D97-AF65-F5344CB8AC3E}">
        <p14:creationId xmlns:p14="http://schemas.microsoft.com/office/powerpoint/2010/main" val="566360091"/>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51CBEA-FCBB-0741-94CC-9F9ED3DA234C}" type="slidenum">
              <a:rPr lang="en-US" altLang="en-US"/>
              <a:pPr>
                <a:defRPr/>
              </a:pPr>
              <a:t>‹#›</a:t>
            </a:fld>
            <a:endParaRPr lang="en-US" altLang="en-US"/>
          </a:p>
        </p:txBody>
      </p:sp>
    </p:spTree>
    <p:extLst>
      <p:ext uri="{BB962C8B-B14F-4D97-AF65-F5344CB8AC3E}">
        <p14:creationId xmlns:p14="http://schemas.microsoft.com/office/powerpoint/2010/main" val="1166525933"/>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5BD3CD-BD36-8D4E-897E-7BFDF4185834}" type="slidenum">
              <a:rPr lang="en-US" altLang="en-US"/>
              <a:pPr>
                <a:defRPr/>
              </a:pPr>
              <a:t>‹#›</a:t>
            </a:fld>
            <a:endParaRPr lang="en-US" altLang="en-US"/>
          </a:p>
        </p:txBody>
      </p:sp>
    </p:spTree>
    <p:extLst>
      <p:ext uri="{BB962C8B-B14F-4D97-AF65-F5344CB8AC3E}">
        <p14:creationId xmlns:p14="http://schemas.microsoft.com/office/powerpoint/2010/main" val="1423142468"/>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CBC936-BF64-5942-B727-17908C5F65ED}" type="slidenum">
              <a:rPr lang="en-US" altLang="en-US"/>
              <a:pPr>
                <a:defRPr/>
              </a:pPr>
              <a:t>‹#›</a:t>
            </a:fld>
            <a:endParaRPr lang="en-US" altLang="en-US"/>
          </a:p>
        </p:txBody>
      </p:sp>
    </p:spTree>
    <p:extLst>
      <p:ext uri="{BB962C8B-B14F-4D97-AF65-F5344CB8AC3E}">
        <p14:creationId xmlns:p14="http://schemas.microsoft.com/office/powerpoint/2010/main" val="82599390"/>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CC74A2D-DE54-0349-A859-AF52F4AC1FA1}" type="slidenum">
              <a:rPr lang="en-US" altLang="en-US"/>
              <a:pPr>
                <a:defRPr/>
              </a:pPr>
              <a:t>‹#›</a:t>
            </a:fld>
            <a:endParaRPr lang="en-US" altLang="en-US"/>
          </a:p>
        </p:txBody>
      </p:sp>
    </p:spTree>
    <p:extLst>
      <p:ext uri="{BB962C8B-B14F-4D97-AF65-F5344CB8AC3E}">
        <p14:creationId xmlns:p14="http://schemas.microsoft.com/office/powerpoint/2010/main" val="973511768"/>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8B5D341-7509-974D-9034-1EE797972E1E}" type="slidenum">
              <a:rPr lang="en-US" altLang="en-US"/>
              <a:pPr>
                <a:defRPr/>
              </a:pPr>
              <a:t>‹#›</a:t>
            </a:fld>
            <a:endParaRPr lang="en-US" altLang="en-US"/>
          </a:p>
        </p:txBody>
      </p:sp>
    </p:spTree>
    <p:extLst>
      <p:ext uri="{BB962C8B-B14F-4D97-AF65-F5344CB8AC3E}">
        <p14:creationId xmlns:p14="http://schemas.microsoft.com/office/powerpoint/2010/main" val="13437828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F81D53F-02CC-E841-B5A2-80680F0C284D}" type="slidenum">
              <a:rPr lang="en-US" altLang="en-US"/>
              <a:pPr>
                <a:defRPr/>
              </a:pPr>
              <a:t>‹#›</a:t>
            </a:fld>
            <a:endParaRPr lang="en-US" altLang="en-US"/>
          </a:p>
        </p:txBody>
      </p:sp>
    </p:spTree>
    <p:extLst>
      <p:ext uri="{BB962C8B-B14F-4D97-AF65-F5344CB8AC3E}">
        <p14:creationId xmlns:p14="http://schemas.microsoft.com/office/powerpoint/2010/main" val="149048938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4E4112-0920-2E41-887B-A24AA03AF283}" type="slidenum">
              <a:rPr lang="en-US" altLang="en-US"/>
              <a:pPr>
                <a:defRPr/>
              </a:pPr>
              <a:t>‹#›</a:t>
            </a:fld>
            <a:endParaRPr lang="en-US" altLang="en-US"/>
          </a:p>
        </p:txBody>
      </p:sp>
    </p:spTree>
    <p:extLst>
      <p:ext uri="{BB962C8B-B14F-4D97-AF65-F5344CB8AC3E}">
        <p14:creationId xmlns:p14="http://schemas.microsoft.com/office/powerpoint/2010/main" val="258334633"/>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D257E7-1F33-8949-93F5-DABE9A6D83FA}" type="slidenum">
              <a:rPr lang="en-US" altLang="en-US"/>
              <a:pPr>
                <a:defRPr/>
              </a:pPr>
              <a:t>‹#›</a:t>
            </a:fld>
            <a:endParaRPr lang="en-US" altLang="en-US"/>
          </a:p>
        </p:txBody>
      </p:sp>
    </p:spTree>
    <p:extLst>
      <p:ext uri="{BB962C8B-B14F-4D97-AF65-F5344CB8AC3E}">
        <p14:creationId xmlns:p14="http://schemas.microsoft.com/office/powerpoint/2010/main" val="1765726244"/>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32F28A-6A5B-3E4A-8231-94945BC2FA98}" type="slidenum">
              <a:rPr lang="en-US" altLang="en-US"/>
              <a:pPr>
                <a:defRPr/>
              </a:pPr>
              <a:t>‹#›</a:t>
            </a:fld>
            <a:endParaRPr lang="en-US" altLang="en-US"/>
          </a:p>
        </p:txBody>
      </p:sp>
    </p:spTree>
    <p:extLst>
      <p:ext uri="{BB962C8B-B14F-4D97-AF65-F5344CB8AC3E}">
        <p14:creationId xmlns:p14="http://schemas.microsoft.com/office/powerpoint/2010/main" val="484465015"/>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368EDA-714E-D14C-BC79-475798FD14E5}" type="slidenum">
              <a:rPr lang="en-US" altLang="en-US"/>
              <a:pPr>
                <a:defRPr/>
              </a:pPr>
              <a:t>‹#›</a:t>
            </a:fld>
            <a:endParaRPr lang="en-US" altLang="en-US"/>
          </a:p>
        </p:txBody>
      </p:sp>
    </p:spTree>
    <p:extLst>
      <p:ext uri="{BB962C8B-B14F-4D97-AF65-F5344CB8AC3E}">
        <p14:creationId xmlns:p14="http://schemas.microsoft.com/office/powerpoint/2010/main" val="1293001328"/>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8B406D-A05A-014D-B53F-22C77480D10F}" type="slidenum">
              <a:rPr lang="en-US" altLang="en-US"/>
              <a:pPr>
                <a:defRPr/>
              </a:pPr>
              <a:t>‹#›</a:t>
            </a:fld>
            <a:endParaRPr lang="en-US" altLang="en-US"/>
          </a:p>
        </p:txBody>
      </p:sp>
    </p:spTree>
    <p:extLst>
      <p:ext uri="{BB962C8B-B14F-4D97-AF65-F5344CB8AC3E}">
        <p14:creationId xmlns:p14="http://schemas.microsoft.com/office/powerpoint/2010/main" val="1086295703"/>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122095-1BFA-2041-9FB6-2375C8B7EFF6}" type="slidenum">
              <a:rPr lang="en-US" altLang="en-US"/>
              <a:pPr>
                <a:defRPr/>
              </a:pPr>
              <a:t>‹#›</a:t>
            </a:fld>
            <a:endParaRPr lang="en-US" altLang="en-US"/>
          </a:p>
        </p:txBody>
      </p:sp>
    </p:spTree>
    <p:extLst>
      <p:ext uri="{BB962C8B-B14F-4D97-AF65-F5344CB8AC3E}">
        <p14:creationId xmlns:p14="http://schemas.microsoft.com/office/powerpoint/2010/main" val="1613397174"/>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207AAF-E15A-3444-9AAD-5103BB6B8C6A}" type="slidenum">
              <a:rPr lang="en-US" altLang="en-US"/>
              <a:pPr>
                <a:defRPr/>
              </a:pPr>
              <a:t>‹#›</a:t>
            </a:fld>
            <a:endParaRPr lang="en-US" altLang="en-US"/>
          </a:p>
        </p:txBody>
      </p:sp>
    </p:spTree>
    <p:extLst>
      <p:ext uri="{BB962C8B-B14F-4D97-AF65-F5344CB8AC3E}">
        <p14:creationId xmlns:p14="http://schemas.microsoft.com/office/powerpoint/2010/main" val="9029274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9A19B3-4993-1C42-A2FF-0E61200E4703}" type="slidenum">
              <a:rPr lang="en-US" altLang="en-US"/>
              <a:pPr>
                <a:defRPr/>
              </a:pPr>
              <a:t>‹#›</a:t>
            </a:fld>
            <a:endParaRPr lang="en-US" altLang="en-US"/>
          </a:p>
        </p:txBody>
      </p:sp>
    </p:spTree>
    <p:extLst>
      <p:ext uri="{BB962C8B-B14F-4D97-AF65-F5344CB8AC3E}">
        <p14:creationId xmlns:p14="http://schemas.microsoft.com/office/powerpoint/2010/main" val="1426777661"/>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9B6668B-5A05-104E-BAB3-4451153A8D0B}" type="slidenum">
              <a:rPr lang="en-US" altLang="en-US"/>
              <a:pPr>
                <a:defRPr/>
              </a:pPr>
              <a:t>‹#›</a:t>
            </a:fld>
            <a:endParaRPr lang="en-US" altLang="en-US"/>
          </a:p>
        </p:txBody>
      </p:sp>
    </p:spTree>
    <p:extLst>
      <p:ext uri="{BB962C8B-B14F-4D97-AF65-F5344CB8AC3E}">
        <p14:creationId xmlns:p14="http://schemas.microsoft.com/office/powerpoint/2010/main" val="1049746025"/>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A371C96-D9EB-1F49-9FCB-EF2EE2E4F2EB}" type="slidenum">
              <a:rPr lang="en-US" altLang="en-US"/>
              <a:pPr>
                <a:defRPr/>
              </a:pPr>
              <a:t>‹#›</a:t>
            </a:fld>
            <a:endParaRPr lang="en-US" altLang="en-US"/>
          </a:p>
        </p:txBody>
      </p:sp>
    </p:spTree>
    <p:extLst>
      <p:ext uri="{BB962C8B-B14F-4D97-AF65-F5344CB8AC3E}">
        <p14:creationId xmlns:p14="http://schemas.microsoft.com/office/powerpoint/2010/main" val="1503282070"/>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2B99C9A-DB03-4047-8246-0A927E69623F}" type="slidenum">
              <a:rPr lang="en-US" altLang="en-US"/>
              <a:pPr>
                <a:defRPr/>
              </a:pPr>
              <a:t>‹#›</a:t>
            </a:fld>
            <a:endParaRPr lang="en-US" altLang="en-US"/>
          </a:p>
        </p:txBody>
      </p:sp>
    </p:spTree>
    <p:extLst>
      <p:ext uri="{BB962C8B-B14F-4D97-AF65-F5344CB8AC3E}">
        <p14:creationId xmlns:p14="http://schemas.microsoft.com/office/powerpoint/2010/main" val="51664353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531A67-A69C-F042-9B89-52E7461F1BC2}" type="slidenum">
              <a:rPr lang="en-US" altLang="en-US"/>
              <a:pPr>
                <a:defRPr/>
              </a:pPr>
              <a:t>‹#›</a:t>
            </a:fld>
            <a:endParaRPr lang="en-US" altLang="en-US"/>
          </a:p>
        </p:txBody>
      </p:sp>
    </p:spTree>
    <p:extLst>
      <p:ext uri="{BB962C8B-B14F-4D97-AF65-F5344CB8AC3E}">
        <p14:creationId xmlns:p14="http://schemas.microsoft.com/office/powerpoint/2010/main" val="951507924"/>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D72354E-9409-CC4A-BA6C-69F5E6D042BC}" type="slidenum">
              <a:rPr lang="en-US" altLang="en-US"/>
              <a:pPr>
                <a:defRPr/>
              </a:pPr>
              <a:t>‹#›</a:t>
            </a:fld>
            <a:endParaRPr lang="en-US" altLang="en-US"/>
          </a:p>
        </p:txBody>
      </p:sp>
    </p:spTree>
    <p:extLst>
      <p:ext uri="{BB962C8B-B14F-4D97-AF65-F5344CB8AC3E}">
        <p14:creationId xmlns:p14="http://schemas.microsoft.com/office/powerpoint/2010/main" val="1830443106"/>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87C57C-7518-DF48-AE66-8870A594714E}" type="slidenum">
              <a:rPr lang="en-US" altLang="en-US"/>
              <a:pPr>
                <a:defRPr/>
              </a:pPr>
              <a:t>‹#›</a:t>
            </a:fld>
            <a:endParaRPr lang="en-US" altLang="en-US"/>
          </a:p>
        </p:txBody>
      </p:sp>
    </p:spTree>
    <p:extLst>
      <p:ext uri="{BB962C8B-B14F-4D97-AF65-F5344CB8AC3E}">
        <p14:creationId xmlns:p14="http://schemas.microsoft.com/office/powerpoint/2010/main" val="1554039267"/>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E81862-6875-5846-A305-9AE68A640FB6}" type="slidenum">
              <a:rPr lang="en-US" altLang="en-US"/>
              <a:pPr>
                <a:defRPr/>
              </a:pPr>
              <a:t>‹#›</a:t>
            </a:fld>
            <a:endParaRPr lang="en-US" altLang="en-US"/>
          </a:p>
        </p:txBody>
      </p:sp>
    </p:spTree>
    <p:extLst>
      <p:ext uri="{BB962C8B-B14F-4D97-AF65-F5344CB8AC3E}">
        <p14:creationId xmlns:p14="http://schemas.microsoft.com/office/powerpoint/2010/main" val="1041845655"/>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95F1CC-CD96-2E48-A788-BAEAB381C435}" type="slidenum">
              <a:rPr lang="en-US" altLang="en-US"/>
              <a:pPr>
                <a:defRPr/>
              </a:pPr>
              <a:t>‹#›</a:t>
            </a:fld>
            <a:endParaRPr lang="en-US" altLang="en-US"/>
          </a:p>
        </p:txBody>
      </p:sp>
    </p:spTree>
    <p:extLst>
      <p:ext uri="{BB962C8B-B14F-4D97-AF65-F5344CB8AC3E}">
        <p14:creationId xmlns:p14="http://schemas.microsoft.com/office/powerpoint/2010/main" val="1865749594"/>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ECF131-CABD-A740-9890-F1645425AEAA}" type="slidenum">
              <a:rPr lang="en-US" altLang="en-US"/>
              <a:pPr>
                <a:defRPr/>
              </a:pPr>
              <a:t>‹#›</a:t>
            </a:fld>
            <a:endParaRPr lang="en-US" altLang="en-US"/>
          </a:p>
        </p:txBody>
      </p:sp>
    </p:spTree>
    <p:extLst>
      <p:ext uri="{BB962C8B-B14F-4D97-AF65-F5344CB8AC3E}">
        <p14:creationId xmlns:p14="http://schemas.microsoft.com/office/powerpoint/2010/main" val="97212864"/>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887E81-5927-6544-91B7-402FA6BCD0CE}" type="slidenum">
              <a:rPr lang="en-US" altLang="en-US"/>
              <a:pPr>
                <a:defRPr/>
              </a:pPr>
              <a:t>‹#›</a:t>
            </a:fld>
            <a:endParaRPr lang="en-US" altLang="en-US"/>
          </a:p>
        </p:txBody>
      </p:sp>
    </p:spTree>
    <p:extLst>
      <p:ext uri="{BB962C8B-B14F-4D97-AF65-F5344CB8AC3E}">
        <p14:creationId xmlns:p14="http://schemas.microsoft.com/office/powerpoint/2010/main" val="1769033528"/>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24B88F-8528-F04F-97D2-3F819DF7C4E3}" type="slidenum">
              <a:rPr lang="en-US" altLang="en-US"/>
              <a:pPr>
                <a:defRPr/>
              </a:pPr>
              <a:t>‹#›</a:t>
            </a:fld>
            <a:endParaRPr lang="en-US" altLang="en-US"/>
          </a:p>
        </p:txBody>
      </p:sp>
    </p:spTree>
    <p:extLst>
      <p:ext uri="{BB962C8B-B14F-4D97-AF65-F5344CB8AC3E}">
        <p14:creationId xmlns:p14="http://schemas.microsoft.com/office/powerpoint/2010/main" val="235412381"/>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55A97EF-13BD-A14A-8955-8852D904B6B1}" type="slidenum">
              <a:rPr lang="en-US" altLang="en-US"/>
              <a:pPr>
                <a:defRPr/>
              </a:pPr>
              <a:t>‹#›</a:t>
            </a:fld>
            <a:endParaRPr lang="en-US" altLang="en-US"/>
          </a:p>
        </p:txBody>
      </p:sp>
    </p:spTree>
    <p:extLst>
      <p:ext uri="{BB962C8B-B14F-4D97-AF65-F5344CB8AC3E}">
        <p14:creationId xmlns:p14="http://schemas.microsoft.com/office/powerpoint/2010/main" val="911009693"/>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BF215B3-AB37-FC40-836B-C6FA53C6E402}" type="slidenum">
              <a:rPr lang="en-US" altLang="en-US"/>
              <a:pPr>
                <a:defRPr/>
              </a:pPr>
              <a:t>‹#›</a:t>
            </a:fld>
            <a:endParaRPr lang="en-US" altLang="en-US"/>
          </a:p>
        </p:txBody>
      </p:sp>
    </p:spTree>
    <p:extLst>
      <p:ext uri="{BB962C8B-B14F-4D97-AF65-F5344CB8AC3E}">
        <p14:creationId xmlns:p14="http://schemas.microsoft.com/office/powerpoint/2010/main" val="1928990788"/>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AC84224-62EA-D843-9DAD-8C74F9EAA280}" type="slidenum">
              <a:rPr lang="en-US" altLang="en-US"/>
              <a:pPr>
                <a:defRPr/>
              </a:pPr>
              <a:t>‹#›</a:t>
            </a:fld>
            <a:endParaRPr lang="en-US" altLang="en-US"/>
          </a:p>
        </p:txBody>
      </p:sp>
    </p:spTree>
    <p:extLst>
      <p:ext uri="{BB962C8B-B14F-4D97-AF65-F5344CB8AC3E}">
        <p14:creationId xmlns:p14="http://schemas.microsoft.com/office/powerpoint/2010/main" val="213503880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147103-7360-3841-A2B4-25EEF0AAB044}" type="slidenum">
              <a:rPr lang="en-US" altLang="en-US"/>
              <a:pPr>
                <a:defRPr/>
              </a:pPr>
              <a:t>‹#›</a:t>
            </a:fld>
            <a:endParaRPr lang="en-US" altLang="en-US"/>
          </a:p>
        </p:txBody>
      </p:sp>
    </p:spTree>
    <p:extLst>
      <p:ext uri="{BB962C8B-B14F-4D97-AF65-F5344CB8AC3E}">
        <p14:creationId xmlns:p14="http://schemas.microsoft.com/office/powerpoint/2010/main" val="1292921105"/>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D26F0C-2E3B-394B-9AB8-07ECE53C31DD}" type="slidenum">
              <a:rPr lang="en-US" altLang="en-US"/>
              <a:pPr>
                <a:defRPr/>
              </a:pPr>
              <a:t>‹#›</a:t>
            </a:fld>
            <a:endParaRPr lang="en-US" altLang="en-US"/>
          </a:p>
        </p:txBody>
      </p:sp>
    </p:spTree>
    <p:extLst>
      <p:ext uri="{BB962C8B-B14F-4D97-AF65-F5344CB8AC3E}">
        <p14:creationId xmlns:p14="http://schemas.microsoft.com/office/powerpoint/2010/main" val="1885471389"/>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C0B4CA-DCDF-9A4F-8054-109528FD36A1}" type="slidenum">
              <a:rPr lang="en-US" altLang="en-US"/>
              <a:pPr>
                <a:defRPr/>
              </a:pPr>
              <a:t>‹#›</a:t>
            </a:fld>
            <a:endParaRPr lang="en-US" altLang="en-US"/>
          </a:p>
        </p:txBody>
      </p:sp>
    </p:spTree>
    <p:extLst>
      <p:ext uri="{BB962C8B-B14F-4D97-AF65-F5344CB8AC3E}">
        <p14:creationId xmlns:p14="http://schemas.microsoft.com/office/powerpoint/2010/main" val="848939791"/>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8833B2-22EE-D644-9AD8-B6C043A0C810}" type="slidenum">
              <a:rPr lang="en-US" altLang="en-US"/>
              <a:pPr>
                <a:defRPr/>
              </a:pPr>
              <a:t>‹#›</a:t>
            </a:fld>
            <a:endParaRPr lang="en-US" altLang="en-US"/>
          </a:p>
        </p:txBody>
      </p:sp>
    </p:spTree>
    <p:extLst>
      <p:ext uri="{BB962C8B-B14F-4D97-AF65-F5344CB8AC3E}">
        <p14:creationId xmlns:p14="http://schemas.microsoft.com/office/powerpoint/2010/main" val="249716669"/>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604187-60F0-024F-AD4B-F9624CBBD83C}" type="slidenum">
              <a:rPr lang="en-US" altLang="en-US"/>
              <a:pPr>
                <a:defRPr/>
              </a:pPr>
              <a:t>‹#›</a:t>
            </a:fld>
            <a:endParaRPr lang="en-US" altLang="en-US"/>
          </a:p>
        </p:txBody>
      </p:sp>
    </p:spTree>
    <p:extLst>
      <p:ext uri="{BB962C8B-B14F-4D97-AF65-F5344CB8AC3E}">
        <p14:creationId xmlns:p14="http://schemas.microsoft.com/office/powerpoint/2010/main" val="80500964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F49444-E7F0-9449-8A20-DB4E9AE48FCF}" type="slidenum">
              <a:rPr lang="en-US" altLang="en-US"/>
              <a:pPr>
                <a:defRPr/>
              </a:pPr>
              <a:t>‹#›</a:t>
            </a:fld>
            <a:endParaRPr lang="en-US" altLang="en-US"/>
          </a:p>
        </p:txBody>
      </p:sp>
    </p:spTree>
    <p:extLst>
      <p:ext uri="{BB962C8B-B14F-4D97-AF65-F5344CB8AC3E}">
        <p14:creationId xmlns:p14="http://schemas.microsoft.com/office/powerpoint/2010/main" val="650127415"/>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E46B59-F984-7F46-A74A-74CA26E0BAF0}" type="slidenum">
              <a:rPr lang="en-US" altLang="en-US"/>
              <a:pPr>
                <a:defRPr/>
              </a:pPr>
              <a:t>‹#›</a:t>
            </a:fld>
            <a:endParaRPr lang="en-US" altLang="en-US"/>
          </a:p>
        </p:txBody>
      </p:sp>
    </p:spTree>
    <p:extLst>
      <p:ext uri="{BB962C8B-B14F-4D97-AF65-F5344CB8AC3E}">
        <p14:creationId xmlns:p14="http://schemas.microsoft.com/office/powerpoint/2010/main" val="294667969"/>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384CC0-F046-E242-99E6-15E9AD21749E}" type="slidenum">
              <a:rPr lang="en-US" altLang="en-US"/>
              <a:pPr>
                <a:defRPr/>
              </a:pPr>
              <a:t>‹#›</a:t>
            </a:fld>
            <a:endParaRPr lang="en-US" altLang="en-US"/>
          </a:p>
        </p:txBody>
      </p:sp>
    </p:spTree>
    <p:extLst>
      <p:ext uri="{BB962C8B-B14F-4D97-AF65-F5344CB8AC3E}">
        <p14:creationId xmlns:p14="http://schemas.microsoft.com/office/powerpoint/2010/main" val="38726500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3C9F0DB-BF1B-2E46-AABA-DBB7B2482B94}" type="slidenum">
              <a:rPr lang="en-US" altLang="en-US"/>
              <a:pPr>
                <a:defRPr/>
              </a:pPr>
              <a:t>‹#›</a:t>
            </a:fld>
            <a:endParaRPr lang="en-US" altLang="en-US"/>
          </a:p>
        </p:txBody>
      </p:sp>
    </p:spTree>
    <p:extLst>
      <p:ext uri="{BB962C8B-B14F-4D97-AF65-F5344CB8AC3E}">
        <p14:creationId xmlns:p14="http://schemas.microsoft.com/office/powerpoint/2010/main" val="188742139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B542178-FC11-F24A-BB04-4BC3D0F5D1EC}" type="slidenum">
              <a:rPr lang="en-US" altLang="en-US"/>
              <a:pPr>
                <a:defRPr/>
              </a:pPr>
              <a:t>‹#›</a:t>
            </a:fld>
            <a:endParaRPr lang="en-US" altLang="en-US"/>
          </a:p>
        </p:txBody>
      </p:sp>
    </p:spTree>
    <p:extLst>
      <p:ext uri="{BB962C8B-B14F-4D97-AF65-F5344CB8AC3E}">
        <p14:creationId xmlns:p14="http://schemas.microsoft.com/office/powerpoint/2010/main" val="1410469542"/>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56D8094-CE28-9B4D-B14C-982F95EF76EF}" type="slidenum">
              <a:rPr lang="en-US" altLang="en-US"/>
              <a:pPr>
                <a:defRPr/>
              </a:pPr>
              <a:t>‹#›</a:t>
            </a:fld>
            <a:endParaRPr lang="en-US" altLang="en-US"/>
          </a:p>
        </p:txBody>
      </p:sp>
    </p:spTree>
    <p:extLst>
      <p:ext uri="{BB962C8B-B14F-4D97-AF65-F5344CB8AC3E}">
        <p14:creationId xmlns:p14="http://schemas.microsoft.com/office/powerpoint/2010/main" val="183709680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429CAA-A1AA-6444-8E31-F95F89B4C661}" type="slidenum">
              <a:rPr lang="en-US" altLang="en-US"/>
              <a:pPr>
                <a:defRPr/>
              </a:pPr>
              <a:t>‹#›</a:t>
            </a:fld>
            <a:endParaRPr lang="en-US" altLang="en-US"/>
          </a:p>
        </p:txBody>
      </p:sp>
    </p:spTree>
    <p:extLst>
      <p:ext uri="{BB962C8B-B14F-4D97-AF65-F5344CB8AC3E}">
        <p14:creationId xmlns:p14="http://schemas.microsoft.com/office/powerpoint/2010/main" val="1713659137"/>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498C42-49F2-F640-B829-6091BD5EC884}" type="slidenum">
              <a:rPr lang="en-US" altLang="en-US"/>
              <a:pPr>
                <a:defRPr/>
              </a:pPr>
              <a:t>‹#›</a:t>
            </a:fld>
            <a:endParaRPr lang="en-US" altLang="en-US"/>
          </a:p>
        </p:txBody>
      </p:sp>
    </p:spTree>
    <p:extLst>
      <p:ext uri="{BB962C8B-B14F-4D97-AF65-F5344CB8AC3E}">
        <p14:creationId xmlns:p14="http://schemas.microsoft.com/office/powerpoint/2010/main" val="156592564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C632E2-BE2F-5E49-B99B-B43A4FCC71FF}" type="slidenum">
              <a:rPr lang="en-US" altLang="en-US"/>
              <a:pPr>
                <a:defRPr/>
              </a:pPr>
              <a:t>‹#›</a:t>
            </a:fld>
            <a:endParaRPr lang="en-US" altLang="en-US"/>
          </a:p>
        </p:txBody>
      </p:sp>
    </p:spTree>
    <p:extLst>
      <p:ext uri="{BB962C8B-B14F-4D97-AF65-F5344CB8AC3E}">
        <p14:creationId xmlns:p14="http://schemas.microsoft.com/office/powerpoint/2010/main" val="1100171109"/>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92DF06-75E8-8C45-AFAF-6A573C44FC6B}" type="slidenum">
              <a:rPr lang="en-US" altLang="en-US"/>
              <a:pPr>
                <a:defRPr/>
              </a:pPr>
              <a:t>‹#›</a:t>
            </a:fld>
            <a:endParaRPr lang="en-US" altLang="en-US"/>
          </a:p>
        </p:txBody>
      </p:sp>
    </p:spTree>
    <p:extLst>
      <p:ext uri="{BB962C8B-B14F-4D97-AF65-F5344CB8AC3E}">
        <p14:creationId xmlns:p14="http://schemas.microsoft.com/office/powerpoint/2010/main" val="741628293"/>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B8AD36-848C-6046-8ACF-5D675EE2B3B3}" type="slidenum">
              <a:rPr lang="en-US" altLang="en-US"/>
              <a:pPr>
                <a:defRPr/>
              </a:pPr>
              <a:t>‹#›</a:t>
            </a:fld>
            <a:endParaRPr lang="en-US" altLang="en-US"/>
          </a:p>
        </p:txBody>
      </p:sp>
    </p:spTree>
    <p:extLst>
      <p:ext uri="{BB962C8B-B14F-4D97-AF65-F5344CB8AC3E}">
        <p14:creationId xmlns:p14="http://schemas.microsoft.com/office/powerpoint/2010/main" val="551633263"/>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C1BE8DC-319C-E34F-A84F-2E32A7F1E395}" type="slidenum">
              <a:rPr lang="en-US" altLang="en-US"/>
              <a:pPr>
                <a:defRPr/>
              </a:pPr>
              <a:t>‹#›</a:t>
            </a:fld>
            <a:endParaRPr lang="en-US" altLang="en-US"/>
          </a:p>
        </p:txBody>
      </p:sp>
    </p:spTree>
    <p:extLst>
      <p:ext uri="{BB962C8B-B14F-4D97-AF65-F5344CB8AC3E}">
        <p14:creationId xmlns:p14="http://schemas.microsoft.com/office/powerpoint/2010/main" val="613347142"/>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D025E5-EFF5-6146-A78E-179F233AC0F0}" type="slidenum">
              <a:rPr lang="en-US" altLang="en-US"/>
              <a:pPr>
                <a:defRPr/>
              </a:pPr>
              <a:t>‹#›</a:t>
            </a:fld>
            <a:endParaRPr lang="en-US" altLang="en-US"/>
          </a:p>
        </p:txBody>
      </p:sp>
    </p:spTree>
    <p:extLst>
      <p:ext uri="{BB962C8B-B14F-4D97-AF65-F5344CB8AC3E}">
        <p14:creationId xmlns:p14="http://schemas.microsoft.com/office/powerpoint/2010/main" val="603909994"/>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0832FF-D764-0146-99BA-B3C41974A3DB}" type="slidenum">
              <a:rPr lang="en-US" altLang="en-US"/>
              <a:pPr>
                <a:defRPr/>
              </a:pPr>
              <a:t>‹#›</a:t>
            </a:fld>
            <a:endParaRPr lang="en-US" altLang="en-US"/>
          </a:p>
        </p:txBody>
      </p:sp>
    </p:spTree>
    <p:extLst>
      <p:ext uri="{BB962C8B-B14F-4D97-AF65-F5344CB8AC3E}">
        <p14:creationId xmlns:p14="http://schemas.microsoft.com/office/powerpoint/2010/main" val="90755343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06A9DDD-A9FC-2048-BEB7-1767FCE5609D}" type="slidenum">
              <a:rPr lang="en-US" altLang="en-US"/>
              <a:pPr>
                <a:defRPr/>
              </a:pPr>
              <a:t>‹#›</a:t>
            </a:fld>
            <a:endParaRPr lang="en-US" altLang="en-US"/>
          </a:p>
        </p:txBody>
      </p:sp>
    </p:spTree>
    <p:extLst>
      <p:ext uri="{BB962C8B-B14F-4D97-AF65-F5344CB8AC3E}">
        <p14:creationId xmlns:p14="http://schemas.microsoft.com/office/powerpoint/2010/main" val="182173785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3BDF5A2-8572-8C41-8B7D-9CCDC6AF8C0D}" type="slidenum">
              <a:rPr lang="en-US" altLang="en-US"/>
              <a:pPr>
                <a:defRPr/>
              </a:pPr>
              <a:t>‹#›</a:t>
            </a:fld>
            <a:endParaRPr lang="en-US" altLang="en-US"/>
          </a:p>
        </p:txBody>
      </p:sp>
    </p:spTree>
    <p:extLst>
      <p:ext uri="{BB962C8B-B14F-4D97-AF65-F5344CB8AC3E}">
        <p14:creationId xmlns:p14="http://schemas.microsoft.com/office/powerpoint/2010/main" val="1273824127"/>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4F39177-1553-9A41-881D-C44ACFBCA090}" type="slidenum">
              <a:rPr lang="en-US" altLang="en-US"/>
              <a:pPr>
                <a:defRPr/>
              </a:pPr>
              <a:t>‹#›</a:t>
            </a:fld>
            <a:endParaRPr lang="en-US" altLang="en-US"/>
          </a:p>
        </p:txBody>
      </p:sp>
    </p:spTree>
    <p:extLst>
      <p:ext uri="{BB962C8B-B14F-4D97-AF65-F5344CB8AC3E}">
        <p14:creationId xmlns:p14="http://schemas.microsoft.com/office/powerpoint/2010/main" val="89762554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8E021C-4BCD-F849-AD8E-AB5B7D59FAE5}" type="slidenum">
              <a:rPr lang="en-US" altLang="en-US"/>
              <a:pPr>
                <a:defRPr/>
              </a:pPr>
              <a:t>‹#›</a:t>
            </a:fld>
            <a:endParaRPr lang="en-US" altLang="en-US"/>
          </a:p>
        </p:txBody>
      </p:sp>
    </p:spTree>
    <p:extLst>
      <p:ext uri="{BB962C8B-B14F-4D97-AF65-F5344CB8AC3E}">
        <p14:creationId xmlns:p14="http://schemas.microsoft.com/office/powerpoint/2010/main" val="31993144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439FA3-17CA-BE4C-A106-C313C7900B8B}" type="slidenum">
              <a:rPr lang="en-US" altLang="en-US"/>
              <a:pPr>
                <a:defRPr/>
              </a:pPr>
              <a:t>‹#›</a:t>
            </a:fld>
            <a:endParaRPr lang="en-US" altLang="en-US"/>
          </a:p>
        </p:txBody>
      </p:sp>
    </p:spTree>
    <p:extLst>
      <p:ext uri="{BB962C8B-B14F-4D97-AF65-F5344CB8AC3E}">
        <p14:creationId xmlns:p14="http://schemas.microsoft.com/office/powerpoint/2010/main" val="1936261288"/>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D74298-071D-6E4E-BC5F-0F4E63023E1C}" type="slidenum">
              <a:rPr lang="en-US" altLang="en-US"/>
              <a:pPr>
                <a:defRPr/>
              </a:pPr>
              <a:t>‹#›</a:t>
            </a:fld>
            <a:endParaRPr lang="en-US" altLang="en-US"/>
          </a:p>
        </p:txBody>
      </p:sp>
    </p:spTree>
    <p:extLst>
      <p:ext uri="{BB962C8B-B14F-4D97-AF65-F5344CB8AC3E}">
        <p14:creationId xmlns:p14="http://schemas.microsoft.com/office/powerpoint/2010/main" val="192376442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605E1C-5D1A-2D47-9545-11E83A881ABA}" type="slidenum">
              <a:rPr lang="en-US" altLang="en-US"/>
              <a:pPr>
                <a:defRPr/>
              </a:pPr>
              <a:t>‹#›</a:t>
            </a:fld>
            <a:endParaRPr lang="en-US" altLang="en-US"/>
          </a:p>
        </p:txBody>
      </p:sp>
    </p:spTree>
    <p:extLst>
      <p:ext uri="{BB962C8B-B14F-4D97-AF65-F5344CB8AC3E}">
        <p14:creationId xmlns:p14="http://schemas.microsoft.com/office/powerpoint/2010/main" val="19490174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A618D09-BFB6-1342-8453-2537E939BB15}" type="slidenum">
              <a:rPr lang="en-US" altLang="en-US"/>
              <a:pPr>
                <a:defRPr/>
              </a:pPr>
              <a:t>‹#›</a:t>
            </a:fld>
            <a:endParaRPr lang="en-US" altLang="en-US"/>
          </a:p>
        </p:txBody>
      </p:sp>
    </p:spTree>
    <p:extLst>
      <p:ext uri="{BB962C8B-B14F-4D97-AF65-F5344CB8AC3E}">
        <p14:creationId xmlns:p14="http://schemas.microsoft.com/office/powerpoint/2010/main" val="775219297"/>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9060F75-E1CE-D843-951C-90364EA8E288}" type="slidenum">
              <a:rPr lang="en-US" altLang="en-US"/>
              <a:pPr>
                <a:defRPr/>
              </a:pPr>
              <a:t>‹#›</a:t>
            </a:fld>
            <a:endParaRPr lang="en-US" altLang="en-US"/>
          </a:p>
        </p:txBody>
      </p:sp>
    </p:spTree>
    <p:extLst>
      <p:ext uri="{BB962C8B-B14F-4D97-AF65-F5344CB8AC3E}">
        <p14:creationId xmlns:p14="http://schemas.microsoft.com/office/powerpoint/2010/main" val="327438330"/>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8892F0B-4CE3-6343-A4F6-D46283A4C072}" type="slidenum">
              <a:rPr lang="en-US" altLang="en-US"/>
              <a:pPr>
                <a:defRPr/>
              </a:pPr>
              <a:t>‹#›</a:t>
            </a:fld>
            <a:endParaRPr lang="en-US" altLang="en-US"/>
          </a:p>
        </p:txBody>
      </p:sp>
    </p:spTree>
    <p:extLst>
      <p:ext uri="{BB962C8B-B14F-4D97-AF65-F5344CB8AC3E}">
        <p14:creationId xmlns:p14="http://schemas.microsoft.com/office/powerpoint/2010/main" val="1402908696"/>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D3D5D5B-FEBD-E149-B97E-62A4895EA307}" type="slidenum">
              <a:rPr lang="en-US" altLang="en-US"/>
              <a:pPr>
                <a:defRPr/>
              </a:pPr>
              <a:t>‹#›</a:t>
            </a:fld>
            <a:endParaRPr lang="en-US" altLang="en-US"/>
          </a:p>
        </p:txBody>
      </p:sp>
    </p:spTree>
    <p:extLst>
      <p:ext uri="{BB962C8B-B14F-4D97-AF65-F5344CB8AC3E}">
        <p14:creationId xmlns:p14="http://schemas.microsoft.com/office/powerpoint/2010/main" val="1463493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484599A-AB76-3F43-AEBE-2FD0D1D4F2CA}" type="slidenum">
              <a:rPr lang="en-US" altLang="en-US"/>
              <a:pPr>
                <a:defRPr/>
              </a:pPr>
              <a:t>‹#›</a:t>
            </a:fld>
            <a:endParaRPr lang="en-US" altLang="en-US"/>
          </a:p>
        </p:txBody>
      </p:sp>
    </p:spTree>
    <p:extLst>
      <p:ext uri="{BB962C8B-B14F-4D97-AF65-F5344CB8AC3E}">
        <p14:creationId xmlns:p14="http://schemas.microsoft.com/office/powerpoint/2010/main" val="1800994922"/>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F0539B2-2E8F-5E41-8E67-FA091FCCD25F}" type="slidenum">
              <a:rPr lang="en-US" altLang="en-US"/>
              <a:pPr>
                <a:defRPr/>
              </a:pPr>
              <a:t>‹#›</a:t>
            </a:fld>
            <a:endParaRPr lang="en-US" altLang="en-US"/>
          </a:p>
        </p:txBody>
      </p:sp>
    </p:spTree>
    <p:extLst>
      <p:ext uri="{BB962C8B-B14F-4D97-AF65-F5344CB8AC3E}">
        <p14:creationId xmlns:p14="http://schemas.microsoft.com/office/powerpoint/2010/main" val="539649589"/>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04F6CC0-916C-B540-8EAE-6B71727199A1}" type="slidenum">
              <a:rPr lang="en-US" altLang="en-US"/>
              <a:pPr>
                <a:defRPr/>
              </a:pPr>
              <a:t>‹#›</a:t>
            </a:fld>
            <a:endParaRPr lang="en-US" altLang="en-US"/>
          </a:p>
        </p:txBody>
      </p:sp>
    </p:spTree>
    <p:extLst>
      <p:ext uri="{BB962C8B-B14F-4D97-AF65-F5344CB8AC3E}">
        <p14:creationId xmlns:p14="http://schemas.microsoft.com/office/powerpoint/2010/main" val="1067201042"/>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8A92412-D20D-8041-B77D-360AC5A0C84D}" type="slidenum">
              <a:rPr lang="en-US" altLang="en-US"/>
              <a:pPr>
                <a:defRPr/>
              </a:pPr>
              <a:t>‹#›</a:t>
            </a:fld>
            <a:endParaRPr lang="en-US" altLang="en-US"/>
          </a:p>
        </p:txBody>
      </p:sp>
    </p:spTree>
    <p:extLst>
      <p:ext uri="{BB962C8B-B14F-4D97-AF65-F5344CB8AC3E}">
        <p14:creationId xmlns:p14="http://schemas.microsoft.com/office/powerpoint/2010/main" val="664493150"/>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0591225-324E-0E46-8F8B-44074787A5B0}" type="slidenum">
              <a:rPr lang="en-US" altLang="en-US"/>
              <a:pPr>
                <a:defRPr/>
              </a:pPr>
              <a:t>‹#›</a:t>
            </a:fld>
            <a:endParaRPr lang="en-US" altLang="en-US"/>
          </a:p>
        </p:txBody>
      </p:sp>
    </p:spTree>
    <p:extLst>
      <p:ext uri="{BB962C8B-B14F-4D97-AF65-F5344CB8AC3E}">
        <p14:creationId xmlns:p14="http://schemas.microsoft.com/office/powerpoint/2010/main" val="1221407650"/>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429E405-3C65-2245-A9AC-C3A9362DAC2C}" type="slidenum">
              <a:rPr lang="en-US" altLang="en-US"/>
              <a:pPr>
                <a:defRPr/>
              </a:pPr>
              <a:t>‹#›</a:t>
            </a:fld>
            <a:endParaRPr lang="en-US" altLang="en-US"/>
          </a:p>
        </p:txBody>
      </p:sp>
    </p:spTree>
    <p:extLst>
      <p:ext uri="{BB962C8B-B14F-4D97-AF65-F5344CB8AC3E}">
        <p14:creationId xmlns:p14="http://schemas.microsoft.com/office/powerpoint/2010/main" val="402191877"/>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B31A5E8-7B09-0246-A6AD-30D62C73D147}" type="slidenum">
              <a:rPr lang="en-US" altLang="en-US"/>
              <a:pPr>
                <a:defRPr/>
              </a:pPr>
              <a:t>‹#›</a:t>
            </a:fld>
            <a:endParaRPr lang="en-US" altLang="en-US"/>
          </a:p>
        </p:txBody>
      </p:sp>
    </p:spTree>
    <p:extLst>
      <p:ext uri="{BB962C8B-B14F-4D97-AF65-F5344CB8AC3E}">
        <p14:creationId xmlns:p14="http://schemas.microsoft.com/office/powerpoint/2010/main" val="1507839630"/>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9C82347-6D24-A04A-A988-B729854EF05E}" type="slidenum">
              <a:rPr lang="en-US" altLang="en-US"/>
              <a:pPr>
                <a:defRPr/>
              </a:pPr>
              <a:t>‹#›</a:t>
            </a:fld>
            <a:endParaRPr lang="en-US" altLang="en-US"/>
          </a:p>
        </p:txBody>
      </p:sp>
    </p:spTree>
    <p:extLst>
      <p:ext uri="{BB962C8B-B14F-4D97-AF65-F5344CB8AC3E}">
        <p14:creationId xmlns:p14="http://schemas.microsoft.com/office/powerpoint/2010/main" val="1953626810"/>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0"/>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28316687"/>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4749087"/>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15"/>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70094825"/>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7" y="16764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9741" y="16764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38646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9551674"/>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16859528"/>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9713559"/>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756" y="273065"/>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8968963"/>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13995140"/>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5486590"/>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696" y="228600"/>
            <a:ext cx="1944511"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77333" y="228600"/>
            <a:ext cx="5700889"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0315220"/>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77333" y="228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676400"/>
            <a:ext cx="7772400" cy="4114800"/>
          </a:xfrm>
        </p:spPr>
        <p:txBody>
          <a:bodyPr/>
          <a:lstStyle/>
          <a:p>
            <a:pPr lvl="0"/>
            <a:endParaRPr lang="en-US" noProof="0" dirty="0"/>
          </a:p>
        </p:txBody>
      </p:sp>
    </p:spTree>
    <p:extLst>
      <p:ext uri="{BB962C8B-B14F-4D97-AF65-F5344CB8AC3E}">
        <p14:creationId xmlns:p14="http://schemas.microsoft.com/office/powerpoint/2010/main" val="53453400"/>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77333" y="228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676400"/>
            <a:ext cx="7772400" cy="4114800"/>
          </a:xfrm>
        </p:spPr>
        <p:txBody>
          <a:bodyPr/>
          <a:lstStyle/>
          <a:p>
            <a:pPr lvl="0"/>
            <a:endParaRPr lang="en-US" noProof="0" dirty="0"/>
          </a:p>
        </p:txBody>
      </p:sp>
    </p:spTree>
    <p:extLst>
      <p:ext uri="{BB962C8B-B14F-4D97-AF65-F5344CB8AC3E}">
        <p14:creationId xmlns:p14="http://schemas.microsoft.com/office/powerpoint/2010/main" val="74312935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7E7B5ED8-EE1A-7D49-9873-D50749C967A9}"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cstate="screen">
            <a:lum bright="100000" contrast="32000"/>
            <a:extLst>
              <a:ext uri="{28A0092B-C50C-407E-A947-70E740481C1C}">
                <a14:useLocalDpi xmlns:a14="http://schemas.microsoft.com/office/drawing/2010/main"/>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10161726"/>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1032926"/>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5404239"/>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8365521"/>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62952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7126829"/>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440127"/>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01025373"/>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43042702"/>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7774498"/>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3976509"/>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416B51-2603-914D-841D-BBB2416EFA1E}" type="slidenum">
              <a:rPr lang="en-US" altLang="en-US"/>
              <a:pPr>
                <a:defRPr/>
              </a:pPr>
              <a:t>‹#›</a:t>
            </a:fld>
            <a:endParaRPr lang="en-US" altLang="en-US"/>
          </a:p>
        </p:txBody>
      </p:sp>
    </p:spTree>
    <p:extLst>
      <p:ext uri="{BB962C8B-B14F-4D97-AF65-F5344CB8AC3E}">
        <p14:creationId xmlns:p14="http://schemas.microsoft.com/office/powerpoint/2010/main" val="744950639"/>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AB48C2-E94A-B24C-81A5-40E554D19BB9}" type="slidenum">
              <a:rPr lang="en-US" altLang="en-US"/>
              <a:pPr>
                <a:defRPr/>
              </a:pPr>
              <a:t>‹#›</a:t>
            </a:fld>
            <a:endParaRPr lang="en-US" altLang="en-US"/>
          </a:p>
        </p:txBody>
      </p:sp>
    </p:spTree>
    <p:extLst>
      <p:ext uri="{BB962C8B-B14F-4D97-AF65-F5344CB8AC3E}">
        <p14:creationId xmlns:p14="http://schemas.microsoft.com/office/powerpoint/2010/main" val="555727663"/>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F74F86-ABF8-9842-970A-EB362C171BE8}" type="slidenum">
              <a:rPr lang="en-US" altLang="en-US"/>
              <a:pPr>
                <a:defRPr/>
              </a:pPr>
              <a:t>‹#›</a:t>
            </a:fld>
            <a:endParaRPr lang="en-US" altLang="en-US"/>
          </a:p>
        </p:txBody>
      </p:sp>
    </p:spTree>
    <p:extLst>
      <p:ext uri="{BB962C8B-B14F-4D97-AF65-F5344CB8AC3E}">
        <p14:creationId xmlns:p14="http://schemas.microsoft.com/office/powerpoint/2010/main" val="708451238"/>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C7954D-0D00-DE4D-B92C-7F2E04A0CB18}" type="slidenum">
              <a:rPr lang="en-US" altLang="en-US"/>
              <a:pPr>
                <a:defRPr/>
              </a:pPr>
              <a:t>‹#›</a:t>
            </a:fld>
            <a:endParaRPr lang="en-US" altLang="en-US"/>
          </a:p>
        </p:txBody>
      </p:sp>
    </p:spTree>
    <p:extLst>
      <p:ext uri="{BB962C8B-B14F-4D97-AF65-F5344CB8AC3E}">
        <p14:creationId xmlns:p14="http://schemas.microsoft.com/office/powerpoint/2010/main" val="1290618098"/>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3A6DDDF-13EE-A04E-A144-A984A21D3C3D}" type="slidenum">
              <a:rPr lang="en-US" altLang="en-US"/>
              <a:pPr>
                <a:defRPr/>
              </a:pPr>
              <a:t>‹#›</a:t>
            </a:fld>
            <a:endParaRPr lang="en-US" altLang="en-US"/>
          </a:p>
        </p:txBody>
      </p:sp>
    </p:spTree>
    <p:extLst>
      <p:ext uri="{BB962C8B-B14F-4D97-AF65-F5344CB8AC3E}">
        <p14:creationId xmlns:p14="http://schemas.microsoft.com/office/powerpoint/2010/main" val="1833538386"/>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DB5FD2-2C6F-BB47-9549-F6C331BC91A2}" type="slidenum">
              <a:rPr lang="en-US" altLang="en-US"/>
              <a:pPr>
                <a:defRPr/>
              </a:pPr>
              <a:t>‹#›</a:t>
            </a:fld>
            <a:endParaRPr lang="en-US" altLang="en-US"/>
          </a:p>
        </p:txBody>
      </p:sp>
    </p:spTree>
    <p:extLst>
      <p:ext uri="{BB962C8B-B14F-4D97-AF65-F5344CB8AC3E}">
        <p14:creationId xmlns:p14="http://schemas.microsoft.com/office/powerpoint/2010/main" val="2036802699"/>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3D281D-05C2-0846-BEF4-6D13F6518E5A}" type="slidenum">
              <a:rPr lang="en-US" altLang="en-US"/>
              <a:pPr>
                <a:defRPr/>
              </a:pPr>
              <a:t>‹#›</a:t>
            </a:fld>
            <a:endParaRPr lang="en-US" altLang="en-US"/>
          </a:p>
        </p:txBody>
      </p:sp>
    </p:spTree>
    <p:extLst>
      <p:ext uri="{BB962C8B-B14F-4D97-AF65-F5344CB8AC3E}">
        <p14:creationId xmlns:p14="http://schemas.microsoft.com/office/powerpoint/2010/main" val="1653628913"/>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8A45361-EBAA-924A-A2DB-684B610A7783}" type="slidenum">
              <a:rPr lang="en-US" altLang="en-US"/>
              <a:pPr>
                <a:defRPr/>
              </a:pPr>
              <a:t>‹#›</a:t>
            </a:fld>
            <a:endParaRPr lang="en-US" altLang="en-US"/>
          </a:p>
        </p:txBody>
      </p:sp>
    </p:spTree>
    <p:extLst>
      <p:ext uri="{BB962C8B-B14F-4D97-AF65-F5344CB8AC3E}">
        <p14:creationId xmlns:p14="http://schemas.microsoft.com/office/powerpoint/2010/main" val="1955264964"/>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5E8141-6289-F942-B2CA-92FD0DFCE613}" type="slidenum">
              <a:rPr lang="en-US" altLang="en-US"/>
              <a:pPr>
                <a:defRPr/>
              </a:pPr>
              <a:t>‹#›</a:t>
            </a:fld>
            <a:endParaRPr lang="en-US" altLang="en-US"/>
          </a:p>
        </p:txBody>
      </p:sp>
    </p:spTree>
    <p:extLst>
      <p:ext uri="{BB962C8B-B14F-4D97-AF65-F5344CB8AC3E}">
        <p14:creationId xmlns:p14="http://schemas.microsoft.com/office/powerpoint/2010/main" val="1343483554"/>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4A4744-7A1D-0E40-AAC2-D6781B5C65A9}" type="slidenum">
              <a:rPr lang="en-US" altLang="en-US"/>
              <a:pPr>
                <a:defRPr/>
              </a:pPr>
              <a:t>‹#›</a:t>
            </a:fld>
            <a:endParaRPr lang="en-US" altLang="en-US"/>
          </a:p>
        </p:txBody>
      </p:sp>
    </p:spTree>
    <p:extLst>
      <p:ext uri="{BB962C8B-B14F-4D97-AF65-F5344CB8AC3E}">
        <p14:creationId xmlns:p14="http://schemas.microsoft.com/office/powerpoint/2010/main" val="1285027520"/>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7EF565-9E8B-8645-A87B-5279330C7317}" type="slidenum">
              <a:rPr lang="en-US" altLang="en-US"/>
              <a:pPr>
                <a:defRPr/>
              </a:pPr>
              <a:t>‹#›</a:t>
            </a:fld>
            <a:endParaRPr lang="en-US" altLang="en-US"/>
          </a:p>
        </p:txBody>
      </p:sp>
    </p:spTree>
    <p:extLst>
      <p:ext uri="{BB962C8B-B14F-4D97-AF65-F5344CB8AC3E}">
        <p14:creationId xmlns:p14="http://schemas.microsoft.com/office/powerpoint/2010/main" val="214490761"/>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7388" y="4483100"/>
            <a:ext cx="522922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52248" y="188639"/>
            <a:ext cx="8639504" cy="2140173"/>
          </a:xfrm>
        </p:spPr>
        <p:txBody>
          <a:bodyPr>
            <a:normAutofit/>
          </a:bodyPr>
          <a:lstStyle>
            <a:lvl1pPr algn="ctr">
              <a:defRPr sz="4000">
                <a:solidFill>
                  <a:schemeClr val="accent2"/>
                </a:solidFill>
              </a:defRPr>
            </a:lvl1pPr>
          </a:lstStyle>
          <a:p>
            <a:r>
              <a:rPr lang="en-US" dirty="0"/>
              <a:t>Click to edit Master title style</a:t>
            </a:r>
          </a:p>
        </p:txBody>
      </p:sp>
      <p:sp>
        <p:nvSpPr>
          <p:cNvPr id="3" name="Subtitle 2"/>
          <p:cNvSpPr>
            <a:spLocks noGrp="1"/>
          </p:cNvSpPr>
          <p:nvPr>
            <p:ph type="subTitle" idx="1"/>
          </p:nvPr>
        </p:nvSpPr>
        <p:spPr>
          <a:xfrm>
            <a:off x="760454" y="2420888"/>
            <a:ext cx="7623092"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0"/>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6" name="Slide Number Placeholder 5"/>
          <p:cNvSpPr>
            <a:spLocks noGrp="1"/>
          </p:cNvSpPr>
          <p:nvPr>
            <p:ph type="sldNum" sz="quarter" idx="11"/>
          </p:nvPr>
        </p:nvSpPr>
        <p:spPr/>
        <p:txBody>
          <a:bodyPr/>
          <a:lstStyle>
            <a:lvl1pPr>
              <a:defRPr>
                <a:latin typeface="Arial" panose="020B0604020202020204" pitchFamily="34" charset="0"/>
              </a:defRPr>
            </a:lvl1pPr>
          </a:lstStyle>
          <a:p>
            <a:pPr>
              <a:defRPr/>
            </a:pPr>
            <a:fld id="{5B398EEF-3C14-F644-9794-5CB72072FDA9}" type="slidenum">
              <a:rPr lang="en-GB" altLang="en-US"/>
              <a:pPr>
                <a:defRPr/>
              </a:pPr>
              <a:t>‹#›</a:t>
            </a:fld>
            <a:endParaRPr lang="en-GB" altLang="en-US"/>
          </a:p>
        </p:txBody>
      </p:sp>
    </p:spTree>
    <p:extLst>
      <p:ext uri="{BB962C8B-B14F-4D97-AF65-F5344CB8AC3E}">
        <p14:creationId xmlns:p14="http://schemas.microsoft.com/office/powerpoint/2010/main" val="1136920769"/>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atin typeface="Arial" panose="020B0604020202020204" pitchFamily="34" charset="0"/>
              </a:defRPr>
            </a:lvl1pPr>
          </a:lstStyle>
          <a:p>
            <a:pPr>
              <a:defRPr/>
            </a:pPr>
            <a:fld id="{0AA65D47-5AF2-3E45-A7E7-F5547E0C818F}" type="slidenum">
              <a:rPr lang="en-GB" altLang="en-US"/>
              <a:pPr>
                <a:defRPr/>
              </a:pPr>
              <a:t>‹#›</a:t>
            </a:fld>
            <a:endParaRPr lang="en-GB" altLang="en-US"/>
          </a:p>
        </p:txBody>
      </p:sp>
      <p:sp>
        <p:nvSpPr>
          <p:cNvPr id="5" name="Footer Placeholder 6"/>
          <p:cNvSpPr>
            <a:spLocks noGrp="1"/>
          </p:cNvSpPr>
          <p:nvPr>
            <p:ph type="ftr" sz="quarter" idx="11"/>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Tree>
    <p:extLst>
      <p:ext uri="{BB962C8B-B14F-4D97-AF65-F5344CB8AC3E}">
        <p14:creationId xmlns:p14="http://schemas.microsoft.com/office/powerpoint/2010/main" val="2065357224"/>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ormAutofit/>
          </a:bodyPr>
          <a:lstStyle>
            <a:lvl1pPr>
              <a:defRPr sz="4000">
                <a:solidFill>
                  <a:schemeClr val="accent2"/>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Footer Placeholder 4"/>
          <p:cNvSpPr>
            <a:spLocks noGrp="1"/>
          </p:cNvSpPr>
          <p:nvPr>
            <p:ph type="ftr" sz="quarter" idx="10"/>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5" name="Slide Number Placeholder 5"/>
          <p:cNvSpPr>
            <a:spLocks noGrp="1"/>
          </p:cNvSpPr>
          <p:nvPr>
            <p:ph type="sldNum" sz="quarter" idx="11"/>
          </p:nvPr>
        </p:nvSpPr>
        <p:spPr/>
        <p:txBody>
          <a:bodyPr/>
          <a:lstStyle>
            <a:lvl1pPr>
              <a:defRPr>
                <a:latin typeface="Arial" panose="020B0604020202020204" pitchFamily="34" charset="0"/>
              </a:defRPr>
            </a:lvl1pPr>
          </a:lstStyle>
          <a:p>
            <a:pPr>
              <a:defRPr/>
            </a:pPr>
            <a:fld id="{0CAC73C0-330E-7849-94C9-9014CFDD9C0D}" type="slidenum">
              <a:rPr lang="en-GB" altLang="en-US"/>
              <a:pPr>
                <a:defRPr/>
              </a:pPr>
              <a:t>‹#›</a:t>
            </a:fld>
            <a:endParaRPr lang="en-GB" altLang="en-US"/>
          </a:p>
        </p:txBody>
      </p:sp>
    </p:spTree>
    <p:extLst>
      <p:ext uri="{BB962C8B-B14F-4D97-AF65-F5344CB8AC3E}">
        <p14:creationId xmlns:p14="http://schemas.microsoft.com/office/powerpoint/2010/main" val="533193660"/>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2248" y="1340768"/>
            <a:ext cx="4262602" cy="48361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340768"/>
            <a:ext cx="4262602" cy="48361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5"/>
          <p:cNvSpPr>
            <a:spLocks noGrp="1"/>
          </p:cNvSpPr>
          <p:nvPr>
            <p:ph type="ftr" sz="quarter" idx="10"/>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6" name="Slide Number Placeholder 6"/>
          <p:cNvSpPr>
            <a:spLocks noGrp="1"/>
          </p:cNvSpPr>
          <p:nvPr>
            <p:ph type="sldNum" sz="quarter" idx="11"/>
          </p:nvPr>
        </p:nvSpPr>
        <p:spPr/>
        <p:txBody>
          <a:bodyPr/>
          <a:lstStyle>
            <a:lvl1pPr>
              <a:defRPr>
                <a:latin typeface="Arial" panose="020B0604020202020204" pitchFamily="34" charset="0"/>
              </a:defRPr>
            </a:lvl1pPr>
          </a:lstStyle>
          <a:p>
            <a:pPr>
              <a:defRPr/>
            </a:pPr>
            <a:fld id="{268F15B8-875E-934E-9074-1DB443AC4C30}" type="slidenum">
              <a:rPr lang="en-GB" altLang="en-US"/>
              <a:pPr>
                <a:defRPr/>
              </a:pPr>
              <a:t>‹#›</a:t>
            </a:fld>
            <a:endParaRPr lang="en-GB" altLang="en-US"/>
          </a:p>
        </p:txBody>
      </p:sp>
    </p:spTree>
    <p:extLst>
      <p:ext uri="{BB962C8B-B14F-4D97-AF65-F5344CB8AC3E}">
        <p14:creationId xmlns:p14="http://schemas.microsoft.com/office/powerpoint/2010/main" val="2084068336"/>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Footer Placeholder 3"/>
          <p:cNvSpPr>
            <a:spLocks noGrp="1"/>
          </p:cNvSpPr>
          <p:nvPr>
            <p:ph type="ftr" sz="quarter" idx="10"/>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4" name="Slide Number Placeholder 3"/>
          <p:cNvSpPr>
            <a:spLocks noGrp="1"/>
          </p:cNvSpPr>
          <p:nvPr>
            <p:ph type="sldNum" sz="quarter" idx="11"/>
          </p:nvPr>
        </p:nvSpPr>
        <p:spPr/>
        <p:txBody>
          <a:bodyPr/>
          <a:lstStyle>
            <a:lvl1pPr>
              <a:defRPr>
                <a:latin typeface="Arial" panose="020B0604020202020204" pitchFamily="34" charset="0"/>
              </a:defRPr>
            </a:lvl1pPr>
          </a:lstStyle>
          <a:p>
            <a:pPr>
              <a:defRPr/>
            </a:pPr>
            <a:fld id="{AEDCA42D-B7CB-B746-ADAE-6B6DC44AD1E5}" type="slidenum">
              <a:rPr lang="en-GB" altLang="en-US"/>
              <a:pPr>
                <a:defRPr/>
              </a:pPr>
              <a:t>‹#›</a:t>
            </a:fld>
            <a:endParaRPr lang="en-GB" altLang="en-US"/>
          </a:p>
        </p:txBody>
      </p:sp>
    </p:spTree>
    <p:extLst>
      <p:ext uri="{BB962C8B-B14F-4D97-AF65-F5344CB8AC3E}">
        <p14:creationId xmlns:p14="http://schemas.microsoft.com/office/powerpoint/2010/main" val="1478240582"/>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3" name="Slide Number Placeholder 3"/>
          <p:cNvSpPr>
            <a:spLocks noGrp="1"/>
          </p:cNvSpPr>
          <p:nvPr>
            <p:ph type="sldNum" sz="quarter" idx="11"/>
          </p:nvPr>
        </p:nvSpPr>
        <p:spPr/>
        <p:txBody>
          <a:bodyPr/>
          <a:lstStyle>
            <a:lvl1pPr>
              <a:defRPr>
                <a:latin typeface="Arial" panose="020B0604020202020204" pitchFamily="34" charset="0"/>
              </a:defRPr>
            </a:lvl1pPr>
          </a:lstStyle>
          <a:p>
            <a:pPr>
              <a:defRPr/>
            </a:pPr>
            <a:fld id="{2130ACC2-130F-0943-8DF3-C4C4ED548431}" type="slidenum">
              <a:rPr lang="en-GB" altLang="en-US"/>
              <a:pPr>
                <a:defRPr/>
              </a:pPr>
              <a:t>‹#›</a:t>
            </a:fld>
            <a:endParaRPr lang="en-GB" altLang="en-US"/>
          </a:p>
        </p:txBody>
      </p:sp>
    </p:spTree>
    <p:extLst>
      <p:ext uri="{BB962C8B-B14F-4D97-AF65-F5344CB8AC3E}">
        <p14:creationId xmlns:p14="http://schemas.microsoft.com/office/powerpoint/2010/main" val="55114953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2248" y="457200"/>
            <a:ext cx="3671679" cy="1600200"/>
          </a:xfrm>
        </p:spPr>
        <p:txBody>
          <a:bodyPr/>
          <a:lstStyle>
            <a:lvl1pPr>
              <a:defRPr sz="2800"/>
            </a:lvl1pPr>
          </a:lstStyle>
          <a:p>
            <a:r>
              <a:rPr lang="en-US" dirty="0"/>
              <a:t>Click to edit Master title style</a:t>
            </a:r>
          </a:p>
        </p:txBody>
      </p:sp>
      <p:sp>
        <p:nvSpPr>
          <p:cNvPr id="3" name="Picture Placeholder 2"/>
          <p:cNvSpPr>
            <a:spLocks noGrp="1" noChangeAspect="1"/>
          </p:cNvSpPr>
          <p:nvPr>
            <p:ph type="pic" idx="1"/>
          </p:nvPr>
        </p:nvSpPr>
        <p:spPr>
          <a:xfrm>
            <a:off x="4066903" y="0"/>
            <a:ext cx="5077097" cy="5861051"/>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52248" y="2057400"/>
            <a:ext cx="367167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Footer Placeholder 5"/>
          <p:cNvSpPr>
            <a:spLocks noGrp="1"/>
          </p:cNvSpPr>
          <p:nvPr>
            <p:ph type="ftr" sz="quarter" idx="10"/>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6" name="Slide Number Placeholder 6"/>
          <p:cNvSpPr>
            <a:spLocks noGrp="1"/>
          </p:cNvSpPr>
          <p:nvPr>
            <p:ph type="sldNum" sz="quarter" idx="11"/>
          </p:nvPr>
        </p:nvSpPr>
        <p:spPr/>
        <p:txBody>
          <a:bodyPr/>
          <a:lstStyle>
            <a:lvl1pPr>
              <a:defRPr>
                <a:latin typeface="Arial" panose="020B0604020202020204" pitchFamily="34" charset="0"/>
              </a:defRPr>
            </a:lvl1pPr>
          </a:lstStyle>
          <a:p>
            <a:pPr>
              <a:defRPr/>
            </a:pPr>
            <a:fld id="{013C61FA-7015-8148-9921-9F4AE0B35579}" type="slidenum">
              <a:rPr lang="en-GB" altLang="en-US"/>
              <a:pPr>
                <a:defRPr/>
              </a:pPr>
              <a:t>‹#›</a:t>
            </a:fld>
            <a:endParaRPr lang="en-GB" altLang="en-US"/>
          </a:p>
        </p:txBody>
      </p:sp>
    </p:spTree>
    <p:extLst>
      <p:ext uri="{BB962C8B-B14F-4D97-AF65-F5344CB8AC3E}">
        <p14:creationId xmlns:p14="http://schemas.microsoft.com/office/powerpoint/2010/main" val="1073198006"/>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p:cNvSpPr>
            <a:spLocks noGrp="1"/>
          </p:cNvSpPr>
          <p:nvPr>
            <p:ph type="body" sz="quarter" idx="14"/>
          </p:nvPr>
        </p:nvSpPr>
        <p:spPr>
          <a:xfrm rot="5400000">
            <a:off x="5916491" y="3167643"/>
            <a:ext cx="5899380" cy="323851"/>
          </a:xfrm>
        </p:spPr>
        <p:txBody>
          <a:bodyPr/>
          <a:lstStyle>
            <a:lvl1pPr marL="0" indent="0">
              <a:buFontTx/>
              <a:buNone/>
              <a:defRPr sz="1400" b="1">
                <a:solidFill>
                  <a:schemeClr val="accent4"/>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5" name="Slide Number Placeholder 5"/>
          <p:cNvSpPr>
            <a:spLocks noGrp="1"/>
          </p:cNvSpPr>
          <p:nvPr>
            <p:ph type="sldNum" sz="quarter" idx="15"/>
          </p:nvPr>
        </p:nvSpPr>
        <p:spPr>
          <a:xfrm>
            <a:off x="7010400" y="6492875"/>
            <a:ext cx="2133600" cy="365125"/>
          </a:xfrm>
        </p:spPr>
        <p:txBody>
          <a:bodyPr/>
          <a:lstStyle>
            <a:lvl1pPr>
              <a:defRPr>
                <a:solidFill>
                  <a:srgbClr val="969697"/>
                </a:solidFill>
                <a:latin typeface="Arial" panose="020B0604020202020204" pitchFamily="34" charset="0"/>
              </a:defRPr>
            </a:lvl1pPr>
          </a:lstStyle>
          <a:p>
            <a:pPr>
              <a:defRPr/>
            </a:pPr>
            <a:fld id="{C7E2E684-FAB2-B947-9AC6-F46E7B421C90}" type="slidenum">
              <a:rPr lang="en-GB" altLang="en-US"/>
              <a:pPr>
                <a:defRPr/>
              </a:pPr>
              <a:t>‹#›</a:t>
            </a:fld>
            <a:endParaRPr lang="en-GB" altLang="en-US"/>
          </a:p>
        </p:txBody>
      </p:sp>
      <p:sp>
        <p:nvSpPr>
          <p:cNvPr id="6" name="Footer Placeholder 3"/>
          <p:cNvSpPr>
            <a:spLocks noGrp="1"/>
          </p:cNvSpPr>
          <p:nvPr>
            <p:ph type="ftr" sz="quarter" idx="16"/>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Tree>
    <p:extLst>
      <p:ext uri="{BB962C8B-B14F-4D97-AF65-F5344CB8AC3E}">
        <p14:creationId xmlns:p14="http://schemas.microsoft.com/office/powerpoint/2010/main" val="52373568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37739617"/>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7"/>
          <p:cNvSpPr>
            <a:spLocks noGrp="1"/>
          </p:cNvSpPr>
          <p:nvPr>
            <p:ph type="body" sz="quarter" idx="13"/>
          </p:nvPr>
        </p:nvSpPr>
        <p:spPr>
          <a:xfrm>
            <a:off x="251520" y="6381328"/>
            <a:ext cx="6842125" cy="246221"/>
          </a:xfrm>
        </p:spPr>
        <p:txBody>
          <a:bodyPr anchor="b">
            <a:spAutoFit/>
          </a:bodyPr>
          <a:lstStyle>
            <a:lvl1pPr marL="0" indent="0">
              <a:buNone/>
              <a:defRPr sz="1000"/>
            </a:lvl1pPr>
            <a:lvl2pPr marL="457200" indent="0">
              <a:buNone/>
              <a:defRPr sz="1100"/>
            </a:lvl2pPr>
            <a:lvl3pPr marL="914400" indent="0">
              <a:buNone/>
              <a:defRPr sz="1050"/>
            </a:lvl3pPr>
            <a:lvl4pPr marL="1371600" indent="0">
              <a:buNone/>
              <a:defRPr sz="1000"/>
            </a:lvl4pPr>
            <a:lvl5pPr marL="1828800" indent="0">
              <a:buNone/>
              <a:defRPr sz="1000"/>
            </a:lvl5pPr>
          </a:lstStyle>
          <a:p>
            <a:pPr lvl="0"/>
            <a:r>
              <a:rPr lang="en-US" dirty="0"/>
              <a:t>Click to edit Master text styles</a:t>
            </a:r>
            <a:endParaRPr lang="en-GB" dirty="0"/>
          </a:p>
        </p:txBody>
      </p:sp>
      <p:sp>
        <p:nvSpPr>
          <p:cNvPr id="4" name="Date Placeholder 2"/>
          <p:cNvSpPr>
            <a:spLocks noGrp="1"/>
          </p:cNvSpPr>
          <p:nvPr>
            <p:ph type="dt" sz="half" idx="14"/>
          </p:nvPr>
        </p:nvSpPr>
        <p:spPr>
          <a:xfrm>
            <a:off x="252413" y="6597650"/>
            <a:ext cx="935037" cy="260350"/>
          </a:xfrm>
          <a:prstGeom prst="rect">
            <a:avLst/>
          </a:prstGeom>
        </p:spPr>
        <p:txBody>
          <a:bodyPr/>
          <a:lstStyle>
            <a:lvl1pPr algn="l" eaLnBrk="1" fontAlgn="auto" hangingPunct="1">
              <a:spcBef>
                <a:spcPts val="0"/>
              </a:spcBef>
              <a:spcAft>
                <a:spcPts val="0"/>
              </a:spcAft>
              <a:defRPr>
                <a:solidFill>
                  <a:prstClr val="black">
                    <a:tint val="75000"/>
                  </a:prstClr>
                </a:solidFill>
                <a:latin typeface="Century Gothic" panose="020F0302020204030204"/>
                <a:ea typeface="MS PGothic" panose="020B0600070205080204" pitchFamily="34" charset="-128"/>
              </a:defRPr>
            </a:lvl1pPr>
          </a:lstStyle>
          <a:p>
            <a:pPr>
              <a:defRPr/>
            </a:pPr>
            <a:fld id="{92F009C3-57C2-F34D-B27B-73F3E586D2D1}" type="datetime1">
              <a:rPr lang="en-GB"/>
              <a:pPr>
                <a:defRPr/>
              </a:pPr>
              <a:t>23/10/2017</a:t>
            </a:fld>
            <a:endParaRPr lang="en-GB" dirty="0"/>
          </a:p>
        </p:txBody>
      </p:sp>
      <p:sp>
        <p:nvSpPr>
          <p:cNvPr id="5" name="Footer Placeholder 3"/>
          <p:cNvSpPr>
            <a:spLocks noGrp="1"/>
          </p:cNvSpPr>
          <p:nvPr>
            <p:ph type="ftr" sz="quarter" idx="15"/>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7" name="Slide Number Placeholder 4"/>
          <p:cNvSpPr>
            <a:spLocks noGrp="1"/>
          </p:cNvSpPr>
          <p:nvPr>
            <p:ph type="sldNum" sz="quarter" idx="16"/>
          </p:nvPr>
        </p:nvSpPr>
        <p:spPr>
          <a:xfrm>
            <a:off x="8208963" y="6492875"/>
            <a:ext cx="935037" cy="365125"/>
          </a:xfrm>
        </p:spPr>
        <p:txBody>
          <a:bodyPr/>
          <a:lstStyle>
            <a:lvl1pPr>
              <a:defRPr>
                <a:latin typeface="Arial" panose="020B0604020202020204" pitchFamily="34" charset="0"/>
              </a:defRPr>
            </a:lvl1pPr>
          </a:lstStyle>
          <a:p>
            <a:pPr>
              <a:defRPr/>
            </a:pPr>
            <a:fld id="{9B4A93CD-A75A-0D42-B0EC-39637AEFC609}" type="slidenum">
              <a:rPr lang="en-GB" altLang="en-US"/>
              <a:pPr>
                <a:defRPr/>
              </a:pPr>
              <a:t>‹#›</a:t>
            </a:fld>
            <a:endParaRPr lang="en-GB" altLang="en-US"/>
          </a:p>
        </p:txBody>
      </p:sp>
    </p:spTree>
    <p:extLst>
      <p:ext uri="{BB962C8B-B14F-4D97-AF65-F5344CB8AC3E}">
        <p14:creationId xmlns:p14="http://schemas.microsoft.com/office/powerpoint/2010/main" val="220540563"/>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7"/>
          <p:cNvSpPr>
            <a:spLocks noGrp="1"/>
          </p:cNvSpPr>
          <p:nvPr>
            <p:ph type="body" sz="quarter" idx="13"/>
          </p:nvPr>
        </p:nvSpPr>
        <p:spPr>
          <a:xfrm>
            <a:off x="251520" y="6381328"/>
            <a:ext cx="6842125" cy="246221"/>
          </a:xfrm>
        </p:spPr>
        <p:txBody>
          <a:bodyPr anchor="b">
            <a:spAutoFit/>
          </a:bodyPr>
          <a:lstStyle>
            <a:lvl1pPr marL="0" indent="0">
              <a:buNone/>
              <a:defRPr sz="1000"/>
            </a:lvl1pPr>
            <a:lvl2pPr marL="457200" indent="0">
              <a:buNone/>
              <a:defRPr sz="1100"/>
            </a:lvl2pPr>
            <a:lvl3pPr marL="914400" indent="0">
              <a:buNone/>
              <a:defRPr sz="1050"/>
            </a:lvl3pPr>
            <a:lvl4pPr marL="1371600" indent="0">
              <a:buNone/>
              <a:defRPr sz="1000"/>
            </a:lvl4pPr>
            <a:lvl5pPr marL="1828800" indent="0">
              <a:buNone/>
              <a:defRPr sz="1000"/>
            </a:lvl5pPr>
          </a:lstStyle>
          <a:p>
            <a:pPr lvl="0"/>
            <a:r>
              <a:rPr lang="en-US" dirty="0"/>
              <a:t>Click to edit Master text styles</a:t>
            </a:r>
            <a:endParaRPr lang="en-GB" dirty="0"/>
          </a:p>
        </p:txBody>
      </p:sp>
      <p:sp>
        <p:nvSpPr>
          <p:cNvPr id="4" name="Date Placeholder 2"/>
          <p:cNvSpPr>
            <a:spLocks noGrp="1"/>
          </p:cNvSpPr>
          <p:nvPr>
            <p:ph type="dt" sz="half" idx="14"/>
          </p:nvPr>
        </p:nvSpPr>
        <p:spPr>
          <a:xfrm>
            <a:off x="252413" y="6597650"/>
            <a:ext cx="935037" cy="260350"/>
          </a:xfrm>
          <a:prstGeom prst="rect">
            <a:avLst/>
          </a:prstGeom>
        </p:spPr>
        <p:txBody>
          <a:bodyPr/>
          <a:lstStyle>
            <a:lvl1pPr algn="l" eaLnBrk="1" fontAlgn="auto" hangingPunct="1">
              <a:spcBef>
                <a:spcPts val="0"/>
              </a:spcBef>
              <a:spcAft>
                <a:spcPts val="0"/>
              </a:spcAft>
              <a:defRPr>
                <a:solidFill>
                  <a:prstClr val="black">
                    <a:tint val="75000"/>
                  </a:prstClr>
                </a:solidFill>
                <a:latin typeface="Century Gothic" panose="020F0302020204030204"/>
                <a:ea typeface="MS PGothic" panose="020B0600070205080204" pitchFamily="34" charset="-128"/>
              </a:defRPr>
            </a:lvl1pPr>
          </a:lstStyle>
          <a:p>
            <a:pPr>
              <a:defRPr/>
            </a:pPr>
            <a:fld id="{EE38DB44-D90D-A64E-AA72-EA7468582ECF}" type="datetime1">
              <a:rPr lang="en-GB"/>
              <a:pPr>
                <a:defRPr/>
              </a:pPr>
              <a:t>23/10/2017</a:t>
            </a:fld>
            <a:endParaRPr lang="en-GB" dirty="0"/>
          </a:p>
        </p:txBody>
      </p:sp>
      <p:sp>
        <p:nvSpPr>
          <p:cNvPr id="5" name="Footer Placeholder 3"/>
          <p:cNvSpPr>
            <a:spLocks noGrp="1"/>
          </p:cNvSpPr>
          <p:nvPr>
            <p:ph type="ftr" sz="quarter" idx="15"/>
          </p:nvPr>
        </p:nvSpPr>
        <p:spPr/>
        <p:txBody>
          <a:bodyPr/>
          <a:lstStyle>
            <a:lvl1pPr fontAlgn="base">
              <a:spcBef>
                <a:spcPct val="0"/>
              </a:spcBef>
              <a:spcAft>
                <a:spcPct val="0"/>
              </a:spcAft>
              <a:defRPr>
                <a:solidFill>
                  <a:prstClr val="black">
                    <a:tint val="75000"/>
                  </a:prstClr>
                </a:solidFill>
                <a:latin typeface="Arial" pitchFamily="34" charset="0"/>
              </a:defRPr>
            </a:lvl1pPr>
          </a:lstStyle>
          <a:p>
            <a:pPr>
              <a:defRPr/>
            </a:pPr>
            <a:endParaRPr lang="en-GB"/>
          </a:p>
        </p:txBody>
      </p:sp>
      <p:sp>
        <p:nvSpPr>
          <p:cNvPr id="7" name="Slide Number Placeholder 4"/>
          <p:cNvSpPr>
            <a:spLocks noGrp="1"/>
          </p:cNvSpPr>
          <p:nvPr>
            <p:ph type="sldNum" sz="quarter" idx="16"/>
          </p:nvPr>
        </p:nvSpPr>
        <p:spPr>
          <a:xfrm>
            <a:off x="8208963" y="6492875"/>
            <a:ext cx="935037" cy="365125"/>
          </a:xfrm>
        </p:spPr>
        <p:txBody>
          <a:bodyPr/>
          <a:lstStyle>
            <a:lvl1pPr>
              <a:defRPr>
                <a:latin typeface="Arial" panose="020B0604020202020204" pitchFamily="34" charset="0"/>
              </a:defRPr>
            </a:lvl1pPr>
          </a:lstStyle>
          <a:p>
            <a:pPr>
              <a:defRPr/>
            </a:pPr>
            <a:fld id="{B3921F30-3283-844F-A927-998D3BA2B8AF}" type="slidenum">
              <a:rPr lang="en-GB" altLang="en-US"/>
              <a:pPr>
                <a:defRPr/>
              </a:pPr>
              <a:t>‹#›</a:t>
            </a:fld>
            <a:endParaRPr lang="en-GB" altLang="en-US"/>
          </a:p>
        </p:txBody>
      </p:sp>
    </p:spTree>
    <p:extLst>
      <p:ext uri="{BB962C8B-B14F-4D97-AF65-F5344CB8AC3E}">
        <p14:creationId xmlns:p14="http://schemas.microsoft.com/office/powerpoint/2010/main" val="68467619"/>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8687524C-9C69-D74B-88D0-438D5BFA5DCD}" type="slidenum">
              <a:rPr lang="en-US" altLang="en-US"/>
              <a:pPr>
                <a:defRPr/>
              </a:pPr>
              <a:t>‹#›</a:t>
            </a:fld>
            <a:endParaRPr lang="en-US" altLang="en-US"/>
          </a:p>
        </p:txBody>
      </p:sp>
    </p:spTree>
    <p:extLst>
      <p:ext uri="{BB962C8B-B14F-4D97-AF65-F5344CB8AC3E}">
        <p14:creationId xmlns:p14="http://schemas.microsoft.com/office/powerpoint/2010/main" val="1831521388"/>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C8D533F-1C7C-9049-9D87-262058B103C2}" type="slidenum">
              <a:rPr lang="en-US" altLang="en-US"/>
              <a:pPr>
                <a:defRPr/>
              </a:pPr>
              <a:t>‹#›</a:t>
            </a:fld>
            <a:endParaRPr lang="en-US" altLang="en-US"/>
          </a:p>
        </p:txBody>
      </p:sp>
    </p:spTree>
    <p:extLst>
      <p:ext uri="{BB962C8B-B14F-4D97-AF65-F5344CB8AC3E}">
        <p14:creationId xmlns:p14="http://schemas.microsoft.com/office/powerpoint/2010/main" val="146866046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DF8A80F-2EA4-FC45-9818-DE2487121BC0}" type="slidenum">
              <a:rPr lang="en-US" altLang="en-US"/>
              <a:pPr>
                <a:defRPr/>
              </a:pPr>
              <a:t>‹#›</a:t>
            </a:fld>
            <a:endParaRPr lang="en-US" altLang="en-US"/>
          </a:p>
        </p:txBody>
      </p:sp>
    </p:spTree>
    <p:extLst>
      <p:ext uri="{BB962C8B-B14F-4D97-AF65-F5344CB8AC3E}">
        <p14:creationId xmlns:p14="http://schemas.microsoft.com/office/powerpoint/2010/main" val="599329409"/>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307B0CE-9153-B048-92D1-989C24518657}" type="slidenum">
              <a:rPr lang="en-US" altLang="en-US"/>
              <a:pPr>
                <a:defRPr/>
              </a:pPr>
              <a:t>‹#›</a:t>
            </a:fld>
            <a:endParaRPr lang="en-US" altLang="en-US"/>
          </a:p>
        </p:txBody>
      </p:sp>
    </p:spTree>
    <p:extLst>
      <p:ext uri="{BB962C8B-B14F-4D97-AF65-F5344CB8AC3E}">
        <p14:creationId xmlns:p14="http://schemas.microsoft.com/office/powerpoint/2010/main" val="1231072633"/>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1DCD1E5-8370-504B-9836-5ECDE05143C4}" type="slidenum">
              <a:rPr lang="en-US" altLang="en-US"/>
              <a:pPr>
                <a:defRPr/>
              </a:pPr>
              <a:t>‹#›</a:t>
            </a:fld>
            <a:endParaRPr lang="en-US" altLang="en-US"/>
          </a:p>
        </p:txBody>
      </p:sp>
    </p:spTree>
    <p:extLst>
      <p:ext uri="{BB962C8B-B14F-4D97-AF65-F5344CB8AC3E}">
        <p14:creationId xmlns:p14="http://schemas.microsoft.com/office/powerpoint/2010/main" val="1780287633"/>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05231FF-4415-C043-9A70-8D790DB48907}" type="slidenum">
              <a:rPr lang="en-US" altLang="en-US"/>
              <a:pPr>
                <a:defRPr/>
              </a:pPr>
              <a:t>‹#›</a:t>
            </a:fld>
            <a:endParaRPr lang="en-US" altLang="en-US"/>
          </a:p>
        </p:txBody>
      </p:sp>
    </p:spTree>
    <p:extLst>
      <p:ext uri="{BB962C8B-B14F-4D97-AF65-F5344CB8AC3E}">
        <p14:creationId xmlns:p14="http://schemas.microsoft.com/office/powerpoint/2010/main" val="404594180"/>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406CAF3-3C44-7347-81C9-E89FAA9B6348}" type="slidenum">
              <a:rPr lang="en-US" altLang="en-US"/>
              <a:pPr>
                <a:defRPr/>
              </a:pPr>
              <a:t>‹#›</a:t>
            </a:fld>
            <a:endParaRPr lang="en-US" altLang="en-US"/>
          </a:p>
        </p:txBody>
      </p:sp>
    </p:spTree>
    <p:extLst>
      <p:ext uri="{BB962C8B-B14F-4D97-AF65-F5344CB8AC3E}">
        <p14:creationId xmlns:p14="http://schemas.microsoft.com/office/powerpoint/2010/main" val="1081156858"/>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87354AD-D463-0148-A152-35E89F8F44F6}" type="slidenum">
              <a:rPr lang="en-US" altLang="en-US"/>
              <a:pPr>
                <a:defRPr/>
              </a:pPr>
              <a:t>‹#›</a:t>
            </a:fld>
            <a:endParaRPr lang="en-US" altLang="en-US"/>
          </a:p>
        </p:txBody>
      </p:sp>
    </p:spTree>
    <p:extLst>
      <p:ext uri="{BB962C8B-B14F-4D97-AF65-F5344CB8AC3E}">
        <p14:creationId xmlns:p14="http://schemas.microsoft.com/office/powerpoint/2010/main" val="1144175139"/>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29D1E1B-4CAF-C444-8D90-7A0B3A1EAEDF}" type="slidenum">
              <a:rPr lang="en-US" altLang="en-US"/>
              <a:pPr>
                <a:defRPr/>
              </a:pPr>
              <a:t>‹#›</a:t>
            </a:fld>
            <a:endParaRPr lang="en-US" altLang="en-US"/>
          </a:p>
        </p:txBody>
      </p:sp>
    </p:spTree>
    <p:extLst>
      <p:ext uri="{BB962C8B-B14F-4D97-AF65-F5344CB8AC3E}">
        <p14:creationId xmlns:p14="http://schemas.microsoft.com/office/powerpoint/2010/main" val="1582985935"/>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6109F0D-999A-894E-BDE8-E40A7EC4B2E8}" type="slidenum">
              <a:rPr lang="en-US" altLang="en-US"/>
              <a:pPr>
                <a:defRPr/>
              </a:pPr>
              <a:t>‹#›</a:t>
            </a:fld>
            <a:endParaRPr lang="en-US" altLang="en-US"/>
          </a:p>
        </p:txBody>
      </p:sp>
    </p:spTree>
    <p:extLst>
      <p:ext uri="{BB962C8B-B14F-4D97-AF65-F5344CB8AC3E}">
        <p14:creationId xmlns:p14="http://schemas.microsoft.com/office/powerpoint/2010/main" val="6970686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313B425-956F-F54E-9494-C314EF53DB4C}" type="slidenum">
              <a:rPr lang="en-US" altLang="en-US"/>
              <a:pPr>
                <a:defRPr/>
              </a:pPr>
              <a:t>‹#›</a:t>
            </a:fld>
            <a:endParaRPr lang="en-US" altLang="en-US"/>
          </a:p>
        </p:txBody>
      </p:sp>
    </p:spTree>
    <p:extLst>
      <p:ext uri="{BB962C8B-B14F-4D97-AF65-F5344CB8AC3E}">
        <p14:creationId xmlns:p14="http://schemas.microsoft.com/office/powerpoint/2010/main" val="11846420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slideLayout" Target="../slideLayouts/slideLayout453.xml"/><Relationship Id="rId13" Type="http://schemas.openxmlformats.org/officeDocument/2006/relationships/slideLayout" Target="../slideLayouts/slideLayout454.xml"/><Relationship Id="rId14"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2.xml"/><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3.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theme" Target="../theme/theme44.xml"/><Relationship Id="rId13" Type="http://schemas.openxmlformats.org/officeDocument/2006/relationships/image" Target="../media/image6.jpeg"/><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8.xml"/><Relationship Id="rId12" Type="http://schemas.openxmlformats.org/officeDocument/2006/relationships/theme" Target="../theme/theme45.xml"/><Relationship Id="rId1" Type="http://schemas.openxmlformats.org/officeDocument/2006/relationships/slideLayout" Target="../slideLayouts/slideLayout488.xml"/><Relationship Id="rId2" Type="http://schemas.openxmlformats.org/officeDocument/2006/relationships/slideLayout" Target="../slideLayouts/slideLayout489.xml"/><Relationship Id="rId3" Type="http://schemas.openxmlformats.org/officeDocument/2006/relationships/slideLayout" Target="../slideLayouts/slideLayout490.xml"/><Relationship Id="rId4" Type="http://schemas.openxmlformats.org/officeDocument/2006/relationships/slideLayout" Target="../slideLayouts/slideLayout491.xml"/><Relationship Id="rId5" Type="http://schemas.openxmlformats.org/officeDocument/2006/relationships/slideLayout" Target="../slideLayouts/slideLayout492.xml"/><Relationship Id="rId6" Type="http://schemas.openxmlformats.org/officeDocument/2006/relationships/slideLayout" Target="../slideLayouts/slideLayout493.xml"/><Relationship Id="rId7" Type="http://schemas.openxmlformats.org/officeDocument/2006/relationships/slideLayout" Target="../slideLayouts/slideLayout494.xml"/><Relationship Id="rId8" Type="http://schemas.openxmlformats.org/officeDocument/2006/relationships/slideLayout" Target="../slideLayouts/slideLayout495.xml"/><Relationship Id="rId9" Type="http://schemas.openxmlformats.org/officeDocument/2006/relationships/slideLayout" Target="../slideLayouts/slideLayout496.xml"/><Relationship Id="rId10" Type="http://schemas.openxmlformats.org/officeDocument/2006/relationships/slideLayout" Target="../slideLayouts/slideLayout4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6080E7FB-3537-2B4D-84EC-0BD83DFB7BA3}"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647" r:id="rId1"/>
    <p:sldLayoutId id="2147713648" r:id="rId2"/>
    <p:sldLayoutId id="2147713649" r:id="rId3"/>
    <p:sldLayoutId id="2147713650" r:id="rId4"/>
    <p:sldLayoutId id="2147713651" r:id="rId5"/>
    <p:sldLayoutId id="2147713652" r:id="rId6"/>
    <p:sldLayoutId id="2147713653" r:id="rId7"/>
    <p:sldLayoutId id="2147713654" r:id="rId8"/>
    <p:sldLayoutId id="2147713655" r:id="rId9"/>
    <p:sldLayoutId id="2147713656" r:id="rId10"/>
    <p:sldLayoutId id="214771365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E0768F8D-D84D-A743-AB64-01821127BF42}"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3981" r:id="rId1"/>
    <p:sldLayoutId id="2147713982" r:id="rId2"/>
    <p:sldLayoutId id="2147713983" r:id="rId3"/>
    <p:sldLayoutId id="2147713984" r:id="rId4"/>
    <p:sldLayoutId id="2147713985" r:id="rId5"/>
    <p:sldLayoutId id="2147713986" r:id="rId6"/>
    <p:sldLayoutId id="2147713987" r:id="rId7"/>
    <p:sldLayoutId id="2147713988" r:id="rId8"/>
    <p:sldLayoutId id="2147713989" r:id="rId9"/>
    <p:sldLayoutId id="2147713990" r:id="rId10"/>
    <p:sldLayoutId id="2147713991"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EB4E5D09-325D-0D4F-B5AE-332899FCB4B4}"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3658" r:id="rId1"/>
    <p:sldLayoutId id="2147713659" r:id="rId2"/>
    <p:sldLayoutId id="2147713660" r:id="rId3"/>
    <p:sldLayoutId id="2147713661" r:id="rId4"/>
    <p:sldLayoutId id="2147713662" r:id="rId5"/>
    <p:sldLayoutId id="2147713663" r:id="rId6"/>
    <p:sldLayoutId id="2147713664" r:id="rId7"/>
    <p:sldLayoutId id="2147713665" r:id="rId8"/>
    <p:sldLayoutId id="2147713666" r:id="rId9"/>
    <p:sldLayoutId id="2147713667" r:id="rId10"/>
    <p:sldLayoutId id="214771366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59A20B06-4A17-E44C-B7EF-3B6938D1F90F}"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992" r:id="rId1"/>
    <p:sldLayoutId id="2147713669" r:id="rId2"/>
    <p:sldLayoutId id="2147713670" r:id="rId3"/>
    <p:sldLayoutId id="2147713671" r:id="rId4"/>
    <p:sldLayoutId id="2147713672" r:id="rId5"/>
    <p:sldLayoutId id="2147713673" r:id="rId6"/>
    <p:sldLayoutId id="2147713674" r:id="rId7"/>
    <p:sldLayoutId id="2147713675" r:id="rId8"/>
    <p:sldLayoutId id="2147713676" r:id="rId9"/>
    <p:sldLayoutId id="2147713677" r:id="rId10"/>
    <p:sldLayoutId id="2147713678"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661D12C-48F5-BC44-81E4-EA4752B27C32}"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3" r:id="rId1"/>
    <p:sldLayoutId id="2147713679" r:id="rId2"/>
    <p:sldLayoutId id="2147713680" r:id="rId3"/>
    <p:sldLayoutId id="2147713681" r:id="rId4"/>
    <p:sldLayoutId id="2147713682" r:id="rId5"/>
    <p:sldLayoutId id="2147713683" r:id="rId6"/>
    <p:sldLayoutId id="2147713684" r:id="rId7"/>
    <p:sldLayoutId id="2147713685" r:id="rId8"/>
    <p:sldLayoutId id="2147713686" r:id="rId9"/>
    <p:sldLayoutId id="2147713687" r:id="rId10"/>
    <p:sldLayoutId id="214771368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88617D9-A5F3-1649-AEFB-5094368D5845}"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4" r:id="rId1"/>
    <p:sldLayoutId id="2147713689" r:id="rId2"/>
    <p:sldLayoutId id="2147713690" r:id="rId3"/>
    <p:sldLayoutId id="2147713691" r:id="rId4"/>
    <p:sldLayoutId id="2147713692" r:id="rId5"/>
    <p:sldLayoutId id="2147713693" r:id="rId6"/>
    <p:sldLayoutId id="2147713694" r:id="rId7"/>
    <p:sldLayoutId id="2147713695" r:id="rId8"/>
    <p:sldLayoutId id="2147713696" r:id="rId9"/>
    <p:sldLayoutId id="2147713697" r:id="rId10"/>
    <p:sldLayoutId id="2147713698"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6ECD67F-8A8D-3E48-90B7-E209D7E2C616}"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5" r:id="rId1"/>
    <p:sldLayoutId id="2147713699" r:id="rId2"/>
    <p:sldLayoutId id="2147713700" r:id="rId3"/>
    <p:sldLayoutId id="2147713701" r:id="rId4"/>
    <p:sldLayoutId id="2147713702" r:id="rId5"/>
    <p:sldLayoutId id="2147713703" r:id="rId6"/>
    <p:sldLayoutId id="2147713704" r:id="rId7"/>
    <p:sldLayoutId id="2147713705" r:id="rId8"/>
    <p:sldLayoutId id="2147713706" r:id="rId9"/>
    <p:sldLayoutId id="2147713707" r:id="rId10"/>
    <p:sldLayoutId id="2147713708"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350C297-59BB-774C-90C1-E3B55BE45B4F}"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6" r:id="rId1"/>
    <p:sldLayoutId id="2147713709" r:id="rId2"/>
    <p:sldLayoutId id="2147713710" r:id="rId3"/>
    <p:sldLayoutId id="2147713711" r:id="rId4"/>
    <p:sldLayoutId id="2147713712" r:id="rId5"/>
    <p:sldLayoutId id="2147713713" r:id="rId6"/>
    <p:sldLayoutId id="2147713714" r:id="rId7"/>
    <p:sldLayoutId id="2147713715" r:id="rId8"/>
    <p:sldLayoutId id="2147713716" r:id="rId9"/>
    <p:sldLayoutId id="2147713717" r:id="rId10"/>
    <p:sldLayoutId id="214771371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8E796C8-C79F-504F-AB87-8AAF40BE254F}"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997" r:id="rId1"/>
    <p:sldLayoutId id="2147713719" r:id="rId2"/>
    <p:sldLayoutId id="2147713720" r:id="rId3"/>
    <p:sldLayoutId id="2147713721" r:id="rId4"/>
    <p:sldLayoutId id="2147713722" r:id="rId5"/>
    <p:sldLayoutId id="2147713723" r:id="rId6"/>
    <p:sldLayoutId id="2147713724" r:id="rId7"/>
    <p:sldLayoutId id="2147713725" r:id="rId8"/>
    <p:sldLayoutId id="2147713726" r:id="rId9"/>
    <p:sldLayoutId id="2147713727" r:id="rId10"/>
    <p:sldLayoutId id="214771372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8372367-EE0E-6741-A872-F007F4357B8A}"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998" r:id="rId1"/>
    <p:sldLayoutId id="2147713729" r:id="rId2"/>
    <p:sldLayoutId id="2147713730" r:id="rId3"/>
    <p:sldLayoutId id="2147713731" r:id="rId4"/>
    <p:sldLayoutId id="2147713732" r:id="rId5"/>
    <p:sldLayoutId id="2147713733" r:id="rId6"/>
    <p:sldLayoutId id="2147713734" r:id="rId7"/>
    <p:sldLayoutId id="2147713735" r:id="rId8"/>
    <p:sldLayoutId id="2147713736" r:id="rId9"/>
    <p:sldLayoutId id="2147713737" r:id="rId10"/>
    <p:sldLayoutId id="214771373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7C6AFE6-91F8-0844-A4D5-0238F0376553}"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9" r:id="rId1"/>
    <p:sldLayoutId id="2147713739" r:id="rId2"/>
    <p:sldLayoutId id="2147713740" r:id="rId3"/>
    <p:sldLayoutId id="2147713741" r:id="rId4"/>
    <p:sldLayoutId id="2147713742" r:id="rId5"/>
    <p:sldLayoutId id="2147713743" r:id="rId6"/>
    <p:sldLayoutId id="2147713744" r:id="rId7"/>
    <p:sldLayoutId id="2147713745" r:id="rId8"/>
    <p:sldLayoutId id="2147713746" r:id="rId9"/>
    <p:sldLayoutId id="2147713747" r:id="rId10"/>
    <p:sldLayoutId id="214771374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749" r:id="rId1"/>
    <p:sldLayoutId id="2147713750" r:id="rId2"/>
    <p:sldLayoutId id="2147713751" r:id="rId3"/>
    <p:sldLayoutId id="2147713752" r:id="rId4"/>
    <p:sldLayoutId id="2147713753" r:id="rId5"/>
    <p:sldLayoutId id="2147713754" r:id="rId6"/>
    <p:sldLayoutId id="2147713755" r:id="rId7"/>
    <p:sldLayoutId id="2147713756" r:id="rId8"/>
    <p:sldLayoutId id="2147713757" r:id="rId9"/>
    <p:sldLayoutId id="2147713758" r:id="rId10"/>
    <p:sldLayoutId id="2147713759"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AE9EB11B-CEA2-CD4C-B00D-D754DB536A42}"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4000" r:id="rId1"/>
    <p:sldLayoutId id="2147713760" r:id="rId2"/>
    <p:sldLayoutId id="2147713761" r:id="rId3"/>
    <p:sldLayoutId id="2147713762" r:id="rId4"/>
    <p:sldLayoutId id="2147713763" r:id="rId5"/>
    <p:sldLayoutId id="2147713764" r:id="rId6"/>
    <p:sldLayoutId id="2147713765" r:id="rId7"/>
    <p:sldLayoutId id="2147713766" r:id="rId8"/>
    <p:sldLayoutId id="2147713767" r:id="rId9"/>
    <p:sldLayoutId id="2147713768" r:id="rId10"/>
    <p:sldLayoutId id="2147713769"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10E8258-3EE1-1F43-9215-17656BAB960E}"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01" r:id="rId1"/>
    <p:sldLayoutId id="2147713770" r:id="rId2"/>
    <p:sldLayoutId id="2147713771" r:id="rId3"/>
    <p:sldLayoutId id="2147713772" r:id="rId4"/>
    <p:sldLayoutId id="2147713773" r:id="rId5"/>
    <p:sldLayoutId id="2147713774" r:id="rId6"/>
    <p:sldLayoutId id="2147713775" r:id="rId7"/>
    <p:sldLayoutId id="2147713776" r:id="rId8"/>
    <p:sldLayoutId id="2147713777" r:id="rId9"/>
    <p:sldLayoutId id="2147713778" r:id="rId10"/>
    <p:sldLayoutId id="214771377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E89907D-39C7-594A-A4DC-DFDFC1253956}"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02" r:id="rId1"/>
    <p:sldLayoutId id="2147713780" r:id="rId2"/>
    <p:sldLayoutId id="2147713781" r:id="rId3"/>
    <p:sldLayoutId id="2147713782" r:id="rId4"/>
    <p:sldLayoutId id="2147713783" r:id="rId5"/>
    <p:sldLayoutId id="2147713784" r:id="rId6"/>
    <p:sldLayoutId id="2147713785" r:id="rId7"/>
    <p:sldLayoutId id="2147713786" r:id="rId8"/>
    <p:sldLayoutId id="2147713787" r:id="rId9"/>
    <p:sldLayoutId id="2147713788" r:id="rId10"/>
    <p:sldLayoutId id="214771378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2576C7F-288C-8D4B-8D4C-99502BCD0244}"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03" r:id="rId1"/>
    <p:sldLayoutId id="2147713790" r:id="rId2"/>
    <p:sldLayoutId id="2147713791" r:id="rId3"/>
    <p:sldLayoutId id="2147713792" r:id="rId4"/>
    <p:sldLayoutId id="2147713793" r:id="rId5"/>
    <p:sldLayoutId id="2147713794" r:id="rId6"/>
    <p:sldLayoutId id="2147713795" r:id="rId7"/>
    <p:sldLayoutId id="2147713796" r:id="rId8"/>
    <p:sldLayoutId id="2147713797" r:id="rId9"/>
    <p:sldLayoutId id="2147713798" r:id="rId10"/>
    <p:sldLayoutId id="214771379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058115E-AABB-8D4F-94A6-6FB3C1CD01CF}"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04" r:id="rId1"/>
    <p:sldLayoutId id="2147713800" r:id="rId2"/>
    <p:sldLayoutId id="2147713801" r:id="rId3"/>
    <p:sldLayoutId id="2147713802" r:id="rId4"/>
    <p:sldLayoutId id="2147713803" r:id="rId5"/>
    <p:sldLayoutId id="2147713804" r:id="rId6"/>
    <p:sldLayoutId id="2147713805" r:id="rId7"/>
    <p:sldLayoutId id="2147713806" r:id="rId8"/>
    <p:sldLayoutId id="2147713807" r:id="rId9"/>
    <p:sldLayoutId id="2147713808" r:id="rId10"/>
    <p:sldLayoutId id="214771380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F0FF4DC-8335-3345-A67E-0992CC5793A1}"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4005" r:id="rId1"/>
    <p:sldLayoutId id="2147713810" r:id="rId2"/>
    <p:sldLayoutId id="2147713811" r:id="rId3"/>
    <p:sldLayoutId id="2147713812" r:id="rId4"/>
    <p:sldLayoutId id="2147713813" r:id="rId5"/>
    <p:sldLayoutId id="2147713814" r:id="rId6"/>
    <p:sldLayoutId id="2147713815" r:id="rId7"/>
    <p:sldLayoutId id="2147713816" r:id="rId8"/>
    <p:sldLayoutId id="2147713817" r:id="rId9"/>
    <p:sldLayoutId id="2147713818" r:id="rId10"/>
    <p:sldLayoutId id="214771381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ADEE77D-3956-EA4A-9E9C-F26EF437632E}"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06" r:id="rId1"/>
    <p:sldLayoutId id="2147713820" r:id="rId2"/>
    <p:sldLayoutId id="2147713821" r:id="rId3"/>
    <p:sldLayoutId id="2147713822" r:id="rId4"/>
    <p:sldLayoutId id="2147713823" r:id="rId5"/>
    <p:sldLayoutId id="2147713824" r:id="rId6"/>
    <p:sldLayoutId id="2147713825" r:id="rId7"/>
    <p:sldLayoutId id="2147713826" r:id="rId8"/>
    <p:sldLayoutId id="2147713827" r:id="rId9"/>
    <p:sldLayoutId id="2147713828" r:id="rId10"/>
    <p:sldLayoutId id="214771382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30" r:id="rId1"/>
    <p:sldLayoutId id="2147713831" r:id="rId2"/>
    <p:sldLayoutId id="2147713832" r:id="rId3"/>
    <p:sldLayoutId id="2147713833" r:id="rId4"/>
    <p:sldLayoutId id="2147713834" r:id="rId5"/>
    <p:sldLayoutId id="2147713835" r:id="rId6"/>
    <p:sldLayoutId id="2147713836" r:id="rId7"/>
    <p:sldLayoutId id="2147713837" r:id="rId8"/>
    <p:sldLayoutId id="2147713838" r:id="rId9"/>
    <p:sldLayoutId id="2147713839" r:id="rId10"/>
    <p:sldLayoutId id="2147713840"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A3086373-9868-214C-B201-7C524677DF1A}"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4007" r:id="rId1"/>
    <p:sldLayoutId id="2147714008" r:id="rId2"/>
    <p:sldLayoutId id="2147714009" r:id="rId3"/>
    <p:sldLayoutId id="2147714010" r:id="rId4"/>
    <p:sldLayoutId id="2147714011" r:id="rId5"/>
    <p:sldLayoutId id="2147714012" r:id="rId6"/>
    <p:sldLayoutId id="2147714013" r:id="rId7"/>
    <p:sldLayoutId id="2147714014" r:id="rId8"/>
    <p:sldLayoutId id="2147714015" r:id="rId9"/>
    <p:sldLayoutId id="2147714016" r:id="rId10"/>
    <p:sldLayoutId id="214771401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6FD077B-E40F-C643-83A7-177F25CAEAA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18" r:id="rId1"/>
    <p:sldLayoutId id="2147714019" r:id="rId2"/>
    <p:sldLayoutId id="2147714020" r:id="rId3"/>
    <p:sldLayoutId id="2147714021" r:id="rId4"/>
    <p:sldLayoutId id="2147714022" r:id="rId5"/>
    <p:sldLayoutId id="2147714023" r:id="rId6"/>
    <p:sldLayoutId id="2147714024" r:id="rId7"/>
    <p:sldLayoutId id="2147714025" r:id="rId8"/>
    <p:sldLayoutId id="2147714026" r:id="rId9"/>
    <p:sldLayoutId id="2147714027" r:id="rId10"/>
    <p:sldLayoutId id="214771402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D6D1C9E-9F29-9A44-9265-EEBE5677BFD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29" r:id="rId1"/>
    <p:sldLayoutId id="2147714030" r:id="rId2"/>
    <p:sldLayoutId id="2147714031" r:id="rId3"/>
    <p:sldLayoutId id="2147714032" r:id="rId4"/>
    <p:sldLayoutId id="2147714033" r:id="rId5"/>
    <p:sldLayoutId id="2147714034" r:id="rId6"/>
    <p:sldLayoutId id="2147714035" r:id="rId7"/>
    <p:sldLayoutId id="2147714036" r:id="rId8"/>
    <p:sldLayoutId id="2147714037" r:id="rId9"/>
    <p:sldLayoutId id="2147714038" r:id="rId10"/>
    <p:sldLayoutId id="214771403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8D1F050-64B8-F148-BAFB-5E99CF9730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40" r:id="rId1"/>
    <p:sldLayoutId id="2147714041" r:id="rId2"/>
    <p:sldLayoutId id="2147714042" r:id="rId3"/>
    <p:sldLayoutId id="2147714043" r:id="rId4"/>
    <p:sldLayoutId id="2147714044" r:id="rId5"/>
    <p:sldLayoutId id="2147714045" r:id="rId6"/>
    <p:sldLayoutId id="2147714046" r:id="rId7"/>
    <p:sldLayoutId id="2147714047" r:id="rId8"/>
    <p:sldLayoutId id="2147714048" r:id="rId9"/>
    <p:sldLayoutId id="2147714049" r:id="rId10"/>
    <p:sldLayoutId id="214771405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F4723E13-CC18-0C4A-8BDF-7F422DE33B7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51" r:id="rId1"/>
    <p:sldLayoutId id="2147714052" r:id="rId2"/>
    <p:sldLayoutId id="2147714053" r:id="rId3"/>
    <p:sldLayoutId id="2147714054" r:id="rId4"/>
    <p:sldLayoutId id="2147714055" r:id="rId5"/>
    <p:sldLayoutId id="2147714056" r:id="rId6"/>
    <p:sldLayoutId id="2147714057" r:id="rId7"/>
    <p:sldLayoutId id="2147714058" r:id="rId8"/>
    <p:sldLayoutId id="2147714059" r:id="rId9"/>
    <p:sldLayoutId id="2147714060" r:id="rId10"/>
    <p:sldLayoutId id="214771406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599E827B-CFD1-6C41-A7AA-F583866C194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62" r:id="rId1"/>
    <p:sldLayoutId id="2147714063" r:id="rId2"/>
    <p:sldLayoutId id="2147714064" r:id="rId3"/>
    <p:sldLayoutId id="2147714065" r:id="rId4"/>
    <p:sldLayoutId id="2147714066" r:id="rId5"/>
    <p:sldLayoutId id="2147714067" r:id="rId6"/>
    <p:sldLayoutId id="2147714068" r:id="rId7"/>
    <p:sldLayoutId id="2147714069" r:id="rId8"/>
    <p:sldLayoutId id="2147714070" r:id="rId9"/>
    <p:sldLayoutId id="2147714071" r:id="rId10"/>
    <p:sldLayoutId id="214771407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FE88BE69-4FFC-C04E-BB52-95A42715758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73" r:id="rId1"/>
    <p:sldLayoutId id="2147714074" r:id="rId2"/>
    <p:sldLayoutId id="2147714075" r:id="rId3"/>
    <p:sldLayoutId id="2147714076" r:id="rId4"/>
    <p:sldLayoutId id="2147714077" r:id="rId5"/>
    <p:sldLayoutId id="2147714078" r:id="rId6"/>
    <p:sldLayoutId id="2147714079" r:id="rId7"/>
    <p:sldLayoutId id="2147714080" r:id="rId8"/>
    <p:sldLayoutId id="2147714081" r:id="rId9"/>
    <p:sldLayoutId id="2147714082" r:id="rId10"/>
    <p:sldLayoutId id="214771408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70D5E970-E042-9C4E-950C-8C3984F967A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84" r:id="rId1"/>
    <p:sldLayoutId id="2147714085" r:id="rId2"/>
    <p:sldLayoutId id="2147714086" r:id="rId3"/>
    <p:sldLayoutId id="2147714087" r:id="rId4"/>
    <p:sldLayoutId id="2147714088" r:id="rId5"/>
    <p:sldLayoutId id="2147714089" r:id="rId6"/>
    <p:sldLayoutId id="2147714090" r:id="rId7"/>
    <p:sldLayoutId id="2147714091" r:id="rId8"/>
    <p:sldLayoutId id="2147714092" r:id="rId9"/>
    <p:sldLayoutId id="2147714093" r:id="rId10"/>
    <p:sldLayoutId id="214771409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9396A1F-2913-2340-9EAF-CDB51CF8CEB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95" r:id="rId1"/>
    <p:sldLayoutId id="2147714096" r:id="rId2"/>
    <p:sldLayoutId id="2147714097" r:id="rId3"/>
    <p:sldLayoutId id="2147714098" r:id="rId4"/>
    <p:sldLayoutId id="2147714099" r:id="rId5"/>
    <p:sldLayoutId id="2147714100" r:id="rId6"/>
    <p:sldLayoutId id="2147714101" r:id="rId7"/>
    <p:sldLayoutId id="2147714102" r:id="rId8"/>
    <p:sldLayoutId id="2147714103" r:id="rId9"/>
    <p:sldLayoutId id="2147714104" r:id="rId10"/>
    <p:sldLayoutId id="214771410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41" r:id="rId1"/>
    <p:sldLayoutId id="2147713842" r:id="rId2"/>
    <p:sldLayoutId id="2147713843" r:id="rId3"/>
    <p:sldLayoutId id="2147713844" r:id="rId4"/>
    <p:sldLayoutId id="2147713845" r:id="rId5"/>
    <p:sldLayoutId id="2147713846" r:id="rId6"/>
    <p:sldLayoutId id="2147713847" r:id="rId7"/>
    <p:sldLayoutId id="2147713848" r:id="rId8"/>
    <p:sldLayoutId id="2147713849" r:id="rId9"/>
    <p:sldLayoutId id="2147713850" r:id="rId10"/>
    <p:sldLayoutId id="2147713851"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06" r:id="rId1"/>
    <p:sldLayoutId id="2147713852" r:id="rId2"/>
    <p:sldLayoutId id="2147713853" r:id="rId3"/>
    <p:sldLayoutId id="2147713854" r:id="rId4"/>
    <p:sldLayoutId id="2147713855" r:id="rId5"/>
    <p:sldLayoutId id="2147713856" r:id="rId6"/>
    <p:sldLayoutId id="2147713857" r:id="rId7"/>
    <p:sldLayoutId id="2147713858" r:id="rId8"/>
    <p:sldLayoutId id="2147713859" r:id="rId9"/>
    <p:sldLayoutId id="2147713860" r:id="rId10"/>
    <p:sldLayoutId id="2147713861"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E8C741A9-66FA-0841-920F-A8476B69AF41}"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62" r:id="rId1"/>
    <p:sldLayoutId id="2147713863" r:id="rId2"/>
    <p:sldLayoutId id="2147713864" r:id="rId3"/>
    <p:sldLayoutId id="2147713865" r:id="rId4"/>
    <p:sldLayoutId id="2147713866" r:id="rId5"/>
    <p:sldLayoutId id="2147713867" r:id="rId6"/>
    <p:sldLayoutId id="2147713868" r:id="rId7"/>
    <p:sldLayoutId id="2147713869" r:id="rId8"/>
    <p:sldLayoutId id="2147713870" r:id="rId9"/>
    <p:sldLayoutId id="2147713871" r:id="rId10"/>
    <p:sldLayoutId id="214771387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E61D8729-0C6C-BB4D-8F26-B371270B2FB4}"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73" r:id="rId1"/>
    <p:sldLayoutId id="2147713874" r:id="rId2"/>
    <p:sldLayoutId id="2147713875" r:id="rId3"/>
    <p:sldLayoutId id="2147713876" r:id="rId4"/>
    <p:sldLayoutId id="2147713877" r:id="rId5"/>
    <p:sldLayoutId id="2147713878" r:id="rId6"/>
    <p:sldLayoutId id="2147713879" r:id="rId7"/>
    <p:sldLayoutId id="2147713880" r:id="rId8"/>
    <p:sldLayoutId id="2147713881" r:id="rId9"/>
    <p:sldLayoutId id="2147713882" r:id="rId10"/>
    <p:sldLayoutId id="214771388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32439F68-0613-E044-9493-C65E98040FDA}"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84" r:id="rId1"/>
    <p:sldLayoutId id="2147713885" r:id="rId2"/>
    <p:sldLayoutId id="2147713886" r:id="rId3"/>
    <p:sldLayoutId id="2147713887" r:id="rId4"/>
    <p:sldLayoutId id="2147713888" r:id="rId5"/>
    <p:sldLayoutId id="2147713889" r:id="rId6"/>
    <p:sldLayoutId id="2147713890" r:id="rId7"/>
    <p:sldLayoutId id="2147713891" r:id="rId8"/>
    <p:sldLayoutId id="2147713892" r:id="rId9"/>
    <p:sldLayoutId id="2147713893" r:id="rId10"/>
    <p:sldLayoutId id="214771389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03822547-8E89-124F-A0FE-022C6B6E3CD4}"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95" r:id="rId1"/>
    <p:sldLayoutId id="2147713896" r:id="rId2"/>
    <p:sldLayoutId id="2147713897" r:id="rId3"/>
    <p:sldLayoutId id="2147713898" r:id="rId4"/>
    <p:sldLayoutId id="2147713899" r:id="rId5"/>
    <p:sldLayoutId id="2147713900" r:id="rId6"/>
    <p:sldLayoutId id="2147713901" r:id="rId7"/>
    <p:sldLayoutId id="2147713902" r:id="rId8"/>
    <p:sldLayoutId id="2147713903" r:id="rId9"/>
    <p:sldLayoutId id="2147713904" r:id="rId10"/>
    <p:sldLayoutId id="214771390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6A1BBF8-0036-FE42-8F93-D8A82D688AC7}"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06" r:id="rId1"/>
    <p:sldLayoutId id="2147713907" r:id="rId2"/>
    <p:sldLayoutId id="2147713908" r:id="rId3"/>
    <p:sldLayoutId id="2147713909" r:id="rId4"/>
    <p:sldLayoutId id="2147713910" r:id="rId5"/>
    <p:sldLayoutId id="2147713911" r:id="rId6"/>
    <p:sldLayoutId id="2147713912" r:id="rId7"/>
    <p:sldLayoutId id="2147713913" r:id="rId8"/>
    <p:sldLayoutId id="2147713914" r:id="rId9"/>
    <p:sldLayoutId id="2147713915" r:id="rId10"/>
    <p:sldLayoutId id="214771391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025924D-B8DC-A047-9864-26CD888B5E5F}"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17" r:id="rId1"/>
    <p:sldLayoutId id="2147713918" r:id="rId2"/>
    <p:sldLayoutId id="2147713919" r:id="rId3"/>
    <p:sldLayoutId id="2147713920" r:id="rId4"/>
    <p:sldLayoutId id="2147713921" r:id="rId5"/>
    <p:sldLayoutId id="2147713922" r:id="rId6"/>
    <p:sldLayoutId id="2147713923" r:id="rId7"/>
    <p:sldLayoutId id="2147713924" r:id="rId8"/>
    <p:sldLayoutId id="2147713925" r:id="rId9"/>
    <p:sldLayoutId id="2147713926" r:id="rId10"/>
    <p:sldLayoutId id="214771392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BCCAA48-B452-164D-86E5-A4489445668D}"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28" r:id="rId1"/>
    <p:sldLayoutId id="2147713929" r:id="rId2"/>
    <p:sldLayoutId id="2147713930" r:id="rId3"/>
    <p:sldLayoutId id="2147713931" r:id="rId4"/>
    <p:sldLayoutId id="2147713932" r:id="rId5"/>
    <p:sldLayoutId id="2147713933" r:id="rId6"/>
    <p:sldLayoutId id="2147713934" r:id="rId7"/>
    <p:sldLayoutId id="2147713935" r:id="rId8"/>
    <p:sldLayoutId id="2147713936" r:id="rId9"/>
    <p:sldLayoutId id="2147713937" r:id="rId10"/>
    <p:sldLayoutId id="214771393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DCA6AF29-2F63-AA4B-BCE3-A3AB3DAB28A9}"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39" r:id="rId1"/>
    <p:sldLayoutId id="2147713940" r:id="rId2"/>
    <p:sldLayoutId id="2147713941" r:id="rId3"/>
    <p:sldLayoutId id="2147713942" r:id="rId4"/>
    <p:sldLayoutId id="2147713943" r:id="rId5"/>
    <p:sldLayoutId id="2147713944" r:id="rId6"/>
    <p:sldLayoutId id="2147713945" r:id="rId7"/>
    <p:sldLayoutId id="2147713946" r:id="rId8"/>
    <p:sldLayoutId id="2147713947" r:id="rId9"/>
    <p:sldLayoutId id="2147713948" r:id="rId10"/>
    <p:sldLayoutId id="214771394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A4C66DF3-ADEB-4A4B-B9A4-FC1A07587EA3}"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107" r:id="rId1"/>
    <p:sldLayoutId id="2147714108" r:id="rId2"/>
    <p:sldLayoutId id="2147714109" r:id="rId3"/>
    <p:sldLayoutId id="2147714110" r:id="rId4"/>
    <p:sldLayoutId id="2147714111" r:id="rId5"/>
    <p:sldLayoutId id="2147714112" r:id="rId6"/>
    <p:sldLayoutId id="2147714113" r:id="rId7"/>
    <p:sldLayoutId id="2147714114" r:id="rId8"/>
    <p:sldLayoutId id="2147714115" r:id="rId9"/>
    <p:sldLayoutId id="2147714116" r:id="rId10"/>
    <p:sldLayoutId id="2147714117" r:id="rId11"/>
    <p:sldLayoutId id="2147714118"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2394"/>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77863" y="228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62851" name="Rectangle 3"/>
          <p:cNvSpPr>
            <a:spLocks noGrp="1" noChangeArrowheads="1"/>
          </p:cNvSpPr>
          <p:nvPr>
            <p:ph type="body" idx="1"/>
          </p:nvPr>
        </p:nvSpPr>
        <p:spPr bwMode="auto">
          <a:xfrm>
            <a:off x="685800" y="1676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 Box 12"/>
          <p:cNvSpPr txBox="1">
            <a:spLocks noChangeArrowheads="1"/>
          </p:cNvSpPr>
          <p:nvPr userDrawn="1"/>
        </p:nvSpPr>
        <p:spPr bwMode="auto">
          <a:xfrm>
            <a:off x="6875463" y="6248400"/>
            <a:ext cx="1692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pitchFamily="34" charset="0"/>
              </a:defRPr>
            </a:lvl1pPr>
            <a:lvl2pPr marL="742950" indent="-285750" eaLnBrk="0" hangingPunct="0">
              <a:defRPr sz="2400">
                <a:solidFill>
                  <a:schemeClr val="tx1"/>
                </a:solidFill>
                <a:latin typeface="Verdana" pitchFamily="34" charset="0"/>
              </a:defRPr>
            </a:lvl2pPr>
            <a:lvl3pPr marL="1143000" indent="-228600" eaLnBrk="0" hangingPunct="0">
              <a:defRPr sz="2400">
                <a:solidFill>
                  <a:schemeClr val="tx1"/>
                </a:solidFill>
                <a:latin typeface="Verdana" pitchFamily="34" charset="0"/>
              </a:defRPr>
            </a:lvl3pPr>
            <a:lvl4pPr marL="1600200" indent="-228600" eaLnBrk="0" hangingPunct="0">
              <a:defRPr sz="2400">
                <a:solidFill>
                  <a:schemeClr val="tx1"/>
                </a:solidFill>
                <a:latin typeface="Verdana" pitchFamily="34" charset="0"/>
              </a:defRPr>
            </a:lvl4pPr>
            <a:lvl5pPr marL="2057400" indent="-228600" eaLnBrk="0" hangingPunct="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r">
              <a:defRPr/>
            </a:pPr>
            <a:r>
              <a:rPr lang="en-US" altLang="en-US" sz="900" b="1" dirty="0">
                <a:solidFill>
                  <a:srgbClr val="60A1E2"/>
                </a:solidFill>
                <a:ea typeface="ＭＳ Ｐゴシック" pitchFamily="34" charset="-128"/>
                <a:cs typeface="Arial" charset="0"/>
              </a:rPr>
              <a:t>Slide Source</a:t>
            </a:r>
          </a:p>
          <a:p>
            <a:pPr algn="r">
              <a:defRPr/>
            </a:pPr>
            <a:r>
              <a:rPr lang="en-US" altLang="en-US" sz="900" dirty="0">
                <a:solidFill>
                  <a:srgbClr val="60A1E2"/>
                </a:solidFill>
                <a:ea typeface="ＭＳ Ｐゴシック" pitchFamily="34" charset="-128"/>
                <a:cs typeface="Arial" charset="0"/>
              </a:rPr>
              <a:t>Hypertension Online</a:t>
            </a:r>
          </a:p>
          <a:p>
            <a:pPr algn="r">
              <a:defRPr/>
            </a:pPr>
            <a:r>
              <a:rPr lang="en-US" altLang="en-US" sz="900" dirty="0">
                <a:solidFill>
                  <a:srgbClr val="60A1E2"/>
                </a:solidFill>
                <a:ea typeface="ＭＳ Ｐゴシック" pitchFamily="34" charset="-128"/>
                <a:cs typeface="Arial" charset="0"/>
              </a:rPr>
              <a:t>www.hypertensiononline.org</a:t>
            </a:r>
          </a:p>
        </p:txBody>
      </p:sp>
    </p:spTree>
  </p:cSld>
  <p:clrMap bg1="dk2" tx1="lt1" bg2="dk1" tx2="lt2" accent1="accent1" accent2="accent2" accent3="accent3" accent4="accent4" accent5="accent5" accent6="accent6" hlink="hlink" folHlink="folHlink"/>
  <p:sldLayoutIdLst>
    <p:sldLayoutId id="2147714119" r:id="rId1"/>
    <p:sldLayoutId id="2147714120" r:id="rId2"/>
    <p:sldLayoutId id="2147714121" r:id="rId3"/>
    <p:sldLayoutId id="2147714122" r:id="rId4"/>
    <p:sldLayoutId id="2147714123" r:id="rId5"/>
    <p:sldLayoutId id="2147714124" r:id="rId6"/>
    <p:sldLayoutId id="2147714125" r:id="rId7"/>
    <p:sldLayoutId id="2147714126" r:id="rId8"/>
    <p:sldLayoutId id="2147714127" r:id="rId9"/>
    <p:sldLayoutId id="2147714128" r:id="rId10"/>
    <p:sldLayoutId id="2147714129" r:id="rId11"/>
    <p:sldLayoutId id="2147714130" r:id="rId12"/>
    <p:sldLayoutId id="2147714131" r:id="rId13"/>
  </p:sldLayoutIdLst>
  <p:transition/>
  <p:txStyles>
    <p:titleStyle>
      <a:lvl1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2pPr>
      <a:lvl3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3pPr>
      <a:lvl4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4pPr>
      <a:lvl5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5pPr>
      <a:lvl6pPr marL="4572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6pPr>
      <a:lvl7pPr marL="9144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7pPr>
      <a:lvl8pPr marL="13716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8pPr>
      <a:lvl9pPr marL="18288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9155"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9156"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49157"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E28915D3-627E-A344-B821-63E82463FA60}"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4132" r:id="rId1"/>
    <p:sldLayoutId id="2147713950" r:id="rId2"/>
    <p:sldLayoutId id="2147713951" r:id="rId3"/>
    <p:sldLayoutId id="2147713952" r:id="rId4"/>
    <p:sldLayoutId id="2147713953" r:id="rId5"/>
    <p:sldLayoutId id="2147713954" r:id="rId6"/>
    <p:sldLayoutId id="2147713955" r:id="rId7"/>
    <p:sldLayoutId id="2147713956" r:id="rId8"/>
    <p:sldLayoutId id="2147713957" r:id="rId9"/>
    <p:sldLayoutId id="2147713958" r:id="rId10"/>
    <p:sldLayoutId id="2147713959"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659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47E1397A-0B85-3D4D-B333-BE01A9C342C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960" r:id="rId1"/>
    <p:sldLayoutId id="2147713961" r:id="rId2"/>
    <p:sldLayoutId id="2147713962" r:id="rId3"/>
    <p:sldLayoutId id="2147713963" r:id="rId4"/>
    <p:sldLayoutId id="2147713964" r:id="rId5"/>
    <p:sldLayoutId id="2147713965" r:id="rId6"/>
    <p:sldLayoutId id="2147713966" r:id="rId7"/>
    <p:sldLayoutId id="2147713967" r:id="rId8"/>
    <p:sldLayoutId id="2147713968" r:id="rId9"/>
    <p:sldLayoutId id="2147713969" r:id="rId10"/>
    <p:sldLayoutId id="2147713970"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pic>
        <p:nvPicPr>
          <p:cNvPr id="478210" name="Picture 7"/>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7162800" y="6165850"/>
            <a:ext cx="172878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8211" name="Title Placeholder 1"/>
          <p:cNvSpPr>
            <a:spLocks noGrp="1"/>
          </p:cNvSpPr>
          <p:nvPr>
            <p:ph type="title"/>
          </p:nvPr>
        </p:nvSpPr>
        <p:spPr bwMode="auto">
          <a:xfrm>
            <a:off x="252413" y="188913"/>
            <a:ext cx="86391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78212" name="Text Placeholder 2"/>
          <p:cNvSpPr>
            <a:spLocks noGrp="1"/>
          </p:cNvSpPr>
          <p:nvPr>
            <p:ph type="body" idx="1"/>
          </p:nvPr>
        </p:nvSpPr>
        <p:spPr bwMode="auto">
          <a:xfrm>
            <a:off x="252413" y="1341438"/>
            <a:ext cx="8639175"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252413" y="6383338"/>
            <a:ext cx="6843712" cy="244475"/>
          </a:xfrm>
          <a:prstGeom prst="rect">
            <a:avLst/>
          </a:prstGeom>
        </p:spPr>
        <p:txBody>
          <a:bodyPr vert="horz" lIns="91440" tIns="45720" rIns="91440" bIns="45720" rtlCol="0" anchor="b" anchorCtr="0"/>
          <a:lstStyle>
            <a:lvl1pPr algn="l" eaLnBrk="1" fontAlgn="auto" hangingPunct="1">
              <a:spcBef>
                <a:spcPts val="0"/>
              </a:spcBef>
              <a:spcAft>
                <a:spcPts val="0"/>
              </a:spcAft>
              <a:defRPr sz="1000">
                <a:solidFill>
                  <a:srgbClr val="5A5A5A"/>
                </a:solidFill>
                <a:latin typeface="Century Gothic" panose="020F0302020204030204"/>
                <a:ea typeface="MS PGothic" panose="020B0600070205080204" pitchFamily="34" charset="-128"/>
              </a:defRPr>
            </a:lvl1pPr>
          </a:lstStyle>
          <a:p>
            <a:pPr>
              <a:defRPr/>
            </a:pPr>
            <a:endParaRPr lang="en-GB"/>
          </a:p>
        </p:txBody>
      </p:sp>
      <p:sp>
        <p:nvSpPr>
          <p:cNvPr id="6" name="Slide Number Placeholder 5"/>
          <p:cNvSpPr>
            <a:spLocks noGrp="1"/>
          </p:cNvSpPr>
          <p:nvPr>
            <p:ph type="sldNum" sz="quarter" idx="4"/>
          </p:nvPr>
        </p:nvSpPr>
        <p:spPr>
          <a:xfrm>
            <a:off x="8208963" y="6597650"/>
            <a:ext cx="935037" cy="2603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898989"/>
                </a:solidFill>
                <a:latin typeface="Century Gothic" panose="020B0502020202020204" pitchFamily="34" charset="0"/>
                <a:ea typeface="MS PGothic" panose="020B0600070205080204" pitchFamily="34" charset="-128"/>
              </a:defRPr>
            </a:lvl1pPr>
          </a:lstStyle>
          <a:p>
            <a:pPr>
              <a:defRPr/>
            </a:pPr>
            <a:fld id="{8658C2D6-C899-4844-BB93-613280116783}"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714133" r:id="rId1"/>
    <p:sldLayoutId id="2147714134" r:id="rId2"/>
    <p:sldLayoutId id="2147714135" r:id="rId3"/>
    <p:sldLayoutId id="2147714136" r:id="rId4"/>
    <p:sldLayoutId id="2147714137" r:id="rId5"/>
    <p:sldLayoutId id="2147714138" r:id="rId6"/>
    <p:sldLayoutId id="2147714139" r:id="rId7"/>
    <p:sldLayoutId id="2147714140" r:id="rId8"/>
    <p:sldLayoutId id="2147714141" r:id="rId9"/>
    <p:sldLayoutId id="2147714142" r:id="rId10"/>
    <p:sldLayoutId id="2147714143" r:id="rId11"/>
  </p:sldLayoutIdLst>
  <p:hf hdr="0" ftr="0" dt="0"/>
  <p:txStyles>
    <p:titleStyle>
      <a:lvl1pPr algn="l" rtl="0" eaLnBrk="0" fontAlgn="base" hangingPunct="0">
        <a:spcBef>
          <a:spcPct val="0"/>
        </a:spcBef>
        <a:spcAft>
          <a:spcPct val="0"/>
        </a:spcAft>
        <a:defRPr sz="2800" kern="1200">
          <a:solidFill>
            <a:schemeClr val="accent2"/>
          </a:solidFill>
          <a:latin typeface="+mj-lt"/>
          <a:ea typeface="+mj-ea"/>
          <a:cs typeface="+mj-cs"/>
        </a:defRPr>
      </a:lvl1pPr>
      <a:lvl2pPr algn="l" rtl="0" eaLnBrk="0" fontAlgn="base" hangingPunct="0">
        <a:spcBef>
          <a:spcPct val="0"/>
        </a:spcBef>
        <a:spcAft>
          <a:spcPct val="0"/>
        </a:spcAft>
        <a:defRPr sz="2800">
          <a:solidFill>
            <a:schemeClr val="accent2"/>
          </a:solidFill>
          <a:latin typeface="Century Gothic" pitchFamily="34" charset="0"/>
        </a:defRPr>
      </a:lvl2pPr>
      <a:lvl3pPr algn="l" rtl="0" eaLnBrk="0" fontAlgn="base" hangingPunct="0">
        <a:spcBef>
          <a:spcPct val="0"/>
        </a:spcBef>
        <a:spcAft>
          <a:spcPct val="0"/>
        </a:spcAft>
        <a:defRPr sz="2800">
          <a:solidFill>
            <a:schemeClr val="accent2"/>
          </a:solidFill>
          <a:latin typeface="Century Gothic" pitchFamily="34" charset="0"/>
        </a:defRPr>
      </a:lvl3pPr>
      <a:lvl4pPr algn="l" rtl="0" eaLnBrk="0" fontAlgn="base" hangingPunct="0">
        <a:spcBef>
          <a:spcPct val="0"/>
        </a:spcBef>
        <a:spcAft>
          <a:spcPct val="0"/>
        </a:spcAft>
        <a:defRPr sz="2800">
          <a:solidFill>
            <a:schemeClr val="accent2"/>
          </a:solidFill>
          <a:latin typeface="Century Gothic" pitchFamily="34" charset="0"/>
        </a:defRPr>
      </a:lvl4pPr>
      <a:lvl5pPr algn="l" rtl="0" eaLnBrk="0" fontAlgn="base" hangingPunct="0">
        <a:spcBef>
          <a:spcPct val="0"/>
        </a:spcBef>
        <a:spcAft>
          <a:spcPct val="0"/>
        </a:spcAft>
        <a:defRPr sz="2800">
          <a:solidFill>
            <a:schemeClr val="accent2"/>
          </a:solidFill>
          <a:latin typeface="Century Gothic" pitchFamily="34" charset="0"/>
        </a:defRPr>
      </a:lvl5pPr>
      <a:lvl6pPr marL="457200" algn="l" rtl="0" fontAlgn="base">
        <a:spcBef>
          <a:spcPct val="0"/>
        </a:spcBef>
        <a:spcAft>
          <a:spcPct val="0"/>
        </a:spcAft>
        <a:defRPr sz="2800">
          <a:solidFill>
            <a:schemeClr val="accent2"/>
          </a:solidFill>
          <a:latin typeface="Century Gothic" pitchFamily="34" charset="0"/>
        </a:defRPr>
      </a:lvl6pPr>
      <a:lvl7pPr marL="914400" algn="l" rtl="0" fontAlgn="base">
        <a:spcBef>
          <a:spcPct val="0"/>
        </a:spcBef>
        <a:spcAft>
          <a:spcPct val="0"/>
        </a:spcAft>
        <a:defRPr sz="2800">
          <a:solidFill>
            <a:schemeClr val="accent2"/>
          </a:solidFill>
          <a:latin typeface="Century Gothic" pitchFamily="34" charset="0"/>
        </a:defRPr>
      </a:lvl7pPr>
      <a:lvl8pPr marL="1371600" algn="l" rtl="0" fontAlgn="base">
        <a:spcBef>
          <a:spcPct val="0"/>
        </a:spcBef>
        <a:spcAft>
          <a:spcPct val="0"/>
        </a:spcAft>
        <a:defRPr sz="2800">
          <a:solidFill>
            <a:schemeClr val="accent2"/>
          </a:solidFill>
          <a:latin typeface="Century Gothic" pitchFamily="34" charset="0"/>
        </a:defRPr>
      </a:lvl8pPr>
      <a:lvl9pPr marL="1828800" algn="l" rtl="0" fontAlgn="base">
        <a:spcBef>
          <a:spcPct val="0"/>
        </a:spcBef>
        <a:spcAft>
          <a:spcPct val="0"/>
        </a:spcAft>
        <a:defRPr sz="2800">
          <a:solidFill>
            <a:schemeClr val="accent2"/>
          </a:solidFill>
          <a:latin typeface="Century Gothic" pitchFamily="34" charset="0"/>
        </a:defRPr>
      </a:lvl9pPr>
    </p:titleStyle>
    <p:bodyStyle>
      <a:lvl1pPr marL="228600" indent="-228600" algn="l" rtl="0" eaLnBrk="0" fontAlgn="base" hangingPunct="0">
        <a:spcBef>
          <a:spcPts val="600"/>
        </a:spcBef>
        <a:spcAft>
          <a:spcPct val="0"/>
        </a:spcAft>
        <a:buClr>
          <a:schemeClr val="accent1"/>
        </a:buClr>
        <a:buFont typeface="Arial" charset="0"/>
        <a:buChar char="•"/>
        <a:defRPr sz="2000" kern="1200">
          <a:solidFill>
            <a:schemeClr val="tx2"/>
          </a:solidFill>
          <a:latin typeface="+mn-lt"/>
          <a:ea typeface="+mn-ea"/>
          <a:cs typeface="+mn-cs"/>
        </a:defRPr>
      </a:lvl1pPr>
      <a:lvl2pPr marL="685800" indent="-228600" algn="l" rtl="0" eaLnBrk="0" fontAlgn="base" hangingPunct="0">
        <a:spcBef>
          <a:spcPts val="600"/>
        </a:spcBef>
        <a:spcAft>
          <a:spcPct val="0"/>
        </a:spcAft>
        <a:buFont typeface="Calibri" charset="0"/>
        <a:buChar char="–"/>
        <a:defRPr kern="1200">
          <a:solidFill>
            <a:schemeClr val="tx2"/>
          </a:solidFill>
          <a:latin typeface="+mn-lt"/>
          <a:ea typeface="+mn-ea"/>
          <a:cs typeface="+mn-cs"/>
        </a:defRPr>
      </a:lvl2pPr>
      <a:lvl3pPr marL="1143000" indent="-228600" algn="l" rtl="0" eaLnBrk="0" fontAlgn="base" hangingPunct="0">
        <a:spcBef>
          <a:spcPts val="600"/>
        </a:spcBef>
        <a:spcAft>
          <a:spcPct val="0"/>
        </a:spcAft>
        <a:buClr>
          <a:schemeClr val="accent1"/>
        </a:buClr>
        <a:buFont typeface="Arial" charset="0"/>
        <a:buChar char="•"/>
        <a:defRPr sz="1600" kern="1200">
          <a:solidFill>
            <a:schemeClr val="tx2"/>
          </a:solidFill>
          <a:latin typeface="+mn-lt"/>
          <a:ea typeface="+mn-ea"/>
          <a:cs typeface="+mn-cs"/>
        </a:defRPr>
      </a:lvl3pPr>
      <a:lvl4pPr marL="1600200" indent="-228600" algn="l" rtl="0" eaLnBrk="0" fontAlgn="base" hangingPunct="0">
        <a:spcBef>
          <a:spcPts val="600"/>
        </a:spcBef>
        <a:spcAft>
          <a:spcPct val="0"/>
        </a:spcAft>
        <a:buFont typeface="Calibri" charset="0"/>
        <a:buChar char="–"/>
        <a:defRPr sz="1400" kern="1200">
          <a:solidFill>
            <a:schemeClr val="tx2"/>
          </a:solidFill>
          <a:latin typeface="+mn-lt"/>
          <a:ea typeface="+mn-ea"/>
          <a:cs typeface="+mn-cs"/>
        </a:defRPr>
      </a:lvl4pPr>
      <a:lvl5pPr marL="2057400" indent="-228600" algn="l" rtl="0" eaLnBrk="0" fontAlgn="base" hangingPunct="0">
        <a:spcBef>
          <a:spcPts val="600"/>
        </a:spcBef>
        <a:spcAft>
          <a:spcPct val="0"/>
        </a:spcAft>
        <a:buClr>
          <a:schemeClr val="accent1"/>
        </a:buClr>
        <a:buFont typeface="Arial"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8947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0018C92-150D-7A49-9C3E-1D115EAFB6B9}" type="slidenum">
              <a:rPr lang="en-US" altLang="en-US"/>
              <a:pPr>
                <a:defRPr/>
              </a:pPr>
              <a:t>‹#›</a:t>
            </a:fld>
            <a:endParaRPr lang="en-US" altLang="en-US"/>
          </a:p>
        </p:txBody>
      </p:sp>
      <p:sp>
        <p:nvSpPr>
          <p:cNvPr id="48947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144" r:id="rId1"/>
    <p:sldLayoutId id="2147713971" r:id="rId2"/>
    <p:sldLayoutId id="2147713972" r:id="rId3"/>
    <p:sldLayoutId id="2147713973" r:id="rId4"/>
    <p:sldLayoutId id="2147713974" r:id="rId5"/>
    <p:sldLayoutId id="2147713975" r:id="rId6"/>
    <p:sldLayoutId id="2147713976" r:id="rId7"/>
    <p:sldLayoutId id="2147713977" r:id="rId8"/>
    <p:sldLayoutId id="2147713978" r:id="rId9"/>
    <p:sldLayoutId id="2147713979" r:id="rId10"/>
    <p:sldLayoutId id="214771398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6.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1.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7.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6873446"/>
          </a:xfrm>
          <a:prstGeom prst="rect">
            <a:avLst/>
          </a:prstGeom>
        </p:spPr>
      </p:pic>
    </p:spTree>
    <p:extLst>
      <p:ext uri="{BB962C8B-B14F-4D97-AF65-F5344CB8AC3E}">
        <p14:creationId xmlns:p14="http://schemas.microsoft.com/office/powerpoint/2010/main" val="60289393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3506" name="Title 1"/>
          <p:cNvSpPr>
            <a:spLocks noGrp="1"/>
          </p:cNvSpPr>
          <p:nvPr>
            <p:ph type="title"/>
          </p:nvPr>
        </p:nvSpPr>
        <p:spPr>
          <a:xfrm>
            <a:off x="392113" y="504825"/>
            <a:ext cx="8382000" cy="609600"/>
          </a:xfrm>
        </p:spPr>
        <p:txBody>
          <a:bodyPr/>
          <a:lstStyle/>
          <a:p>
            <a:pPr>
              <a:defRPr/>
            </a:pPr>
            <a:r>
              <a:rPr lang="en-GB" altLang="en-US" sz="4400" dirty="0">
                <a:latin typeface="Times New Roman" charset="0"/>
                <a:ea typeface="Times New Roman" charset="0"/>
                <a:cs typeface="Times New Roman" charset="0"/>
              </a:rPr>
              <a:t>EMPA-REG Trial</a:t>
            </a:r>
          </a:p>
        </p:txBody>
      </p:sp>
      <p:sp>
        <p:nvSpPr>
          <p:cNvPr id="457731" name="Content Placeholder 2"/>
          <p:cNvSpPr>
            <a:spLocks noGrp="1"/>
          </p:cNvSpPr>
          <p:nvPr>
            <p:ph idx="1"/>
          </p:nvPr>
        </p:nvSpPr>
        <p:spPr>
          <a:xfrm>
            <a:off x="252413" y="1341438"/>
            <a:ext cx="8815387" cy="4341812"/>
          </a:xfrm>
        </p:spPr>
        <p:txBody>
          <a:bodyPr/>
          <a:lstStyle/>
          <a:p>
            <a:pPr marL="457200" indent="-457200">
              <a:buFontTx/>
              <a:buChar char="•"/>
            </a:pPr>
            <a:r>
              <a:rPr lang="en-US" altLang="en-US" sz="3200" b="1" dirty="0" err="1">
                <a:latin typeface="Times New Roman" charset="0"/>
                <a:ea typeface="Times New Roman" charset="0"/>
                <a:cs typeface="Times New Roman" charset="0"/>
              </a:rPr>
              <a:t>Randomised</a:t>
            </a:r>
            <a:r>
              <a:rPr lang="en-US" altLang="en-US" sz="3200" b="1" dirty="0">
                <a:latin typeface="Times New Roman" charset="0"/>
                <a:ea typeface="Times New Roman" charset="0"/>
                <a:cs typeface="Times New Roman" charset="0"/>
              </a:rPr>
              <a:t>, double-blind, placebo-controlled cardiovascular outcomes trial</a:t>
            </a:r>
          </a:p>
          <a:p>
            <a:pPr marL="457200" indent="-457200">
              <a:buFontTx/>
              <a:buChar char="•"/>
            </a:pPr>
            <a:r>
              <a:rPr lang="en-US" altLang="en-US" sz="3200" b="1" dirty="0">
                <a:latin typeface="Times New Roman" charset="0"/>
                <a:ea typeface="Times New Roman" charset="0"/>
                <a:cs typeface="Times New Roman" charset="0"/>
              </a:rPr>
              <a:t>The primary end point is the time from randomization to a composite outcome consisting of the first occurrence of cardiovascular death, nonfatal myocardial infarction, or nonfatal stroke (3 point Major Adverse Cardiovascular Events or 3-MACE)</a:t>
            </a:r>
          </a:p>
          <a:p>
            <a:pPr marL="457200" indent="-457200"/>
            <a:endParaRPr lang="en-GB" alt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74892" cy="6858000"/>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9185376" cy="6858000"/>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681951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6861855"/>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238593"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91297"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6846435"/>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_Default Design">
  <a:themeElements>
    <a:clrScheme name="">
      <a:dk1>
        <a:srgbClr val="000000"/>
      </a:dk1>
      <a:lt1>
        <a:srgbClr val="FFFFFF"/>
      </a:lt1>
      <a:dk2>
        <a:srgbClr val="0000FF"/>
      </a:dk2>
      <a:lt2>
        <a:srgbClr val="F9E697"/>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4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6_Office Theme">
  <a:themeElements>
    <a:clrScheme name="Custom 9">
      <a:dk1>
        <a:sysClr val="windowText" lastClr="000000"/>
      </a:dk1>
      <a:lt1>
        <a:sysClr val="window" lastClr="FFFFFF"/>
      </a:lt1>
      <a:dk2>
        <a:srgbClr val="5A5A5A"/>
      </a:dk2>
      <a:lt2>
        <a:srgbClr val="D7D7D7"/>
      </a:lt2>
      <a:accent1>
        <a:srgbClr val="F0414B"/>
      </a:accent1>
      <a:accent2>
        <a:srgbClr val="6482C3"/>
      </a:accent2>
      <a:accent3>
        <a:srgbClr val="5A5A5A"/>
      </a:accent3>
      <a:accent4>
        <a:srgbClr val="962891"/>
      </a:accent4>
      <a:accent5>
        <a:srgbClr val="009999"/>
      </a:accent5>
      <a:accent6>
        <a:srgbClr val="FF9933"/>
      </a:accent6>
      <a:hlink>
        <a:srgbClr val="5A5A5A"/>
      </a:hlink>
      <a:folHlink>
        <a:srgbClr val="5A5A5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B0F0"/>
        </a:solidFill>
        <a:ln>
          <a:noFill/>
        </a:ln>
      </a:spPr>
      <a:bodyPr rtlCol="0" anchor="ctr"/>
      <a:lstStyle>
        <a:defPPr algn="ctr">
          <a:defRPr b="1"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26980</TotalTime>
  <Words>855</Words>
  <Application>Microsoft Macintosh PowerPoint</Application>
  <PresentationFormat>On-screen Show (4:3)</PresentationFormat>
  <Paragraphs>38</Paragraphs>
  <Slides>9</Slides>
  <Notes>7</Notes>
  <HiddenSlides>0</HiddenSlides>
  <MMClips>0</MMClips>
  <ScaleCrop>false</ScaleCrop>
  <HeadingPairs>
    <vt:vector size="6" baseType="variant">
      <vt:variant>
        <vt:lpstr>Fonts Used</vt:lpstr>
      </vt:variant>
      <vt:variant>
        <vt:i4>11</vt:i4>
      </vt:variant>
      <vt:variant>
        <vt:lpstr>Theme</vt:lpstr>
      </vt:variant>
      <vt:variant>
        <vt:i4>45</vt:i4>
      </vt:variant>
      <vt:variant>
        <vt:lpstr>Slide Titles</vt:lpstr>
      </vt:variant>
      <vt:variant>
        <vt:i4>9</vt:i4>
      </vt:variant>
    </vt:vector>
  </HeadingPairs>
  <TitlesOfParts>
    <vt:vector size="65" baseType="lpstr">
      <vt:lpstr>Arial Narrow</vt:lpstr>
      <vt:lpstr>Arial Unicode MS</vt:lpstr>
      <vt:lpstr>Calibri</vt:lpstr>
      <vt:lpstr>Century Gothic</vt:lpstr>
      <vt:lpstr>MS PGothic</vt:lpstr>
      <vt:lpstr>ＭＳ Ｐゴシック</vt:lpstr>
      <vt:lpstr>Times</vt:lpstr>
      <vt:lpstr>Times New Roman</vt:lpstr>
      <vt:lpstr>Verdana</vt:lpstr>
      <vt:lpstr>Wingdings</vt:lpstr>
      <vt:lpstr>Arial</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2_Default Design</vt:lpstr>
      <vt:lpstr>24_Default Design</vt:lpstr>
      <vt:lpstr>14_Default Design</vt:lpstr>
      <vt:lpstr>6_Office Theme</vt:lpstr>
      <vt:lpstr>27_Blank Presentation</vt:lpstr>
      <vt:lpstr>PowerPoint Presentation</vt:lpstr>
      <vt:lpstr>EMPA-REG Trial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2535</cp:revision>
  <cp:lastPrinted>2016-03-29T19:57:10Z</cp:lastPrinted>
  <dcterms:created xsi:type="dcterms:W3CDTF">2007-09-27T17:02:36Z</dcterms:created>
  <dcterms:modified xsi:type="dcterms:W3CDTF">2017-10-23T10:06:10Z</dcterms:modified>
</cp:coreProperties>
</file>