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theme/themeOverride1.xml" ContentType="application/vnd.openxmlformats-officedocument.themeOverrid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20.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21.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theme/theme22.xml" ContentType="application/vnd.openxmlformats-officedocument.theme+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3.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theme/theme24.xml" ContentType="application/vnd.openxmlformats-officedocument.theme+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theme/theme25.xml" ContentType="application/vnd.openxmlformats-officedocument.theme+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26.xml" ContentType="application/vnd.openxmlformats-officedocument.theme+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theme/theme27.xml" ContentType="application/vnd.openxmlformats-officedocument.theme+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theme/theme28.xml" ContentType="application/vnd.openxmlformats-officedocument.theme+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theme/theme29.xml" ContentType="application/vnd.openxmlformats-officedocument.theme+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theme/theme30.xml" ContentType="application/vnd.openxmlformats-officedocument.theme+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theme/theme31.xml" ContentType="application/vnd.openxmlformats-officedocument.theme+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theme/theme32.xml" ContentType="application/vnd.openxmlformats-officedocument.theme+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theme/theme33.xml" ContentType="application/vnd.openxmlformats-officedocument.theme+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theme/theme34.xml" ContentType="application/vnd.openxmlformats-officedocument.theme+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theme/theme35.xml" ContentType="application/vnd.openxmlformats-officedocument.theme+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theme/theme36.xml" ContentType="application/vnd.openxmlformats-officedocument.theme+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theme/theme37.xml" ContentType="application/vnd.openxmlformats-officedocument.theme+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theme/theme38.xml" ContentType="application/vnd.openxmlformats-officedocument.theme+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theme/theme39.xml" ContentType="application/vnd.openxmlformats-officedocument.theme+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theme/theme40.xml" ContentType="application/vnd.openxmlformats-officedocument.theme+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theme/theme41.xml" ContentType="application/vnd.openxmlformats-officedocument.theme+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theme/theme42.xml" ContentType="application/vnd.openxmlformats-officedocument.theme+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theme/theme43.xml" ContentType="application/vnd.openxmlformats-officedocument.theme+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theme/theme44.xml" ContentType="application/vnd.openxmlformats-officedocument.theme+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theme/theme45.xml" ContentType="application/vnd.openxmlformats-officedocument.theme+xml"/>
  <Override PartName="/ppt/theme/theme46.xml" ContentType="application/vnd.openxmlformats-officedocument.theme+xml"/>
  <Override PartName="/ppt/theme/theme4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compatMode="1" saveSubsetFonts="1">
  <p:sldMasterIdLst>
    <p:sldMasterId id="2147483649" r:id="rId1"/>
    <p:sldMasterId id="2147483654" r:id="rId2"/>
    <p:sldMasterId id="2147483658" r:id="rId3"/>
    <p:sldMasterId id="2147483663" r:id="rId4"/>
    <p:sldMasterId id="2147483667" r:id="rId5"/>
    <p:sldMasterId id="2147483669" r:id="rId6"/>
    <p:sldMasterId id="2147483672" r:id="rId7"/>
    <p:sldMasterId id="2147483676" r:id="rId8"/>
    <p:sldMasterId id="2147483678" r:id="rId9"/>
    <p:sldMasterId id="2147483685" r:id="rId10"/>
    <p:sldMasterId id="2147483690" r:id="rId11"/>
    <p:sldMasterId id="2147483702" r:id="rId12"/>
    <p:sldMasterId id="2147483708" r:id="rId13"/>
    <p:sldMasterId id="2147489262" r:id="rId14"/>
    <p:sldMasterId id="2147496021" r:id="rId15"/>
    <p:sldMasterId id="2147497335" r:id="rId16"/>
    <p:sldMasterId id="2147497360" r:id="rId17"/>
    <p:sldMasterId id="2147497372" r:id="rId18"/>
    <p:sldMasterId id="2147498940" r:id="rId19"/>
    <p:sldMasterId id="2147505027" r:id="rId20"/>
    <p:sldMasterId id="2147508289" r:id="rId21"/>
    <p:sldMasterId id="2147513825" r:id="rId22"/>
    <p:sldMasterId id="2147513837" r:id="rId23"/>
    <p:sldMasterId id="2147513849" r:id="rId24"/>
    <p:sldMasterId id="2147513861" r:id="rId25"/>
    <p:sldMasterId id="2147513873" r:id="rId26"/>
    <p:sldMasterId id="2147513885" r:id="rId27"/>
    <p:sldMasterId id="2147514680" r:id="rId28"/>
    <p:sldMasterId id="2147514692" r:id="rId29"/>
    <p:sldMasterId id="2147539738" r:id="rId30"/>
    <p:sldMasterId id="2147546654" r:id="rId31"/>
    <p:sldMasterId id="2147642927" r:id="rId32"/>
    <p:sldMasterId id="2147642939" r:id="rId33"/>
    <p:sldMasterId id="2147643995" r:id="rId34"/>
    <p:sldMasterId id="2147644007" r:id="rId35"/>
    <p:sldMasterId id="2147645085" r:id="rId36"/>
    <p:sldMasterId id="2147645097" r:id="rId37"/>
    <p:sldMasterId id="2147647285" r:id="rId38"/>
    <p:sldMasterId id="2147647297" r:id="rId39"/>
    <p:sldMasterId id="2147661553" r:id="rId40"/>
    <p:sldMasterId id="2147661592" r:id="rId41"/>
    <p:sldMasterId id="2147661604" r:id="rId42"/>
    <p:sldMasterId id="2147661652" r:id="rId43"/>
    <p:sldMasterId id="2147661664" r:id="rId44"/>
    <p:sldMasterId id="2147705922" r:id="rId45"/>
  </p:sldMasterIdLst>
  <p:notesMasterIdLst>
    <p:notesMasterId r:id="rId55"/>
  </p:notesMasterIdLst>
  <p:handoutMasterIdLst>
    <p:handoutMasterId r:id="rId56"/>
  </p:handoutMasterIdLst>
  <p:sldIdLst>
    <p:sldId id="1489" r:id="rId46"/>
    <p:sldId id="1490" r:id="rId47"/>
    <p:sldId id="1491" r:id="rId48"/>
    <p:sldId id="1492" r:id="rId49"/>
    <p:sldId id="1494" r:id="rId50"/>
    <p:sldId id="1544" r:id="rId51"/>
    <p:sldId id="1620" r:id="rId52"/>
    <p:sldId id="1505" r:id="rId53"/>
    <p:sldId id="1506" r:id="rId54"/>
  </p:sldIdLst>
  <p:sldSz cx="9144000" cy="6858000" type="screen4x3"/>
  <p:notesSz cx="7077075" cy="9363075"/>
  <p:defaultTex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5613" indent="1588" algn="l" rtl="0" eaLnBrk="0" fontAlgn="base" hangingPunct="0">
      <a:spcBef>
        <a:spcPct val="0"/>
      </a:spcBef>
      <a:spcAft>
        <a:spcPct val="0"/>
      </a:spcAft>
      <a:defRPr kern="1200">
        <a:solidFill>
          <a:schemeClr val="tx1"/>
        </a:solidFill>
        <a:latin typeface="Arial" charset="0"/>
        <a:ea typeface="MS PGothic" charset="-128"/>
        <a:cs typeface="+mn-cs"/>
      </a:defRPr>
    </a:lvl2pPr>
    <a:lvl3pPr marL="911225" indent="3175" algn="l" rtl="0" eaLnBrk="0" fontAlgn="base" hangingPunct="0">
      <a:spcBef>
        <a:spcPct val="0"/>
      </a:spcBef>
      <a:spcAft>
        <a:spcPct val="0"/>
      </a:spcAft>
      <a:defRPr kern="1200">
        <a:solidFill>
          <a:schemeClr val="tx1"/>
        </a:solidFill>
        <a:latin typeface="Arial" charset="0"/>
        <a:ea typeface="MS PGothic" charset="-128"/>
        <a:cs typeface="+mn-cs"/>
      </a:defRPr>
    </a:lvl3pPr>
    <a:lvl4pPr marL="1366838" indent="4763" algn="l" rtl="0" eaLnBrk="0" fontAlgn="base" hangingPunct="0">
      <a:spcBef>
        <a:spcPct val="0"/>
      </a:spcBef>
      <a:spcAft>
        <a:spcPct val="0"/>
      </a:spcAft>
      <a:defRPr kern="1200">
        <a:solidFill>
          <a:schemeClr val="tx1"/>
        </a:solidFill>
        <a:latin typeface="Arial" charset="0"/>
        <a:ea typeface="MS PGothic" charset="-128"/>
        <a:cs typeface="+mn-cs"/>
      </a:defRPr>
    </a:lvl4pPr>
    <a:lvl5pPr marL="1822450" indent="635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p:defaultTextStyle>
  <p:extLst>
    <p:ext uri="{EFAFB233-063F-42B5-8137-9DF3F51BA10A}">
      <p15:sldGuideLst xmlns:p15="http://schemas.microsoft.com/office/powerpoint/2012/main">
        <p15:guide id="1" orient="horz" pos="3312">
          <p15:clr>
            <a:srgbClr val="A4A3A4"/>
          </p15:clr>
        </p15:guide>
        <p15:guide id="2" orient="horz" pos="4278">
          <p15:clr>
            <a:srgbClr val="A4A3A4"/>
          </p15:clr>
        </p15:guide>
        <p15:guide id="3" pos="2880">
          <p15:clr>
            <a:srgbClr val="A4A3A4"/>
          </p15:clr>
        </p15:guide>
        <p15:guide id="4" pos="47">
          <p15:clr>
            <a:srgbClr val="A4A3A4"/>
          </p15:clr>
        </p15:guide>
      </p15:sldGuideLst>
    </p:ext>
    <p:ext uri="{2D200454-40CA-4A62-9FC3-DE9A4176ACB9}">
      <p15:notesGuideLst xmlns:p15="http://schemas.microsoft.com/office/powerpoint/2012/main">
        <p15:guide id="1" orient="horz" pos="2949">
          <p15:clr>
            <a:srgbClr val="A4A3A4"/>
          </p15:clr>
        </p15:guide>
        <p15:guide id="2" pos="51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FFFFF"/>
    <a:srgbClr val="0000FF"/>
    <a:srgbClr val="FFFF00"/>
    <a:srgbClr val="000000"/>
    <a:srgbClr val="EAEAEA"/>
    <a:srgbClr val="FF0000"/>
    <a:srgbClr val="00CC66"/>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0353" autoAdjust="0"/>
    <p:restoredTop sz="86250" autoAdjust="0"/>
  </p:normalViewPr>
  <p:slideViewPr>
    <p:cSldViewPr snapToGrid="0">
      <p:cViewPr varScale="1">
        <p:scale>
          <a:sx n="82" d="100"/>
          <a:sy n="82" d="100"/>
        </p:scale>
        <p:origin x="1192" y="160"/>
      </p:cViewPr>
      <p:guideLst>
        <p:guide orient="horz" pos="3312"/>
        <p:guide orient="horz" pos="4278"/>
        <p:guide pos="2880"/>
        <p:guide pos="47"/>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23080"/>
    </p:cViewPr>
  </p:sorterViewPr>
  <p:notesViewPr>
    <p:cSldViewPr snapToGrid="0">
      <p:cViewPr>
        <p:scale>
          <a:sx n="100" d="100"/>
          <a:sy n="100" d="100"/>
        </p:scale>
        <p:origin x="2464" y="-680"/>
      </p:cViewPr>
      <p:guideLst>
        <p:guide orient="horz" pos="2949"/>
        <p:guide pos="51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50" Type="http://schemas.openxmlformats.org/officeDocument/2006/relationships/slide" Target="slides/slide5.xml"/><Relationship Id="rId51" Type="http://schemas.openxmlformats.org/officeDocument/2006/relationships/slide" Target="slides/slide6.xml"/><Relationship Id="rId52" Type="http://schemas.openxmlformats.org/officeDocument/2006/relationships/slide" Target="slides/slide7.xml"/><Relationship Id="rId53" Type="http://schemas.openxmlformats.org/officeDocument/2006/relationships/slide" Target="slides/slide8.xml"/><Relationship Id="rId54" Type="http://schemas.openxmlformats.org/officeDocument/2006/relationships/slide" Target="slides/slide9.xml"/><Relationship Id="rId55" Type="http://schemas.openxmlformats.org/officeDocument/2006/relationships/notesMaster" Target="notesMasters/notesMaster1.xml"/><Relationship Id="rId56" Type="http://schemas.openxmlformats.org/officeDocument/2006/relationships/handoutMaster" Target="handoutMasters/handoutMaster1.xml"/><Relationship Id="rId57" Type="http://schemas.openxmlformats.org/officeDocument/2006/relationships/presProps" Target="presProps.xml"/><Relationship Id="rId58" Type="http://schemas.openxmlformats.org/officeDocument/2006/relationships/viewProps" Target="viewProps.xml"/><Relationship Id="rId59" Type="http://schemas.openxmlformats.org/officeDocument/2006/relationships/theme" Target="theme/theme1.xml"/><Relationship Id="rId40" Type="http://schemas.openxmlformats.org/officeDocument/2006/relationships/slideMaster" Target="slideMasters/slideMaster40.xml"/><Relationship Id="rId41" Type="http://schemas.openxmlformats.org/officeDocument/2006/relationships/slideMaster" Target="slideMasters/slideMaster41.xml"/><Relationship Id="rId42" Type="http://schemas.openxmlformats.org/officeDocument/2006/relationships/slideMaster" Target="slideMasters/slideMaster42.xml"/><Relationship Id="rId43" Type="http://schemas.openxmlformats.org/officeDocument/2006/relationships/slideMaster" Target="slideMasters/slideMaster43.xml"/><Relationship Id="rId44" Type="http://schemas.openxmlformats.org/officeDocument/2006/relationships/slideMaster" Target="slideMasters/slideMaster44.xml"/><Relationship Id="rId45" Type="http://schemas.openxmlformats.org/officeDocument/2006/relationships/slideMaster" Target="slideMasters/slideMaster45.xml"/><Relationship Id="rId46" Type="http://schemas.openxmlformats.org/officeDocument/2006/relationships/slide" Target="slides/slide1.xml"/><Relationship Id="rId47" Type="http://schemas.openxmlformats.org/officeDocument/2006/relationships/slide" Target="slides/slide2.xml"/><Relationship Id="rId48" Type="http://schemas.openxmlformats.org/officeDocument/2006/relationships/slide" Target="slides/slide3.xml"/><Relationship Id="rId49" Type="http://schemas.openxmlformats.org/officeDocument/2006/relationships/slide" Target="slides/slide4.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37" Type="http://schemas.openxmlformats.org/officeDocument/2006/relationships/slideMaster" Target="slideMasters/slideMaster37.xml"/><Relationship Id="rId38" Type="http://schemas.openxmlformats.org/officeDocument/2006/relationships/slideMaster" Target="slideMasters/slideMaster38.xml"/><Relationship Id="rId39" Type="http://schemas.openxmlformats.org/officeDocument/2006/relationships/slideMaster" Target="slideMasters/slideMaster39.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60" Type="http://schemas.openxmlformats.org/officeDocument/2006/relationships/tableStyles" Target="tableStyles.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8498" name="Rectangle 2"/>
          <p:cNvSpPr>
            <a:spLocks noGrp="1" noChangeArrowheads="1"/>
          </p:cNvSpPr>
          <p:nvPr>
            <p:ph type="hdr" sz="quarter"/>
          </p:nvPr>
        </p:nvSpPr>
        <p:spPr bwMode="auto">
          <a:xfrm>
            <a:off x="0" y="0"/>
            <a:ext cx="3067050" cy="468313"/>
          </a:xfrm>
          <a:prstGeom prst="rect">
            <a:avLst/>
          </a:prstGeom>
          <a:noFill/>
          <a:ln w="9525">
            <a:noFill/>
            <a:miter lim="800000"/>
            <a:headEnd/>
            <a:tailEnd/>
          </a:ln>
          <a:effectLst/>
        </p:spPr>
        <p:txBody>
          <a:bodyPr vert="horz" wrap="square" lIns="93047" tIns="46523" rIns="93047" bIns="46523" numCol="1" anchor="t" anchorCtr="0" compatLnSpc="1">
            <a:prstTxWarp prst="textNoShape">
              <a:avLst/>
            </a:prstTxWarp>
          </a:bodyPr>
          <a:lstStyle>
            <a:lvl1pPr algn="l" eaLnBrk="1" hangingPunct="1">
              <a:defRPr sz="1300">
                <a:latin typeface="Arial" charset="0"/>
                <a:ea typeface="+mn-ea"/>
                <a:cs typeface="+mn-cs"/>
              </a:defRPr>
            </a:lvl1pPr>
          </a:lstStyle>
          <a:p>
            <a:pPr>
              <a:defRPr/>
            </a:pPr>
            <a:endParaRPr lang="en-US"/>
          </a:p>
        </p:txBody>
      </p:sp>
      <p:sp>
        <p:nvSpPr>
          <p:cNvPr id="618499" name="Rectangle 3"/>
          <p:cNvSpPr>
            <a:spLocks noGrp="1" noChangeArrowheads="1"/>
          </p:cNvSpPr>
          <p:nvPr>
            <p:ph type="dt" sz="quarter" idx="1"/>
          </p:nvPr>
        </p:nvSpPr>
        <p:spPr bwMode="auto">
          <a:xfrm>
            <a:off x="4008438" y="0"/>
            <a:ext cx="3067050" cy="468313"/>
          </a:xfrm>
          <a:prstGeom prst="rect">
            <a:avLst/>
          </a:prstGeom>
          <a:noFill/>
          <a:ln w="9525">
            <a:noFill/>
            <a:miter lim="800000"/>
            <a:headEnd/>
            <a:tailEnd/>
          </a:ln>
          <a:effectLst/>
        </p:spPr>
        <p:txBody>
          <a:bodyPr vert="horz" wrap="square" lIns="93047" tIns="46523" rIns="93047" bIns="46523" numCol="1" anchor="t" anchorCtr="0" compatLnSpc="1">
            <a:prstTxWarp prst="textNoShape">
              <a:avLst/>
            </a:prstTxWarp>
          </a:bodyPr>
          <a:lstStyle>
            <a:lvl1pPr algn="r" eaLnBrk="1" hangingPunct="1">
              <a:defRPr sz="1300">
                <a:latin typeface="Arial" charset="0"/>
                <a:ea typeface="+mn-ea"/>
                <a:cs typeface="+mn-cs"/>
              </a:defRPr>
            </a:lvl1pPr>
          </a:lstStyle>
          <a:p>
            <a:pPr>
              <a:defRPr/>
            </a:pPr>
            <a:endParaRPr lang="en-US"/>
          </a:p>
        </p:txBody>
      </p:sp>
      <p:sp>
        <p:nvSpPr>
          <p:cNvPr id="618500" name="Rectangle 4"/>
          <p:cNvSpPr>
            <a:spLocks noGrp="1" noChangeArrowheads="1"/>
          </p:cNvSpPr>
          <p:nvPr>
            <p:ph type="ftr" sz="quarter" idx="2"/>
          </p:nvPr>
        </p:nvSpPr>
        <p:spPr bwMode="auto">
          <a:xfrm>
            <a:off x="0" y="8893175"/>
            <a:ext cx="3067050" cy="468313"/>
          </a:xfrm>
          <a:prstGeom prst="rect">
            <a:avLst/>
          </a:prstGeom>
          <a:noFill/>
          <a:ln w="9525">
            <a:noFill/>
            <a:miter lim="800000"/>
            <a:headEnd/>
            <a:tailEnd/>
          </a:ln>
          <a:effectLst/>
        </p:spPr>
        <p:txBody>
          <a:bodyPr vert="horz" wrap="square" lIns="93047" tIns="46523" rIns="93047" bIns="46523" numCol="1" anchor="b" anchorCtr="0" compatLnSpc="1">
            <a:prstTxWarp prst="textNoShape">
              <a:avLst/>
            </a:prstTxWarp>
          </a:bodyPr>
          <a:lstStyle>
            <a:lvl1pPr algn="l" eaLnBrk="1" hangingPunct="1">
              <a:defRPr sz="1300">
                <a:latin typeface="Arial" charset="0"/>
                <a:ea typeface="+mn-ea"/>
                <a:cs typeface="+mn-cs"/>
              </a:defRPr>
            </a:lvl1pPr>
          </a:lstStyle>
          <a:p>
            <a:pPr>
              <a:defRPr/>
            </a:pPr>
            <a:endParaRPr lang="en-US"/>
          </a:p>
        </p:txBody>
      </p:sp>
      <p:sp>
        <p:nvSpPr>
          <p:cNvPr id="618501" name="Rectangle 5"/>
          <p:cNvSpPr>
            <a:spLocks noGrp="1" noChangeArrowheads="1"/>
          </p:cNvSpPr>
          <p:nvPr>
            <p:ph type="sldNum" sz="quarter" idx="3"/>
          </p:nvPr>
        </p:nvSpPr>
        <p:spPr bwMode="auto">
          <a:xfrm>
            <a:off x="4008438" y="8893175"/>
            <a:ext cx="3067050" cy="468313"/>
          </a:xfrm>
          <a:prstGeom prst="rect">
            <a:avLst/>
          </a:prstGeom>
          <a:noFill/>
          <a:ln w="9525">
            <a:noFill/>
            <a:miter lim="800000"/>
            <a:headEnd/>
            <a:tailEnd/>
          </a:ln>
          <a:effectLst/>
        </p:spPr>
        <p:txBody>
          <a:bodyPr vert="horz" wrap="square" lIns="93047" tIns="46523" rIns="93047" bIns="46523" numCol="1" anchor="b" anchorCtr="0" compatLnSpc="1">
            <a:prstTxWarp prst="textNoShape">
              <a:avLst/>
            </a:prstTxWarp>
          </a:bodyPr>
          <a:lstStyle>
            <a:lvl1pPr algn="r" eaLnBrk="1" hangingPunct="1">
              <a:defRPr sz="1300">
                <a:latin typeface="Arial" panose="020B0604020202020204" pitchFamily="34" charset="0"/>
                <a:ea typeface="MS PGothic" panose="020B0600070205080204" pitchFamily="34" charset="-128"/>
              </a:defRPr>
            </a:lvl1pPr>
          </a:lstStyle>
          <a:p>
            <a:pPr>
              <a:defRPr/>
            </a:pPr>
            <a:fld id="{A9581F69-E342-C44E-A748-0ED8E307101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67050" cy="468313"/>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lvl1pPr algn="l" defTabSz="948238" eaLnBrk="1" hangingPunct="1">
              <a:defRPr sz="1300">
                <a:latin typeface="Arial" charset="0"/>
                <a:ea typeface="+mn-ea"/>
                <a:cs typeface="+mn-cs"/>
              </a:defRPr>
            </a:lvl1pPr>
          </a:lstStyle>
          <a:p>
            <a:pPr>
              <a:defRPr/>
            </a:pPr>
            <a:endParaRPr lang="en-US"/>
          </a:p>
        </p:txBody>
      </p:sp>
      <p:sp>
        <p:nvSpPr>
          <p:cNvPr id="3075" name="Rectangle 3"/>
          <p:cNvSpPr>
            <a:spLocks noGrp="1" noChangeArrowheads="1"/>
          </p:cNvSpPr>
          <p:nvPr>
            <p:ph type="dt" idx="1"/>
          </p:nvPr>
        </p:nvSpPr>
        <p:spPr bwMode="auto">
          <a:xfrm>
            <a:off x="4008438" y="0"/>
            <a:ext cx="3067050" cy="468313"/>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lvl1pPr algn="r" defTabSz="948238" eaLnBrk="1" hangingPunct="1">
              <a:defRPr sz="1300">
                <a:latin typeface="Arial" charset="0"/>
                <a:ea typeface="+mn-ea"/>
                <a:cs typeface="+mn-cs"/>
              </a:defRPr>
            </a:lvl1pPr>
          </a:lstStyle>
          <a:p>
            <a:pPr>
              <a:defRPr/>
            </a:pPr>
            <a:endParaRPr lang="en-US"/>
          </a:p>
        </p:txBody>
      </p:sp>
      <p:sp>
        <p:nvSpPr>
          <p:cNvPr id="3077" name="Rectangle 5"/>
          <p:cNvSpPr>
            <a:spLocks noGrp="1" noChangeArrowheads="1"/>
          </p:cNvSpPr>
          <p:nvPr>
            <p:ph type="body" sz="quarter" idx="3"/>
          </p:nvPr>
        </p:nvSpPr>
        <p:spPr bwMode="auto">
          <a:xfrm>
            <a:off x="708025" y="4448175"/>
            <a:ext cx="5661025" cy="4213225"/>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p>
            <a:pPr lvl="0"/>
            <a:endParaRPr lang="en-US" noProof="0" dirty="0"/>
          </a:p>
        </p:txBody>
      </p:sp>
      <p:sp>
        <p:nvSpPr>
          <p:cNvPr id="3078" name="Rectangle 6"/>
          <p:cNvSpPr>
            <a:spLocks noGrp="1" noChangeArrowheads="1"/>
          </p:cNvSpPr>
          <p:nvPr>
            <p:ph type="ftr" sz="quarter" idx="4"/>
          </p:nvPr>
        </p:nvSpPr>
        <p:spPr bwMode="auto">
          <a:xfrm>
            <a:off x="0" y="8893175"/>
            <a:ext cx="3067050" cy="468313"/>
          </a:xfrm>
          <a:prstGeom prst="rect">
            <a:avLst/>
          </a:prstGeom>
          <a:noFill/>
          <a:ln w="9525">
            <a:noFill/>
            <a:miter lim="800000"/>
            <a:headEnd/>
            <a:tailEnd/>
          </a:ln>
          <a:effectLst/>
        </p:spPr>
        <p:txBody>
          <a:bodyPr vert="horz" wrap="square" lIns="94815" tIns="47407" rIns="94815" bIns="47407" numCol="1" anchor="b" anchorCtr="0" compatLnSpc="1">
            <a:prstTxWarp prst="textNoShape">
              <a:avLst/>
            </a:prstTxWarp>
          </a:bodyPr>
          <a:lstStyle>
            <a:lvl1pPr algn="l" defTabSz="948238" eaLnBrk="1" hangingPunct="1">
              <a:defRPr sz="1300">
                <a:latin typeface="Arial" charset="0"/>
                <a:ea typeface="+mn-ea"/>
                <a:cs typeface="+mn-cs"/>
              </a:defRPr>
            </a:lvl1pPr>
          </a:lstStyle>
          <a:p>
            <a:pPr>
              <a:defRPr/>
            </a:pPr>
            <a:endParaRPr lang="en-US"/>
          </a:p>
        </p:txBody>
      </p:sp>
      <p:sp>
        <p:nvSpPr>
          <p:cNvPr id="3079" name="Rectangle 7"/>
          <p:cNvSpPr>
            <a:spLocks noGrp="1" noChangeArrowheads="1"/>
          </p:cNvSpPr>
          <p:nvPr>
            <p:ph type="sldNum" sz="quarter" idx="5"/>
          </p:nvPr>
        </p:nvSpPr>
        <p:spPr bwMode="auto">
          <a:xfrm>
            <a:off x="4008438" y="8893175"/>
            <a:ext cx="3067050" cy="468313"/>
          </a:xfrm>
          <a:prstGeom prst="rect">
            <a:avLst/>
          </a:prstGeom>
          <a:noFill/>
          <a:ln w="9525">
            <a:noFill/>
            <a:miter lim="800000"/>
            <a:headEnd/>
            <a:tailEnd/>
          </a:ln>
          <a:effectLst/>
        </p:spPr>
        <p:txBody>
          <a:bodyPr vert="horz" wrap="square" lIns="94815" tIns="47407" rIns="94815" bIns="47407" numCol="1" anchor="b" anchorCtr="0" compatLnSpc="1">
            <a:prstTxWarp prst="textNoShape">
              <a:avLst/>
            </a:prstTxWarp>
          </a:bodyPr>
          <a:lstStyle>
            <a:lvl1pPr algn="r" defTabSz="947738" eaLnBrk="1" hangingPunct="1">
              <a:defRPr sz="1300">
                <a:latin typeface="Arial" panose="020B0604020202020204" pitchFamily="34" charset="0"/>
                <a:ea typeface="MS PGothic" panose="020B0600070205080204" pitchFamily="34" charset="-128"/>
              </a:defRPr>
            </a:lvl1pPr>
          </a:lstStyle>
          <a:p>
            <a:pPr>
              <a:defRPr/>
            </a:pPr>
            <a:fld id="{320D807B-8D46-F54C-BF10-353BAF77354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000" kern="1200">
        <a:solidFill>
          <a:schemeClr val="tx1"/>
        </a:solidFill>
        <a:latin typeface="Times New Roman" pitchFamily="18" charset="0"/>
        <a:ea typeface="+mn-ea"/>
        <a:cs typeface="+mn-cs"/>
      </a:defRPr>
    </a:lvl1pPr>
    <a:lvl2pPr marL="742950" indent="-285750" algn="l" rtl="0" eaLnBrk="0" fontAlgn="base" hangingPunct="0">
      <a:spcBef>
        <a:spcPct val="30000"/>
      </a:spcBef>
      <a:spcAft>
        <a:spcPct val="0"/>
      </a:spcAft>
      <a:defRPr sz="1000" kern="1200">
        <a:solidFill>
          <a:schemeClr val="tx1"/>
        </a:solidFill>
        <a:latin typeface="Times New Roman" pitchFamily="18" charset="0"/>
        <a:ea typeface="+mn-ea"/>
        <a:cs typeface="+mn-cs"/>
      </a:defRPr>
    </a:lvl2pPr>
    <a:lvl3pPr marL="11430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3pPr>
    <a:lvl4pPr marL="16002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5pPr>
    <a:lvl6pPr marL="2278904" algn="l" defTabSz="911560" rtl="0" eaLnBrk="1" latinLnBrk="0" hangingPunct="1">
      <a:defRPr sz="1200" kern="1200">
        <a:solidFill>
          <a:schemeClr val="tx1"/>
        </a:solidFill>
        <a:latin typeface="+mn-lt"/>
        <a:ea typeface="+mn-ea"/>
        <a:cs typeface="+mn-cs"/>
      </a:defRPr>
    </a:lvl6pPr>
    <a:lvl7pPr marL="2734682" algn="l" defTabSz="911560" rtl="0" eaLnBrk="1" latinLnBrk="0" hangingPunct="1">
      <a:defRPr sz="1200" kern="1200">
        <a:solidFill>
          <a:schemeClr val="tx1"/>
        </a:solidFill>
        <a:latin typeface="+mn-lt"/>
        <a:ea typeface="+mn-ea"/>
        <a:cs typeface="+mn-cs"/>
      </a:defRPr>
    </a:lvl7pPr>
    <a:lvl8pPr marL="3190454" algn="l" defTabSz="911560" rtl="0" eaLnBrk="1" latinLnBrk="0" hangingPunct="1">
      <a:defRPr sz="1200" kern="1200">
        <a:solidFill>
          <a:schemeClr val="tx1"/>
        </a:solidFill>
        <a:latin typeface="+mn-lt"/>
        <a:ea typeface="+mn-ea"/>
        <a:cs typeface="+mn-cs"/>
      </a:defRPr>
    </a:lvl8pPr>
    <a:lvl9pPr marL="3646240" algn="l" defTabSz="91156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Rectangle 2"/>
          <p:cNvSpPr>
            <a:spLocks noGrp="1" noRot="1" noChangeAspect="1" noChangeArrowheads="1" noTextEdit="1"/>
          </p:cNvSpPr>
          <p:nvPr>
            <p:ph type="sldImg"/>
          </p:nvPr>
        </p:nvSpPr>
        <p:spPr bwMode="auto">
          <a:xfrm>
            <a:off x="1198563" y="701675"/>
            <a:ext cx="4679950" cy="35099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50483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tLang="en-US">
              <a:latin typeface="Times New Roman"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63588" indent="-293688" defTabSz="947738">
              <a:spcBef>
                <a:spcPct val="30000"/>
              </a:spcBef>
              <a:defRPr sz="1000">
                <a:solidFill>
                  <a:schemeClr val="tx1"/>
                </a:solidFill>
                <a:latin typeface="Times New Roman" charset="0"/>
              </a:defRPr>
            </a:lvl2pPr>
            <a:lvl3pPr marL="1176338" indent="-234950" defTabSz="947738">
              <a:spcBef>
                <a:spcPct val="30000"/>
              </a:spcBef>
              <a:defRPr sz="1000">
                <a:solidFill>
                  <a:schemeClr val="tx1"/>
                </a:solidFill>
                <a:latin typeface="Times New Roman" charset="0"/>
              </a:defRPr>
            </a:lvl3pPr>
            <a:lvl4pPr marL="1646238" indent="-234950" defTabSz="947738">
              <a:spcBef>
                <a:spcPct val="30000"/>
              </a:spcBef>
              <a:defRPr sz="1000">
                <a:solidFill>
                  <a:schemeClr val="tx1"/>
                </a:solidFill>
                <a:latin typeface="Times New Roman" charset="0"/>
              </a:defRPr>
            </a:lvl4pPr>
            <a:lvl5pPr marL="2117725" indent="-234950" defTabSz="947738">
              <a:spcBef>
                <a:spcPct val="30000"/>
              </a:spcBef>
              <a:defRPr sz="1000">
                <a:solidFill>
                  <a:schemeClr val="tx1"/>
                </a:solidFill>
                <a:latin typeface="Times New Roman" charset="0"/>
              </a:defRPr>
            </a:lvl5pPr>
            <a:lvl6pPr marL="2574925" indent="-234950" defTabSz="947738" eaLnBrk="0" fontAlgn="base" hangingPunct="0">
              <a:spcBef>
                <a:spcPct val="30000"/>
              </a:spcBef>
              <a:spcAft>
                <a:spcPct val="0"/>
              </a:spcAft>
              <a:defRPr sz="1000">
                <a:solidFill>
                  <a:schemeClr val="tx1"/>
                </a:solidFill>
                <a:latin typeface="Times New Roman" charset="0"/>
              </a:defRPr>
            </a:lvl6pPr>
            <a:lvl7pPr marL="3032125" indent="-234950" defTabSz="947738" eaLnBrk="0" fontAlgn="base" hangingPunct="0">
              <a:spcBef>
                <a:spcPct val="30000"/>
              </a:spcBef>
              <a:spcAft>
                <a:spcPct val="0"/>
              </a:spcAft>
              <a:defRPr sz="1000">
                <a:solidFill>
                  <a:schemeClr val="tx1"/>
                </a:solidFill>
                <a:latin typeface="Times New Roman" charset="0"/>
              </a:defRPr>
            </a:lvl7pPr>
            <a:lvl8pPr marL="3489325" indent="-234950" defTabSz="947738" eaLnBrk="0" fontAlgn="base" hangingPunct="0">
              <a:spcBef>
                <a:spcPct val="30000"/>
              </a:spcBef>
              <a:spcAft>
                <a:spcPct val="0"/>
              </a:spcAft>
              <a:defRPr sz="1000">
                <a:solidFill>
                  <a:schemeClr val="tx1"/>
                </a:solidFill>
                <a:latin typeface="Times New Roman" charset="0"/>
              </a:defRPr>
            </a:lvl8pPr>
            <a:lvl9pPr marL="3946525" indent="-23495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A6F27C66-E908-C74A-9C05-302F77C57DD1}" type="slidenum">
              <a:rPr lang="en-US" altLang="en-US" sz="1200">
                <a:solidFill>
                  <a:srgbClr val="000000"/>
                </a:solidFill>
                <a:ea typeface="MS PGothic" charset="-128"/>
              </a:rPr>
              <a:pPr>
                <a:spcBef>
                  <a:spcPct val="0"/>
                </a:spcBef>
              </a:pPr>
              <a:t>2</a:t>
            </a:fld>
            <a:endParaRPr lang="en-US" altLang="en-US" sz="1200">
              <a:solidFill>
                <a:srgbClr val="000000"/>
              </a:solidFill>
              <a:ea typeface="MS PGothic" charset="-128"/>
            </a:endParaRPr>
          </a:p>
        </p:txBody>
      </p:sp>
      <p:sp>
        <p:nvSpPr>
          <p:cNvPr id="506882" name="Rectangle 2"/>
          <p:cNvSpPr>
            <a:spLocks noChangeArrowheads="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5068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HOPE TRIAL: Independent Predictive Variables for Combined Endpoints of CV Death, MI, and Stroke</a:t>
            </a:r>
            <a:r>
              <a:rPr lang="en-US" altLang="en-US" b="1">
                <a:solidFill>
                  <a:srgbClr val="4C4C4C"/>
                </a:solidFill>
                <a:latin typeface="Times New Roman" charset="0"/>
              </a:rPr>
              <a:t> </a:t>
            </a:r>
          </a:p>
          <a:p>
            <a:r>
              <a:rPr lang="en-US" altLang="en-US">
                <a:solidFill>
                  <a:srgbClr val="4C4C4C"/>
                </a:solidFill>
                <a:latin typeface="Times New Roman" charset="0"/>
              </a:rPr>
              <a:t>A post hoc analysis was performed on data from the Heart Outcomes and Prevention Evaluation (HOPE) Study, a randomized, double-blind, multinational trial involving 267 study centers.   Prior to the HOPE Study, cardiovascular risk associated with early renal insufficiency was unknown.  Furthermore, clinicians have often been reluctant to use ACE inhibitors in patients with renal insufficiency.  To determine whether mild renal insufficiency in­creases cardiovascular risk, and whether ramipril decreases that risk, 980 patients with mild renal insufficiency (serum creatinine ≥1.4 mg/dL) were compared to 8,307 patients with normal renal function (serum creatinine &lt;1.4 mg/dL).  Patients with a baseline serum creatinine &gt;2.3 mg/dL were excluded.  The primary outcome measure was incidence of cardiovascular death, myocardial infarction, or stroke.  Cumulative incidence of the primary outcome was higher in patients with renal insufficiency than in those without (22.2% vs 15.1%; P&lt; 0.001), and increased with serum creatinine.  Patients with renal insufficiency had a substantially increased risk for cardiovascular death (11.4% vs 6.6%, P&lt; 0.001) and total mortality (17.8% vs. 10.6%, P&lt; 0.001).  Ramipril reduced the incidence of the primary outcome in patients with, and those without, renal insufficiency (hazard ratio, 0.80 vs 0.79; P &gt; 0.2 for the difference).  Using multivariate analysis, an elevated serum creatinine concentration and microalbuminuria were highly significant, independent renal risk factors for the aggregate primary outcome of cardio­vascular death, myocardial infarction, or stroke (HR, 1.40 (P&lt; 0.001) and 1.59 (P&lt; 0.001), respectively).  In patients who had preexisting vascular disease or diabetes combined with an additional cardiovascular risk factor, mild renal insufficiency significantly increased the risk for subsequent cardiovascular events.  Ramipril reduced cardiovascular risk without increasing adverse effects, including worsening renal function.</a:t>
            </a:r>
          </a:p>
          <a:p>
            <a:r>
              <a:rPr lang="en-US" altLang="en-US">
                <a:solidFill>
                  <a:srgbClr val="4C4C4C"/>
                </a:solidFill>
                <a:latin typeface="Times New Roman" charset="0"/>
              </a:rPr>
              <a:t> </a:t>
            </a:r>
          </a:p>
          <a:p>
            <a:r>
              <a:rPr lang="en-US" altLang="en-US" b="1">
                <a:solidFill>
                  <a:srgbClr val="4C4C4C"/>
                </a:solidFill>
                <a:latin typeface="Times New Roman" charset="0"/>
              </a:rPr>
              <a:t>Reference:</a:t>
            </a:r>
          </a:p>
          <a:p>
            <a:r>
              <a:rPr lang="en-US" altLang="en-US">
                <a:solidFill>
                  <a:srgbClr val="4C4C4C"/>
                </a:solidFill>
                <a:latin typeface="Times New Roman" charset="0"/>
              </a:rPr>
              <a:t>Mann JF, Gerstein HC, Pogue J, Bosch J, Yusuf S. Renal insufficiency as a predictor of cardiovascular outcomes and the impact of ramipril: the HOPE randomized trial. Ann Intern Med. 2001; 134(8):629-636.</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Rectangle 2"/>
          <p:cNvSpPr>
            <a:spLocks noChangeArrowheads="1" noTextEdit="1"/>
          </p:cNvSpPr>
          <p:nvPr>
            <p:ph type="sldImg"/>
          </p:nvPr>
        </p:nvSpPr>
        <p:spPr bwMode="auto">
          <a:xfrm>
            <a:off x="1211263" y="703263"/>
            <a:ext cx="4678362" cy="35083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508930" name="Rectangle 3"/>
          <p:cNvSpPr>
            <a:spLocks noGrp="1" noChangeArrowheads="1"/>
          </p:cNvSpPr>
          <p:nvPr>
            <p:ph type="body" idx="1"/>
          </p:nvPr>
        </p:nvSpPr>
        <p:spPr>
          <a:xfrm>
            <a:off x="1117600" y="4303713"/>
            <a:ext cx="5094288" cy="4208462"/>
          </a:xfrm>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Lst>
        </p:spPr>
        <p:txBody>
          <a:bodyPr lIns="93896" tIns="46948" rIns="93896" bIns="46948"/>
          <a:lstStyle/>
          <a:p>
            <a:pPr marL="117475" indent="-117475" eaLnBrk="1" hangingPunct="1"/>
            <a:r>
              <a:rPr lang="en-US" altLang="en-US" b="1" u="sng">
                <a:latin typeface="Times New Roman" charset="0"/>
              </a:rPr>
              <a:t>Points of Emphasis / Key Messages</a:t>
            </a:r>
          </a:p>
          <a:p>
            <a:pPr marL="352425" lvl="1" indent="-117475" eaLnBrk="1" hangingPunct="1"/>
            <a:r>
              <a:rPr lang="en-US" altLang="en-US" b="1">
                <a:latin typeface="Times New Roman" charset="0"/>
              </a:rPr>
              <a:t>This figure, drawn from the composite endpoint of the LIFE study, depicts the positive correlation between increasing urinary A/C ratio in type 2 diabetic patients with comorbid HTN, and increasing CV hazard.  </a:t>
            </a:r>
          </a:p>
          <a:p>
            <a:pPr marL="352425" lvl="1" indent="-117475" eaLnBrk="1" hangingPunct="1"/>
            <a:r>
              <a:rPr lang="en-US" altLang="en-US" b="1">
                <a:latin typeface="Times New Roman" charset="0"/>
              </a:rPr>
              <a:t>Among diabetic hypertensive patients in this study</a:t>
            </a:r>
            <a:r>
              <a:rPr lang="en-US" altLang="en-US" b="1">
                <a:latin typeface="Times New Roman" charset="0"/>
                <a:ea typeface="Arial" charset="0"/>
                <a:cs typeface="Arial" charset="0"/>
              </a:rPr>
              <a:t>, every 10-fold increase in urinary A/C ratio raised the risk of any event by 39%.</a:t>
            </a:r>
            <a:r>
              <a:rPr lang="en-US" altLang="en-US" b="1">
                <a:solidFill>
                  <a:schemeClr val="tx2"/>
                </a:solidFill>
                <a:latin typeface="Times New Roman" charset="0"/>
                <a:ea typeface="Arial" charset="0"/>
                <a:cs typeface="Arial" charset="0"/>
              </a:rPr>
              <a:t> </a:t>
            </a:r>
            <a:endParaRPr lang="en-US" altLang="en-US" b="1">
              <a:latin typeface="Times New Roman" charset="0"/>
            </a:endParaRPr>
          </a:p>
          <a:p>
            <a:pPr marL="117475" indent="-117475" eaLnBrk="1" hangingPunct="1">
              <a:buFontTx/>
              <a:buChar char="•"/>
            </a:pPr>
            <a:r>
              <a:rPr lang="en-US" altLang="en-US">
                <a:latin typeface="Times New Roman" charset="0"/>
              </a:rPr>
              <a:t>These data were obtained from 1063 HTN patients with comorbid diabetes.</a:t>
            </a:r>
          </a:p>
          <a:p>
            <a:pPr marL="117475" indent="-117475" eaLnBrk="1" hangingPunct="1">
              <a:buFontTx/>
              <a:buChar char="•"/>
            </a:pPr>
            <a:r>
              <a:rPr lang="en-US" altLang="en-US">
                <a:latin typeface="Times New Roman" charset="0"/>
              </a:rPr>
              <a:t>The composite endpoint of CV risk referred to in the figure included CV mortality, all-cause mortality, stroke, and MI.  </a:t>
            </a:r>
            <a:r>
              <a:rPr lang="en-US" altLang="en-US">
                <a:latin typeface="Times New Roman" charset="0"/>
                <a:ea typeface="Arial" charset="0"/>
                <a:cs typeface="Arial" charset="0"/>
              </a:rPr>
              <a:t>Hazard ratio was adjusted for left ventricular mass by electrocardiography, age, sex, smoking, serum creatinine level, race, and study treatment allocation.</a:t>
            </a:r>
            <a:endParaRPr lang="en-US" altLang="en-US">
              <a:latin typeface="Times New Roman" charset="0"/>
            </a:endParaRPr>
          </a:p>
          <a:p>
            <a:pPr marL="352425" lvl="1" indent="-117475" eaLnBrk="1" hangingPunct="1"/>
            <a:endParaRPr lang="en-US" altLang="en-US">
              <a:latin typeface="Times New Roman" charset="0"/>
            </a:endParaRPr>
          </a:p>
          <a:p>
            <a:pPr marL="352425" lvl="1" indent="-117475" eaLnBrk="1" hangingPunct="1"/>
            <a:endParaRPr lang="en-US" altLang="en-US">
              <a:latin typeface="Times New Roman" charset="0"/>
            </a:endParaRPr>
          </a:p>
          <a:p>
            <a:pPr marL="352425" lvl="1" indent="-117475" eaLnBrk="1" hangingPunct="1"/>
            <a:endParaRPr lang="en-US" altLang="en-US">
              <a:latin typeface="Times New Roman" charset="0"/>
            </a:endParaRPr>
          </a:p>
          <a:p>
            <a:pPr marL="352425" lvl="1" indent="-117475" eaLnBrk="1" hangingPunct="1"/>
            <a:endParaRPr lang="en-US" altLang="en-US">
              <a:latin typeface="Times New Roman" charset="0"/>
            </a:endParaRPr>
          </a:p>
          <a:p>
            <a:pPr marL="352425" lvl="1" indent="-117475" eaLnBrk="1" hangingPunct="1"/>
            <a:endParaRPr lang="en-US" altLang="en-US">
              <a:latin typeface="Times New Roman" charset="0"/>
            </a:endParaRPr>
          </a:p>
          <a:p>
            <a:pPr marL="352425" lvl="1" indent="-117475" eaLnBrk="1" hangingPunct="1"/>
            <a:endParaRPr lang="en-US" altLang="en-US">
              <a:latin typeface="Times New Roman" charset="0"/>
            </a:endParaRPr>
          </a:p>
          <a:p>
            <a:pPr marL="352425" lvl="1" indent="-117475" eaLnBrk="1" hangingPunct="1"/>
            <a:endParaRPr lang="en-US" altLang="en-US">
              <a:latin typeface="Times New Roman" charset="0"/>
            </a:endParaRPr>
          </a:p>
          <a:p>
            <a:pPr marL="352425" lvl="1" indent="-117475" eaLnBrk="1" hangingPunct="1"/>
            <a:endParaRPr lang="en-US" altLang="en-US">
              <a:latin typeface="Times New Roman" charset="0"/>
            </a:endParaRPr>
          </a:p>
          <a:p>
            <a:pPr marL="352425" lvl="1" indent="-117475" eaLnBrk="1" hangingPunct="1"/>
            <a:endParaRPr lang="en-US" altLang="en-US">
              <a:latin typeface="Times New Roman" charset="0"/>
            </a:endParaRPr>
          </a:p>
          <a:p>
            <a:pPr marL="352425" lvl="1" indent="-117475" eaLnBrk="1" hangingPunct="1"/>
            <a:endParaRPr lang="en-US" altLang="en-US">
              <a:latin typeface="Times New Roman" charset="0"/>
            </a:endParaRPr>
          </a:p>
          <a:p>
            <a:pPr marL="352425" lvl="1" indent="-117475" eaLnBrk="1" hangingPunct="1"/>
            <a:endParaRPr lang="en-US" altLang="en-US">
              <a:latin typeface="Times New Roman" charset="0"/>
            </a:endParaRPr>
          </a:p>
          <a:p>
            <a:pPr marL="117475" indent="-117475" eaLnBrk="1" hangingPunct="1"/>
            <a:r>
              <a:rPr lang="en-US" altLang="en-US" b="1" u="sng">
                <a:latin typeface="Times New Roman" charset="0"/>
              </a:rPr>
              <a:t>Reference</a:t>
            </a:r>
          </a:p>
          <a:p>
            <a:pPr marL="117475" indent="-117475" eaLnBrk="1" hangingPunct="1">
              <a:spcAft>
                <a:spcPct val="10000"/>
              </a:spcAft>
            </a:pPr>
            <a:r>
              <a:rPr lang="en-US" altLang="en-US">
                <a:latin typeface="Times New Roman" charset="0"/>
              </a:rPr>
              <a:t>Wachtell K et al. Albuminuria and cardiovascular risk in hypertensive patients with left</a:t>
            </a:r>
          </a:p>
          <a:p>
            <a:pPr marL="117475" indent="-117475" eaLnBrk="1" hangingPunct="1">
              <a:spcAft>
                <a:spcPct val="10000"/>
              </a:spcAft>
            </a:pPr>
            <a:r>
              <a:rPr lang="en-US" altLang="en-US">
                <a:latin typeface="Times New Roman" charset="0"/>
              </a:rPr>
              <a:t>ventricular hypertrophy: The LIFE study. </a:t>
            </a:r>
            <a:r>
              <a:rPr lang="en-US" altLang="en-US" i="1">
                <a:latin typeface="Times New Roman" charset="0"/>
              </a:rPr>
              <a:t>Ann Intern Med.</a:t>
            </a:r>
            <a:r>
              <a:rPr lang="en-US" altLang="en-US">
                <a:latin typeface="Times New Roman" charset="0"/>
              </a:rPr>
              <a:t> 2003;139:901-906.</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p:cNvSpPr>
            <a:spLocks noGrp="1" noRot="1" noChangeAspect="1" noChangeArrowheads="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51097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tLang="en-US">
              <a:latin typeface="Times New Roman"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Slide Image Placeholder 1"/>
          <p:cNvSpPr>
            <a:spLocks noGrp="1" noRot="1" noChangeAspect="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51302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The recommended albumin (ug)/creatinine (mg) ratio (ACR) (30 ug/mg) to detect microalbuminuria does not account for sex or racial differences in creatinine excretion. In a nationally representative sample of subjects, the distribution of urine albumin and creatinine concentrations was examined by using one ACR value (30 ug/mg) and sex-specific cutpoints (17 ug/mg in men and 25 ug/mg in women) measured in spot urine specimens. Mean urine albumin concentrations were not significantly different between men and women, but urine creatinine concentrations were significantly higher (P &lt; 0.0001). Compared with non-Hispanic whites, urine creatinine concentrations were significantly higher in non-Hispanic blacks (NHB) and Mexican Americans, whereas urine albumin concentrations were significantly higher in NHB (P &lt; 0.0001) but not Mexican Americans. When a single ACR is used, the prevalence of microalbuminuria was significantly lower among the men compared with women (6.0 versus 9.2%; P &lt; 0.0001) and among non-Hispanic whites compared with NHB (7.2 versus 10.2%; P &lt; 0.0001). No significant difference in the prevalence of microalbuminuria between men and women was noted when sex-specific ACR cutpoints were used. In the multivariate adjusted model, female sex (odds ratio, 1.62; 95% confidence interval, 1.29 to 2.05) and NHB race/ethnicity (odds ratio, 1.34; 95% confidence interval, 1.12 to 1.61) were independently associated with microalbuminuria when a single ACR threshold was used. When a sex-specific ACR was used, NHB race/ethnicity remained significantly associated with microalbuminuria but sex did not. The use of one ACR value to define microalbuminuria may underestimate microalbuminuria in subjects with higher muscle mass (men) and possibly members of certain racial/ethnic groups.</a:t>
            </a:r>
          </a:p>
          <a:p>
            <a:endParaRPr lang="en-US" altLang="en-US" b="1">
              <a:latin typeface="Times New Roman" charset="0"/>
            </a:endParaRPr>
          </a:p>
          <a:p>
            <a:r>
              <a:rPr lang="en-US" altLang="en-US" b="1">
                <a:latin typeface="Times New Roman" charset="0"/>
              </a:rPr>
              <a:t>In summary, urine creatinine concentrations differ between men and women and between different racial/ethnic groups. Therefore, standardizing urine albumin concentrations to creatinine</a:t>
            </a:r>
          </a:p>
          <a:p>
            <a:r>
              <a:rPr lang="en-US" altLang="en-US" b="1">
                <a:latin typeface="Times New Roman" charset="0"/>
              </a:rPr>
              <a:t>(i.e., ACR) may underestimate microalbuminuria in subjects with higher muscle mass (men) and possibly in certain racial/ethnic groups, such as NHB, or overestimate it in subjects with lower muscle mass (women). Future research studies that use the ACR to define microalbuminuria should use sex specific ACR cut points to help avoid the potential problems of underestimating microalbuminuria in subjects with high urine creatinine excretion (e.g., men) and overestimating microalbuminuria in subjects with low urine creatinine excretion (e.g., women). Results from prospective studies should be used to define risk of abnormal urine albumin excretion at different levels of ACR. Studies are also needed to determine appropriate ACR thresholds for different race/ethnicity groups.</a:t>
            </a:r>
          </a:p>
          <a:p>
            <a:endParaRPr lang="en-US" altLang="en-US">
              <a:latin typeface="Times New Roman" charset="0"/>
            </a:endParaRPr>
          </a:p>
        </p:txBody>
      </p:sp>
      <p:sp>
        <p:nvSpPr>
          <p:cNvPr id="51302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63588" indent="-293688" defTabSz="947738">
              <a:spcBef>
                <a:spcPct val="30000"/>
              </a:spcBef>
              <a:defRPr sz="1000">
                <a:solidFill>
                  <a:schemeClr val="tx1"/>
                </a:solidFill>
                <a:latin typeface="Times New Roman" charset="0"/>
              </a:defRPr>
            </a:lvl2pPr>
            <a:lvl3pPr marL="1176338" indent="-234950" defTabSz="947738">
              <a:spcBef>
                <a:spcPct val="30000"/>
              </a:spcBef>
              <a:defRPr sz="1000">
                <a:solidFill>
                  <a:schemeClr val="tx1"/>
                </a:solidFill>
                <a:latin typeface="Times New Roman" charset="0"/>
              </a:defRPr>
            </a:lvl3pPr>
            <a:lvl4pPr marL="1646238" indent="-234950" defTabSz="947738">
              <a:spcBef>
                <a:spcPct val="30000"/>
              </a:spcBef>
              <a:defRPr sz="1000">
                <a:solidFill>
                  <a:schemeClr val="tx1"/>
                </a:solidFill>
                <a:latin typeface="Times New Roman" charset="0"/>
              </a:defRPr>
            </a:lvl4pPr>
            <a:lvl5pPr marL="2117725" indent="-234950" defTabSz="947738">
              <a:spcBef>
                <a:spcPct val="30000"/>
              </a:spcBef>
              <a:defRPr sz="1000">
                <a:solidFill>
                  <a:schemeClr val="tx1"/>
                </a:solidFill>
                <a:latin typeface="Times New Roman" charset="0"/>
              </a:defRPr>
            </a:lvl5pPr>
            <a:lvl6pPr marL="2574925" indent="-234950" defTabSz="947738" eaLnBrk="0" fontAlgn="base" hangingPunct="0">
              <a:spcBef>
                <a:spcPct val="30000"/>
              </a:spcBef>
              <a:spcAft>
                <a:spcPct val="0"/>
              </a:spcAft>
              <a:defRPr sz="1000">
                <a:solidFill>
                  <a:schemeClr val="tx1"/>
                </a:solidFill>
                <a:latin typeface="Times New Roman" charset="0"/>
              </a:defRPr>
            </a:lvl6pPr>
            <a:lvl7pPr marL="3032125" indent="-234950" defTabSz="947738" eaLnBrk="0" fontAlgn="base" hangingPunct="0">
              <a:spcBef>
                <a:spcPct val="30000"/>
              </a:spcBef>
              <a:spcAft>
                <a:spcPct val="0"/>
              </a:spcAft>
              <a:defRPr sz="1000">
                <a:solidFill>
                  <a:schemeClr val="tx1"/>
                </a:solidFill>
                <a:latin typeface="Times New Roman" charset="0"/>
              </a:defRPr>
            </a:lvl7pPr>
            <a:lvl8pPr marL="3489325" indent="-234950" defTabSz="947738" eaLnBrk="0" fontAlgn="base" hangingPunct="0">
              <a:spcBef>
                <a:spcPct val="30000"/>
              </a:spcBef>
              <a:spcAft>
                <a:spcPct val="0"/>
              </a:spcAft>
              <a:defRPr sz="1000">
                <a:solidFill>
                  <a:schemeClr val="tx1"/>
                </a:solidFill>
                <a:latin typeface="Times New Roman" charset="0"/>
              </a:defRPr>
            </a:lvl8pPr>
            <a:lvl9pPr marL="3946525" indent="-23495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79B31712-47C2-164A-B6B3-A9CEE89075CF}" type="slidenum">
              <a:rPr lang="en-US" altLang="en-US" sz="1200">
                <a:solidFill>
                  <a:srgbClr val="000000"/>
                </a:solidFill>
                <a:ea typeface="MS PGothic" charset="-128"/>
              </a:rPr>
              <a:pPr>
                <a:spcBef>
                  <a:spcPct val="0"/>
                </a:spcBef>
              </a:pPr>
              <a:t>5</a:t>
            </a:fld>
            <a:endParaRPr lang="en-US" altLang="en-US" sz="1200">
              <a:solidFill>
                <a:srgbClr val="000000"/>
              </a:solidFill>
              <a:ea typeface="MS PGothic"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Slide Image Placeholder 1"/>
          <p:cNvSpPr>
            <a:spLocks noGrp="1" noRot="1" noChangeAspect="1"/>
          </p:cNvSpPr>
          <p:nvPr>
            <p:ph type="sldImg"/>
          </p:nvPr>
        </p:nvSpPr>
        <p:spPr bwMode="auto">
          <a:xfrm>
            <a:off x="1196975" y="701675"/>
            <a:ext cx="4683125" cy="35115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1507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Irrespective of the underlying cause of the kidney disease in any given population, three principal mediators contribute to CKD progression. The first is loss of nephron mass with resultant glomerular hyperfiltration and increased single nephron glomerular filtration rate (GFR), as first recognized by the seminal work of Brenner et al. (Brenner hypothesis) [4–6]. The second is hypertension, and the Multiple Risk Factor Intervention Trial was one of the first studies to confirm that blood pressure (BP) was a strong independent predictor of CKD progression in adults [7]. The third is proteinuria, as</a:t>
            </a:r>
          </a:p>
          <a:p>
            <a:r>
              <a:rPr lang="en-US" altLang="en-US" b="1">
                <a:latin typeface="Times New Roman" charset="0"/>
              </a:rPr>
              <a:t>suggested originally by a number of major international clinical trials, most of which were designed to study protein restriction as a therapeutic renoprotective strategy [8–10]. There has been a paradigm shift from the old opinion, viewing proteinuria as a mere marker of renal injury rather than what is now generally accepted, that it represents a common final pathway of CKD irrespective of the underlying specific glomerular pathology [11]. As such, once proteinuria develops, it not only serves as a marker for disease progression, but also heralds the onset of glomerular damage caused by the proteinuria itself that leads to chronic proteinuric kidney disease.</a:t>
            </a:r>
          </a:p>
          <a:p>
            <a:endParaRPr lang="en-US" altLang="en-US" b="1">
              <a:latin typeface="Times New Roman" charset="0"/>
            </a:endParaRPr>
          </a:p>
          <a:p>
            <a:r>
              <a:rPr lang="en-US" altLang="en-US" b="1">
                <a:latin typeface="Times New Roman" charset="0"/>
              </a:rPr>
              <a:t>4. 1978 Molecular basis of proteinuria of glomerular origin. N Engl J Med 298:826–833</a:t>
            </a:r>
          </a:p>
          <a:p>
            <a:r>
              <a:rPr lang="en-US" altLang="en-US" b="1">
                <a:latin typeface="Times New Roman" charset="0"/>
              </a:rPr>
              <a:t>5. (1982) Dietary protein intake and the progressive nature of kidney disease: the role of hemodynamically mediated glomerular injury in the pathogenesis of progressive glomerular sclerosis in aging, renal ablation, and intrinsic renal disease. N Engl J Med 307:652–659</a:t>
            </a:r>
          </a:p>
          <a:p>
            <a:r>
              <a:rPr lang="en-US" altLang="en-US" b="1">
                <a:latin typeface="Times New Roman" charset="0"/>
              </a:rPr>
              <a:t>6. (1981) Hyperfiltration in remnant nephrons: a potentially adverse response to renal ablation. Am J Physiol 241: F85–F93</a:t>
            </a:r>
          </a:p>
          <a:p>
            <a:r>
              <a:rPr lang="en-US" altLang="en-US" b="1">
                <a:latin typeface="Times New Roman" charset="0"/>
              </a:rPr>
              <a:t>7. (1996) Blood pressure and endstage renal disease in men. N Engl J Med 334:13–18</a:t>
            </a:r>
          </a:p>
          <a:p>
            <a:r>
              <a:rPr lang="en-US" altLang="en-US" b="1">
                <a:latin typeface="Times New Roman" charset="0"/>
              </a:rPr>
              <a:t>8. (1989) The effect of protein restriction on the progression of renal insufficiency. N Engl J Med 321:1773–1777</a:t>
            </a:r>
          </a:p>
          <a:p>
            <a:r>
              <a:rPr lang="en-US" altLang="en-US" b="1">
                <a:latin typeface="Times New Roman" charset="0"/>
              </a:rPr>
              <a:t>9. (1991) Prospective, randomised, multicentre trial of effect of protein restriction on progression of chronic renal insufficiency. Northern Italian Cooperative Study Group. Lancet 337:1299–1304</a:t>
            </a:r>
          </a:p>
          <a:p>
            <a:r>
              <a:rPr lang="en-US" altLang="en-US" b="1">
                <a:latin typeface="Times New Roman" charset="0"/>
              </a:rPr>
              <a:t>10. (1994) The effects of dietary protein restriction and blood-pressure control on the progression of chronic renal disease. Modification of diet in Renal Disease Study Group. N Engl J Med 330:877–884</a:t>
            </a:r>
          </a:p>
          <a:p>
            <a:r>
              <a:rPr lang="en-US" altLang="en-US" b="1">
                <a:latin typeface="Times New Roman" charset="0"/>
              </a:rPr>
              <a:t>11. (2012) Mechanisms and treatment of CKD. J Am Soc Nephrol 23:1917–1928</a:t>
            </a:r>
          </a:p>
        </p:txBody>
      </p:sp>
      <p:sp>
        <p:nvSpPr>
          <p:cNvPr id="51507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A13E1F9E-31C7-314F-93E7-53939F16A390}" type="slidenum">
              <a:rPr lang="en-US" altLang="en-US" sz="1300">
                <a:latin typeface="Arial" charset="0"/>
                <a:ea typeface="MS PGothic" charset="-128"/>
              </a:rPr>
              <a:pPr>
                <a:spcBef>
                  <a:spcPct val="0"/>
                </a:spcBef>
              </a:pPr>
              <a:t>6</a:t>
            </a:fld>
            <a:endParaRPr lang="en-US" altLang="en-US" sz="1300">
              <a:latin typeface="Arial" charset="0"/>
              <a:ea typeface="MS PGothic"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1" name="Slide Image Placeholder 1"/>
          <p:cNvSpPr>
            <a:spLocks noGrp="1" noRot="1" noChangeAspect="1"/>
          </p:cNvSpPr>
          <p:nvPr>
            <p:ph type="sldImg"/>
          </p:nvPr>
        </p:nvSpPr>
        <p:spPr bwMode="auto">
          <a:xfrm>
            <a:off x="1196975" y="701675"/>
            <a:ext cx="4683125" cy="35115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171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(a) Light microscopy with hematoxylin-eosin staining reveals extensivemesangial expansion without marked increase in cellularity. A Kimmelstiel-Wilson (KW) lesion is shown here and refers to the nodular glomerulosclerosis that can be seen in late disease but is not as common as diffuse diabetic glomerulosclerosis. KW Lesions are usually spherical and eosinophilic and have a central hypocellular or acellular area. Mesangial expansion and KW lesions are both due to increased extracellular matrix production. (b) Electron microscopy reveals a thickened basement membrane and podocyte foot process effacement.</a:t>
            </a:r>
          </a:p>
        </p:txBody>
      </p:sp>
      <p:sp>
        <p:nvSpPr>
          <p:cNvPr id="51712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19D11C2E-E667-0C48-A5E2-CA1B46E04DEA}" type="slidenum">
              <a:rPr lang="en-US" altLang="en-US" sz="1300">
                <a:latin typeface="Arial" charset="0"/>
                <a:ea typeface="MS PGothic" charset="-128"/>
              </a:rPr>
              <a:pPr>
                <a:spcBef>
                  <a:spcPct val="0"/>
                </a:spcBef>
              </a:pPr>
              <a:t>7</a:t>
            </a:fld>
            <a:endParaRPr lang="en-US" altLang="en-US" sz="1300">
              <a:latin typeface="Arial" charset="0"/>
              <a:ea typeface="MS PGothic"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E676825A-2899-1C47-8D42-C59B85B300D2}" type="slidenum">
              <a:rPr lang="en-US" altLang="en-US" sz="1300">
                <a:solidFill>
                  <a:srgbClr val="000000"/>
                </a:solidFill>
                <a:latin typeface="Arial" charset="0"/>
                <a:ea typeface="MS PGothic" charset="-128"/>
              </a:rPr>
              <a:pPr>
                <a:spcBef>
                  <a:spcPct val="0"/>
                </a:spcBef>
              </a:pPr>
              <a:t>8</a:t>
            </a:fld>
            <a:endParaRPr lang="en-US" altLang="en-US" sz="1300">
              <a:solidFill>
                <a:srgbClr val="000000"/>
              </a:solidFill>
              <a:latin typeface="Arial" charset="0"/>
              <a:ea typeface="MS PGothic" charset="-128"/>
            </a:endParaRPr>
          </a:p>
        </p:txBody>
      </p:sp>
      <p:sp>
        <p:nvSpPr>
          <p:cNvPr id="519170" name="Rectangle 2"/>
          <p:cNvSpPr>
            <a:spLocks noChangeArrowheads="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519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nl-NL" altLang="en-US">
              <a:latin typeface="Times New Roman"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49D4CE75-B5DC-0345-BDBE-136567E610E3}" type="slidenum">
              <a:rPr lang="en-US" altLang="en-US" sz="1300">
                <a:solidFill>
                  <a:srgbClr val="000000"/>
                </a:solidFill>
                <a:latin typeface="Arial" charset="0"/>
                <a:ea typeface="MS PGothic" charset="-128"/>
              </a:rPr>
              <a:pPr>
                <a:spcBef>
                  <a:spcPct val="0"/>
                </a:spcBef>
              </a:pPr>
              <a:t>9</a:t>
            </a:fld>
            <a:endParaRPr lang="en-US" altLang="en-US" sz="1300">
              <a:solidFill>
                <a:srgbClr val="000000"/>
              </a:solidFill>
              <a:latin typeface="Arial" charset="0"/>
              <a:ea typeface="MS PGothic" charset="-128"/>
            </a:endParaRPr>
          </a:p>
        </p:txBody>
      </p:sp>
      <p:sp>
        <p:nvSpPr>
          <p:cNvPr id="521218" name="Rectangle 2"/>
          <p:cNvSpPr>
            <a:spLocks noChangeArrowheads="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521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200" b="1">
                <a:latin typeface="Times New Roman" charset="0"/>
              </a:rPr>
              <a:t>In the PREVEND IT study treatment with fosinopril resulted in a better event-free survival, although the difference was not statistically significant. </a:t>
            </a:r>
          </a:p>
          <a:p>
            <a:r>
              <a:rPr lang="en-US" altLang="en-US" sz="1200" b="1">
                <a:latin typeface="Times New Roman" charset="0"/>
              </a:rPr>
              <a:t>Circulation 2004;110:2809-2816.</a:t>
            </a:r>
          </a:p>
          <a:p>
            <a:endParaRPr lang="en-US" altLang="en-US" sz="1200" b="1">
              <a:latin typeface="Times New Roman" charset="0"/>
            </a:endParaRPr>
          </a:p>
          <a:p>
            <a:endParaRPr lang="en-US" altLang="en-US" sz="1200">
              <a:latin typeface="Times New Roman" charset="0"/>
            </a:endParaRPr>
          </a:p>
          <a:p>
            <a:r>
              <a:rPr lang="en-US" altLang="en-US" b="1">
                <a:latin typeface="Times New Roman" charset="0"/>
              </a:rPr>
              <a:t>Effects of Fosinopril and Pravastatin on Cardiovascular Events in Subjects With Microalbuminuria.</a:t>
            </a:r>
          </a:p>
          <a:p>
            <a:r>
              <a:rPr lang="en-US" altLang="en-US" b="1">
                <a:latin typeface="Times New Roman" charset="0"/>
              </a:rPr>
              <a:t>In microalbuminuric subjects, treatment with fosinopril had a significant effect on urinary albumin excretion. In addition, fosinopril treatment was associated with a trend in reducing cardiovascular events.</a:t>
            </a:r>
            <a:endParaRPr lang="nl-NL" altLang="en-US" b="1">
              <a:latin typeface="Times New Roman"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2.png"/></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 Id="rId2" Type="http://schemas.openxmlformats.org/officeDocument/2006/relationships/image" Target="../media/image3.png"/></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 Id="rId2" Type="http://schemas.openxmlformats.org/officeDocument/2006/relationships/image" Target="../media/image3.png"/></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3.png"/></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 Id="rId2" Type="http://schemas.openxmlformats.org/officeDocument/2006/relationships/image" Target="../media/image3.png"/></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6.xml"/><Relationship Id="rId2" Type="http://schemas.openxmlformats.org/officeDocument/2006/relationships/image" Target="../media/image3.png"/></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3.png"/></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8.xml"/><Relationship Id="rId2" Type="http://schemas.openxmlformats.org/officeDocument/2006/relationships/image" Target="../media/image3.png"/></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9.xml"/><Relationship Id="rId2" Type="http://schemas.openxmlformats.org/officeDocument/2006/relationships/image" Target="../media/image3.png"/></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 Id="rId2" Type="http://schemas.openxmlformats.org/officeDocument/2006/relationships/image" Target="../media/image4.png"/></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AE8EDD3-EE0B-AE4E-9809-3E6BBF5267BC}" type="slidenum">
              <a:rPr lang="en-US" altLang="en-US"/>
              <a:pPr>
                <a:defRPr/>
              </a:pPr>
              <a:t>‹#›</a:t>
            </a:fld>
            <a:endParaRPr lang="en-US" altLang="en-US"/>
          </a:p>
        </p:txBody>
      </p:sp>
    </p:spTree>
    <p:extLst>
      <p:ext uri="{BB962C8B-B14F-4D97-AF65-F5344CB8AC3E}">
        <p14:creationId xmlns:p14="http://schemas.microsoft.com/office/powerpoint/2010/main" val="162164600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9C9E913-4160-724F-AA37-6D157B81B914}" type="slidenum">
              <a:rPr lang="en-US" altLang="en-US"/>
              <a:pPr>
                <a:defRPr/>
              </a:pPr>
              <a:t>‹#›</a:t>
            </a:fld>
            <a:endParaRPr lang="en-US" altLang="en-US"/>
          </a:p>
        </p:txBody>
      </p:sp>
    </p:spTree>
    <p:extLst>
      <p:ext uri="{BB962C8B-B14F-4D97-AF65-F5344CB8AC3E}">
        <p14:creationId xmlns:p14="http://schemas.microsoft.com/office/powerpoint/2010/main" val="1289408344"/>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336DD89-3406-B14D-982F-2B5CBC27C222}" type="slidenum">
              <a:rPr lang="en-US" altLang="en-US"/>
              <a:pPr>
                <a:defRPr/>
              </a:pPr>
              <a:t>‹#›</a:t>
            </a:fld>
            <a:endParaRPr lang="en-US" altLang="en-US"/>
          </a:p>
        </p:txBody>
      </p:sp>
    </p:spTree>
    <p:extLst>
      <p:ext uri="{BB962C8B-B14F-4D97-AF65-F5344CB8AC3E}">
        <p14:creationId xmlns:p14="http://schemas.microsoft.com/office/powerpoint/2010/main" val="82855573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DD250A0-B743-BF49-ACDA-14D4372C0BA6}" type="slidenum">
              <a:rPr lang="en-US" altLang="en-US"/>
              <a:pPr>
                <a:defRPr/>
              </a:pPr>
              <a:t>‹#›</a:t>
            </a:fld>
            <a:endParaRPr lang="en-US" altLang="en-US"/>
          </a:p>
        </p:txBody>
      </p:sp>
    </p:spTree>
    <p:extLst>
      <p:ext uri="{BB962C8B-B14F-4D97-AF65-F5344CB8AC3E}">
        <p14:creationId xmlns:p14="http://schemas.microsoft.com/office/powerpoint/2010/main" val="1252203769"/>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4CDCDDB-B6D1-3A4E-B9AF-3662C3A84565}" type="slidenum">
              <a:rPr lang="en-US" altLang="en-US"/>
              <a:pPr>
                <a:defRPr/>
              </a:pPr>
              <a:t>‹#›</a:t>
            </a:fld>
            <a:endParaRPr lang="en-US" altLang="en-US"/>
          </a:p>
        </p:txBody>
      </p:sp>
    </p:spTree>
    <p:extLst>
      <p:ext uri="{BB962C8B-B14F-4D97-AF65-F5344CB8AC3E}">
        <p14:creationId xmlns:p14="http://schemas.microsoft.com/office/powerpoint/2010/main" val="44900498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301C8D8-8460-1443-B606-CD9F06B9D216}" type="slidenum">
              <a:rPr lang="en-US" altLang="en-US"/>
              <a:pPr>
                <a:defRPr/>
              </a:pPr>
              <a:t>‹#›</a:t>
            </a:fld>
            <a:endParaRPr lang="en-US" altLang="en-US"/>
          </a:p>
        </p:txBody>
      </p:sp>
    </p:spTree>
    <p:extLst>
      <p:ext uri="{BB962C8B-B14F-4D97-AF65-F5344CB8AC3E}">
        <p14:creationId xmlns:p14="http://schemas.microsoft.com/office/powerpoint/2010/main" val="169213723"/>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99D1C672-1B83-B744-9FCC-2A4E5FC44EC0}" type="slidenum">
              <a:rPr lang="en-US" altLang="en-US"/>
              <a:pPr>
                <a:defRPr/>
              </a:pPr>
              <a:t>‹#›</a:t>
            </a:fld>
            <a:endParaRPr lang="en-US" altLang="en-US"/>
          </a:p>
        </p:txBody>
      </p:sp>
    </p:spTree>
    <p:extLst>
      <p:ext uri="{BB962C8B-B14F-4D97-AF65-F5344CB8AC3E}">
        <p14:creationId xmlns:p14="http://schemas.microsoft.com/office/powerpoint/2010/main" val="7066938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1A27AFD-42D2-D740-8514-59287045BDF0}" type="slidenum">
              <a:rPr lang="en-US" altLang="en-US"/>
              <a:pPr>
                <a:defRPr/>
              </a:pPr>
              <a:t>‹#›</a:t>
            </a:fld>
            <a:endParaRPr lang="en-US" altLang="en-US"/>
          </a:p>
        </p:txBody>
      </p:sp>
    </p:spTree>
    <p:extLst>
      <p:ext uri="{BB962C8B-B14F-4D97-AF65-F5344CB8AC3E}">
        <p14:creationId xmlns:p14="http://schemas.microsoft.com/office/powerpoint/2010/main" val="1818683321"/>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9F7C6FB-060E-6B4B-A83D-A53C7E965BFE}" type="slidenum">
              <a:rPr lang="en-US" altLang="en-US"/>
              <a:pPr>
                <a:defRPr/>
              </a:pPr>
              <a:t>‹#›</a:t>
            </a:fld>
            <a:endParaRPr lang="en-US" altLang="en-US"/>
          </a:p>
        </p:txBody>
      </p:sp>
    </p:spTree>
    <p:extLst>
      <p:ext uri="{BB962C8B-B14F-4D97-AF65-F5344CB8AC3E}">
        <p14:creationId xmlns:p14="http://schemas.microsoft.com/office/powerpoint/2010/main" val="1475828296"/>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1B7119B-C3F7-1941-A696-049D3D775D21}" type="slidenum">
              <a:rPr lang="en-US" altLang="en-US"/>
              <a:pPr>
                <a:defRPr/>
              </a:pPr>
              <a:t>‹#›</a:t>
            </a:fld>
            <a:endParaRPr lang="en-US" altLang="en-US"/>
          </a:p>
        </p:txBody>
      </p:sp>
    </p:spTree>
    <p:extLst>
      <p:ext uri="{BB962C8B-B14F-4D97-AF65-F5344CB8AC3E}">
        <p14:creationId xmlns:p14="http://schemas.microsoft.com/office/powerpoint/2010/main" val="810048022"/>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31265A4-EF33-FD4B-9BDF-F63E8980CE03}" type="slidenum">
              <a:rPr lang="en-US" altLang="en-US"/>
              <a:pPr>
                <a:defRPr/>
              </a:pPr>
              <a:t>‹#›</a:t>
            </a:fld>
            <a:endParaRPr lang="en-US" altLang="en-US"/>
          </a:p>
        </p:txBody>
      </p:sp>
    </p:spTree>
    <p:extLst>
      <p:ext uri="{BB962C8B-B14F-4D97-AF65-F5344CB8AC3E}">
        <p14:creationId xmlns:p14="http://schemas.microsoft.com/office/powerpoint/2010/main" val="1578267421"/>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0" y="2597150"/>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5"/>
          <p:cNvSpPr txBox="1">
            <a:spLocks noChangeArrowheads="1"/>
          </p:cNvSpPr>
          <p:nvPr/>
        </p:nvSpPr>
        <p:spPr bwMode="auto">
          <a:xfrm>
            <a:off x="7943850" y="6591300"/>
            <a:ext cx="1122363" cy="231775"/>
          </a:xfrm>
          <a:prstGeom prst="rect">
            <a:avLst/>
          </a:prstGeom>
          <a:noFill/>
          <a:ln>
            <a:noFill/>
          </a:ln>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8579C1BF-EB82-C14B-B748-2BE57333E5AF}" type="slidenum">
              <a:rPr lang="en-US" altLang="en-US" sz="900" smtClean="0">
                <a:solidFill>
                  <a:srgbClr val="FFFFFF"/>
                </a:solidFill>
                <a:ea typeface="Arial Unicode MS" panose="020B0604020202020204" pitchFamily="34" charset="-128"/>
                <a:cs typeface="Arial Unicode MS" panose="020B0604020202020204" pitchFamily="34" charset="-128"/>
              </a:rPr>
              <a:pPr algn="r">
                <a:defRPr/>
              </a:pPr>
              <a:t>‹#›</a:t>
            </a:fld>
            <a:endParaRPr lang="en-US" altLang="en-US" sz="900">
              <a:solidFill>
                <a:srgbClr val="FFFFFF"/>
              </a:solidFill>
              <a:ea typeface="Arial Unicode MS" panose="020B0604020202020204" pitchFamily="34" charset="-128"/>
              <a:cs typeface="Arial Unicode MS" panose="020B0604020202020204" pitchFamily="34" charset="-128"/>
            </a:endParaRPr>
          </a:p>
        </p:txBody>
      </p:sp>
      <p:sp>
        <p:nvSpPr>
          <p:cNvPr id="460802" name="Rectangle 2"/>
          <p:cNvSpPr>
            <a:spLocks noGrp="1" noChangeArrowheads="1"/>
          </p:cNvSpPr>
          <p:nvPr>
            <p:ph type="ctrTitle"/>
          </p:nvPr>
        </p:nvSpPr>
        <p:spPr>
          <a:xfrm>
            <a:off x="685800" y="990603"/>
            <a:ext cx="7772400" cy="1470025"/>
          </a:xfrm>
        </p:spPr>
        <p:txBody>
          <a:bodyPr lIns="91145" rIns="91145" bIns="45575"/>
          <a:lstStyle>
            <a:lvl1pPr>
              <a:defRPr/>
            </a:lvl1pPr>
          </a:lstStyle>
          <a:p>
            <a:r>
              <a:rPr lang="en-US"/>
              <a:t>Click to edit Master title style</a:t>
            </a:r>
          </a:p>
        </p:txBody>
      </p:sp>
      <p:sp>
        <p:nvSpPr>
          <p:cNvPr id="460803" name="Rectangle 3"/>
          <p:cNvSpPr>
            <a:spLocks noGrp="1" noChangeArrowheads="1"/>
          </p:cNvSpPr>
          <p:nvPr>
            <p:ph type="subTitle" idx="1"/>
          </p:nvPr>
        </p:nvSpPr>
        <p:spPr>
          <a:xfrm>
            <a:off x="1371600" y="2895602"/>
            <a:ext cx="6400800" cy="1752600"/>
          </a:xfrm>
        </p:spPr>
        <p:txBody>
          <a:bodyPr/>
          <a:lstStyle>
            <a:lvl1pPr marL="0" indent="0" algn="ctr">
              <a:buFontTx/>
              <a:buNone/>
              <a:defRPr/>
            </a:lvl1pPr>
          </a:lstStyle>
          <a:p>
            <a:r>
              <a:rPr lang="en-US"/>
              <a:t>Click to edit Master subtitle style</a:t>
            </a:r>
          </a:p>
        </p:txBody>
      </p:sp>
    </p:spTree>
    <p:extLst>
      <p:ext uri="{BB962C8B-B14F-4D97-AF65-F5344CB8AC3E}">
        <p14:creationId xmlns:p14="http://schemas.microsoft.com/office/powerpoint/2010/main" val="2014358678"/>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6606191"/>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66813427"/>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9251"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84700"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6803855"/>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1545293"/>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5783264"/>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515377"/>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986056522"/>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313639933"/>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6979124"/>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93" y="65088"/>
            <a:ext cx="2103437" cy="61182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9280" y="65088"/>
            <a:ext cx="6157913" cy="61182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36706040"/>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102F847-2FFB-9A46-8DDA-EADB74DBF802}" type="slidenum">
              <a:rPr lang="en-US" altLang="en-US"/>
              <a:pPr>
                <a:defRPr/>
              </a:pPr>
              <a:t>‹#›</a:t>
            </a:fld>
            <a:endParaRPr lang="en-US" altLang="en-US"/>
          </a:p>
        </p:txBody>
      </p:sp>
    </p:spTree>
    <p:extLst>
      <p:ext uri="{BB962C8B-B14F-4D97-AF65-F5344CB8AC3E}">
        <p14:creationId xmlns:p14="http://schemas.microsoft.com/office/powerpoint/2010/main" val="222537003"/>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8F9AA15-67E7-D240-B3A3-0867F0F6E537}" type="slidenum">
              <a:rPr lang="en-US" altLang="en-US"/>
              <a:pPr>
                <a:defRPr/>
              </a:pPr>
              <a:t>‹#›</a:t>
            </a:fld>
            <a:endParaRPr lang="en-US" altLang="en-US"/>
          </a:p>
        </p:txBody>
      </p:sp>
    </p:spTree>
    <p:extLst>
      <p:ext uri="{BB962C8B-B14F-4D97-AF65-F5344CB8AC3E}">
        <p14:creationId xmlns:p14="http://schemas.microsoft.com/office/powerpoint/2010/main" val="14103799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CE6BEF4-8D2E-B140-BEF0-107F1EA10DBF}" type="slidenum">
              <a:rPr lang="en-US" altLang="en-US"/>
              <a:pPr>
                <a:defRPr/>
              </a:pPr>
              <a:t>‹#›</a:t>
            </a:fld>
            <a:endParaRPr lang="en-US" altLang="en-US"/>
          </a:p>
        </p:txBody>
      </p:sp>
    </p:spTree>
    <p:extLst>
      <p:ext uri="{BB962C8B-B14F-4D97-AF65-F5344CB8AC3E}">
        <p14:creationId xmlns:p14="http://schemas.microsoft.com/office/powerpoint/2010/main" val="332063572"/>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238D219-27AF-C349-B797-C5E28CECCEC7}" type="slidenum">
              <a:rPr lang="en-US" altLang="en-US"/>
              <a:pPr>
                <a:defRPr/>
              </a:pPr>
              <a:t>‹#›</a:t>
            </a:fld>
            <a:endParaRPr lang="en-US" altLang="en-US"/>
          </a:p>
        </p:txBody>
      </p:sp>
    </p:spTree>
    <p:extLst>
      <p:ext uri="{BB962C8B-B14F-4D97-AF65-F5344CB8AC3E}">
        <p14:creationId xmlns:p14="http://schemas.microsoft.com/office/powerpoint/2010/main" val="1829939698"/>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8AD56BB-FE7E-ED41-B7D2-BA01E3DF5E69}" type="slidenum">
              <a:rPr lang="en-US" altLang="en-US"/>
              <a:pPr>
                <a:defRPr/>
              </a:pPr>
              <a:t>‹#›</a:t>
            </a:fld>
            <a:endParaRPr lang="en-US" altLang="en-US"/>
          </a:p>
        </p:txBody>
      </p:sp>
    </p:spTree>
    <p:extLst>
      <p:ext uri="{BB962C8B-B14F-4D97-AF65-F5344CB8AC3E}">
        <p14:creationId xmlns:p14="http://schemas.microsoft.com/office/powerpoint/2010/main" val="1683195599"/>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C9879DC-1100-E44A-AD0D-299A38FFB104}" type="slidenum">
              <a:rPr lang="en-US" altLang="en-US"/>
              <a:pPr>
                <a:defRPr/>
              </a:pPr>
              <a:t>‹#›</a:t>
            </a:fld>
            <a:endParaRPr lang="en-US" altLang="en-US"/>
          </a:p>
        </p:txBody>
      </p:sp>
    </p:spTree>
    <p:extLst>
      <p:ext uri="{BB962C8B-B14F-4D97-AF65-F5344CB8AC3E}">
        <p14:creationId xmlns:p14="http://schemas.microsoft.com/office/powerpoint/2010/main" val="666350462"/>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63E36D5-4A62-C44F-A003-40E7981EF7ED}" type="slidenum">
              <a:rPr lang="en-US" altLang="en-US"/>
              <a:pPr>
                <a:defRPr/>
              </a:pPr>
              <a:t>‹#›</a:t>
            </a:fld>
            <a:endParaRPr lang="en-US" altLang="en-US"/>
          </a:p>
        </p:txBody>
      </p:sp>
    </p:spTree>
    <p:extLst>
      <p:ext uri="{BB962C8B-B14F-4D97-AF65-F5344CB8AC3E}">
        <p14:creationId xmlns:p14="http://schemas.microsoft.com/office/powerpoint/2010/main" val="224995729"/>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8A7048D-886C-8A41-8C7E-3B046BD9A333}" type="slidenum">
              <a:rPr lang="en-US" altLang="en-US"/>
              <a:pPr>
                <a:defRPr/>
              </a:pPr>
              <a:t>‹#›</a:t>
            </a:fld>
            <a:endParaRPr lang="en-US" altLang="en-US"/>
          </a:p>
        </p:txBody>
      </p:sp>
    </p:spTree>
    <p:extLst>
      <p:ext uri="{BB962C8B-B14F-4D97-AF65-F5344CB8AC3E}">
        <p14:creationId xmlns:p14="http://schemas.microsoft.com/office/powerpoint/2010/main" val="1931998583"/>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A945DAE-F86E-AC43-B645-959A4AFEBB2A}" type="slidenum">
              <a:rPr lang="en-US" altLang="en-US"/>
              <a:pPr>
                <a:defRPr/>
              </a:pPr>
              <a:t>‹#›</a:t>
            </a:fld>
            <a:endParaRPr lang="en-US" altLang="en-US"/>
          </a:p>
        </p:txBody>
      </p:sp>
    </p:spTree>
    <p:extLst>
      <p:ext uri="{BB962C8B-B14F-4D97-AF65-F5344CB8AC3E}">
        <p14:creationId xmlns:p14="http://schemas.microsoft.com/office/powerpoint/2010/main" val="1147441841"/>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39F187C-0DD6-5B4B-B5CC-1B19C40E99E7}" type="slidenum">
              <a:rPr lang="en-US" altLang="en-US"/>
              <a:pPr>
                <a:defRPr/>
              </a:pPr>
              <a:t>‹#›</a:t>
            </a:fld>
            <a:endParaRPr lang="en-US" altLang="en-US"/>
          </a:p>
        </p:txBody>
      </p:sp>
    </p:spTree>
    <p:extLst>
      <p:ext uri="{BB962C8B-B14F-4D97-AF65-F5344CB8AC3E}">
        <p14:creationId xmlns:p14="http://schemas.microsoft.com/office/powerpoint/2010/main" val="65187162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AB90DFD-2F53-4A47-8506-F1311C2B536E}" type="slidenum">
              <a:rPr lang="en-US" altLang="en-US"/>
              <a:pPr>
                <a:defRPr/>
              </a:pPr>
              <a:t>‹#›</a:t>
            </a:fld>
            <a:endParaRPr lang="en-US" altLang="en-US"/>
          </a:p>
        </p:txBody>
      </p:sp>
    </p:spTree>
    <p:extLst>
      <p:ext uri="{BB962C8B-B14F-4D97-AF65-F5344CB8AC3E}">
        <p14:creationId xmlns:p14="http://schemas.microsoft.com/office/powerpoint/2010/main" val="1692351642"/>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982018"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982019"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p:txBody>
          <a:bodyPr/>
          <a:lstStyle>
            <a:lvl1pPr>
              <a:defRPr/>
            </a:lvl1pPr>
          </a:lstStyle>
          <a:p>
            <a:pPr>
              <a:defRPr/>
            </a:pPr>
            <a:fld id="{46BDB33C-245D-3A4E-BC49-F6DBBBB9661E}" type="slidenum">
              <a:rPr lang="en-US" altLang="en-US"/>
              <a:pPr>
                <a:defRPr/>
              </a:pPr>
              <a:t>‹#›</a:t>
            </a:fld>
            <a:endParaRPr lang="en-US" altLang="en-US"/>
          </a:p>
        </p:txBody>
      </p:sp>
    </p:spTree>
    <p:extLst>
      <p:ext uri="{BB962C8B-B14F-4D97-AF65-F5344CB8AC3E}">
        <p14:creationId xmlns:p14="http://schemas.microsoft.com/office/powerpoint/2010/main" val="17667924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0BC1907F-6CD7-3E44-A2F7-0CC0B96F820D}" type="slidenum">
              <a:rPr lang="en-US" altLang="en-US"/>
              <a:pPr>
                <a:defRPr/>
              </a:pPr>
              <a:t>‹#›</a:t>
            </a:fld>
            <a:endParaRPr lang="en-US" altLang="en-US"/>
          </a:p>
        </p:txBody>
      </p:sp>
    </p:spTree>
    <p:extLst>
      <p:ext uri="{BB962C8B-B14F-4D97-AF65-F5344CB8AC3E}">
        <p14:creationId xmlns:p14="http://schemas.microsoft.com/office/powerpoint/2010/main" val="208062622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D920CB1B-7777-FB40-9D63-FDC5D514F16D}" type="slidenum">
              <a:rPr lang="en-US" altLang="en-US"/>
              <a:pPr>
                <a:defRPr/>
              </a:pPr>
              <a:t>‹#›</a:t>
            </a:fld>
            <a:endParaRPr lang="en-US" altLang="en-US"/>
          </a:p>
        </p:txBody>
      </p:sp>
    </p:spTree>
    <p:extLst>
      <p:ext uri="{BB962C8B-B14F-4D97-AF65-F5344CB8AC3E}">
        <p14:creationId xmlns:p14="http://schemas.microsoft.com/office/powerpoint/2010/main" val="16087562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0778B860-2607-9742-9A92-CB5452C409B2}" type="slidenum">
              <a:rPr lang="en-US" altLang="en-US"/>
              <a:pPr>
                <a:defRPr/>
              </a:pPr>
              <a:t>‹#›</a:t>
            </a:fld>
            <a:endParaRPr lang="en-US" altLang="en-US"/>
          </a:p>
        </p:txBody>
      </p:sp>
    </p:spTree>
    <p:extLst>
      <p:ext uri="{BB962C8B-B14F-4D97-AF65-F5344CB8AC3E}">
        <p14:creationId xmlns:p14="http://schemas.microsoft.com/office/powerpoint/2010/main" val="15476990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182267A0-412A-2C46-BE4D-56AEFF0B87D8}" type="slidenum">
              <a:rPr lang="en-US" altLang="en-US"/>
              <a:pPr>
                <a:defRPr/>
              </a:pPr>
              <a:t>‹#›</a:t>
            </a:fld>
            <a:endParaRPr lang="en-US" altLang="en-US"/>
          </a:p>
        </p:txBody>
      </p:sp>
    </p:spTree>
    <p:extLst>
      <p:ext uri="{BB962C8B-B14F-4D97-AF65-F5344CB8AC3E}">
        <p14:creationId xmlns:p14="http://schemas.microsoft.com/office/powerpoint/2010/main" val="18557823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31EF6F27-2594-E742-8BE3-B4EEEBE586ED}" type="slidenum">
              <a:rPr lang="en-US" altLang="en-US"/>
              <a:pPr>
                <a:defRPr/>
              </a:pPr>
              <a:t>‹#›</a:t>
            </a:fld>
            <a:endParaRPr lang="en-US" altLang="en-US"/>
          </a:p>
        </p:txBody>
      </p:sp>
    </p:spTree>
    <p:extLst>
      <p:ext uri="{BB962C8B-B14F-4D97-AF65-F5344CB8AC3E}">
        <p14:creationId xmlns:p14="http://schemas.microsoft.com/office/powerpoint/2010/main" val="822237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7C988688-DAC2-9D4F-A525-7692E632CAC6}" type="slidenum">
              <a:rPr lang="en-US" altLang="en-US"/>
              <a:pPr>
                <a:defRPr/>
              </a:pPr>
              <a:t>‹#›</a:t>
            </a:fld>
            <a:endParaRPr lang="en-US" altLang="en-US"/>
          </a:p>
        </p:txBody>
      </p:sp>
    </p:spTree>
    <p:extLst>
      <p:ext uri="{BB962C8B-B14F-4D97-AF65-F5344CB8AC3E}">
        <p14:creationId xmlns:p14="http://schemas.microsoft.com/office/powerpoint/2010/main" val="11023627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47DBD56C-012E-3C4D-8008-C2249ED3F684}" type="slidenum">
              <a:rPr lang="en-US" altLang="en-US"/>
              <a:pPr>
                <a:defRPr/>
              </a:pPr>
              <a:t>‹#›</a:t>
            </a:fld>
            <a:endParaRPr lang="en-US" altLang="en-US"/>
          </a:p>
        </p:txBody>
      </p:sp>
    </p:spTree>
    <p:extLst>
      <p:ext uri="{BB962C8B-B14F-4D97-AF65-F5344CB8AC3E}">
        <p14:creationId xmlns:p14="http://schemas.microsoft.com/office/powerpoint/2010/main" val="10691148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5AD7B298-8312-CC43-80EC-72713953225C}" type="slidenum">
              <a:rPr lang="en-US" altLang="en-US"/>
              <a:pPr>
                <a:defRPr/>
              </a:pPr>
              <a:t>‹#›</a:t>
            </a:fld>
            <a:endParaRPr lang="en-US" altLang="en-US"/>
          </a:p>
        </p:txBody>
      </p:sp>
    </p:spTree>
    <p:extLst>
      <p:ext uri="{BB962C8B-B14F-4D97-AF65-F5344CB8AC3E}">
        <p14:creationId xmlns:p14="http://schemas.microsoft.com/office/powerpoint/2010/main" val="61839943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206F2D32-2E5A-2641-9EFD-D7ADEF59EC6B}" type="slidenum">
              <a:rPr lang="en-US" altLang="en-US"/>
              <a:pPr>
                <a:defRPr/>
              </a:pPr>
              <a:t>‹#›</a:t>
            </a:fld>
            <a:endParaRPr lang="en-US" altLang="en-US"/>
          </a:p>
        </p:txBody>
      </p:sp>
    </p:spTree>
    <p:extLst>
      <p:ext uri="{BB962C8B-B14F-4D97-AF65-F5344CB8AC3E}">
        <p14:creationId xmlns:p14="http://schemas.microsoft.com/office/powerpoint/2010/main" val="176585217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AE360852-90A0-E446-88E2-027062858205}" type="slidenum">
              <a:rPr lang="en-US" altLang="en-US"/>
              <a:pPr>
                <a:defRPr/>
              </a:pPr>
              <a:t>‹#›</a:t>
            </a:fld>
            <a:endParaRPr lang="en-US" altLang="en-US"/>
          </a:p>
        </p:txBody>
      </p:sp>
    </p:spTree>
    <p:extLst>
      <p:ext uri="{BB962C8B-B14F-4D97-AF65-F5344CB8AC3E}">
        <p14:creationId xmlns:p14="http://schemas.microsoft.com/office/powerpoint/2010/main" val="45353729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D0498CE4-F871-934C-81A5-7D4F500617E8}" type="slidenum">
              <a:rPr lang="en-US" altLang="en-US"/>
              <a:pPr>
                <a:defRPr/>
              </a:pPr>
              <a:t>‹#›</a:t>
            </a:fld>
            <a:endParaRPr lang="en-US" altLang="en-US"/>
          </a:p>
        </p:txBody>
      </p:sp>
    </p:spTree>
    <p:extLst>
      <p:ext uri="{BB962C8B-B14F-4D97-AF65-F5344CB8AC3E}">
        <p14:creationId xmlns:p14="http://schemas.microsoft.com/office/powerpoint/2010/main" val="12248410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23D7563-5403-1A42-99AC-9995ABB1964C}" type="slidenum">
              <a:rPr lang="en-US" altLang="en-US"/>
              <a:pPr>
                <a:defRPr/>
              </a:pPr>
              <a:t>‹#›</a:t>
            </a:fld>
            <a:endParaRPr lang="en-US" altLang="en-US"/>
          </a:p>
        </p:txBody>
      </p:sp>
    </p:spTree>
    <p:extLst>
      <p:ext uri="{BB962C8B-B14F-4D97-AF65-F5344CB8AC3E}">
        <p14:creationId xmlns:p14="http://schemas.microsoft.com/office/powerpoint/2010/main" val="118192109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E35E9DFE-9124-714E-880A-BBB0DFB500C2}" type="slidenum">
              <a:rPr lang="en-US" altLang="en-US"/>
              <a:pPr>
                <a:defRPr/>
              </a:pPr>
              <a:t>‹#›</a:t>
            </a:fld>
            <a:endParaRPr lang="en-US" altLang="en-US"/>
          </a:p>
        </p:txBody>
      </p:sp>
    </p:spTree>
    <p:extLst>
      <p:ext uri="{BB962C8B-B14F-4D97-AF65-F5344CB8AC3E}">
        <p14:creationId xmlns:p14="http://schemas.microsoft.com/office/powerpoint/2010/main" val="32402488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021FD4AE-E20B-A44A-8F3D-D583AC961213}" type="slidenum">
              <a:rPr lang="en-US" altLang="en-US"/>
              <a:pPr>
                <a:defRPr/>
              </a:pPr>
              <a:t>‹#›</a:t>
            </a:fld>
            <a:endParaRPr lang="en-US" altLang="en-US"/>
          </a:p>
        </p:txBody>
      </p:sp>
    </p:spTree>
    <p:extLst>
      <p:ext uri="{BB962C8B-B14F-4D97-AF65-F5344CB8AC3E}">
        <p14:creationId xmlns:p14="http://schemas.microsoft.com/office/powerpoint/2010/main" val="20151130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C281A1FE-02D3-A24D-9691-B5761B3FB3A2}" type="slidenum">
              <a:rPr lang="en-US" altLang="en-US"/>
              <a:pPr>
                <a:defRPr/>
              </a:pPr>
              <a:t>‹#›</a:t>
            </a:fld>
            <a:endParaRPr lang="en-US" altLang="en-US"/>
          </a:p>
        </p:txBody>
      </p:sp>
    </p:spTree>
    <p:extLst>
      <p:ext uri="{BB962C8B-B14F-4D97-AF65-F5344CB8AC3E}">
        <p14:creationId xmlns:p14="http://schemas.microsoft.com/office/powerpoint/2010/main" val="3984626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09D97F31-1C6C-1F4C-A1C4-B68304ACC565}" type="slidenum">
              <a:rPr lang="en-US" altLang="en-US"/>
              <a:pPr>
                <a:defRPr/>
              </a:pPr>
              <a:t>‹#›</a:t>
            </a:fld>
            <a:endParaRPr lang="en-US" altLang="en-US"/>
          </a:p>
        </p:txBody>
      </p:sp>
    </p:spTree>
    <p:extLst>
      <p:ext uri="{BB962C8B-B14F-4D97-AF65-F5344CB8AC3E}">
        <p14:creationId xmlns:p14="http://schemas.microsoft.com/office/powerpoint/2010/main" val="182881205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3A21C7C9-8196-4F48-933A-7A986157F024}" type="slidenum">
              <a:rPr lang="en-US" altLang="en-US"/>
              <a:pPr>
                <a:defRPr/>
              </a:pPr>
              <a:t>‹#›</a:t>
            </a:fld>
            <a:endParaRPr lang="en-US" altLang="en-US"/>
          </a:p>
        </p:txBody>
      </p:sp>
    </p:spTree>
    <p:extLst>
      <p:ext uri="{BB962C8B-B14F-4D97-AF65-F5344CB8AC3E}">
        <p14:creationId xmlns:p14="http://schemas.microsoft.com/office/powerpoint/2010/main" val="20583197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2C2A787-2D16-6547-A753-22397EBF17AA}" type="slidenum">
              <a:rPr lang="en-US" altLang="en-US"/>
              <a:pPr>
                <a:defRPr/>
              </a:pPr>
              <a:t>‹#›</a:t>
            </a:fld>
            <a:endParaRPr lang="en-US" altLang="en-US"/>
          </a:p>
        </p:txBody>
      </p:sp>
    </p:spTree>
    <p:extLst>
      <p:ext uri="{BB962C8B-B14F-4D97-AF65-F5344CB8AC3E}">
        <p14:creationId xmlns:p14="http://schemas.microsoft.com/office/powerpoint/2010/main" val="36595192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D4499955-7C5C-0F46-ACB5-50E8A2854FE3}" type="slidenum">
              <a:rPr lang="en-US" altLang="en-US"/>
              <a:pPr>
                <a:defRPr/>
              </a:pPr>
              <a:t>‹#›</a:t>
            </a:fld>
            <a:endParaRPr lang="en-US" altLang="en-US"/>
          </a:p>
        </p:txBody>
      </p:sp>
    </p:spTree>
    <p:extLst>
      <p:ext uri="{BB962C8B-B14F-4D97-AF65-F5344CB8AC3E}">
        <p14:creationId xmlns:p14="http://schemas.microsoft.com/office/powerpoint/2010/main" val="16075443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B2AA946-72D6-824D-A79C-103D09D44BBA}" type="slidenum">
              <a:rPr lang="en-US" altLang="en-US"/>
              <a:pPr>
                <a:defRPr/>
              </a:pPr>
              <a:t>‹#›</a:t>
            </a:fld>
            <a:endParaRPr lang="en-US" altLang="en-US"/>
          </a:p>
        </p:txBody>
      </p:sp>
    </p:spTree>
    <p:extLst>
      <p:ext uri="{BB962C8B-B14F-4D97-AF65-F5344CB8AC3E}">
        <p14:creationId xmlns:p14="http://schemas.microsoft.com/office/powerpoint/2010/main" val="26531069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40FB804-52AE-BB40-9224-B5D0B9DB7757}" type="slidenum">
              <a:rPr lang="en-US" altLang="en-US"/>
              <a:pPr>
                <a:defRPr/>
              </a:pPr>
              <a:t>‹#›</a:t>
            </a:fld>
            <a:endParaRPr lang="en-US" altLang="en-US"/>
          </a:p>
        </p:txBody>
      </p:sp>
    </p:spTree>
    <p:extLst>
      <p:ext uri="{BB962C8B-B14F-4D97-AF65-F5344CB8AC3E}">
        <p14:creationId xmlns:p14="http://schemas.microsoft.com/office/powerpoint/2010/main" val="90085011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4848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4848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231749DD-E965-6447-AFF1-835160653648}" type="slidenum">
              <a:rPr lang="en-US" altLang="en-US"/>
              <a:pPr>
                <a:defRPr/>
              </a:pPr>
              <a:t>‹#›</a:t>
            </a:fld>
            <a:endParaRPr lang="en-US" altLang="en-US"/>
          </a:p>
        </p:txBody>
      </p:sp>
    </p:spTree>
    <p:extLst>
      <p:ext uri="{BB962C8B-B14F-4D97-AF65-F5344CB8AC3E}">
        <p14:creationId xmlns:p14="http://schemas.microsoft.com/office/powerpoint/2010/main" val="12609394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44CB9B0-5DA9-DE40-96A3-F9E68EB83357}" type="slidenum">
              <a:rPr lang="en-US" altLang="en-US"/>
              <a:pPr>
                <a:defRPr/>
              </a:pPr>
              <a:t>‹#›</a:t>
            </a:fld>
            <a:endParaRPr lang="en-US" altLang="en-US"/>
          </a:p>
        </p:txBody>
      </p:sp>
    </p:spTree>
    <p:extLst>
      <p:ext uri="{BB962C8B-B14F-4D97-AF65-F5344CB8AC3E}">
        <p14:creationId xmlns:p14="http://schemas.microsoft.com/office/powerpoint/2010/main" val="8281546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D13117B7-3E3F-8448-B707-4B0ED7A289AB}" type="slidenum">
              <a:rPr lang="en-US" altLang="en-US"/>
              <a:pPr>
                <a:defRPr/>
              </a:pPr>
              <a:t>‹#›</a:t>
            </a:fld>
            <a:endParaRPr lang="en-US" altLang="en-US"/>
          </a:p>
        </p:txBody>
      </p:sp>
    </p:spTree>
    <p:extLst>
      <p:ext uri="{BB962C8B-B14F-4D97-AF65-F5344CB8AC3E}">
        <p14:creationId xmlns:p14="http://schemas.microsoft.com/office/powerpoint/2010/main" val="95365272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02266E9E-73BE-1847-8116-D9E0AD31EB18}" type="slidenum">
              <a:rPr lang="en-US" altLang="en-US"/>
              <a:pPr>
                <a:defRPr/>
              </a:pPr>
              <a:t>‹#›</a:t>
            </a:fld>
            <a:endParaRPr lang="en-US" altLang="en-US"/>
          </a:p>
        </p:txBody>
      </p:sp>
    </p:spTree>
    <p:extLst>
      <p:ext uri="{BB962C8B-B14F-4D97-AF65-F5344CB8AC3E}">
        <p14:creationId xmlns:p14="http://schemas.microsoft.com/office/powerpoint/2010/main" val="137095874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1E36D37B-3920-1B48-A15D-3AD06F87954D}" type="slidenum">
              <a:rPr lang="en-US" altLang="en-US"/>
              <a:pPr>
                <a:defRPr/>
              </a:pPr>
              <a:t>‹#›</a:t>
            </a:fld>
            <a:endParaRPr lang="en-US" altLang="en-US"/>
          </a:p>
        </p:txBody>
      </p:sp>
    </p:spTree>
    <p:extLst>
      <p:ext uri="{BB962C8B-B14F-4D97-AF65-F5344CB8AC3E}">
        <p14:creationId xmlns:p14="http://schemas.microsoft.com/office/powerpoint/2010/main" val="135152813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D758BDC2-1DD8-414A-AF6D-8BE89164E389}" type="slidenum">
              <a:rPr lang="en-US" altLang="en-US"/>
              <a:pPr>
                <a:defRPr/>
              </a:pPr>
              <a:t>‹#›</a:t>
            </a:fld>
            <a:endParaRPr lang="en-US" altLang="en-US"/>
          </a:p>
        </p:txBody>
      </p:sp>
    </p:spTree>
    <p:extLst>
      <p:ext uri="{BB962C8B-B14F-4D97-AF65-F5344CB8AC3E}">
        <p14:creationId xmlns:p14="http://schemas.microsoft.com/office/powerpoint/2010/main" val="119876339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8C35970E-C47F-EF42-A9AB-8D8DF6BC0296}" type="slidenum">
              <a:rPr lang="en-US" altLang="en-US"/>
              <a:pPr>
                <a:defRPr/>
              </a:pPr>
              <a:t>‹#›</a:t>
            </a:fld>
            <a:endParaRPr lang="en-US" altLang="en-US"/>
          </a:p>
        </p:txBody>
      </p:sp>
    </p:spTree>
    <p:extLst>
      <p:ext uri="{BB962C8B-B14F-4D97-AF65-F5344CB8AC3E}">
        <p14:creationId xmlns:p14="http://schemas.microsoft.com/office/powerpoint/2010/main" val="207233767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F6F77481-9E8D-B24F-B7A2-0CDAB6D03038}" type="slidenum">
              <a:rPr lang="en-US" altLang="en-US"/>
              <a:pPr>
                <a:defRPr/>
              </a:pPr>
              <a:t>‹#›</a:t>
            </a:fld>
            <a:endParaRPr lang="en-US" altLang="en-US"/>
          </a:p>
        </p:txBody>
      </p:sp>
    </p:spTree>
    <p:extLst>
      <p:ext uri="{BB962C8B-B14F-4D97-AF65-F5344CB8AC3E}">
        <p14:creationId xmlns:p14="http://schemas.microsoft.com/office/powerpoint/2010/main" val="188958390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56809500-468F-CB47-BA46-B76A9E166D75}" type="slidenum">
              <a:rPr lang="en-US" altLang="en-US"/>
              <a:pPr>
                <a:defRPr/>
              </a:pPr>
              <a:t>‹#›</a:t>
            </a:fld>
            <a:endParaRPr lang="en-US" altLang="en-US"/>
          </a:p>
        </p:txBody>
      </p:sp>
    </p:spTree>
    <p:extLst>
      <p:ext uri="{BB962C8B-B14F-4D97-AF65-F5344CB8AC3E}">
        <p14:creationId xmlns:p14="http://schemas.microsoft.com/office/powerpoint/2010/main" val="124855311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A5079189-1A82-384B-A85B-AE1BC4BB9F3A}" type="slidenum">
              <a:rPr lang="en-US" altLang="en-US"/>
              <a:pPr>
                <a:defRPr/>
              </a:pPr>
              <a:t>‹#›</a:t>
            </a:fld>
            <a:endParaRPr lang="en-US" altLang="en-US"/>
          </a:p>
        </p:txBody>
      </p:sp>
    </p:spTree>
    <p:extLst>
      <p:ext uri="{BB962C8B-B14F-4D97-AF65-F5344CB8AC3E}">
        <p14:creationId xmlns:p14="http://schemas.microsoft.com/office/powerpoint/2010/main" val="136945535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3CE7F1A-B105-6A4E-B8F1-AE5B6BEF6F72}" type="slidenum">
              <a:rPr lang="en-US" altLang="en-US"/>
              <a:pPr>
                <a:defRPr/>
              </a:pPr>
              <a:t>‹#›</a:t>
            </a:fld>
            <a:endParaRPr lang="en-US" altLang="en-US"/>
          </a:p>
        </p:txBody>
      </p:sp>
    </p:spTree>
    <p:extLst>
      <p:ext uri="{BB962C8B-B14F-4D97-AF65-F5344CB8AC3E}">
        <p14:creationId xmlns:p14="http://schemas.microsoft.com/office/powerpoint/2010/main" val="185388977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Rectangle 4"/>
          <p:cNvSpPr>
            <a:spLocks noChangeArrowheads="1"/>
          </p:cNvSpPr>
          <p:nvPr userDrawn="1"/>
        </p:nvSpPr>
        <p:spPr bwMode="auto">
          <a:xfrm>
            <a:off x="666750" y="42863"/>
            <a:ext cx="7789863" cy="493712"/>
          </a:xfrm>
          <a:prstGeom prst="rect">
            <a:avLst/>
          </a:prstGeom>
          <a:solidFill>
            <a:schemeClr val="bg2"/>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3200" b="1" dirty="0">
                <a:latin typeface="Arial Narrow" pitchFamily="34" charset="0"/>
              </a:rPr>
              <a:t>DRAFT FOR TRAINING USE ONLY </a:t>
            </a:r>
          </a:p>
        </p:txBody>
      </p:sp>
      <p:sp>
        <p:nvSpPr>
          <p:cNvPr id="170189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70189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ACD5E264-DB3C-E04C-AA73-F1FCEEF89AB1}" type="slidenum">
              <a:rPr lang="en-US" altLang="en-US"/>
              <a:pPr>
                <a:defRPr/>
              </a:pPr>
              <a:t>‹#›</a:t>
            </a:fld>
            <a:endParaRPr lang="en-US" altLang="en-US"/>
          </a:p>
        </p:txBody>
      </p:sp>
    </p:spTree>
    <p:extLst>
      <p:ext uri="{BB962C8B-B14F-4D97-AF65-F5344CB8AC3E}">
        <p14:creationId xmlns:p14="http://schemas.microsoft.com/office/powerpoint/2010/main" val="184204086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06DA3DEA-0ECE-324A-A6FC-CC2FF700DCB7}" type="slidenum">
              <a:rPr lang="en-US" altLang="en-US"/>
              <a:pPr>
                <a:defRPr/>
              </a:pPr>
              <a:t>‹#›</a:t>
            </a:fld>
            <a:endParaRPr lang="en-US" altLang="en-US"/>
          </a:p>
        </p:txBody>
      </p:sp>
    </p:spTree>
    <p:extLst>
      <p:ext uri="{BB962C8B-B14F-4D97-AF65-F5344CB8AC3E}">
        <p14:creationId xmlns:p14="http://schemas.microsoft.com/office/powerpoint/2010/main" val="48528133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0E65240F-E630-D24D-A800-3FED17596129}" type="slidenum">
              <a:rPr lang="en-US" altLang="en-US"/>
              <a:pPr>
                <a:defRPr/>
              </a:pPr>
              <a:t>‹#›</a:t>
            </a:fld>
            <a:endParaRPr lang="en-US" altLang="en-US"/>
          </a:p>
        </p:txBody>
      </p:sp>
    </p:spTree>
    <p:extLst>
      <p:ext uri="{BB962C8B-B14F-4D97-AF65-F5344CB8AC3E}">
        <p14:creationId xmlns:p14="http://schemas.microsoft.com/office/powerpoint/2010/main" val="212790565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F35DAA28-D217-C24F-9F80-620F45230306}" type="slidenum">
              <a:rPr lang="en-US" altLang="en-US"/>
              <a:pPr>
                <a:defRPr/>
              </a:pPr>
              <a:t>‹#›</a:t>
            </a:fld>
            <a:endParaRPr lang="en-US" altLang="en-US"/>
          </a:p>
        </p:txBody>
      </p:sp>
    </p:spTree>
    <p:extLst>
      <p:ext uri="{BB962C8B-B14F-4D97-AF65-F5344CB8AC3E}">
        <p14:creationId xmlns:p14="http://schemas.microsoft.com/office/powerpoint/2010/main" val="166510286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0D2DEAAD-78D8-8844-9395-6A1569B07059}" type="slidenum">
              <a:rPr lang="en-US" altLang="en-US"/>
              <a:pPr>
                <a:defRPr/>
              </a:pPr>
              <a:t>‹#›</a:t>
            </a:fld>
            <a:endParaRPr lang="en-US" altLang="en-US"/>
          </a:p>
        </p:txBody>
      </p:sp>
    </p:spTree>
    <p:extLst>
      <p:ext uri="{BB962C8B-B14F-4D97-AF65-F5344CB8AC3E}">
        <p14:creationId xmlns:p14="http://schemas.microsoft.com/office/powerpoint/2010/main" val="152446480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5E4B13A3-630E-1343-A1D6-77A76612BD7D}" type="slidenum">
              <a:rPr lang="en-US" altLang="en-US"/>
              <a:pPr>
                <a:defRPr/>
              </a:pPr>
              <a:t>‹#›</a:t>
            </a:fld>
            <a:endParaRPr lang="en-US" altLang="en-US"/>
          </a:p>
        </p:txBody>
      </p:sp>
    </p:spTree>
    <p:extLst>
      <p:ext uri="{BB962C8B-B14F-4D97-AF65-F5344CB8AC3E}">
        <p14:creationId xmlns:p14="http://schemas.microsoft.com/office/powerpoint/2010/main" val="5258527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A5821EDC-BD88-D940-B1B9-E3EE32D28942}" type="slidenum">
              <a:rPr lang="en-US" altLang="en-US"/>
              <a:pPr>
                <a:defRPr/>
              </a:pPr>
              <a:t>‹#›</a:t>
            </a:fld>
            <a:endParaRPr lang="en-US" altLang="en-US"/>
          </a:p>
        </p:txBody>
      </p:sp>
    </p:spTree>
    <p:extLst>
      <p:ext uri="{BB962C8B-B14F-4D97-AF65-F5344CB8AC3E}">
        <p14:creationId xmlns:p14="http://schemas.microsoft.com/office/powerpoint/2010/main" val="118498842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53146337-01A5-2743-8BE1-1CFC194EB30A}" type="slidenum">
              <a:rPr lang="en-US" altLang="en-US"/>
              <a:pPr>
                <a:defRPr/>
              </a:pPr>
              <a:t>‹#›</a:t>
            </a:fld>
            <a:endParaRPr lang="en-US" altLang="en-US"/>
          </a:p>
        </p:txBody>
      </p:sp>
    </p:spTree>
    <p:extLst>
      <p:ext uri="{BB962C8B-B14F-4D97-AF65-F5344CB8AC3E}">
        <p14:creationId xmlns:p14="http://schemas.microsoft.com/office/powerpoint/2010/main" val="33718392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0E65D8F4-58DC-7240-B0BA-108DA4427C83}" type="slidenum">
              <a:rPr lang="en-US" altLang="en-US"/>
              <a:pPr>
                <a:defRPr/>
              </a:pPr>
              <a:t>‹#›</a:t>
            </a:fld>
            <a:endParaRPr lang="en-US" altLang="en-US"/>
          </a:p>
        </p:txBody>
      </p:sp>
    </p:spTree>
    <p:extLst>
      <p:ext uri="{BB962C8B-B14F-4D97-AF65-F5344CB8AC3E}">
        <p14:creationId xmlns:p14="http://schemas.microsoft.com/office/powerpoint/2010/main" val="198836668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B7DA1EAE-0B5E-3F41-B828-5D84C3BD569F}" type="slidenum">
              <a:rPr lang="en-US" altLang="en-US"/>
              <a:pPr>
                <a:defRPr/>
              </a:pPr>
              <a:t>‹#›</a:t>
            </a:fld>
            <a:endParaRPr lang="en-US" altLang="en-US"/>
          </a:p>
        </p:txBody>
      </p:sp>
    </p:spTree>
    <p:extLst>
      <p:ext uri="{BB962C8B-B14F-4D97-AF65-F5344CB8AC3E}">
        <p14:creationId xmlns:p14="http://schemas.microsoft.com/office/powerpoint/2010/main" val="148591105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DBA8259D-9135-094F-8F2E-F7CBD6F6F06F}" type="slidenum">
              <a:rPr lang="en-US" altLang="en-US"/>
              <a:pPr>
                <a:defRPr/>
              </a:pPr>
              <a:t>‹#›</a:t>
            </a:fld>
            <a:endParaRPr lang="en-US" altLang="en-US"/>
          </a:p>
        </p:txBody>
      </p:sp>
    </p:spTree>
    <p:extLst>
      <p:ext uri="{BB962C8B-B14F-4D97-AF65-F5344CB8AC3E}">
        <p14:creationId xmlns:p14="http://schemas.microsoft.com/office/powerpoint/2010/main" val="61978722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2A3E1CF5-70B1-BA44-B222-91A4E16CCE67}" type="slidenum">
              <a:rPr lang="en-US" altLang="en-US"/>
              <a:pPr>
                <a:defRPr/>
              </a:pPr>
              <a:t>‹#›</a:t>
            </a:fld>
            <a:endParaRPr lang="en-US" altLang="en-US"/>
          </a:p>
        </p:txBody>
      </p:sp>
    </p:spTree>
    <p:extLst>
      <p:ext uri="{BB962C8B-B14F-4D97-AF65-F5344CB8AC3E}">
        <p14:creationId xmlns:p14="http://schemas.microsoft.com/office/powerpoint/2010/main" val="105657971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D7FFE34A-2D32-E743-8060-A253A211D7E4}" type="slidenum">
              <a:rPr lang="en-US" altLang="en-US"/>
              <a:pPr>
                <a:defRPr/>
              </a:pPr>
              <a:t>‹#›</a:t>
            </a:fld>
            <a:endParaRPr lang="en-US" altLang="en-US"/>
          </a:p>
        </p:txBody>
      </p:sp>
    </p:spTree>
    <p:extLst>
      <p:ext uri="{BB962C8B-B14F-4D97-AF65-F5344CB8AC3E}">
        <p14:creationId xmlns:p14="http://schemas.microsoft.com/office/powerpoint/2010/main" val="146826985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F2E4C7FF-379C-5F4B-8E01-77AA9C4A17BB}" type="slidenum">
              <a:rPr lang="en-US" altLang="en-US"/>
              <a:pPr>
                <a:defRPr/>
              </a:pPr>
              <a:t>‹#›</a:t>
            </a:fld>
            <a:endParaRPr lang="en-US" altLang="en-US"/>
          </a:p>
        </p:txBody>
      </p:sp>
    </p:spTree>
    <p:extLst>
      <p:ext uri="{BB962C8B-B14F-4D97-AF65-F5344CB8AC3E}">
        <p14:creationId xmlns:p14="http://schemas.microsoft.com/office/powerpoint/2010/main" val="47683169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DE63DA14-A7A7-0D45-966B-1CB2DB4DDBCA}" type="slidenum">
              <a:rPr lang="en-US" altLang="en-US"/>
              <a:pPr>
                <a:defRPr/>
              </a:pPr>
              <a:t>‹#›</a:t>
            </a:fld>
            <a:endParaRPr lang="en-US" altLang="en-US"/>
          </a:p>
        </p:txBody>
      </p:sp>
    </p:spTree>
    <p:extLst>
      <p:ext uri="{BB962C8B-B14F-4D97-AF65-F5344CB8AC3E}">
        <p14:creationId xmlns:p14="http://schemas.microsoft.com/office/powerpoint/2010/main" val="184879410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E3F5D6D3-E131-894D-AC33-6AA43E922949}" type="slidenum">
              <a:rPr lang="en-US" altLang="en-US"/>
              <a:pPr>
                <a:defRPr/>
              </a:pPr>
              <a:t>‹#›</a:t>
            </a:fld>
            <a:endParaRPr lang="en-US" altLang="en-US"/>
          </a:p>
        </p:txBody>
      </p:sp>
    </p:spTree>
    <p:extLst>
      <p:ext uri="{BB962C8B-B14F-4D97-AF65-F5344CB8AC3E}">
        <p14:creationId xmlns:p14="http://schemas.microsoft.com/office/powerpoint/2010/main" val="74156706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B06BB0E5-4BA0-0342-9260-65AB61B3D2DF}" type="slidenum">
              <a:rPr lang="en-US" altLang="en-US"/>
              <a:pPr>
                <a:defRPr/>
              </a:pPr>
              <a:t>‹#›</a:t>
            </a:fld>
            <a:endParaRPr lang="en-US" altLang="en-US"/>
          </a:p>
        </p:txBody>
      </p:sp>
    </p:spTree>
    <p:extLst>
      <p:ext uri="{BB962C8B-B14F-4D97-AF65-F5344CB8AC3E}">
        <p14:creationId xmlns:p14="http://schemas.microsoft.com/office/powerpoint/2010/main" val="167004110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52DA0F59-0272-F247-986C-DDE9B6952333}" type="slidenum">
              <a:rPr lang="en-US" altLang="en-US"/>
              <a:pPr>
                <a:defRPr/>
              </a:pPr>
              <a:t>‹#›</a:t>
            </a:fld>
            <a:endParaRPr lang="en-US" altLang="en-US"/>
          </a:p>
        </p:txBody>
      </p:sp>
    </p:spTree>
    <p:extLst>
      <p:ext uri="{BB962C8B-B14F-4D97-AF65-F5344CB8AC3E}">
        <p14:creationId xmlns:p14="http://schemas.microsoft.com/office/powerpoint/2010/main" val="76961905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6D1F7BFE-BB74-4D41-A269-6132A2C0B0EC}" type="slidenum">
              <a:rPr lang="en-US" altLang="en-US"/>
              <a:pPr>
                <a:defRPr/>
              </a:pPr>
              <a:t>‹#›</a:t>
            </a:fld>
            <a:endParaRPr lang="en-US" altLang="en-US"/>
          </a:p>
        </p:txBody>
      </p:sp>
    </p:spTree>
    <p:extLst>
      <p:ext uri="{BB962C8B-B14F-4D97-AF65-F5344CB8AC3E}">
        <p14:creationId xmlns:p14="http://schemas.microsoft.com/office/powerpoint/2010/main" val="69351873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A330D9DC-2694-9644-B27C-DF9A1BE87B7C}" type="slidenum">
              <a:rPr lang="en-US" altLang="en-US"/>
              <a:pPr>
                <a:defRPr/>
              </a:pPr>
              <a:t>‹#›</a:t>
            </a:fld>
            <a:endParaRPr lang="en-US" altLang="en-US"/>
          </a:p>
        </p:txBody>
      </p:sp>
    </p:spTree>
    <p:extLst>
      <p:ext uri="{BB962C8B-B14F-4D97-AF65-F5344CB8AC3E}">
        <p14:creationId xmlns:p14="http://schemas.microsoft.com/office/powerpoint/2010/main" val="157557645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49A04C51-14F2-834E-912C-EE47740E6F22}" type="slidenum">
              <a:rPr lang="en-US" altLang="en-US"/>
              <a:pPr>
                <a:defRPr/>
              </a:pPr>
              <a:t>‹#›</a:t>
            </a:fld>
            <a:endParaRPr lang="en-US" altLang="en-US"/>
          </a:p>
        </p:txBody>
      </p:sp>
    </p:spTree>
    <p:extLst>
      <p:ext uri="{BB962C8B-B14F-4D97-AF65-F5344CB8AC3E}">
        <p14:creationId xmlns:p14="http://schemas.microsoft.com/office/powerpoint/2010/main" val="9262802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CB5FDF40-F3E6-FE41-92D8-7D8A3E977907}" type="slidenum">
              <a:rPr lang="en-US" altLang="en-US"/>
              <a:pPr>
                <a:defRPr/>
              </a:pPr>
              <a:t>‹#›</a:t>
            </a:fld>
            <a:endParaRPr lang="en-US" altLang="en-US"/>
          </a:p>
        </p:txBody>
      </p:sp>
    </p:spTree>
    <p:extLst>
      <p:ext uri="{BB962C8B-B14F-4D97-AF65-F5344CB8AC3E}">
        <p14:creationId xmlns:p14="http://schemas.microsoft.com/office/powerpoint/2010/main" val="202110616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
        <p:nvSpPr>
          <p:cNvPr id="214221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4221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E595DC99-FAE1-BC4A-A35A-E8D3D90CECAE}" type="slidenum">
              <a:rPr lang="en-US" altLang="en-US"/>
              <a:pPr>
                <a:defRPr/>
              </a:pPr>
              <a:t>‹#›</a:t>
            </a:fld>
            <a:endParaRPr lang="en-US" altLang="en-US"/>
          </a:p>
        </p:txBody>
      </p:sp>
    </p:spTree>
    <p:extLst>
      <p:ext uri="{BB962C8B-B14F-4D97-AF65-F5344CB8AC3E}">
        <p14:creationId xmlns:p14="http://schemas.microsoft.com/office/powerpoint/2010/main" val="39290892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55868C8-3725-6E48-8A87-71A3669D25CE}" type="slidenum">
              <a:rPr lang="en-US" altLang="en-US"/>
              <a:pPr>
                <a:defRPr/>
              </a:pPr>
              <a:t>‹#›</a:t>
            </a:fld>
            <a:endParaRPr lang="en-US" altLang="en-US"/>
          </a:p>
        </p:txBody>
      </p:sp>
    </p:spTree>
    <p:extLst>
      <p:ext uri="{BB962C8B-B14F-4D97-AF65-F5344CB8AC3E}">
        <p14:creationId xmlns:p14="http://schemas.microsoft.com/office/powerpoint/2010/main" val="198252097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E4CAD825-9074-A04D-8EEC-0EAAF330BF57}" type="slidenum">
              <a:rPr lang="en-US" altLang="en-US"/>
              <a:pPr>
                <a:defRPr/>
              </a:pPr>
              <a:t>‹#›</a:t>
            </a:fld>
            <a:endParaRPr lang="en-US" altLang="en-US"/>
          </a:p>
        </p:txBody>
      </p:sp>
    </p:spTree>
    <p:extLst>
      <p:ext uri="{BB962C8B-B14F-4D97-AF65-F5344CB8AC3E}">
        <p14:creationId xmlns:p14="http://schemas.microsoft.com/office/powerpoint/2010/main" val="202127723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61A42960-6A62-6D46-B71C-A1E3BD408BD8}" type="slidenum">
              <a:rPr lang="en-US" altLang="en-US"/>
              <a:pPr>
                <a:defRPr/>
              </a:pPr>
              <a:t>‹#›</a:t>
            </a:fld>
            <a:endParaRPr lang="en-US" altLang="en-US"/>
          </a:p>
        </p:txBody>
      </p:sp>
    </p:spTree>
    <p:extLst>
      <p:ext uri="{BB962C8B-B14F-4D97-AF65-F5344CB8AC3E}">
        <p14:creationId xmlns:p14="http://schemas.microsoft.com/office/powerpoint/2010/main" val="56265994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6F2CD34E-0063-9F48-9B86-314540F0D3D2}" type="slidenum">
              <a:rPr lang="en-US" altLang="en-US"/>
              <a:pPr>
                <a:defRPr/>
              </a:pPr>
              <a:t>‹#›</a:t>
            </a:fld>
            <a:endParaRPr lang="en-US" altLang="en-US"/>
          </a:p>
        </p:txBody>
      </p:sp>
    </p:spTree>
    <p:extLst>
      <p:ext uri="{BB962C8B-B14F-4D97-AF65-F5344CB8AC3E}">
        <p14:creationId xmlns:p14="http://schemas.microsoft.com/office/powerpoint/2010/main" val="125519787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F2EE9073-9939-1F4F-B41D-20924DB4BE7C}" type="slidenum">
              <a:rPr lang="en-US" altLang="en-US"/>
              <a:pPr>
                <a:defRPr/>
              </a:pPr>
              <a:t>‹#›</a:t>
            </a:fld>
            <a:endParaRPr lang="en-US" altLang="en-US"/>
          </a:p>
        </p:txBody>
      </p:sp>
    </p:spTree>
    <p:extLst>
      <p:ext uri="{BB962C8B-B14F-4D97-AF65-F5344CB8AC3E}">
        <p14:creationId xmlns:p14="http://schemas.microsoft.com/office/powerpoint/2010/main" val="137880383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5928905D-6013-0944-9D11-6C9E0E35B283}" type="slidenum">
              <a:rPr lang="en-US" altLang="en-US"/>
              <a:pPr>
                <a:defRPr/>
              </a:pPr>
              <a:t>‹#›</a:t>
            </a:fld>
            <a:endParaRPr lang="en-US" altLang="en-US"/>
          </a:p>
        </p:txBody>
      </p:sp>
    </p:spTree>
    <p:extLst>
      <p:ext uri="{BB962C8B-B14F-4D97-AF65-F5344CB8AC3E}">
        <p14:creationId xmlns:p14="http://schemas.microsoft.com/office/powerpoint/2010/main" val="6005368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D44E6215-92AE-B24C-990D-1AF4C3CC5173}" type="slidenum">
              <a:rPr lang="en-US" altLang="en-US"/>
              <a:pPr>
                <a:defRPr/>
              </a:pPr>
              <a:t>‹#›</a:t>
            </a:fld>
            <a:endParaRPr lang="en-US" altLang="en-US"/>
          </a:p>
        </p:txBody>
      </p:sp>
    </p:spTree>
    <p:extLst>
      <p:ext uri="{BB962C8B-B14F-4D97-AF65-F5344CB8AC3E}">
        <p14:creationId xmlns:p14="http://schemas.microsoft.com/office/powerpoint/2010/main" val="491928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511260C5-FACC-3842-8CA7-9A01FD64E5F5}" type="slidenum">
              <a:rPr lang="en-US" altLang="en-US"/>
              <a:pPr>
                <a:defRPr/>
              </a:pPr>
              <a:t>‹#›</a:t>
            </a:fld>
            <a:endParaRPr lang="en-US" altLang="en-US"/>
          </a:p>
        </p:txBody>
      </p:sp>
    </p:spTree>
    <p:extLst>
      <p:ext uri="{BB962C8B-B14F-4D97-AF65-F5344CB8AC3E}">
        <p14:creationId xmlns:p14="http://schemas.microsoft.com/office/powerpoint/2010/main" val="107402760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71F262AB-C15F-A04B-B510-4C410BDF0118}" type="slidenum">
              <a:rPr lang="en-US" altLang="en-US"/>
              <a:pPr>
                <a:defRPr/>
              </a:pPr>
              <a:t>‹#›</a:t>
            </a:fld>
            <a:endParaRPr lang="en-US" altLang="en-US"/>
          </a:p>
        </p:txBody>
      </p:sp>
    </p:spTree>
    <p:extLst>
      <p:ext uri="{BB962C8B-B14F-4D97-AF65-F5344CB8AC3E}">
        <p14:creationId xmlns:p14="http://schemas.microsoft.com/office/powerpoint/2010/main" val="158185377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62E11797-E809-794A-B86A-1C1C6EFE5CAC}" type="slidenum">
              <a:rPr lang="en-US" altLang="en-US"/>
              <a:pPr>
                <a:defRPr/>
              </a:pPr>
              <a:t>‹#›</a:t>
            </a:fld>
            <a:endParaRPr lang="en-US" altLang="en-US"/>
          </a:p>
        </p:txBody>
      </p:sp>
    </p:spTree>
    <p:extLst>
      <p:ext uri="{BB962C8B-B14F-4D97-AF65-F5344CB8AC3E}">
        <p14:creationId xmlns:p14="http://schemas.microsoft.com/office/powerpoint/2010/main" val="36891379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
        <p:nvSpPr>
          <p:cNvPr id="216576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6576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82546671-8D2B-AA4C-A1C1-48D59A02A623}" type="slidenum">
              <a:rPr lang="en-US" altLang="en-US"/>
              <a:pPr>
                <a:defRPr/>
              </a:pPr>
              <a:t>‹#›</a:t>
            </a:fld>
            <a:endParaRPr lang="en-US" altLang="en-US"/>
          </a:p>
        </p:txBody>
      </p:sp>
    </p:spTree>
    <p:extLst>
      <p:ext uri="{BB962C8B-B14F-4D97-AF65-F5344CB8AC3E}">
        <p14:creationId xmlns:p14="http://schemas.microsoft.com/office/powerpoint/2010/main" val="10812156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F378768-5400-F54D-AC8B-2EF113523D21}" type="slidenum">
              <a:rPr lang="en-US" altLang="en-US"/>
              <a:pPr>
                <a:defRPr/>
              </a:pPr>
              <a:t>‹#›</a:t>
            </a:fld>
            <a:endParaRPr lang="en-US" altLang="en-US"/>
          </a:p>
        </p:txBody>
      </p:sp>
    </p:spTree>
    <p:extLst>
      <p:ext uri="{BB962C8B-B14F-4D97-AF65-F5344CB8AC3E}">
        <p14:creationId xmlns:p14="http://schemas.microsoft.com/office/powerpoint/2010/main" val="54883006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4C3E50E9-AB20-DC4D-AE52-63332EDB6188}" type="slidenum">
              <a:rPr lang="en-US" altLang="en-US"/>
              <a:pPr>
                <a:defRPr/>
              </a:pPr>
              <a:t>‹#›</a:t>
            </a:fld>
            <a:endParaRPr lang="en-US" altLang="en-US"/>
          </a:p>
        </p:txBody>
      </p:sp>
    </p:spTree>
    <p:extLst>
      <p:ext uri="{BB962C8B-B14F-4D97-AF65-F5344CB8AC3E}">
        <p14:creationId xmlns:p14="http://schemas.microsoft.com/office/powerpoint/2010/main" val="74458816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7EEB7D26-6BD2-3643-9328-D4793EDA9635}" type="slidenum">
              <a:rPr lang="en-US" altLang="en-US"/>
              <a:pPr>
                <a:defRPr/>
              </a:pPr>
              <a:t>‹#›</a:t>
            </a:fld>
            <a:endParaRPr lang="en-US" altLang="en-US"/>
          </a:p>
        </p:txBody>
      </p:sp>
    </p:spTree>
    <p:extLst>
      <p:ext uri="{BB962C8B-B14F-4D97-AF65-F5344CB8AC3E}">
        <p14:creationId xmlns:p14="http://schemas.microsoft.com/office/powerpoint/2010/main" val="90614531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9246DE9A-8DFD-1F4D-9503-D0D82EB8B775}" type="slidenum">
              <a:rPr lang="en-US" altLang="en-US"/>
              <a:pPr>
                <a:defRPr/>
              </a:pPr>
              <a:t>‹#›</a:t>
            </a:fld>
            <a:endParaRPr lang="en-US" altLang="en-US"/>
          </a:p>
        </p:txBody>
      </p:sp>
    </p:spTree>
    <p:extLst>
      <p:ext uri="{BB962C8B-B14F-4D97-AF65-F5344CB8AC3E}">
        <p14:creationId xmlns:p14="http://schemas.microsoft.com/office/powerpoint/2010/main" val="177775152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6DF094DC-1482-B240-BF88-8B35A51BEE3F}" type="slidenum">
              <a:rPr lang="en-US" altLang="en-US"/>
              <a:pPr>
                <a:defRPr/>
              </a:pPr>
              <a:t>‹#›</a:t>
            </a:fld>
            <a:endParaRPr lang="en-US" altLang="en-US"/>
          </a:p>
        </p:txBody>
      </p:sp>
    </p:spTree>
    <p:extLst>
      <p:ext uri="{BB962C8B-B14F-4D97-AF65-F5344CB8AC3E}">
        <p14:creationId xmlns:p14="http://schemas.microsoft.com/office/powerpoint/2010/main" val="72983273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09D3477C-8E0A-1642-AFC7-72209663070D}" type="slidenum">
              <a:rPr lang="en-US" altLang="en-US"/>
              <a:pPr>
                <a:defRPr/>
              </a:pPr>
              <a:t>‹#›</a:t>
            </a:fld>
            <a:endParaRPr lang="en-US" altLang="en-US"/>
          </a:p>
        </p:txBody>
      </p:sp>
    </p:spTree>
    <p:extLst>
      <p:ext uri="{BB962C8B-B14F-4D97-AF65-F5344CB8AC3E}">
        <p14:creationId xmlns:p14="http://schemas.microsoft.com/office/powerpoint/2010/main" val="201968593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D2F5C24-F1E8-5B43-BF00-5456A1E94AB5}" type="slidenum">
              <a:rPr lang="en-US" altLang="en-US"/>
              <a:pPr>
                <a:defRPr/>
              </a:pPr>
              <a:t>‹#›</a:t>
            </a:fld>
            <a:endParaRPr lang="en-US" altLang="en-US"/>
          </a:p>
        </p:txBody>
      </p:sp>
    </p:spTree>
    <p:extLst>
      <p:ext uri="{BB962C8B-B14F-4D97-AF65-F5344CB8AC3E}">
        <p14:creationId xmlns:p14="http://schemas.microsoft.com/office/powerpoint/2010/main" val="173498506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4473C106-08E0-5241-93DF-0D8751B48D7A}" type="slidenum">
              <a:rPr lang="en-US" altLang="en-US"/>
              <a:pPr>
                <a:defRPr/>
              </a:pPr>
              <a:t>‹#›</a:t>
            </a:fld>
            <a:endParaRPr lang="en-US" altLang="en-US"/>
          </a:p>
        </p:txBody>
      </p:sp>
    </p:spTree>
    <p:extLst>
      <p:ext uri="{BB962C8B-B14F-4D97-AF65-F5344CB8AC3E}">
        <p14:creationId xmlns:p14="http://schemas.microsoft.com/office/powerpoint/2010/main" val="136099487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465B473-261F-0748-83B3-4EA08F1E0D23}" type="slidenum">
              <a:rPr lang="en-US" altLang="en-US"/>
              <a:pPr>
                <a:defRPr/>
              </a:pPr>
              <a:t>‹#›</a:t>
            </a:fld>
            <a:endParaRPr lang="en-US" altLang="en-US"/>
          </a:p>
        </p:txBody>
      </p:sp>
    </p:spTree>
    <p:extLst>
      <p:ext uri="{BB962C8B-B14F-4D97-AF65-F5344CB8AC3E}">
        <p14:creationId xmlns:p14="http://schemas.microsoft.com/office/powerpoint/2010/main" val="139253992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8A3684B-C02A-FF4E-8DFC-A1923F0885F1}" type="slidenum">
              <a:rPr lang="en-US" altLang="en-US"/>
              <a:pPr>
                <a:defRPr/>
              </a:pPr>
              <a:t>‹#›</a:t>
            </a:fld>
            <a:endParaRPr lang="en-US" altLang="en-US"/>
          </a:p>
        </p:txBody>
      </p:sp>
    </p:spTree>
    <p:extLst>
      <p:ext uri="{BB962C8B-B14F-4D97-AF65-F5344CB8AC3E}">
        <p14:creationId xmlns:p14="http://schemas.microsoft.com/office/powerpoint/2010/main" val="114178489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84194"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84195"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4967C709-F881-834A-A60A-7ED9BD2F34AF}" type="slidenum">
              <a:rPr lang="en-US" altLang="en-US"/>
              <a:pPr>
                <a:defRPr/>
              </a:pPr>
              <a:t>‹#›</a:t>
            </a:fld>
            <a:endParaRPr lang="en-US" altLang="en-US"/>
          </a:p>
        </p:txBody>
      </p:sp>
    </p:spTree>
    <p:extLst>
      <p:ext uri="{BB962C8B-B14F-4D97-AF65-F5344CB8AC3E}">
        <p14:creationId xmlns:p14="http://schemas.microsoft.com/office/powerpoint/2010/main" val="42796078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4EDD58BA-2988-EC48-9EA8-A7ACE8EAB0CE}" type="slidenum">
              <a:rPr lang="en-US" altLang="en-US"/>
              <a:pPr>
                <a:defRPr/>
              </a:pPr>
              <a:t>‹#›</a:t>
            </a:fld>
            <a:endParaRPr lang="en-US" altLang="en-US"/>
          </a:p>
        </p:txBody>
      </p:sp>
    </p:spTree>
    <p:extLst>
      <p:ext uri="{BB962C8B-B14F-4D97-AF65-F5344CB8AC3E}">
        <p14:creationId xmlns:p14="http://schemas.microsoft.com/office/powerpoint/2010/main" val="6477663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CB96E6DB-C65C-1548-A69F-A2302A74C362}" type="slidenum">
              <a:rPr lang="en-US" altLang="en-US"/>
              <a:pPr>
                <a:defRPr/>
              </a:pPr>
              <a:t>‹#›</a:t>
            </a:fld>
            <a:endParaRPr lang="en-US" altLang="en-US"/>
          </a:p>
        </p:txBody>
      </p:sp>
    </p:spTree>
    <p:extLst>
      <p:ext uri="{BB962C8B-B14F-4D97-AF65-F5344CB8AC3E}">
        <p14:creationId xmlns:p14="http://schemas.microsoft.com/office/powerpoint/2010/main" val="207422948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31307E2E-3B9D-0B47-B9F3-5E5990CAA577}" type="slidenum">
              <a:rPr lang="en-US" altLang="en-US"/>
              <a:pPr>
                <a:defRPr/>
              </a:pPr>
              <a:t>‹#›</a:t>
            </a:fld>
            <a:endParaRPr lang="en-US" altLang="en-US"/>
          </a:p>
        </p:txBody>
      </p:sp>
    </p:spTree>
    <p:extLst>
      <p:ext uri="{BB962C8B-B14F-4D97-AF65-F5344CB8AC3E}">
        <p14:creationId xmlns:p14="http://schemas.microsoft.com/office/powerpoint/2010/main" val="147289583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793DC369-BFF1-1942-8E80-ACD82F4C965E}" type="slidenum">
              <a:rPr lang="en-US" altLang="en-US"/>
              <a:pPr>
                <a:defRPr/>
              </a:pPr>
              <a:t>‹#›</a:t>
            </a:fld>
            <a:endParaRPr lang="en-US" altLang="en-US"/>
          </a:p>
        </p:txBody>
      </p:sp>
    </p:spTree>
    <p:extLst>
      <p:ext uri="{BB962C8B-B14F-4D97-AF65-F5344CB8AC3E}">
        <p14:creationId xmlns:p14="http://schemas.microsoft.com/office/powerpoint/2010/main" val="91633349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30F28DEC-29F3-6041-B95D-0FF537F202E8}" type="slidenum">
              <a:rPr lang="en-US" altLang="en-US"/>
              <a:pPr>
                <a:defRPr/>
              </a:pPr>
              <a:t>‹#›</a:t>
            </a:fld>
            <a:endParaRPr lang="en-US" altLang="en-US"/>
          </a:p>
        </p:txBody>
      </p:sp>
    </p:spTree>
    <p:extLst>
      <p:ext uri="{BB962C8B-B14F-4D97-AF65-F5344CB8AC3E}">
        <p14:creationId xmlns:p14="http://schemas.microsoft.com/office/powerpoint/2010/main" val="121173379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28AF68C2-879C-C743-88F5-233EBF3F70FA}" type="slidenum">
              <a:rPr lang="en-US" altLang="en-US"/>
              <a:pPr>
                <a:defRPr/>
              </a:pPr>
              <a:t>‹#›</a:t>
            </a:fld>
            <a:endParaRPr lang="en-US" altLang="en-US"/>
          </a:p>
        </p:txBody>
      </p:sp>
    </p:spTree>
    <p:extLst>
      <p:ext uri="{BB962C8B-B14F-4D97-AF65-F5344CB8AC3E}">
        <p14:creationId xmlns:p14="http://schemas.microsoft.com/office/powerpoint/2010/main" val="102243445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3D5B872B-77B7-3746-80B6-5F5172880953}" type="slidenum">
              <a:rPr lang="en-US" altLang="en-US"/>
              <a:pPr>
                <a:defRPr/>
              </a:pPr>
              <a:t>‹#›</a:t>
            </a:fld>
            <a:endParaRPr lang="en-US" altLang="en-US"/>
          </a:p>
        </p:txBody>
      </p:sp>
    </p:spTree>
    <p:extLst>
      <p:ext uri="{BB962C8B-B14F-4D97-AF65-F5344CB8AC3E}">
        <p14:creationId xmlns:p14="http://schemas.microsoft.com/office/powerpoint/2010/main" val="203914150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AEC8BCA0-175F-BA4F-9166-864733B299E4}" type="slidenum">
              <a:rPr lang="en-US" altLang="en-US"/>
              <a:pPr>
                <a:defRPr/>
              </a:pPr>
              <a:t>‹#›</a:t>
            </a:fld>
            <a:endParaRPr lang="en-US" altLang="en-US"/>
          </a:p>
        </p:txBody>
      </p:sp>
    </p:spTree>
    <p:extLst>
      <p:ext uri="{BB962C8B-B14F-4D97-AF65-F5344CB8AC3E}">
        <p14:creationId xmlns:p14="http://schemas.microsoft.com/office/powerpoint/2010/main" val="15971844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CF2F569-B1F4-A646-A953-6FF5C682371F}" type="slidenum">
              <a:rPr lang="en-US" altLang="en-US"/>
              <a:pPr>
                <a:defRPr/>
              </a:pPr>
              <a:t>‹#›</a:t>
            </a:fld>
            <a:endParaRPr lang="en-US" altLang="en-US"/>
          </a:p>
        </p:txBody>
      </p:sp>
    </p:spTree>
    <p:extLst>
      <p:ext uri="{BB962C8B-B14F-4D97-AF65-F5344CB8AC3E}">
        <p14:creationId xmlns:p14="http://schemas.microsoft.com/office/powerpoint/2010/main" val="3339678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6CA77DA-6CE0-4543-9A57-8E25D265B457}" type="slidenum">
              <a:rPr lang="en-US" altLang="en-US"/>
              <a:pPr>
                <a:defRPr/>
              </a:pPr>
              <a:t>‹#›</a:t>
            </a:fld>
            <a:endParaRPr lang="en-US" altLang="en-US"/>
          </a:p>
        </p:txBody>
      </p:sp>
    </p:spTree>
    <p:extLst>
      <p:ext uri="{BB962C8B-B14F-4D97-AF65-F5344CB8AC3E}">
        <p14:creationId xmlns:p14="http://schemas.microsoft.com/office/powerpoint/2010/main" val="80655043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77638118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2786989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65437950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89263466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012394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10489329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44354245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49528102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3456678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4479664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0806315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AutoShape 7"/>
          <p:cNvSpPr>
            <a:spLocks noChangeArrowheads="1"/>
          </p:cNvSpPr>
          <p:nvPr userDrawn="1"/>
        </p:nvSpPr>
        <p:spPr bwMode="auto">
          <a:xfrm>
            <a:off x="317500" y="2501900"/>
            <a:ext cx="8547100" cy="46038"/>
          </a:xfrm>
          <a:prstGeom prst="roundRect">
            <a:avLst>
              <a:gd name="adj" fmla="val 16667"/>
            </a:avLst>
          </a:prstGeom>
          <a:solidFill>
            <a:srgbClr val="808080"/>
          </a:solidFill>
          <a:ln>
            <a:noFill/>
          </a:ln>
          <a:extLst/>
        </p:spPr>
        <p:txBody>
          <a:bodyPr wrap="none" lIns="91145" tIns="91145" rIns="91145" bIns="45575"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endParaRPr lang="en-US" altLang="en-US" dirty="0"/>
          </a:p>
        </p:txBody>
      </p:sp>
      <p:sp>
        <p:nvSpPr>
          <p:cNvPr id="2333698" name="Rectangle 2"/>
          <p:cNvSpPr>
            <a:spLocks noGrp="1" noChangeArrowheads="1"/>
          </p:cNvSpPr>
          <p:nvPr>
            <p:ph type="ctrTitle"/>
          </p:nvPr>
        </p:nvSpPr>
        <p:spPr>
          <a:xfrm>
            <a:off x="736600" y="396878"/>
            <a:ext cx="7670800" cy="2163763"/>
          </a:xfrm>
          <a:effectLst/>
        </p:spPr>
        <p:txBody>
          <a:bodyPr anchor="ctr"/>
          <a:lstStyle>
            <a:lvl1pPr algn="ctr">
              <a:defRPr sz="2600" b="0">
                <a:solidFill>
                  <a:schemeClr val="tx1"/>
                </a:solidFill>
              </a:defRPr>
            </a:lvl1pPr>
          </a:lstStyle>
          <a:p>
            <a:r>
              <a:rPr lang="en-US"/>
              <a:t>Click to Edit Master Title Style</a:t>
            </a:r>
          </a:p>
        </p:txBody>
      </p:sp>
      <p:sp>
        <p:nvSpPr>
          <p:cNvPr id="2333699" name="Rectangle 3"/>
          <p:cNvSpPr>
            <a:spLocks noGrp="1" noChangeArrowheads="1"/>
          </p:cNvSpPr>
          <p:nvPr>
            <p:ph type="subTitle" idx="1"/>
          </p:nvPr>
        </p:nvSpPr>
        <p:spPr>
          <a:xfrm>
            <a:off x="1465263" y="3648105"/>
            <a:ext cx="6211887" cy="1090613"/>
          </a:xfrm>
          <a:ln/>
        </p:spPr>
        <p:txBody>
          <a:bodyPr/>
          <a:lstStyle>
            <a:lvl1pPr marL="0" indent="0" algn="ctr">
              <a:buFont typeface="Wingdings" pitchFamily="2" charset="2"/>
              <a:buNone/>
              <a:defRPr sz="2000">
                <a:solidFill>
                  <a:schemeClr val="tx1"/>
                </a:solidFill>
              </a:defRPr>
            </a:lvl1pPr>
          </a:lstStyle>
          <a:p>
            <a:r>
              <a:rPr lang="en-US"/>
              <a:t>Click to edit Master </a:t>
            </a:r>
            <a:br>
              <a:rPr lang="en-US"/>
            </a:br>
            <a:r>
              <a:rPr lang="en-US"/>
              <a:t>subtitle style</a:t>
            </a:r>
          </a:p>
        </p:txBody>
      </p:sp>
      <p:sp>
        <p:nvSpPr>
          <p:cNvPr id="5" name="Date Placeholder 4"/>
          <p:cNvSpPr>
            <a:spLocks noGrp="1" noChangeArrowheads="1"/>
          </p:cNvSpPr>
          <p:nvPr>
            <p:ph type="dt" sz="half" idx="10"/>
          </p:nvPr>
        </p:nvSpPr>
        <p:spPr bwMode="auto">
          <a:xfrm>
            <a:off x="457200" y="6245225"/>
            <a:ext cx="2133600" cy="476250"/>
          </a:xfrm>
          <a:prstGeom prst="rect">
            <a:avLst/>
          </a:prstGeom>
          <a:ln>
            <a:miter lim="800000"/>
            <a:headEnd/>
            <a:tailEnd/>
          </a:ln>
        </p:spPr>
        <p:txBody>
          <a:bodyPr vert="horz" wrap="square" lIns="91145" tIns="45575" rIns="91145" bIns="45575" numCol="1" anchor="t" anchorCtr="0" compatLnSpc="1">
            <a:prstTxWarp prst="textNoShape">
              <a:avLst/>
            </a:prstTxWarp>
          </a:bodyPr>
          <a:lstStyle>
            <a:lvl1pPr algn="l" eaLnBrk="1" hangingPunct="1">
              <a:defRPr sz="1400">
                <a:latin typeface="Arial" charset="0"/>
                <a:ea typeface="+mn-ea"/>
                <a:cs typeface="+mn-cs"/>
              </a:defRPr>
            </a:lvl1pPr>
          </a:lstStyle>
          <a:p>
            <a:pPr>
              <a:defRPr/>
            </a:pPr>
            <a:endParaRPr lang="en-US"/>
          </a:p>
        </p:txBody>
      </p:sp>
      <p:sp>
        <p:nvSpPr>
          <p:cNvPr id="6" name="Footer Placeholder 5"/>
          <p:cNvSpPr>
            <a:spLocks noGrp="1" noChangeArrowheads="1"/>
          </p:cNvSpPr>
          <p:nvPr>
            <p:ph type="ftr" sz="quarter" idx="11"/>
          </p:nvPr>
        </p:nvSpPr>
        <p:spPr bwMode="auto">
          <a:xfrm>
            <a:off x="3124200" y="6245225"/>
            <a:ext cx="2895600" cy="476250"/>
          </a:xfrm>
          <a:prstGeom prst="rect">
            <a:avLst/>
          </a:prstGeom>
          <a:ln>
            <a:miter lim="800000"/>
            <a:headEnd/>
            <a:tailEnd/>
          </a:ln>
        </p:spPr>
        <p:txBody>
          <a:bodyPr vert="horz" wrap="square" lIns="91145" tIns="45575" rIns="91145" bIns="45575" numCol="1" anchor="t" anchorCtr="0" compatLnSpc="1">
            <a:prstTxWarp prst="textNoShape">
              <a:avLst/>
            </a:prstTxWarp>
          </a:bodyPr>
          <a:lstStyle>
            <a:lvl1pPr algn="ctr" eaLnBrk="1" hangingPunct="1">
              <a:defRPr sz="1400">
                <a:latin typeface="Arial" charset="0"/>
                <a:ea typeface="+mn-ea"/>
                <a:cs typeface="+mn-cs"/>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vl1pPr>
          </a:lstStyle>
          <a:p>
            <a:pPr>
              <a:defRPr/>
            </a:pPr>
            <a:fld id="{B049A707-B8B3-AE47-A765-F8D85D70669B}" type="slidenum">
              <a:rPr lang="en-US" altLang="en-US"/>
              <a:pPr>
                <a:defRPr/>
              </a:pPr>
              <a:t>‹#›</a:t>
            </a:fld>
            <a:endParaRPr lang="en-US" altLang="en-US"/>
          </a:p>
        </p:txBody>
      </p:sp>
    </p:spTree>
    <p:extLst>
      <p:ext uri="{BB962C8B-B14F-4D97-AF65-F5344CB8AC3E}">
        <p14:creationId xmlns:p14="http://schemas.microsoft.com/office/powerpoint/2010/main" val="814196499"/>
      </p:ext>
    </p:extLst>
  </p:cSld>
  <p:clrMapOvr>
    <a:overrideClrMapping bg1="dk2" tx1="lt1" bg2="dk1" tx2="lt2" accent1="accent1" accent2="accent2" accent3="accent3" accent4="accent4" accent5="accent5" accent6="accent6" hlink="hlink" folHlink="folHlink"/>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E78618F-4245-C34C-8057-30048328F03B}" type="slidenum">
              <a:rPr lang="en-US" altLang="en-US"/>
              <a:pPr>
                <a:defRPr/>
              </a:pPr>
              <a:t>‹#›</a:t>
            </a:fld>
            <a:endParaRPr lang="en-US" altLang="en-US"/>
          </a:p>
        </p:txBody>
      </p:sp>
    </p:spTree>
    <p:extLst>
      <p:ext uri="{BB962C8B-B14F-4D97-AF65-F5344CB8AC3E}">
        <p14:creationId xmlns:p14="http://schemas.microsoft.com/office/powerpoint/2010/main" val="179858327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64F5FEEB-42F1-A940-A563-02C2549781DB}" type="slidenum">
              <a:rPr lang="en-US" altLang="en-US"/>
              <a:pPr>
                <a:defRPr/>
              </a:pPr>
              <a:t>‹#›</a:t>
            </a:fld>
            <a:endParaRPr lang="en-US" altLang="en-US"/>
          </a:p>
        </p:txBody>
      </p:sp>
    </p:spTree>
    <p:extLst>
      <p:ext uri="{BB962C8B-B14F-4D97-AF65-F5344CB8AC3E}">
        <p14:creationId xmlns:p14="http://schemas.microsoft.com/office/powerpoint/2010/main" val="80928775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8150" y="1287468"/>
            <a:ext cx="4024313" cy="4989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4863" y="1287468"/>
            <a:ext cx="4025900" cy="4989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9FCD1276-21BD-1640-AB9B-EB4E1041AA09}" type="slidenum">
              <a:rPr lang="en-US" altLang="en-US"/>
              <a:pPr>
                <a:defRPr/>
              </a:pPr>
              <a:t>‹#›</a:t>
            </a:fld>
            <a:endParaRPr lang="en-US" altLang="en-US"/>
          </a:p>
        </p:txBody>
      </p:sp>
    </p:spTree>
    <p:extLst>
      <p:ext uri="{BB962C8B-B14F-4D97-AF65-F5344CB8AC3E}">
        <p14:creationId xmlns:p14="http://schemas.microsoft.com/office/powerpoint/2010/main" val="168532822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6C69D0FA-D4D0-2C49-9336-E40F819E5B1D}" type="slidenum">
              <a:rPr lang="en-US" altLang="en-US"/>
              <a:pPr>
                <a:defRPr/>
              </a:pPr>
              <a:t>‹#›</a:t>
            </a:fld>
            <a:endParaRPr lang="en-US" altLang="en-US"/>
          </a:p>
        </p:txBody>
      </p:sp>
    </p:spTree>
    <p:extLst>
      <p:ext uri="{BB962C8B-B14F-4D97-AF65-F5344CB8AC3E}">
        <p14:creationId xmlns:p14="http://schemas.microsoft.com/office/powerpoint/2010/main" val="208961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827D2EBB-9236-4644-8940-85347ED0F3D9}" type="slidenum">
              <a:rPr lang="en-US" altLang="en-US"/>
              <a:pPr>
                <a:defRPr/>
              </a:pPr>
              <a:t>‹#›</a:t>
            </a:fld>
            <a:endParaRPr lang="en-US" altLang="en-US"/>
          </a:p>
        </p:txBody>
      </p:sp>
    </p:spTree>
    <p:extLst>
      <p:ext uri="{BB962C8B-B14F-4D97-AF65-F5344CB8AC3E}">
        <p14:creationId xmlns:p14="http://schemas.microsoft.com/office/powerpoint/2010/main" val="76033691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488126B2-773A-294E-9126-2F3A6235FEFD}" type="slidenum">
              <a:rPr lang="en-US" altLang="en-US"/>
              <a:pPr>
                <a:defRPr/>
              </a:pPr>
              <a:t>‹#›</a:t>
            </a:fld>
            <a:endParaRPr lang="en-US" altLang="en-US"/>
          </a:p>
        </p:txBody>
      </p:sp>
    </p:spTree>
    <p:extLst>
      <p:ext uri="{BB962C8B-B14F-4D97-AF65-F5344CB8AC3E}">
        <p14:creationId xmlns:p14="http://schemas.microsoft.com/office/powerpoint/2010/main" val="145488117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46EA412-1E90-5346-9686-35419D45B997}" type="slidenum">
              <a:rPr lang="en-US" altLang="en-US"/>
              <a:pPr>
                <a:defRPr/>
              </a:pPr>
              <a:t>‹#›</a:t>
            </a:fld>
            <a:endParaRPr lang="en-US" altLang="en-US"/>
          </a:p>
        </p:txBody>
      </p:sp>
    </p:spTree>
    <p:extLst>
      <p:ext uri="{BB962C8B-B14F-4D97-AF65-F5344CB8AC3E}">
        <p14:creationId xmlns:p14="http://schemas.microsoft.com/office/powerpoint/2010/main" val="93912029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6BE0B66B-F184-1E48-B5A8-5625286C0163}" type="slidenum">
              <a:rPr lang="en-US" altLang="en-US"/>
              <a:pPr>
                <a:defRPr/>
              </a:pPr>
              <a:t>‹#›</a:t>
            </a:fld>
            <a:endParaRPr lang="en-US" altLang="en-US"/>
          </a:p>
        </p:txBody>
      </p:sp>
    </p:spTree>
    <p:extLst>
      <p:ext uri="{BB962C8B-B14F-4D97-AF65-F5344CB8AC3E}">
        <p14:creationId xmlns:p14="http://schemas.microsoft.com/office/powerpoint/2010/main" val="193739222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78474726-D78A-DA4A-8317-B9C2DDD26891}" type="slidenum">
              <a:rPr lang="en-US" altLang="en-US"/>
              <a:pPr>
                <a:defRPr/>
              </a:pPr>
              <a:t>‹#›</a:t>
            </a:fld>
            <a:endParaRPr lang="en-US" altLang="en-US"/>
          </a:p>
        </p:txBody>
      </p:sp>
    </p:spTree>
    <p:extLst>
      <p:ext uri="{BB962C8B-B14F-4D97-AF65-F5344CB8AC3E}">
        <p14:creationId xmlns:p14="http://schemas.microsoft.com/office/powerpoint/2010/main" val="1604103375"/>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30" y="76200"/>
            <a:ext cx="2049463" cy="62007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38150" y="76200"/>
            <a:ext cx="6000750" cy="62007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59CFAEF-F022-3548-B364-19AF72604318}" type="slidenum">
              <a:rPr lang="en-US" altLang="en-US"/>
              <a:pPr>
                <a:defRPr/>
              </a:pPr>
              <a:t>‹#›</a:t>
            </a:fld>
            <a:endParaRPr lang="en-US" altLang="en-US"/>
          </a:p>
        </p:txBody>
      </p:sp>
    </p:spTree>
    <p:extLst>
      <p:ext uri="{BB962C8B-B14F-4D97-AF65-F5344CB8AC3E}">
        <p14:creationId xmlns:p14="http://schemas.microsoft.com/office/powerpoint/2010/main" val="65571918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pPr lvl="0"/>
            <a:r>
              <a:rPr lang="en-US" noProof="0"/>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pPr lvl="0"/>
            <a:r>
              <a:rPr lang="en-US" noProof="0"/>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0060201E-89CB-AB4F-B400-BFED71863620}" type="slidenum">
              <a:rPr lang="en-US" altLang="en-US"/>
              <a:pPr>
                <a:defRPr/>
              </a:pPr>
              <a:t>‹#›</a:t>
            </a:fld>
            <a:endParaRPr lang="en-US" altLang="en-US"/>
          </a:p>
        </p:txBody>
      </p:sp>
    </p:spTree>
    <p:extLst>
      <p:ext uri="{BB962C8B-B14F-4D97-AF65-F5344CB8AC3E}">
        <p14:creationId xmlns:p14="http://schemas.microsoft.com/office/powerpoint/2010/main" val="434760009"/>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20699EF-12B7-FB4E-A3A0-01F5EDFBA8A9}" type="slidenum">
              <a:rPr lang="en-US" altLang="en-US"/>
              <a:pPr>
                <a:defRPr/>
              </a:pPr>
              <a:t>‹#›</a:t>
            </a:fld>
            <a:endParaRPr lang="en-US" altLang="en-US"/>
          </a:p>
        </p:txBody>
      </p:sp>
    </p:spTree>
    <p:extLst>
      <p:ext uri="{BB962C8B-B14F-4D97-AF65-F5344CB8AC3E}">
        <p14:creationId xmlns:p14="http://schemas.microsoft.com/office/powerpoint/2010/main" val="193378315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919B8880-FD40-BC4E-A33C-2B251C5C89C6}" type="slidenum">
              <a:rPr lang="en-US" altLang="en-US"/>
              <a:pPr>
                <a:defRPr/>
              </a:pPr>
              <a:t>‹#›</a:t>
            </a:fld>
            <a:endParaRPr lang="en-US" altLang="en-US"/>
          </a:p>
        </p:txBody>
      </p:sp>
    </p:spTree>
    <p:extLst>
      <p:ext uri="{BB962C8B-B14F-4D97-AF65-F5344CB8AC3E}">
        <p14:creationId xmlns:p14="http://schemas.microsoft.com/office/powerpoint/2010/main" val="107592196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DC0EA279-7D47-3B4A-B27B-9FD402B1D25C}" type="slidenum">
              <a:rPr lang="en-US" altLang="en-US"/>
              <a:pPr>
                <a:defRPr/>
              </a:pPr>
              <a:t>‹#›</a:t>
            </a:fld>
            <a:endParaRPr lang="en-US" altLang="en-US"/>
          </a:p>
        </p:txBody>
      </p:sp>
    </p:spTree>
    <p:extLst>
      <p:ext uri="{BB962C8B-B14F-4D97-AF65-F5344CB8AC3E}">
        <p14:creationId xmlns:p14="http://schemas.microsoft.com/office/powerpoint/2010/main" val="1208174822"/>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1F5E1BD1-9573-2B41-A9D0-AB5EA980C238}" type="slidenum">
              <a:rPr lang="en-US" altLang="en-US"/>
              <a:pPr>
                <a:defRPr/>
              </a:pPr>
              <a:t>‹#›</a:t>
            </a:fld>
            <a:endParaRPr lang="en-US" altLang="en-US"/>
          </a:p>
        </p:txBody>
      </p:sp>
    </p:spTree>
    <p:extLst>
      <p:ext uri="{BB962C8B-B14F-4D97-AF65-F5344CB8AC3E}">
        <p14:creationId xmlns:p14="http://schemas.microsoft.com/office/powerpoint/2010/main" val="133635096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B20FC53A-2FCF-254C-A4FA-1F80A341FF6C}" type="slidenum">
              <a:rPr lang="en-US" altLang="en-US"/>
              <a:pPr>
                <a:defRPr/>
              </a:pPr>
              <a:t>‹#›</a:t>
            </a:fld>
            <a:endParaRPr lang="en-US" altLang="en-US"/>
          </a:p>
        </p:txBody>
      </p:sp>
    </p:spTree>
    <p:extLst>
      <p:ext uri="{BB962C8B-B14F-4D97-AF65-F5344CB8AC3E}">
        <p14:creationId xmlns:p14="http://schemas.microsoft.com/office/powerpoint/2010/main" val="166675565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CC12FBF0-D09F-E24E-8883-E512FB115477}" type="slidenum">
              <a:rPr lang="en-US" altLang="en-US"/>
              <a:pPr>
                <a:defRPr/>
              </a:pPr>
              <a:t>‹#›</a:t>
            </a:fld>
            <a:endParaRPr lang="en-US" altLang="en-US"/>
          </a:p>
        </p:txBody>
      </p:sp>
    </p:spTree>
    <p:extLst>
      <p:ext uri="{BB962C8B-B14F-4D97-AF65-F5344CB8AC3E}">
        <p14:creationId xmlns:p14="http://schemas.microsoft.com/office/powerpoint/2010/main" val="1385635731"/>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140EBA4F-132C-464D-8122-E4662345131A}" type="slidenum">
              <a:rPr lang="en-US" altLang="en-US"/>
              <a:pPr>
                <a:defRPr/>
              </a:pPr>
              <a:t>‹#›</a:t>
            </a:fld>
            <a:endParaRPr lang="en-US" altLang="en-US"/>
          </a:p>
        </p:txBody>
      </p:sp>
    </p:spTree>
    <p:extLst>
      <p:ext uri="{BB962C8B-B14F-4D97-AF65-F5344CB8AC3E}">
        <p14:creationId xmlns:p14="http://schemas.microsoft.com/office/powerpoint/2010/main" val="106706284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1DCF4CB3-4EEA-A94A-8297-F93FF6BA90D2}" type="slidenum">
              <a:rPr lang="en-US" altLang="en-US"/>
              <a:pPr>
                <a:defRPr/>
              </a:pPr>
              <a:t>‹#›</a:t>
            </a:fld>
            <a:endParaRPr lang="en-US" altLang="en-US"/>
          </a:p>
        </p:txBody>
      </p:sp>
    </p:spTree>
    <p:extLst>
      <p:ext uri="{BB962C8B-B14F-4D97-AF65-F5344CB8AC3E}">
        <p14:creationId xmlns:p14="http://schemas.microsoft.com/office/powerpoint/2010/main" val="489367046"/>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30B6C94-BCDD-9E4A-BDAD-2B92D4A88F8F}" type="slidenum">
              <a:rPr lang="en-US" altLang="en-US"/>
              <a:pPr>
                <a:defRPr/>
              </a:pPr>
              <a:t>‹#›</a:t>
            </a:fld>
            <a:endParaRPr lang="en-US" altLang="en-US"/>
          </a:p>
        </p:txBody>
      </p:sp>
    </p:spTree>
    <p:extLst>
      <p:ext uri="{BB962C8B-B14F-4D97-AF65-F5344CB8AC3E}">
        <p14:creationId xmlns:p14="http://schemas.microsoft.com/office/powerpoint/2010/main" val="2077057759"/>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81722C7-69FB-534D-81E1-4BE414332848}" type="slidenum">
              <a:rPr lang="en-US" altLang="en-US"/>
              <a:pPr>
                <a:defRPr/>
              </a:pPr>
              <a:t>‹#›</a:t>
            </a:fld>
            <a:endParaRPr lang="en-US" altLang="en-US"/>
          </a:p>
        </p:txBody>
      </p:sp>
    </p:spTree>
    <p:extLst>
      <p:ext uri="{BB962C8B-B14F-4D97-AF65-F5344CB8AC3E}">
        <p14:creationId xmlns:p14="http://schemas.microsoft.com/office/powerpoint/2010/main" val="176307352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CCB5A440-F85F-FA4B-8C8E-CD7FE94D6395}" type="slidenum">
              <a:rPr lang="en-US" altLang="en-US"/>
              <a:pPr>
                <a:defRPr/>
              </a:pPr>
              <a:t>‹#›</a:t>
            </a:fld>
            <a:endParaRPr lang="en-US" altLang="en-US"/>
          </a:p>
        </p:txBody>
      </p:sp>
    </p:spTree>
    <p:extLst>
      <p:ext uri="{BB962C8B-B14F-4D97-AF65-F5344CB8AC3E}">
        <p14:creationId xmlns:p14="http://schemas.microsoft.com/office/powerpoint/2010/main" val="127210416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45373EB-082C-4043-83A7-9E326A87041A}" type="slidenum">
              <a:rPr lang="en-US" altLang="en-US"/>
              <a:pPr>
                <a:defRPr/>
              </a:pPr>
              <a:t>‹#›</a:t>
            </a:fld>
            <a:endParaRPr lang="en-US" altLang="en-US"/>
          </a:p>
        </p:txBody>
      </p:sp>
    </p:spTree>
    <p:extLst>
      <p:ext uri="{BB962C8B-B14F-4D97-AF65-F5344CB8AC3E}">
        <p14:creationId xmlns:p14="http://schemas.microsoft.com/office/powerpoint/2010/main" val="997423790"/>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67FF5BD6-AE18-C244-A7A2-85FEAB86C96A}" type="slidenum">
              <a:rPr lang="en-US" altLang="en-US"/>
              <a:pPr>
                <a:defRPr/>
              </a:pPr>
              <a:t>‹#›</a:t>
            </a:fld>
            <a:endParaRPr lang="en-US" altLang="en-US"/>
          </a:p>
        </p:txBody>
      </p:sp>
    </p:spTree>
    <p:extLst>
      <p:ext uri="{BB962C8B-B14F-4D97-AF65-F5344CB8AC3E}">
        <p14:creationId xmlns:p14="http://schemas.microsoft.com/office/powerpoint/2010/main" val="444290048"/>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F6480880-DCC8-BB40-B160-D93B8A8DC209}" type="slidenum">
              <a:rPr lang="en-US" altLang="en-US"/>
              <a:pPr>
                <a:defRPr/>
              </a:pPr>
              <a:t>‹#›</a:t>
            </a:fld>
            <a:endParaRPr lang="en-US" altLang="en-US"/>
          </a:p>
        </p:txBody>
      </p:sp>
    </p:spTree>
    <p:extLst>
      <p:ext uri="{BB962C8B-B14F-4D97-AF65-F5344CB8AC3E}">
        <p14:creationId xmlns:p14="http://schemas.microsoft.com/office/powerpoint/2010/main" val="382196117"/>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F5FD7304-2D8C-F746-8FD7-C0B184648097}" type="slidenum">
              <a:rPr lang="en-US" altLang="en-US"/>
              <a:pPr>
                <a:defRPr/>
              </a:pPr>
              <a:t>‹#›</a:t>
            </a:fld>
            <a:endParaRPr lang="en-US" altLang="en-US"/>
          </a:p>
        </p:txBody>
      </p:sp>
    </p:spTree>
    <p:extLst>
      <p:ext uri="{BB962C8B-B14F-4D97-AF65-F5344CB8AC3E}">
        <p14:creationId xmlns:p14="http://schemas.microsoft.com/office/powerpoint/2010/main" val="446550242"/>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1AF065E8-3EE5-2249-BA89-4BD688C85E82}" type="slidenum">
              <a:rPr lang="en-US" altLang="en-US"/>
              <a:pPr>
                <a:defRPr/>
              </a:pPr>
              <a:t>‹#›</a:t>
            </a:fld>
            <a:endParaRPr lang="en-US" altLang="en-US"/>
          </a:p>
        </p:txBody>
      </p:sp>
    </p:spTree>
    <p:extLst>
      <p:ext uri="{BB962C8B-B14F-4D97-AF65-F5344CB8AC3E}">
        <p14:creationId xmlns:p14="http://schemas.microsoft.com/office/powerpoint/2010/main" val="1862054676"/>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9BA8AC39-9290-E34E-B173-8E4DD3E7AAA8}" type="slidenum">
              <a:rPr lang="en-US" altLang="en-US"/>
              <a:pPr>
                <a:defRPr/>
              </a:pPr>
              <a:t>‹#›</a:t>
            </a:fld>
            <a:endParaRPr lang="en-US" altLang="en-US"/>
          </a:p>
        </p:txBody>
      </p:sp>
    </p:spTree>
    <p:extLst>
      <p:ext uri="{BB962C8B-B14F-4D97-AF65-F5344CB8AC3E}">
        <p14:creationId xmlns:p14="http://schemas.microsoft.com/office/powerpoint/2010/main" val="273751801"/>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062EA41A-4CE1-2445-A9DA-DC9BDB05B4BE}" type="slidenum">
              <a:rPr lang="en-US" altLang="en-US"/>
              <a:pPr>
                <a:defRPr/>
              </a:pPr>
              <a:t>‹#›</a:t>
            </a:fld>
            <a:endParaRPr lang="en-US" altLang="en-US"/>
          </a:p>
        </p:txBody>
      </p:sp>
    </p:spTree>
    <p:extLst>
      <p:ext uri="{BB962C8B-B14F-4D97-AF65-F5344CB8AC3E}">
        <p14:creationId xmlns:p14="http://schemas.microsoft.com/office/powerpoint/2010/main" val="1036547533"/>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C577CACD-BABA-5C4C-9CC1-72234996F70A}" type="slidenum">
              <a:rPr lang="en-US" altLang="en-US"/>
              <a:pPr>
                <a:defRPr/>
              </a:pPr>
              <a:t>‹#›</a:t>
            </a:fld>
            <a:endParaRPr lang="en-US" altLang="en-US"/>
          </a:p>
        </p:txBody>
      </p:sp>
    </p:spTree>
    <p:extLst>
      <p:ext uri="{BB962C8B-B14F-4D97-AF65-F5344CB8AC3E}">
        <p14:creationId xmlns:p14="http://schemas.microsoft.com/office/powerpoint/2010/main" val="867042667"/>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2452FC1-64B0-9541-8840-FB57799E94DA}" type="slidenum">
              <a:rPr lang="en-US" altLang="en-US"/>
              <a:pPr>
                <a:defRPr/>
              </a:pPr>
              <a:t>‹#›</a:t>
            </a:fld>
            <a:endParaRPr lang="en-US" altLang="en-US"/>
          </a:p>
        </p:txBody>
      </p:sp>
    </p:spTree>
    <p:extLst>
      <p:ext uri="{BB962C8B-B14F-4D97-AF65-F5344CB8AC3E}">
        <p14:creationId xmlns:p14="http://schemas.microsoft.com/office/powerpoint/2010/main" val="1709559374"/>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C95EBC96-AD7D-1E47-802C-58A7B2D0A912}" type="slidenum">
              <a:rPr lang="en-US" altLang="en-US"/>
              <a:pPr>
                <a:defRPr/>
              </a:pPr>
              <a:t>‹#›</a:t>
            </a:fld>
            <a:endParaRPr lang="en-US" altLang="en-US"/>
          </a:p>
        </p:txBody>
      </p:sp>
    </p:spTree>
    <p:extLst>
      <p:ext uri="{BB962C8B-B14F-4D97-AF65-F5344CB8AC3E}">
        <p14:creationId xmlns:p14="http://schemas.microsoft.com/office/powerpoint/2010/main" val="1380685605"/>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629F2DD0-579E-BC44-BD3C-710D0EBC4474}" type="slidenum">
              <a:rPr lang="en-US" altLang="en-US"/>
              <a:pPr>
                <a:defRPr/>
              </a:pPr>
              <a:t>‹#›</a:t>
            </a:fld>
            <a:endParaRPr lang="en-US" altLang="en-US"/>
          </a:p>
        </p:txBody>
      </p:sp>
    </p:spTree>
    <p:extLst>
      <p:ext uri="{BB962C8B-B14F-4D97-AF65-F5344CB8AC3E}">
        <p14:creationId xmlns:p14="http://schemas.microsoft.com/office/powerpoint/2010/main" val="205506249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037B6B8-141D-764D-A472-02642B4CA08D}" type="slidenum">
              <a:rPr lang="en-US" altLang="en-US"/>
              <a:pPr>
                <a:defRPr/>
              </a:pPr>
              <a:t>‹#›</a:t>
            </a:fld>
            <a:endParaRPr lang="en-US" altLang="en-US"/>
          </a:p>
        </p:txBody>
      </p:sp>
    </p:spTree>
    <p:extLst>
      <p:ext uri="{BB962C8B-B14F-4D97-AF65-F5344CB8AC3E}">
        <p14:creationId xmlns:p14="http://schemas.microsoft.com/office/powerpoint/2010/main" val="1622157400"/>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09EC52A9-E728-C54C-8DA9-58F36D2A2538}" type="slidenum">
              <a:rPr lang="en-US" altLang="en-US"/>
              <a:pPr>
                <a:defRPr/>
              </a:pPr>
              <a:t>‹#›</a:t>
            </a:fld>
            <a:endParaRPr lang="en-US" altLang="en-US"/>
          </a:p>
        </p:txBody>
      </p:sp>
    </p:spTree>
    <p:extLst>
      <p:ext uri="{BB962C8B-B14F-4D97-AF65-F5344CB8AC3E}">
        <p14:creationId xmlns:p14="http://schemas.microsoft.com/office/powerpoint/2010/main" val="1294523135"/>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0DC8C789-B18D-D747-B39C-BDE33342F1C2}" type="slidenum">
              <a:rPr lang="en-US" altLang="en-US"/>
              <a:pPr>
                <a:defRPr/>
              </a:pPr>
              <a:t>‹#›</a:t>
            </a:fld>
            <a:endParaRPr lang="en-US" altLang="en-US"/>
          </a:p>
        </p:txBody>
      </p:sp>
    </p:spTree>
    <p:extLst>
      <p:ext uri="{BB962C8B-B14F-4D97-AF65-F5344CB8AC3E}">
        <p14:creationId xmlns:p14="http://schemas.microsoft.com/office/powerpoint/2010/main" val="893502188"/>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F729881C-CEA2-2A4D-973E-F54E6A173BCF}" type="slidenum">
              <a:rPr lang="en-US" altLang="en-US"/>
              <a:pPr>
                <a:defRPr/>
              </a:pPr>
              <a:t>‹#›</a:t>
            </a:fld>
            <a:endParaRPr lang="en-US" altLang="en-US"/>
          </a:p>
        </p:txBody>
      </p:sp>
    </p:spTree>
    <p:extLst>
      <p:ext uri="{BB962C8B-B14F-4D97-AF65-F5344CB8AC3E}">
        <p14:creationId xmlns:p14="http://schemas.microsoft.com/office/powerpoint/2010/main" val="1885613892"/>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B3C26CE9-4185-6F4A-A308-A51995DEB269}" type="slidenum">
              <a:rPr lang="en-US" altLang="en-US"/>
              <a:pPr>
                <a:defRPr/>
              </a:pPr>
              <a:t>‹#›</a:t>
            </a:fld>
            <a:endParaRPr lang="en-US" altLang="en-US"/>
          </a:p>
        </p:txBody>
      </p:sp>
    </p:spTree>
    <p:extLst>
      <p:ext uri="{BB962C8B-B14F-4D97-AF65-F5344CB8AC3E}">
        <p14:creationId xmlns:p14="http://schemas.microsoft.com/office/powerpoint/2010/main" val="1096504065"/>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2967AE6D-09BB-BA4C-9F2C-036C343F29C6}" type="slidenum">
              <a:rPr lang="en-US" altLang="en-US"/>
              <a:pPr>
                <a:defRPr/>
              </a:pPr>
              <a:t>‹#›</a:t>
            </a:fld>
            <a:endParaRPr lang="en-US" altLang="en-US"/>
          </a:p>
        </p:txBody>
      </p:sp>
    </p:spTree>
    <p:extLst>
      <p:ext uri="{BB962C8B-B14F-4D97-AF65-F5344CB8AC3E}">
        <p14:creationId xmlns:p14="http://schemas.microsoft.com/office/powerpoint/2010/main" val="1386645548"/>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AFC62563-0BE6-874D-9613-BCFF10D54D3A}" type="slidenum">
              <a:rPr lang="en-US" altLang="en-US"/>
              <a:pPr>
                <a:defRPr/>
              </a:pPr>
              <a:t>‹#›</a:t>
            </a:fld>
            <a:endParaRPr lang="en-US" altLang="en-US"/>
          </a:p>
        </p:txBody>
      </p:sp>
    </p:spTree>
    <p:extLst>
      <p:ext uri="{BB962C8B-B14F-4D97-AF65-F5344CB8AC3E}">
        <p14:creationId xmlns:p14="http://schemas.microsoft.com/office/powerpoint/2010/main" val="859187992"/>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C923016F-B37E-F748-9681-C2B89907E27C}" type="slidenum">
              <a:rPr lang="en-US" altLang="en-US"/>
              <a:pPr>
                <a:defRPr/>
              </a:pPr>
              <a:t>‹#›</a:t>
            </a:fld>
            <a:endParaRPr lang="en-US" altLang="en-US"/>
          </a:p>
        </p:txBody>
      </p:sp>
    </p:spTree>
    <p:extLst>
      <p:ext uri="{BB962C8B-B14F-4D97-AF65-F5344CB8AC3E}">
        <p14:creationId xmlns:p14="http://schemas.microsoft.com/office/powerpoint/2010/main" val="692539116"/>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05CD702C-0C73-9046-AFE3-B1461E3D2397}" type="slidenum">
              <a:rPr lang="en-US" altLang="en-US"/>
              <a:pPr>
                <a:defRPr/>
              </a:pPr>
              <a:t>‹#›</a:t>
            </a:fld>
            <a:endParaRPr lang="en-US" altLang="en-US"/>
          </a:p>
        </p:txBody>
      </p:sp>
    </p:spTree>
    <p:extLst>
      <p:ext uri="{BB962C8B-B14F-4D97-AF65-F5344CB8AC3E}">
        <p14:creationId xmlns:p14="http://schemas.microsoft.com/office/powerpoint/2010/main" val="143555872"/>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69B2D7E-2680-7E42-9E1D-7F3C183008A7}" type="slidenum">
              <a:rPr lang="en-US" altLang="en-US"/>
              <a:pPr>
                <a:defRPr/>
              </a:pPr>
              <a:t>‹#›</a:t>
            </a:fld>
            <a:endParaRPr lang="en-US" altLang="en-US"/>
          </a:p>
        </p:txBody>
      </p:sp>
    </p:spTree>
    <p:extLst>
      <p:ext uri="{BB962C8B-B14F-4D97-AF65-F5344CB8AC3E}">
        <p14:creationId xmlns:p14="http://schemas.microsoft.com/office/powerpoint/2010/main" val="1119405123"/>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FB3953DB-CDC2-1144-B57F-9B494BCB4CD2}" type="slidenum">
              <a:rPr lang="en-US" altLang="en-US"/>
              <a:pPr>
                <a:defRPr/>
              </a:pPr>
              <a:t>‹#›</a:t>
            </a:fld>
            <a:endParaRPr lang="en-US" altLang="en-US"/>
          </a:p>
        </p:txBody>
      </p:sp>
    </p:spTree>
    <p:extLst>
      <p:ext uri="{BB962C8B-B14F-4D97-AF65-F5344CB8AC3E}">
        <p14:creationId xmlns:p14="http://schemas.microsoft.com/office/powerpoint/2010/main" val="1455909185"/>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A546F5BD-5716-1848-85DC-66C281041B18}" type="slidenum">
              <a:rPr lang="en-US" altLang="en-US"/>
              <a:pPr>
                <a:defRPr/>
              </a:pPr>
              <a:t>‹#›</a:t>
            </a:fld>
            <a:endParaRPr lang="en-US" altLang="en-US"/>
          </a:p>
        </p:txBody>
      </p:sp>
    </p:spTree>
    <p:extLst>
      <p:ext uri="{BB962C8B-B14F-4D97-AF65-F5344CB8AC3E}">
        <p14:creationId xmlns:p14="http://schemas.microsoft.com/office/powerpoint/2010/main" val="1885154541"/>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E942FC5B-E449-FE43-906E-B0AE094A9D63}" type="slidenum">
              <a:rPr lang="en-US" altLang="en-US"/>
              <a:pPr>
                <a:defRPr/>
              </a:pPr>
              <a:t>‹#›</a:t>
            </a:fld>
            <a:endParaRPr lang="en-US" altLang="en-US"/>
          </a:p>
        </p:txBody>
      </p:sp>
    </p:spTree>
    <p:extLst>
      <p:ext uri="{BB962C8B-B14F-4D97-AF65-F5344CB8AC3E}">
        <p14:creationId xmlns:p14="http://schemas.microsoft.com/office/powerpoint/2010/main" val="1966126396"/>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7E561D38-3DE7-B049-B51A-170E9D4F0599}" type="slidenum">
              <a:rPr lang="en-US" altLang="en-US"/>
              <a:pPr>
                <a:defRPr/>
              </a:pPr>
              <a:t>‹#›</a:t>
            </a:fld>
            <a:endParaRPr lang="en-US" altLang="en-US"/>
          </a:p>
        </p:txBody>
      </p:sp>
    </p:spTree>
    <p:extLst>
      <p:ext uri="{BB962C8B-B14F-4D97-AF65-F5344CB8AC3E}">
        <p14:creationId xmlns:p14="http://schemas.microsoft.com/office/powerpoint/2010/main" val="1355461183"/>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6733837C-EB5C-D842-B873-3FC8E616C497}" type="slidenum">
              <a:rPr lang="en-US" altLang="en-US"/>
              <a:pPr>
                <a:defRPr/>
              </a:pPr>
              <a:t>‹#›</a:t>
            </a:fld>
            <a:endParaRPr lang="en-US" altLang="en-US"/>
          </a:p>
        </p:txBody>
      </p:sp>
    </p:spTree>
    <p:extLst>
      <p:ext uri="{BB962C8B-B14F-4D97-AF65-F5344CB8AC3E}">
        <p14:creationId xmlns:p14="http://schemas.microsoft.com/office/powerpoint/2010/main" val="729575305"/>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E32DBE55-7ACB-9940-A78E-C8742DF13066}" type="slidenum">
              <a:rPr lang="en-US" altLang="en-US"/>
              <a:pPr>
                <a:defRPr/>
              </a:pPr>
              <a:t>‹#›</a:t>
            </a:fld>
            <a:endParaRPr lang="en-US" altLang="en-US"/>
          </a:p>
        </p:txBody>
      </p:sp>
    </p:spTree>
    <p:extLst>
      <p:ext uri="{BB962C8B-B14F-4D97-AF65-F5344CB8AC3E}">
        <p14:creationId xmlns:p14="http://schemas.microsoft.com/office/powerpoint/2010/main" val="1988010412"/>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C30E9446-8398-6445-9B11-9C2618F4FCE8}" type="slidenum">
              <a:rPr lang="en-US" altLang="en-US"/>
              <a:pPr>
                <a:defRPr/>
              </a:pPr>
              <a:t>‹#›</a:t>
            </a:fld>
            <a:endParaRPr lang="en-US" altLang="en-US"/>
          </a:p>
        </p:txBody>
      </p:sp>
    </p:spTree>
    <p:extLst>
      <p:ext uri="{BB962C8B-B14F-4D97-AF65-F5344CB8AC3E}">
        <p14:creationId xmlns:p14="http://schemas.microsoft.com/office/powerpoint/2010/main" val="1940414458"/>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E3C1494D-F308-BC46-A0E8-75BE4673737C}" type="slidenum">
              <a:rPr lang="en-US" altLang="en-US"/>
              <a:pPr>
                <a:defRPr/>
              </a:pPr>
              <a:t>‹#›</a:t>
            </a:fld>
            <a:endParaRPr lang="en-US" altLang="en-US"/>
          </a:p>
        </p:txBody>
      </p:sp>
    </p:spTree>
    <p:extLst>
      <p:ext uri="{BB962C8B-B14F-4D97-AF65-F5344CB8AC3E}">
        <p14:creationId xmlns:p14="http://schemas.microsoft.com/office/powerpoint/2010/main" val="859132264"/>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3782968-0AF8-EA45-A441-8F7958B4BF8C}" type="slidenum">
              <a:rPr lang="en-US" altLang="en-US"/>
              <a:pPr>
                <a:defRPr/>
              </a:pPr>
              <a:t>‹#›</a:t>
            </a:fld>
            <a:endParaRPr lang="en-US" altLang="en-US"/>
          </a:p>
        </p:txBody>
      </p:sp>
    </p:spTree>
    <p:extLst>
      <p:ext uri="{BB962C8B-B14F-4D97-AF65-F5344CB8AC3E}">
        <p14:creationId xmlns:p14="http://schemas.microsoft.com/office/powerpoint/2010/main" val="1903402267"/>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48E96022-D247-B34A-9EE6-C4D32ADA7939}" type="slidenum">
              <a:rPr lang="en-US" altLang="en-US"/>
              <a:pPr>
                <a:defRPr/>
              </a:pPr>
              <a:t>‹#›</a:t>
            </a:fld>
            <a:endParaRPr lang="en-US" altLang="en-US"/>
          </a:p>
        </p:txBody>
      </p:sp>
    </p:spTree>
    <p:extLst>
      <p:ext uri="{BB962C8B-B14F-4D97-AF65-F5344CB8AC3E}">
        <p14:creationId xmlns:p14="http://schemas.microsoft.com/office/powerpoint/2010/main" val="1565495757"/>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5F54B6A-F8E9-8749-8A68-2D468503E700}" type="slidenum">
              <a:rPr lang="en-US" altLang="en-US"/>
              <a:pPr>
                <a:defRPr/>
              </a:pPr>
              <a:t>‹#›</a:t>
            </a:fld>
            <a:endParaRPr lang="en-US" altLang="en-US"/>
          </a:p>
        </p:txBody>
      </p:sp>
    </p:spTree>
    <p:extLst>
      <p:ext uri="{BB962C8B-B14F-4D97-AF65-F5344CB8AC3E}">
        <p14:creationId xmlns:p14="http://schemas.microsoft.com/office/powerpoint/2010/main" val="317544855"/>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r>
              <a:rPr lang="en-US" sz="2000" b="1" dirty="0">
                <a:solidFill>
                  <a:srgbClr val="FFFFFF"/>
                </a:solidFill>
              </a:rPr>
              <a:t>DRAFT – FOR TRAINING USE ONLY</a:t>
            </a:r>
          </a:p>
        </p:txBody>
      </p:sp>
      <p:sp>
        <p:nvSpPr>
          <p:cNvPr id="214221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4221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AACF52CB-1A42-4147-A403-494ED66BAA7E}" type="slidenum">
              <a:rPr lang="en-US" altLang="en-US"/>
              <a:pPr>
                <a:defRPr/>
              </a:pPr>
              <a:t>‹#›</a:t>
            </a:fld>
            <a:endParaRPr lang="en-US" altLang="en-US"/>
          </a:p>
        </p:txBody>
      </p:sp>
    </p:spTree>
    <p:extLst>
      <p:ext uri="{BB962C8B-B14F-4D97-AF65-F5344CB8AC3E}">
        <p14:creationId xmlns:p14="http://schemas.microsoft.com/office/powerpoint/2010/main" val="1036998377"/>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A08262F-A6DD-C244-AB72-3AC22564D4DC}" type="slidenum">
              <a:rPr lang="en-US" altLang="en-US"/>
              <a:pPr>
                <a:defRPr/>
              </a:pPr>
              <a:t>‹#›</a:t>
            </a:fld>
            <a:endParaRPr lang="en-US" altLang="en-US"/>
          </a:p>
        </p:txBody>
      </p:sp>
    </p:spTree>
    <p:extLst>
      <p:ext uri="{BB962C8B-B14F-4D97-AF65-F5344CB8AC3E}">
        <p14:creationId xmlns:p14="http://schemas.microsoft.com/office/powerpoint/2010/main" val="479515190"/>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5D323C4A-7ACF-F243-95A8-B7260B227F05}" type="slidenum">
              <a:rPr lang="en-US" altLang="en-US"/>
              <a:pPr>
                <a:defRPr/>
              </a:pPr>
              <a:t>‹#›</a:t>
            </a:fld>
            <a:endParaRPr lang="en-US" altLang="en-US"/>
          </a:p>
        </p:txBody>
      </p:sp>
    </p:spTree>
    <p:extLst>
      <p:ext uri="{BB962C8B-B14F-4D97-AF65-F5344CB8AC3E}">
        <p14:creationId xmlns:p14="http://schemas.microsoft.com/office/powerpoint/2010/main" val="1853154786"/>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1926EC77-81CC-4C45-ABD5-BEC78D8B465F}" type="slidenum">
              <a:rPr lang="en-US" altLang="en-US"/>
              <a:pPr>
                <a:defRPr/>
              </a:pPr>
              <a:t>‹#›</a:t>
            </a:fld>
            <a:endParaRPr lang="en-US" altLang="en-US"/>
          </a:p>
        </p:txBody>
      </p:sp>
    </p:spTree>
    <p:extLst>
      <p:ext uri="{BB962C8B-B14F-4D97-AF65-F5344CB8AC3E}">
        <p14:creationId xmlns:p14="http://schemas.microsoft.com/office/powerpoint/2010/main" val="1017155861"/>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1FCE2B9C-9A3F-BB40-9D9D-4B2E82609CAE}" type="slidenum">
              <a:rPr lang="en-US" altLang="en-US"/>
              <a:pPr>
                <a:defRPr/>
              </a:pPr>
              <a:t>‹#›</a:t>
            </a:fld>
            <a:endParaRPr lang="en-US" altLang="en-US"/>
          </a:p>
        </p:txBody>
      </p:sp>
    </p:spTree>
    <p:extLst>
      <p:ext uri="{BB962C8B-B14F-4D97-AF65-F5344CB8AC3E}">
        <p14:creationId xmlns:p14="http://schemas.microsoft.com/office/powerpoint/2010/main" val="1368725707"/>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99EFF005-0F9A-9944-9CD2-B6C67918590B}" type="slidenum">
              <a:rPr lang="en-US" altLang="en-US"/>
              <a:pPr>
                <a:defRPr/>
              </a:pPr>
              <a:t>‹#›</a:t>
            </a:fld>
            <a:endParaRPr lang="en-US" altLang="en-US"/>
          </a:p>
        </p:txBody>
      </p:sp>
    </p:spTree>
    <p:extLst>
      <p:ext uri="{BB962C8B-B14F-4D97-AF65-F5344CB8AC3E}">
        <p14:creationId xmlns:p14="http://schemas.microsoft.com/office/powerpoint/2010/main" val="328130885"/>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11C42763-0A9C-DE46-9F08-AA370247917C}" type="slidenum">
              <a:rPr lang="en-US" altLang="en-US"/>
              <a:pPr>
                <a:defRPr/>
              </a:pPr>
              <a:t>‹#›</a:t>
            </a:fld>
            <a:endParaRPr lang="en-US" altLang="en-US"/>
          </a:p>
        </p:txBody>
      </p:sp>
    </p:spTree>
    <p:extLst>
      <p:ext uri="{BB962C8B-B14F-4D97-AF65-F5344CB8AC3E}">
        <p14:creationId xmlns:p14="http://schemas.microsoft.com/office/powerpoint/2010/main" val="157778699"/>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BA950AAC-E8B4-7540-9884-EA6644262037}" type="slidenum">
              <a:rPr lang="en-US" altLang="en-US"/>
              <a:pPr>
                <a:defRPr/>
              </a:pPr>
              <a:t>‹#›</a:t>
            </a:fld>
            <a:endParaRPr lang="en-US" altLang="en-US"/>
          </a:p>
        </p:txBody>
      </p:sp>
    </p:spTree>
    <p:extLst>
      <p:ext uri="{BB962C8B-B14F-4D97-AF65-F5344CB8AC3E}">
        <p14:creationId xmlns:p14="http://schemas.microsoft.com/office/powerpoint/2010/main" val="1791773695"/>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F7EFD2B-A55B-FD48-A1B5-E67D9D1F6821}" type="slidenum">
              <a:rPr lang="en-US" altLang="en-US"/>
              <a:pPr>
                <a:defRPr/>
              </a:pPr>
              <a:t>‹#›</a:t>
            </a:fld>
            <a:endParaRPr lang="en-US" altLang="en-US"/>
          </a:p>
        </p:txBody>
      </p:sp>
    </p:spTree>
    <p:extLst>
      <p:ext uri="{BB962C8B-B14F-4D97-AF65-F5344CB8AC3E}">
        <p14:creationId xmlns:p14="http://schemas.microsoft.com/office/powerpoint/2010/main" val="177309984"/>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B3C0E7EC-701E-C843-B0C4-ED6BE9D33E28}" type="slidenum">
              <a:rPr lang="en-US" altLang="en-US"/>
              <a:pPr>
                <a:defRPr/>
              </a:pPr>
              <a:t>‹#›</a:t>
            </a:fld>
            <a:endParaRPr lang="en-US" altLang="en-US"/>
          </a:p>
        </p:txBody>
      </p:sp>
    </p:spTree>
    <p:extLst>
      <p:ext uri="{BB962C8B-B14F-4D97-AF65-F5344CB8AC3E}">
        <p14:creationId xmlns:p14="http://schemas.microsoft.com/office/powerpoint/2010/main" val="1489082699"/>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7B871A5-2063-8344-8E0E-3647B4955D90}" type="slidenum">
              <a:rPr lang="en-US" altLang="en-US"/>
              <a:pPr>
                <a:defRPr/>
              </a:pPr>
              <a:t>‹#›</a:t>
            </a:fld>
            <a:endParaRPr lang="en-US" altLang="en-US"/>
          </a:p>
        </p:txBody>
      </p:sp>
    </p:spTree>
    <p:extLst>
      <p:ext uri="{BB962C8B-B14F-4D97-AF65-F5344CB8AC3E}">
        <p14:creationId xmlns:p14="http://schemas.microsoft.com/office/powerpoint/2010/main" val="238499955"/>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3CBDB7BF-159C-C646-BACC-0ED219CC66A9}" type="slidenum">
              <a:rPr lang="en-US" altLang="en-US"/>
              <a:pPr>
                <a:defRPr/>
              </a:pPr>
              <a:t>‹#›</a:t>
            </a:fld>
            <a:endParaRPr lang="en-US" altLang="en-US"/>
          </a:p>
        </p:txBody>
      </p:sp>
    </p:spTree>
    <p:extLst>
      <p:ext uri="{BB962C8B-B14F-4D97-AF65-F5344CB8AC3E}">
        <p14:creationId xmlns:p14="http://schemas.microsoft.com/office/powerpoint/2010/main" val="2001926834"/>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A8182B1F-DE5A-E94E-B1F6-D28C54AA1A23}" type="slidenum">
              <a:rPr lang="en-US" altLang="en-US"/>
              <a:pPr>
                <a:defRPr/>
              </a:pPr>
              <a:t>‹#›</a:t>
            </a:fld>
            <a:endParaRPr lang="en-US" altLang="en-US"/>
          </a:p>
        </p:txBody>
      </p:sp>
    </p:spTree>
    <p:extLst>
      <p:ext uri="{BB962C8B-B14F-4D97-AF65-F5344CB8AC3E}">
        <p14:creationId xmlns:p14="http://schemas.microsoft.com/office/powerpoint/2010/main" val="1264258383"/>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504288DE-D43D-224C-A032-05B6F5FCEF1F}" type="slidenum">
              <a:rPr lang="en-US" altLang="en-US"/>
              <a:pPr>
                <a:defRPr/>
              </a:pPr>
              <a:t>‹#›</a:t>
            </a:fld>
            <a:endParaRPr lang="en-US" altLang="en-US"/>
          </a:p>
        </p:txBody>
      </p:sp>
    </p:spTree>
    <p:extLst>
      <p:ext uri="{BB962C8B-B14F-4D97-AF65-F5344CB8AC3E}">
        <p14:creationId xmlns:p14="http://schemas.microsoft.com/office/powerpoint/2010/main" val="1187439663"/>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2A5FEA53-741D-7049-8DFB-EB517B2C165F}" type="slidenum">
              <a:rPr lang="en-US" altLang="en-US"/>
              <a:pPr>
                <a:defRPr/>
              </a:pPr>
              <a:t>‹#›</a:t>
            </a:fld>
            <a:endParaRPr lang="en-US" altLang="en-US"/>
          </a:p>
        </p:txBody>
      </p:sp>
    </p:spTree>
    <p:extLst>
      <p:ext uri="{BB962C8B-B14F-4D97-AF65-F5344CB8AC3E}">
        <p14:creationId xmlns:p14="http://schemas.microsoft.com/office/powerpoint/2010/main" val="732884470"/>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DD42400A-307E-9D4C-807E-0871F6784BFB}" type="slidenum">
              <a:rPr lang="en-US" altLang="en-US"/>
              <a:pPr>
                <a:defRPr/>
              </a:pPr>
              <a:t>‹#›</a:t>
            </a:fld>
            <a:endParaRPr lang="en-US" altLang="en-US"/>
          </a:p>
        </p:txBody>
      </p:sp>
    </p:spTree>
    <p:extLst>
      <p:ext uri="{BB962C8B-B14F-4D97-AF65-F5344CB8AC3E}">
        <p14:creationId xmlns:p14="http://schemas.microsoft.com/office/powerpoint/2010/main" val="1770571745"/>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1B150825-BF53-BA44-89BF-90A2972CBD29}" type="slidenum">
              <a:rPr lang="en-US" altLang="en-US"/>
              <a:pPr>
                <a:defRPr/>
              </a:pPr>
              <a:t>‹#›</a:t>
            </a:fld>
            <a:endParaRPr lang="en-US" altLang="en-US"/>
          </a:p>
        </p:txBody>
      </p:sp>
    </p:spTree>
    <p:extLst>
      <p:ext uri="{BB962C8B-B14F-4D97-AF65-F5344CB8AC3E}">
        <p14:creationId xmlns:p14="http://schemas.microsoft.com/office/powerpoint/2010/main" val="318421736"/>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A31E09DA-8BE3-AA4F-90D1-7CCB00AA6B63}" type="slidenum">
              <a:rPr lang="en-US" altLang="en-US"/>
              <a:pPr>
                <a:defRPr/>
              </a:pPr>
              <a:t>‹#›</a:t>
            </a:fld>
            <a:endParaRPr lang="en-US" altLang="en-US"/>
          </a:p>
        </p:txBody>
      </p:sp>
    </p:spTree>
    <p:extLst>
      <p:ext uri="{BB962C8B-B14F-4D97-AF65-F5344CB8AC3E}">
        <p14:creationId xmlns:p14="http://schemas.microsoft.com/office/powerpoint/2010/main" val="184868628"/>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B3BEC0BE-1C94-9245-A151-0F5A5543B5BE}" type="slidenum">
              <a:rPr lang="en-US" altLang="en-US"/>
              <a:pPr>
                <a:defRPr/>
              </a:pPr>
              <a:t>‹#›</a:t>
            </a:fld>
            <a:endParaRPr lang="en-US" altLang="en-US"/>
          </a:p>
        </p:txBody>
      </p:sp>
    </p:spTree>
    <p:extLst>
      <p:ext uri="{BB962C8B-B14F-4D97-AF65-F5344CB8AC3E}">
        <p14:creationId xmlns:p14="http://schemas.microsoft.com/office/powerpoint/2010/main" val="1825677234"/>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E26A57A3-0A3A-5B45-AEDA-E792E4C98428}" type="slidenum">
              <a:rPr lang="en-US" altLang="en-US"/>
              <a:pPr>
                <a:defRPr/>
              </a:pPr>
              <a:t>‹#›</a:t>
            </a:fld>
            <a:endParaRPr lang="en-US" altLang="en-US"/>
          </a:p>
        </p:txBody>
      </p:sp>
    </p:spTree>
    <p:extLst>
      <p:ext uri="{BB962C8B-B14F-4D97-AF65-F5344CB8AC3E}">
        <p14:creationId xmlns:p14="http://schemas.microsoft.com/office/powerpoint/2010/main" val="910923502"/>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FC9CDEDF-EF03-B44C-AC43-07DE76D42C2F}" type="slidenum">
              <a:rPr lang="en-US" altLang="en-US"/>
              <a:pPr>
                <a:defRPr/>
              </a:pPr>
              <a:t>‹#›</a:t>
            </a:fld>
            <a:endParaRPr lang="en-US" altLang="en-US"/>
          </a:p>
        </p:txBody>
      </p:sp>
    </p:spTree>
    <p:extLst>
      <p:ext uri="{BB962C8B-B14F-4D97-AF65-F5344CB8AC3E}">
        <p14:creationId xmlns:p14="http://schemas.microsoft.com/office/powerpoint/2010/main" val="480378651"/>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D122B56B-6FF5-8A42-8544-9BAA1C2BDFCE}" type="slidenum">
              <a:rPr lang="en-US" altLang="en-US"/>
              <a:pPr>
                <a:defRPr/>
              </a:pPr>
              <a:t>‹#›</a:t>
            </a:fld>
            <a:endParaRPr lang="en-US" altLang="en-US"/>
          </a:p>
        </p:txBody>
      </p:sp>
    </p:spTree>
    <p:extLst>
      <p:ext uri="{BB962C8B-B14F-4D97-AF65-F5344CB8AC3E}">
        <p14:creationId xmlns:p14="http://schemas.microsoft.com/office/powerpoint/2010/main" val="1332958284"/>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80473684"/>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782694268"/>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405224401"/>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28841548"/>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186153326"/>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88254981"/>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34238526"/>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9458196"/>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69241295"/>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74982570"/>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60528623"/>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0" y="2597150"/>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pic>
        <p:nvPicPr>
          <p:cNvPr id="5" name="Picture 5" descr="MMF pp-2 copy"/>
          <p:cNvPicPr>
            <a:picLocks noChangeAspect="1" noChangeArrowheads="1"/>
          </p:cNvPicPr>
          <p:nvPr/>
        </p:nvPicPr>
        <p:blipFill>
          <a:blip r:embed="rId2">
            <a:lum bright="100000" contrast="32000"/>
            <a:extLst>
              <a:ext uri="{28A0092B-C50C-407E-A947-70E740481C1C}">
                <a14:useLocalDpi xmlns:a14="http://schemas.microsoft.com/office/drawing/2010/main" val="0"/>
              </a:ext>
            </a:extLst>
          </a:blip>
          <a:srcRect/>
          <a:stretch>
            <a:fillRect/>
          </a:stretch>
        </p:blipFill>
        <p:spPr bwMode="invGray">
          <a:xfrm>
            <a:off x="3671888" y="4273550"/>
            <a:ext cx="1798637"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17AB0AFA-D41B-FB47-8B21-F421C096CF76}"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
        <p:nvSpPr>
          <p:cNvPr id="7" name="Text Box 7"/>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A5395BFE-BA8F-D145-B1D0-54FFEEA97A8A}"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
        <p:nvSpPr>
          <p:cNvPr id="2008066" name="Rectangle 2"/>
          <p:cNvSpPr>
            <a:spLocks noGrp="1" noChangeArrowheads="1"/>
          </p:cNvSpPr>
          <p:nvPr>
            <p:ph type="ctrTitle"/>
          </p:nvPr>
        </p:nvSpPr>
        <p:spPr>
          <a:xfrm>
            <a:off x="685800" y="990603"/>
            <a:ext cx="7772400" cy="1470025"/>
          </a:xfrm>
        </p:spPr>
        <p:txBody>
          <a:bodyPr lIns="91145" rIns="91145" bIns="45575"/>
          <a:lstStyle>
            <a:lvl1pPr>
              <a:defRPr/>
            </a:lvl1pPr>
          </a:lstStyle>
          <a:p>
            <a:pPr lvl="0"/>
            <a:r>
              <a:rPr lang="en-US" noProof="0"/>
              <a:t>Click to edit Master title style</a:t>
            </a:r>
          </a:p>
        </p:txBody>
      </p:sp>
      <p:sp>
        <p:nvSpPr>
          <p:cNvPr id="2008067" name="Rectangle 3"/>
          <p:cNvSpPr>
            <a:spLocks noGrp="1" noChangeArrowheads="1"/>
          </p:cNvSpPr>
          <p:nvPr>
            <p:ph type="subTitle" idx="1"/>
          </p:nvPr>
        </p:nvSpPr>
        <p:spPr>
          <a:xfrm>
            <a:off x="1371600" y="2895602"/>
            <a:ext cx="6400800" cy="1752600"/>
          </a:xfrm>
        </p:spPr>
        <p:txBody>
          <a:bodyPr/>
          <a:lstStyle>
            <a:lvl1pPr marL="0" indent="0" algn="ctr">
              <a:buFontTx/>
              <a:buNone/>
              <a:defRPr/>
            </a:lvl1pPr>
          </a:lstStyle>
          <a:p>
            <a:pPr lvl="0"/>
            <a:r>
              <a:rPr lang="en-US" noProof="0"/>
              <a:t>Click to edit Master subtitle style</a:t>
            </a:r>
          </a:p>
        </p:txBody>
      </p:sp>
    </p:spTree>
    <p:extLst>
      <p:ext uri="{BB962C8B-B14F-4D97-AF65-F5344CB8AC3E}">
        <p14:creationId xmlns:p14="http://schemas.microsoft.com/office/powerpoint/2010/main" val="1758001489"/>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1010197"/>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892178092"/>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9251"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84700"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6368890"/>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8518504"/>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19508158"/>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7776983"/>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76128328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80534941"/>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3843823"/>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93" y="65088"/>
            <a:ext cx="2103437" cy="61182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9280" y="65088"/>
            <a:ext cx="6157913" cy="61182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64580907"/>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562138879"/>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087576200"/>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1659873783"/>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4C30C9FB-FCC3-6B47-BF9B-028E8643A7F2}" type="slidenum">
              <a:rPr lang="en-US" altLang="en-US"/>
              <a:pPr>
                <a:defRPr/>
              </a:pPr>
              <a:t>‹#›</a:t>
            </a:fld>
            <a:endParaRPr lang="en-US" altLang="en-US"/>
          </a:p>
        </p:txBody>
      </p:sp>
    </p:spTree>
    <p:extLst>
      <p:ext uri="{BB962C8B-B14F-4D97-AF65-F5344CB8AC3E}">
        <p14:creationId xmlns:p14="http://schemas.microsoft.com/office/powerpoint/2010/main" val="1686096351"/>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F8C072FF-D548-844E-923A-E89A45CA8CFD}" type="slidenum">
              <a:rPr lang="en-US" altLang="en-US"/>
              <a:pPr>
                <a:defRPr/>
              </a:pPr>
              <a:t>‹#›</a:t>
            </a:fld>
            <a:endParaRPr lang="en-US" altLang="en-US"/>
          </a:p>
        </p:txBody>
      </p:sp>
    </p:spTree>
    <p:extLst>
      <p:ext uri="{BB962C8B-B14F-4D97-AF65-F5344CB8AC3E}">
        <p14:creationId xmlns:p14="http://schemas.microsoft.com/office/powerpoint/2010/main" val="27165445"/>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1DBCD6E0-52D2-664A-9D41-13394E48E7FA}" type="slidenum">
              <a:rPr lang="en-US" altLang="en-US"/>
              <a:pPr>
                <a:defRPr/>
              </a:pPr>
              <a:t>‹#›</a:t>
            </a:fld>
            <a:endParaRPr lang="en-US" altLang="en-US"/>
          </a:p>
        </p:txBody>
      </p:sp>
    </p:spTree>
    <p:extLst>
      <p:ext uri="{BB962C8B-B14F-4D97-AF65-F5344CB8AC3E}">
        <p14:creationId xmlns:p14="http://schemas.microsoft.com/office/powerpoint/2010/main" val="130310095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C0C49285-9EBF-F241-9C5A-3288605EB45B}" type="slidenum">
              <a:rPr lang="en-US" altLang="en-US"/>
              <a:pPr>
                <a:defRPr/>
              </a:pPr>
              <a:t>‹#›</a:t>
            </a:fld>
            <a:endParaRPr lang="en-US" altLang="en-US"/>
          </a:p>
        </p:txBody>
      </p:sp>
    </p:spTree>
    <p:extLst>
      <p:ext uri="{BB962C8B-B14F-4D97-AF65-F5344CB8AC3E}">
        <p14:creationId xmlns:p14="http://schemas.microsoft.com/office/powerpoint/2010/main" val="1179451351"/>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3231DEB9-26BD-9741-BA13-78662124B2CD}" type="slidenum">
              <a:rPr lang="en-US" altLang="en-US"/>
              <a:pPr>
                <a:defRPr/>
              </a:pPr>
              <a:t>‹#›</a:t>
            </a:fld>
            <a:endParaRPr lang="en-US" altLang="en-US"/>
          </a:p>
        </p:txBody>
      </p:sp>
    </p:spTree>
    <p:extLst>
      <p:ext uri="{BB962C8B-B14F-4D97-AF65-F5344CB8AC3E}">
        <p14:creationId xmlns:p14="http://schemas.microsoft.com/office/powerpoint/2010/main" val="176479444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55DAC5DD-DED3-D64A-9AA1-B80DED5CBDD6}"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2003622012"/>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4A8BCB84-1897-BE42-A58A-1FCD057B90C8}" type="slidenum">
              <a:rPr lang="en-GB" altLang="en-US"/>
              <a:pPr>
                <a:defRPr/>
              </a:pPr>
              <a:t>‹#›</a:t>
            </a:fld>
            <a:endParaRPr lang="en-GB" altLang="en-US"/>
          </a:p>
        </p:txBody>
      </p:sp>
    </p:spTree>
    <p:extLst>
      <p:ext uri="{BB962C8B-B14F-4D97-AF65-F5344CB8AC3E}">
        <p14:creationId xmlns:p14="http://schemas.microsoft.com/office/powerpoint/2010/main" val="184087077"/>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A4B669C3-E8DA-1049-8F34-F672DAE464E7}" type="slidenum">
              <a:rPr lang="en-GB" altLang="en-US"/>
              <a:pPr>
                <a:defRPr/>
              </a:pPr>
              <a:t>‹#›</a:t>
            </a:fld>
            <a:endParaRPr lang="en-GB" altLang="en-US"/>
          </a:p>
        </p:txBody>
      </p:sp>
    </p:spTree>
    <p:extLst>
      <p:ext uri="{BB962C8B-B14F-4D97-AF65-F5344CB8AC3E}">
        <p14:creationId xmlns:p14="http://schemas.microsoft.com/office/powerpoint/2010/main" val="1575051459"/>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200643849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276009396"/>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325241052"/>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CE6AB79E-D59C-A746-9456-4EB3690F8EFF}" type="slidenum">
              <a:rPr lang="en-US" altLang="en-US"/>
              <a:pPr>
                <a:defRPr/>
              </a:pPr>
              <a:t>‹#›</a:t>
            </a:fld>
            <a:endParaRPr lang="en-US" altLang="en-US"/>
          </a:p>
        </p:txBody>
      </p:sp>
    </p:spTree>
    <p:extLst>
      <p:ext uri="{BB962C8B-B14F-4D97-AF65-F5344CB8AC3E}">
        <p14:creationId xmlns:p14="http://schemas.microsoft.com/office/powerpoint/2010/main" val="980479349"/>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F17A1A68-11EB-FA41-8E72-9689A3AA0BDD}" type="slidenum">
              <a:rPr lang="en-US" altLang="en-US"/>
              <a:pPr>
                <a:defRPr/>
              </a:pPr>
              <a:t>‹#›</a:t>
            </a:fld>
            <a:endParaRPr lang="en-US" altLang="en-US"/>
          </a:p>
        </p:txBody>
      </p:sp>
    </p:spTree>
    <p:extLst>
      <p:ext uri="{BB962C8B-B14F-4D97-AF65-F5344CB8AC3E}">
        <p14:creationId xmlns:p14="http://schemas.microsoft.com/office/powerpoint/2010/main" val="1274395212"/>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E8A1654A-D212-D94C-B820-14A321D98B53}" type="slidenum">
              <a:rPr lang="en-US" altLang="en-US"/>
              <a:pPr>
                <a:defRPr/>
              </a:pPr>
              <a:t>‹#›</a:t>
            </a:fld>
            <a:endParaRPr lang="en-US" altLang="en-US"/>
          </a:p>
        </p:txBody>
      </p:sp>
    </p:spTree>
    <p:extLst>
      <p:ext uri="{BB962C8B-B14F-4D97-AF65-F5344CB8AC3E}">
        <p14:creationId xmlns:p14="http://schemas.microsoft.com/office/powerpoint/2010/main" val="1905916553"/>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6FC34B82-AE12-4943-B200-0AE608FEA2DB}" type="slidenum">
              <a:rPr lang="en-US" altLang="en-US"/>
              <a:pPr>
                <a:defRPr/>
              </a:pPr>
              <a:t>‹#›</a:t>
            </a:fld>
            <a:endParaRPr lang="en-US" altLang="en-US"/>
          </a:p>
        </p:txBody>
      </p:sp>
    </p:spTree>
    <p:extLst>
      <p:ext uri="{BB962C8B-B14F-4D97-AF65-F5344CB8AC3E}">
        <p14:creationId xmlns:p14="http://schemas.microsoft.com/office/powerpoint/2010/main" val="873427619"/>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50B3EDFD-1491-8447-B95A-1B5568D559C0}" type="slidenum">
              <a:rPr lang="en-US" altLang="en-US"/>
              <a:pPr>
                <a:defRPr/>
              </a:pPr>
              <a:t>‹#›</a:t>
            </a:fld>
            <a:endParaRPr lang="en-US" altLang="en-US"/>
          </a:p>
        </p:txBody>
      </p:sp>
    </p:spTree>
    <p:extLst>
      <p:ext uri="{BB962C8B-B14F-4D97-AF65-F5344CB8AC3E}">
        <p14:creationId xmlns:p14="http://schemas.microsoft.com/office/powerpoint/2010/main" val="1647265288"/>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34BCEEC3-18B2-BA4F-9046-7E018855F7CA}"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228518292"/>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32F40C55-D7C2-1B4C-BAE8-D72B1B175841}" type="slidenum">
              <a:rPr lang="en-GB" altLang="en-US"/>
              <a:pPr>
                <a:defRPr/>
              </a:pPr>
              <a:t>‹#›</a:t>
            </a:fld>
            <a:endParaRPr lang="en-GB" altLang="en-US"/>
          </a:p>
        </p:txBody>
      </p:sp>
    </p:spTree>
    <p:extLst>
      <p:ext uri="{BB962C8B-B14F-4D97-AF65-F5344CB8AC3E}">
        <p14:creationId xmlns:p14="http://schemas.microsoft.com/office/powerpoint/2010/main" val="1006172808"/>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7AA3F6C2-D5F7-B140-AB56-3371BE4F0FD2}" type="slidenum">
              <a:rPr lang="en-GB" altLang="en-US"/>
              <a:pPr>
                <a:defRPr/>
              </a:pPr>
              <a:t>‹#›</a:t>
            </a:fld>
            <a:endParaRPr lang="en-GB" altLang="en-US"/>
          </a:p>
        </p:txBody>
      </p:sp>
    </p:spTree>
    <p:extLst>
      <p:ext uri="{BB962C8B-B14F-4D97-AF65-F5344CB8AC3E}">
        <p14:creationId xmlns:p14="http://schemas.microsoft.com/office/powerpoint/2010/main" val="146014757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404709177"/>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659406368"/>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272703387"/>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887A6AB7-3D91-CC4A-B230-8998FF8A63F7}" type="slidenum">
              <a:rPr lang="en-US" altLang="en-US"/>
              <a:pPr>
                <a:defRPr/>
              </a:pPr>
              <a:t>‹#›</a:t>
            </a:fld>
            <a:endParaRPr lang="en-US" altLang="en-US"/>
          </a:p>
        </p:txBody>
      </p:sp>
    </p:spTree>
    <p:extLst>
      <p:ext uri="{BB962C8B-B14F-4D97-AF65-F5344CB8AC3E}">
        <p14:creationId xmlns:p14="http://schemas.microsoft.com/office/powerpoint/2010/main" val="595722611"/>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884C6087-6A3B-7E47-B4E2-04630C7ADAEA}" type="slidenum">
              <a:rPr lang="en-US" altLang="en-US"/>
              <a:pPr>
                <a:defRPr/>
              </a:pPr>
              <a:t>‹#›</a:t>
            </a:fld>
            <a:endParaRPr lang="en-US" altLang="en-US"/>
          </a:p>
        </p:txBody>
      </p:sp>
    </p:spTree>
    <p:extLst>
      <p:ext uri="{BB962C8B-B14F-4D97-AF65-F5344CB8AC3E}">
        <p14:creationId xmlns:p14="http://schemas.microsoft.com/office/powerpoint/2010/main" val="741160763"/>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EB013A24-1392-F646-85C0-E65CFD514FFC}" type="slidenum">
              <a:rPr lang="en-US" altLang="en-US"/>
              <a:pPr>
                <a:defRPr/>
              </a:pPr>
              <a:t>‹#›</a:t>
            </a:fld>
            <a:endParaRPr lang="en-US" altLang="en-US"/>
          </a:p>
        </p:txBody>
      </p:sp>
    </p:spTree>
    <p:extLst>
      <p:ext uri="{BB962C8B-B14F-4D97-AF65-F5344CB8AC3E}">
        <p14:creationId xmlns:p14="http://schemas.microsoft.com/office/powerpoint/2010/main" val="128379114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EA8F8138-5EDC-A94C-A508-8503BEA94333}" type="slidenum">
              <a:rPr lang="en-US" altLang="en-US"/>
              <a:pPr>
                <a:defRPr/>
              </a:pPr>
              <a:t>‹#›</a:t>
            </a:fld>
            <a:endParaRPr lang="en-US" altLang="en-US"/>
          </a:p>
        </p:txBody>
      </p:sp>
    </p:spTree>
    <p:extLst>
      <p:ext uri="{BB962C8B-B14F-4D97-AF65-F5344CB8AC3E}">
        <p14:creationId xmlns:p14="http://schemas.microsoft.com/office/powerpoint/2010/main" val="909505378"/>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2B262E80-F2C9-6D46-B1E2-4D4DACBAFE9B}" type="slidenum">
              <a:rPr lang="en-US" altLang="en-US"/>
              <a:pPr>
                <a:defRPr/>
              </a:pPr>
              <a:t>‹#›</a:t>
            </a:fld>
            <a:endParaRPr lang="en-US" altLang="en-US"/>
          </a:p>
        </p:txBody>
      </p:sp>
    </p:spTree>
    <p:extLst>
      <p:ext uri="{BB962C8B-B14F-4D97-AF65-F5344CB8AC3E}">
        <p14:creationId xmlns:p14="http://schemas.microsoft.com/office/powerpoint/2010/main" val="268288700"/>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5C750B2C-CFF2-4E4F-8E1B-62367FFCEB06}"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1560005847"/>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6D2EABFE-9F3D-7D47-AF85-4041A963D4E1}" type="slidenum">
              <a:rPr lang="en-GB" altLang="en-US"/>
              <a:pPr>
                <a:defRPr/>
              </a:pPr>
              <a:t>‹#›</a:t>
            </a:fld>
            <a:endParaRPr lang="en-GB" altLang="en-US"/>
          </a:p>
        </p:txBody>
      </p:sp>
    </p:spTree>
    <p:extLst>
      <p:ext uri="{BB962C8B-B14F-4D97-AF65-F5344CB8AC3E}">
        <p14:creationId xmlns:p14="http://schemas.microsoft.com/office/powerpoint/2010/main" val="39042430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22824D4E-0094-BE48-B261-745F83CDC884}" type="slidenum">
              <a:rPr lang="en-GB" altLang="en-US"/>
              <a:pPr>
                <a:defRPr/>
              </a:pPr>
              <a:t>‹#›</a:t>
            </a:fld>
            <a:endParaRPr lang="en-GB" altLang="en-US"/>
          </a:p>
        </p:txBody>
      </p:sp>
    </p:spTree>
    <p:extLst>
      <p:ext uri="{BB962C8B-B14F-4D97-AF65-F5344CB8AC3E}">
        <p14:creationId xmlns:p14="http://schemas.microsoft.com/office/powerpoint/2010/main" val="1298769357"/>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392794991"/>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133661437"/>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972855475"/>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EB62294D-682D-5B4E-9EE6-3F7D9C18F3B8}" type="slidenum">
              <a:rPr lang="en-US" altLang="en-US"/>
              <a:pPr>
                <a:defRPr/>
              </a:pPr>
              <a:t>‹#›</a:t>
            </a:fld>
            <a:endParaRPr lang="en-US" altLang="en-US"/>
          </a:p>
        </p:txBody>
      </p:sp>
    </p:spTree>
    <p:extLst>
      <p:ext uri="{BB962C8B-B14F-4D97-AF65-F5344CB8AC3E}">
        <p14:creationId xmlns:p14="http://schemas.microsoft.com/office/powerpoint/2010/main" val="1988963714"/>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080B6A7D-5D08-4941-B836-7A5A446E717A}" type="slidenum">
              <a:rPr lang="en-US" altLang="en-US"/>
              <a:pPr>
                <a:defRPr/>
              </a:pPr>
              <a:t>‹#›</a:t>
            </a:fld>
            <a:endParaRPr lang="en-US" altLang="en-US"/>
          </a:p>
        </p:txBody>
      </p:sp>
    </p:spTree>
    <p:extLst>
      <p:ext uri="{BB962C8B-B14F-4D97-AF65-F5344CB8AC3E}">
        <p14:creationId xmlns:p14="http://schemas.microsoft.com/office/powerpoint/2010/main" val="782691996"/>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133C616E-EC95-B546-AB47-DA354FC33E52}" type="slidenum">
              <a:rPr lang="en-US" altLang="en-US"/>
              <a:pPr>
                <a:defRPr/>
              </a:pPr>
              <a:t>‹#›</a:t>
            </a:fld>
            <a:endParaRPr lang="en-US" altLang="en-US"/>
          </a:p>
        </p:txBody>
      </p:sp>
    </p:spTree>
    <p:extLst>
      <p:ext uri="{BB962C8B-B14F-4D97-AF65-F5344CB8AC3E}">
        <p14:creationId xmlns:p14="http://schemas.microsoft.com/office/powerpoint/2010/main" val="1367038897"/>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C428EDBE-F990-9D46-8FD0-41FCB996E475}" type="slidenum">
              <a:rPr lang="en-US" altLang="en-US"/>
              <a:pPr>
                <a:defRPr/>
              </a:pPr>
              <a:t>‹#›</a:t>
            </a:fld>
            <a:endParaRPr lang="en-US" altLang="en-US"/>
          </a:p>
        </p:txBody>
      </p:sp>
    </p:spTree>
    <p:extLst>
      <p:ext uri="{BB962C8B-B14F-4D97-AF65-F5344CB8AC3E}">
        <p14:creationId xmlns:p14="http://schemas.microsoft.com/office/powerpoint/2010/main" val="2042686273"/>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342AB9FD-BE31-5641-8FA1-4640A737E2DC}" type="slidenum">
              <a:rPr lang="en-US" altLang="en-US"/>
              <a:pPr>
                <a:defRPr/>
              </a:pPr>
              <a:t>‹#›</a:t>
            </a:fld>
            <a:endParaRPr lang="en-US" altLang="en-US"/>
          </a:p>
        </p:txBody>
      </p:sp>
    </p:spTree>
    <p:extLst>
      <p:ext uri="{BB962C8B-B14F-4D97-AF65-F5344CB8AC3E}">
        <p14:creationId xmlns:p14="http://schemas.microsoft.com/office/powerpoint/2010/main" val="1754609369"/>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F7ECA8D8-144E-5947-A2FC-F15FBF71A431}"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474224179"/>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6F9901DD-4616-4641-B389-AC1B9706E61F}" type="slidenum">
              <a:rPr lang="en-GB" altLang="en-US"/>
              <a:pPr>
                <a:defRPr/>
              </a:pPr>
              <a:t>‹#›</a:t>
            </a:fld>
            <a:endParaRPr lang="en-GB" altLang="en-US"/>
          </a:p>
        </p:txBody>
      </p:sp>
    </p:spTree>
    <p:extLst>
      <p:ext uri="{BB962C8B-B14F-4D97-AF65-F5344CB8AC3E}">
        <p14:creationId xmlns:p14="http://schemas.microsoft.com/office/powerpoint/2010/main" val="973962436"/>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FD6B3898-B444-C34B-AE77-8567ED7DD159}" type="slidenum">
              <a:rPr lang="en-GB" altLang="en-US"/>
              <a:pPr>
                <a:defRPr/>
              </a:pPr>
              <a:t>‹#›</a:t>
            </a:fld>
            <a:endParaRPr lang="en-GB" altLang="en-US"/>
          </a:p>
        </p:txBody>
      </p:sp>
    </p:spTree>
    <p:extLst>
      <p:ext uri="{BB962C8B-B14F-4D97-AF65-F5344CB8AC3E}">
        <p14:creationId xmlns:p14="http://schemas.microsoft.com/office/powerpoint/2010/main" val="1266304418"/>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215411556"/>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55757142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1631838535"/>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50692F47-01E7-5A41-8169-D42F2F60C318}" type="slidenum">
              <a:rPr lang="en-US" altLang="en-US"/>
              <a:pPr>
                <a:defRPr/>
              </a:pPr>
              <a:t>‹#›</a:t>
            </a:fld>
            <a:endParaRPr lang="en-US" altLang="en-US"/>
          </a:p>
        </p:txBody>
      </p:sp>
    </p:spTree>
    <p:extLst>
      <p:ext uri="{BB962C8B-B14F-4D97-AF65-F5344CB8AC3E}">
        <p14:creationId xmlns:p14="http://schemas.microsoft.com/office/powerpoint/2010/main" val="796601908"/>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D52296FB-14E2-8B4D-A9EB-544478BBCACA}" type="slidenum">
              <a:rPr lang="en-US" altLang="en-US"/>
              <a:pPr>
                <a:defRPr/>
              </a:pPr>
              <a:t>‹#›</a:t>
            </a:fld>
            <a:endParaRPr lang="en-US" altLang="en-US"/>
          </a:p>
        </p:txBody>
      </p:sp>
    </p:spTree>
    <p:extLst>
      <p:ext uri="{BB962C8B-B14F-4D97-AF65-F5344CB8AC3E}">
        <p14:creationId xmlns:p14="http://schemas.microsoft.com/office/powerpoint/2010/main" val="1075212358"/>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CF17E21A-906F-344A-8284-0DE8B65FA7B5}" type="slidenum">
              <a:rPr lang="en-US" altLang="en-US"/>
              <a:pPr>
                <a:defRPr/>
              </a:pPr>
              <a:t>‹#›</a:t>
            </a:fld>
            <a:endParaRPr lang="en-US" altLang="en-US"/>
          </a:p>
        </p:txBody>
      </p:sp>
    </p:spTree>
    <p:extLst>
      <p:ext uri="{BB962C8B-B14F-4D97-AF65-F5344CB8AC3E}">
        <p14:creationId xmlns:p14="http://schemas.microsoft.com/office/powerpoint/2010/main" val="19211401"/>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E0E8F060-56CF-8641-BDE3-D8A755832F7F}" type="slidenum">
              <a:rPr lang="en-US" altLang="en-US"/>
              <a:pPr>
                <a:defRPr/>
              </a:pPr>
              <a:t>‹#›</a:t>
            </a:fld>
            <a:endParaRPr lang="en-US" altLang="en-US"/>
          </a:p>
        </p:txBody>
      </p:sp>
    </p:spTree>
    <p:extLst>
      <p:ext uri="{BB962C8B-B14F-4D97-AF65-F5344CB8AC3E}">
        <p14:creationId xmlns:p14="http://schemas.microsoft.com/office/powerpoint/2010/main" val="763469557"/>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F1F66EB7-456C-F94F-84F8-E6BF66EF5F5B}" type="slidenum">
              <a:rPr lang="en-US" altLang="en-US"/>
              <a:pPr>
                <a:defRPr/>
              </a:pPr>
              <a:t>‹#›</a:t>
            </a:fld>
            <a:endParaRPr lang="en-US" altLang="en-US"/>
          </a:p>
        </p:txBody>
      </p:sp>
    </p:spTree>
    <p:extLst>
      <p:ext uri="{BB962C8B-B14F-4D97-AF65-F5344CB8AC3E}">
        <p14:creationId xmlns:p14="http://schemas.microsoft.com/office/powerpoint/2010/main" val="418053674"/>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69A12CB1-F857-5E47-BB9E-47A857432FC1}"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1809089581"/>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E9CB6313-0FFD-B04E-9D93-12D947C92429}" type="slidenum">
              <a:rPr lang="en-GB" altLang="en-US"/>
              <a:pPr>
                <a:defRPr/>
              </a:pPr>
              <a:t>‹#›</a:t>
            </a:fld>
            <a:endParaRPr lang="en-GB" altLang="en-US"/>
          </a:p>
        </p:txBody>
      </p:sp>
    </p:spTree>
    <p:extLst>
      <p:ext uri="{BB962C8B-B14F-4D97-AF65-F5344CB8AC3E}">
        <p14:creationId xmlns:p14="http://schemas.microsoft.com/office/powerpoint/2010/main" val="1295113641"/>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5BB81148-CA72-1340-8A25-A87874025E7B}" type="slidenum">
              <a:rPr lang="en-GB" altLang="en-US"/>
              <a:pPr>
                <a:defRPr/>
              </a:pPr>
              <a:t>‹#›</a:t>
            </a:fld>
            <a:endParaRPr lang="en-GB" altLang="en-US"/>
          </a:p>
        </p:txBody>
      </p:sp>
    </p:spTree>
    <p:extLst>
      <p:ext uri="{BB962C8B-B14F-4D97-AF65-F5344CB8AC3E}">
        <p14:creationId xmlns:p14="http://schemas.microsoft.com/office/powerpoint/2010/main" val="80718295"/>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570202808"/>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2119539720"/>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645337604"/>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7D36A9AC-F323-E244-887F-9CF1AA072B8E}" type="slidenum">
              <a:rPr lang="en-US" altLang="en-US"/>
              <a:pPr>
                <a:defRPr/>
              </a:pPr>
              <a:t>‹#›</a:t>
            </a:fld>
            <a:endParaRPr lang="en-US" altLang="en-US"/>
          </a:p>
        </p:txBody>
      </p:sp>
    </p:spTree>
    <p:extLst>
      <p:ext uri="{BB962C8B-B14F-4D97-AF65-F5344CB8AC3E}">
        <p14:creationId xmlns:p14="http://schemas.microsoft.com/office/powerpoint/2010/main" val="1396693078"/>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3B1E1EFB-F096-7549-A3F7-59908DBE7EF7}" type="slidenum">
              <a:rPr lang="en-US" altLang="en-US"/>
              <a:pPr>
                <a:defRPr/>
              </a:pPr>
              <a:t>‹#›</a:t>
            </a:fld>
            <a:endParaRPr lang="en-US" altLang="en-US"/>
          </a:p>
        </p:txBody>
      </p:sp>
    </p:spTree>
    <p:extLst>
      <p:ext uri="{BB962C8B-B14F-4D97-AF65-F5344CB8AC3E}">
        <p14:creationId xmlns:p14="http://schemas.microsoft.com/office/powerpoint/2010/main" val="76816589"/>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ECD596F1-B3E8-6443-9ADF-6E42CE9C4298}" type="slidenum">
              <a:rPr lang="en-US" altLang="en-US"/>
              <a:pPr>
                <a:defRPr/>
              </a:pPr>
              <a:t>‹#›</a:t>
            </a:fld>
            <a:endParaRPr lang="en-US" altLang="en-US"/>
          </a:p>
        </p:txBody>
      </p:sp>
    </p:spTree>
    <p:extLst>
      <p:ext uri="{BB962C8B-B14F-4D97-AF65-F5344CB8AC3E}">
        <p14:creationId xmlns:p14="http://schemas.microsoft.com/office/powerpoint/2010/main" val="418739476"/>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225B02BA-6378-4444-99D8-D2D3863E8C31}" type="slidenum">
              <a:rPr lang="en-US" altLang="en-US"/>
              <a:pPr>
                <a:defRPr/>
              </a:pPr>
              <a:t>‹#›</a:t>
            </a:fld>
            <a:endParaRPr lang="en-US" altLang="en-US"/>
          </a:p>
        </p:txBody>
      </p:sp>
    </p:spTree>
    <p:extLst>
      <p:ext uri="{BB962C8B-B14F-4D97-AF65-F5344CB8AC3E}">
        <p14:creationId xmlns:p14="http://schemas.microsoft.com/office/powerpoint/2010/main" val="450461913"/>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74D6A174-101C-CC4F-8C4B-AAD8E21E59A6}" type="slidenum">
              <a:rPr lang="en-US" altLang="en-US"/>
              <a:pPr>
                <a:defRPr/>
              </a:pPr>
              <a:t>‹#›</a:t>
            </a:fld>
            <a:endParaRPr lang="en-US" altLang="en-US"/>
          </a:p>
        </p:txBody>
      </p:sp>
    </p:spTree>
    <p:extLst>
      <p:ext uri="{BB962C8B-B14F-4D97-AF65-F5344CB8AC3E}">
        <p14:creationId xmlns:p14="http://schemas.microsoft.com/office/powerpoint/2010/main" val="1033516116"/>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6B364A3C-79DE-2E48-AD2A-D213B12B14E8}"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1457624676"/>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9AEE10FA-C912-A24D-A2D8-A145518D0C12}" type="slidenum">
              <a:rPr lang="en-GB" altLang="en-US"/>
              <a:pPr>
                <a:defRPr/>
              </a:pPr>
              <a:t>‹#›</a:t>
            </a:fld>
            <a:endParaRPr lang="en-GB" altLang="en-US"/>
          </a:p>
        </p:txBody>
      </p:sp>
    </p:spTree>
    <p:extLst>
      <p:ext uri="{BB962C8B-B14F-4D97-AF65-F5344CB8AC3E}">
        <p14:creationId xmlns:p14="http://schemas.microsoft.com/office/powerpoint/2010/main" val="1951968203"/>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3EE240E8-43E9-BF49-86B4-8DA9FF5AC92F}" type="slidenum">
              <a:rPr lang="en-GB" altLang="en-US"/>
              <a:pPr>
                <a:defRPr/>
              </a:pPr>
              <a:t>‹#›</a:t>
            </a:fld>
            <a:endParaRPr lang="en-GB" altLang="en-US"/>
          </a:p>
        </p:txBody>
      </p:sp>
    </p:spTree>
    <p:extLst>
      <p:ext uri="{BB962C8B-B14F-4D97-AF65-F5344CB8AC3E}">
        <p14:creationId xmlns:p14="http://schemas.microsoft.com/office/powerpoint/2010/main" val="1769396249"/>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2036696934"/>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2023520205"/>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1753051543"/>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B6F32C98-A088-DF4E-B570-6C8DA72111D4}" type="slidenum">
              <a:rPr lang="en-US" altLang="en-US"/>
              <a:pPr>
                <a:defRPr/>
              </a:pPr>
              <a:t>‹#›</a:t>
            </a:fld>
            <a:endParaRPr lang="en-US" altLang="en-US"/>
          </a:p>
        </p:txBody>
      </p:sp>
    </p:spTree>
    <p:extLst>
      <p:ext uri="{BB962C8B-B14F-4D97-AF65-F5344CB8AC3E}">
        <p14:creationId xmlns:p14="http://schemas.microsoft.com/office/powerpoint/2010/main" val="61646361"/>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C26066D0-7B9F-AC40-803B-4EE480272D17}" type="slidenum">
              <a:rPr lang="en-US" altLang="en-US"/>
              <a:pPr>
                <a:defRPr/>
              </a:pPr>
              <a:t>‹#›</a:t>
            </a:fld>
            <a:endParaRPr lang="en-US" altLang="en-US"/>
          </a:p>
        </p:txBody>
      </p:sp>
    </p:spTree>
    <p:extLst>
      <p:ext uri="{BB962C8B-B14F-4D97-AF65-F5344CB8AC3E}">
        <p14:creationId xmlns:p14="http://schemas.microsoft.com/office/powerpoint/2010/main" val="1003271473"/>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ABB8C0D6-6470-FB48-BF2E-8930815D04BB}" type="slidenum">
              <a:rPr lang="en-US" altLang="en-US"/>
              <a:pPr>
                <a:defRPr/>
              </a:pPr>
              <a:t>‹#›</a:t>
            </a:fld>
            <a:endParaRPr lang="en-US" altLang="en-US"/>
          </a:p>
        </p:txBody>
      </p:sp>
    </p:spTree>
    <p:extLst>
      <p:ext uri="{BB962C8B-B14F-4D97-AF65-F5344CB8AC3E}">
        <p14:creationId xmlns:p14="http://schemas.microsoft.com/office/powerpoint/2010/main" val="2089534114"/>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B57C47E1-2B84-D343-A61B-85095BA32B62}" type="slidenum">
              <a:rPr lang="en-US" altLang="en-US"/>
              <a:pPr>
                <a:defRPr/>
              </a:pPr>
              <a:t>‹#›</a:t>
            </a:fld>
            <a:endParaRPr lang="en-US" altLang="en-US"/>
          </a:p>
        </p:txBody>
      </p:sp>
    </p:spTree>
    <p:extLst>
      <p:ext uri="{BB962C8B-B14F-4D97-AF65-F5344CB8AC3E}">
        <p14:creationId xmlns:p14="http://schemas.microsoft.com/office/powerpoint/2010/main" val="999774607"/>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51D3D7B9-DA65-2346-A44A-FDCEB02DEDD8}" type="slidenum">
              <a:rPr lang="en-US" altLang="en-US"/>
              <a:pPr>
                <a:defRPr/>
              </a:pPr>
              <a:t>‹#›</a:t>
            </a:fld>
            <a:endParaRPr lang="en-US" altLang="en-US"/>
          </a:p>
        </p:txBody>
      </p:sp>
    </p:spTree>
    <p:extLst>
      <p:ext uri="{BB962C8B-B14F-4D97-AF65-F5344CB8AC3E}">
        <p14:creationId xmlns:p14="http://schemas.microsoft.com/office/powerpoint/2010/main" val="1299765721"/>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552058FC-F5EE-6D4C-8798-B83D8B5B4F21}"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958815563"/>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E9496BD5-5692-C549-AE89-EF4A950CF9DE}" type="slidenum">
              <a:rPr lang="en-GB" altLang="en-US"/>
              <a:pPr>
                <a:defRPr/>
              </a:pPr>
              <a:t>‹#›</a:t>
            </a:fld>
            <a:endParaRPr lang="en-GB" altLang="en-US"/>
          </a:p>
        </p:txBody>
      </p:sp>
    </p:spTree>
    <p:extLst>
      <p:ext uri="{BB962C8B-B14F-4D97-AF65-F5344CB8AC3E}">
        <p14:creationId xmlns:p14="http://schemas.microsoft.com/office/powerpoint/2010/main" val="95880253"/>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65564651-5B73-1C41-A418-25ADF6247BC1}" type="slidenum">
              <a:rPr lang="en-GB" altLang="en-US"/>
              <a:pPr>
                <a:defRPr/>
              </a:pPr>
              <a:t>‹#›</a:t>
            </a:fld>
            <a:endParaRPr lang="en-GB" altLang="en-US"/>
          </a:p>
        </p:txBody>
      </p:sp>
    </p:spTree>
    <p:extLst>
      <p:ext uri="{BB962C8B-B14F-4D97-AF65-F5344CB8AC3E}">
        <p14:creationId xmlns:p14="http://schemas.microsoft.com/office/powerpoint/2010/main" val="846676921"/>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872366225"/>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988285506"/>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1475973444"/>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9216BBBB-629E-4F46-8226-C7394E1E78F8}" type="slidenum">
              <a:rPr lang="en-US" altLang="en-US"/>
              <a:pPr>
                <a:defRPr/>
              </a:pPr>
              <a:t>‹#›</a:t>
            </a:fld>
            <a:endParaRPr lang="en-US" altLang="en-US"/>
          </a:p>
        </p:txBody>
      </p:sp>
    </p:spTree>
    <p:extLst>
      <p:ext uri="{BB962C8B-B14F-4D97-AF65-F5344CB8AC3E}">
        <p14:creationId xmlns:p14="http://schemas.microsoft.com/office/powerpoint/2010/main" val="1102066811"/>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246F12C7-5645-6749-94C5-FEAB2DCE1955}" type="slidenum">
              <a:rPr lang="en-US" altLang="en-US"/>
              <a:pPr>
                <a:defRPr/>
              </a:pPr>
              <a:t>‹#›</a:t>
            </a:fld>
            <a:endParaRPr lang="en-US" altLang="en-US"/>
          </a:p>
        </p:txBody>
      </p:sp>
    </p:spTree>
    <p:extLst>
      <p:ext uri="{BB962C8B-B14F-4D97-AF65-F5344CB8AC3E}">
        <p14:creationId xmlns:p14="http://schemas.microsoft.com/office/powerpoint/2010/main" val="390437102"/>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CFB03D69-FBE7-CF4C-ACF6-7E3B88326D67}" type="slidenum">
              <a:rPr lang="en-US" altLang="en-US"/>
              <a:pPr>
                <a:defRPr/>
              </a:pPr>
              <a:t>‹#›</a:t>
            </a:fld>
            <a:endParaRPr lang="en-US" altLang="en-US"/>
          </a:p>
        </p:txBody>
      </p:sp>
    </p:spTree>
    <p:extLst>
      <p:ext uri="{BB962C8B-B14F-4D97-AF65-F5344CB8AC3E}">
        <p14:creationId xmlns:p14="http://schemas.microsoft.com/office/powerpoint/2010/main" val="1513831729"/>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7E833C09-1923-A744-93B1-31011D5DE158}" type="slidenum">
              <a:rPr lang="en-US" altLang="en-US"/>
              <a:pPr>
                <a:defRPr/>
              </a:pPr>
              <a:t>‹#›</a:t>
            </a:fld>
            <a:endParaRPr lang="en-US" altLang="en-US"/>
          </a:p>
        </p:txBody>
      </p:sp>
    </p:spTree>
    <p:extLst>
      <p:ext uri="{BB962C8B-B14F-4D97-AF65-F5344CB8AC3E}">
        <p14:creationId xmlns:p14="http://schemas.microsoft.com/office/powerpoint/2010/main" val="1731103294"/>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0D0A08A4-15C9-C44A-88DC-A53DB3C2C2D7}" type="slidenum">
              <a:rPr lang="en-US" altLang="en-US"/>
              <a:pPr>
                <a:defRPr/>
              </a:pPr>
              <a:t>‹#›</a:t>
            </a:fld>
            <a:endParaRPr lang="en-US" altLang="en-US"/>
          </a:p>
        </p:txBody>
      </p:sp>
    </p:spTree>
    <p:extLst>
      <p:ext uri="{BB962C8B-B14F-4D97-AF65-F5344CB8AC3E}">
        <p14:creationId xmlns:p14="http://schemas.microsoft.com/office/powerpoint/2010/main" val="544612702"/>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4865160C-9D50-6946-9757-A61F93382506}"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730379000"/>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369F8197-CCF4-FF4C-90B6-9E85EEBCF3FB}" type="slidenum">
              <a:rPr lang="en-GB" altLang="en-US"/>
              <a:pPr>
                <a:defRPr/>
              </a:pPr>
              <a:t>‹#›</a:t>
            </a:fld>
            <a:endParaRPr lang="en-GB" altLang="en-US"/>
          </a:p>
        </p:txBody>
      </p:sp>
    </p:spTree>
    <p:extLst>
      <p:ext uri="{BB962C8B-B14F-4D97-AF65-F5344CB8AC3E}">
        <p14:creationId xmlns:p14="http://schemas.microsoft.com/office/powerpoint/2010/main" val="463326748"/>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4A021C86-681C-C344-AB8B-83E661EE5831}" type="slidenum">
              <a:rPr lang="en-GB" altLang="en-US"/>
              <a:pPr>
                <a:defRPr/>
              </a:pPr>
              <a:t>‹#›</a:t>
            </a:fld>
            <a:endParaRPr lang="en-GB" altLang="en-US"/>
          </a:p>
        </p:txBody>
      </p:sp>
    </p:spTree>
    <p:extLst>
      <p:ext uri="{BB962C8B-B14F-4D97-AF65-F5344CB8AC3E}">
        <p14:creationId xmlns:p14="http://schemas.microsoft.com/office/powerpoint/2010/main" val="356949614"/>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132894175"/>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55363501"/>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64018821"/>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663109845"/>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594520632"/>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659831111"/>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5929469"/>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09087211"/>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75585450"/>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30524016"/>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56637724"/>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0000FF"/>
        </a:solidFill>
        <a:effectLst/>
      </p:bgPr>
    </p:bg>
    <p:spTree>
      <p:nvGrpSpPr>
        <p:cNvPr id="1" name=""/>
        <p:cNvGrpSpPr/>
        <p:nvPr/>
      </p:nvGrpSpPr>
      <p:grpSpPr>
        <a:xfrm>
          <a:off x="0" y="0"/>
          <a:ext cx="0" cy="0"/>
          <a:chOff x="0" y="0"/>
          <a:chExt cx="0" cy="0"/>
        </a:xfrm>
      </p:grpSpPr>
      <p:sp>
        <p:nvSpPr>
          <p:cNvPr id="3" name="Line 3"/>
          <p:cNvSpPr>
            <a:spLocks noChangeShapeType="1"/>
          </p:cNvSpPr>
          <p:nvPr userDrawn="1"/>
        </p:nvSpPr>
        <p:spPr bwMode="auto">
          <a:xfrm>
            <a:off x="0" y="3876675"/>
            <a:ext cx="9144000" cy="0"/>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4" name="Line 4"/>
          <p:cNvSpPr>
            <a:spLocks noChangeShapeType="1"/>
          </p:cNvSpPr>
          <p:nvPr userDrawn="1"/>
        </p:nvSpPr>
        <p:spPr bwMode="auto">
          <a:xfrm>
            <a:off x="0" y="3810000"/>
            <a:ext cx="9144000" cy="0"/>
          </a:xfrm>
          <a:prstGeom prst="line">
            <a:avLst/>
          </a:prstGeom>
          <a:noFill/>
          <a:ln w="38100">
            <a:solidFill>
              <a:srgbClr val="00694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pic>
        <p:nvPicPr>
          <p:cNvPr id="5" name="Picture 5" descr="Copy of problem"/>
          <p:cNvPicPr>
            <a:picLocks noChangeAspect="1" noChangeArrowheads="1"/>
          </p:cNvPicPr>
          <p:nvPr userDrawn="1"/>
        </p:nvPicPr>
        <p:blipFill>
          <a:blip r:embed="rId2">
            <a:lum bright="-12000"/>
            <a:extLst>
              <a:ext uri="{28A0092B-C50C-407E-A947-70E740481C1C}">
                <a14:useLocalDpi xmlns:a14="http://schemas.microsoft.com/office/drawing/2010/main" val="0"/>
              </a:ext>
            </a:extLst>
          </a:blip>
          <a:srcRect/>
          <a:stretch>
            <a:fillRect/>
          </a:stretch>
        </p:blipFill>
        <p:spPr bwMode="auto">
          <a:xfrm>
            <a:off x="3541713" y="4148138"/>
            <a:ext cx="2060575" cy="191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89954" name="Rectangle 2"/>
          <p:cNvSpPr>
            <a:spLocks noGrp="1" noChangeArrowheads="1"/>
          </p:cNvSpPr>
          <p:nvPr>
            <p:ph type="ctrTitle" sz="quarter"/>
          </p:nvPr>
        </p:nvSpPr>
        <p:spPr>
          <a:xfrm>
            <a:off x="685800" y="2044702"/>
            <a:ext cx="7772400" cy="1470025"/>
          </a:xfrm>
        </p:spPr>
        <p:txBody>
          <a:bodyPr/>
          <a:lstStyle>
            <a:lvl1pPr>
              <a:defRPr sz="3000" b="1"/>
            </a:lvl1pPr>
          </a:lstStyle>
          <a:p>
            <a:pPr lvl="0"/>
            <a:r>
              <a:rPr lang="en-US" noProof="0"/>
              <a:t>Click to edit Master title style</a:t>
            </a:r>
          </a:p>
        </p:txBody>
      </p:sp>
    </p:spTree>
    <p:extLst>
      <p:ext uri="{BB962C8B-B14F-4D97-AF65-F5344CB8AC3E}">
        <p14:creationId xmlns:p14="http://schemas.microsoft.com/office/powerpoint/2010/main" val="1330336427"/>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3368491"/>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823287237"/>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7013" y="1443043"/>
            <a:ext cx="4265612" cy="5272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443043"/>
            <a:ext cx="4265613" cy="5272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51454638"/>
      </p:ext>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772859"/>
      </p:ext>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88306902"/>
      </p:ext>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8858993"/>
      </p:ext>
    </p:extLst>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832206908"/>
      </p:ext>
    </p:extLst>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133488423"/>
      </p:ext>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2492824"/>
      </p:ext>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0555" y="127000"/>
            <a:ext cx="2170113" cy="65881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7013" y="127000"/>
            <a:ext cx="6361112" cy="6588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1588007"/>
      </p:ext>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624B9E5-1943-2446-874D-A1B40CEE6A73}" type="slidenum">
              <a:rPr lang="en-US" altLang="en-US"/>
              <a:pPr>
                <a:defRPr/>
              </a:pPr>
              <a:t>‹#›</a:t>
            </a:fld>
            <a:endParaRPr lang="en-US" altLang="en-US"/>
          </a:p>
        </p:txBody>
      </p:sp>
    </p:spTree>
    <p:extLst>
      <p:ext uri="{BB962C8B-B14F-4D97-AF65-F5344CB8AC3E}">
        <p14:creationId xmlns:p14="http://schemas.microsoft.com/office/powerpoint/2010/main" val="140134284"/>
      </p:ext>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C74E714-BAD6-BA4F-9470-FEEA3CCB4DA0}" type="slidenum">
              <a:rPr lang="en-US" altLang="en-US"/>
              <a:pPr>
                <a:defRPr/>
              </a:pPr>
              <a:t>‹#›</a:t>
            </a:fld>
            <a:endParaRPr lang="en-US" altLang="en-US"/>
          </a:p>
        </p:txBody>
      </p:sp>
    </p:spTree>
    <p:extLst>
      <p:ext uri="{BB962C8B-B14F-4D97-AF65-F5344CB8AC3E}">
        <p14:creationId xmlns:p14="http://schemas.microsoft.com/office/powerpoint/2010/main" val="1594834076"/>
      </p:ext>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11CAB2F-DEDF-1644-9320-899D156C87CC}" type="slidenum">
              <a:rPr lang="en-US" altLang="en-US"/>
              <a:pPr>
                <a:defRPr/>
              </a:pPr>
              <a:t>‹#›</a:t>
            </a:fld>
            <a:endParaRPr lang="en-US" altLang="en-US"/>
          </a:p>
        </p:txBody>
      </p:sp>
    </p:spTree>
    <p:extLst>
      <p:ext uri="{BB962C8B-B14F-4D97-AF65-F5344CB8AC3E}">
        <p14:creationId xmlns:p14="http://schemas.microsoft.com/office/powerpoint/2010/main" val="1632917125"/>
      </p:ext>
    </p:extLst>
  </p:cSld>
  <p:clrMapOvr>
    <a:masterClrMapping/>
  </p:clrMapOvr>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FBF41C3-1C34-9D46-9A39-1C586172CD68}" type="slidenum">
              <a:rPr lang="en-US" altLang="en-US"/>
              <a:pPr>
                <a:defRPr/>
              </a:pPr>
              <a:t>‹#›</a:t>
            </a:fld>
            <a:endParaRPr lang="en-US" altLang="en-US"/>
          </a:p>
        </p:txBody>
      </p:sp>
    </p:spTree>
    <p:extLst>
      <p:ext uri="{BB962C8B-B14F-4D97-AF65-F5344CB8AC3E}">
        <p14:creationId xmlns:p14="http://schemas.microsoft.com/office/powerpoint/2010/main" val="1744594862"/>
      </p:ext>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7446066-F87B-614B-AA3D-83C95A6AE395}" type="slidenum">
              <a:rPr lang="en-US" altLang="en-US"/>
              <a:pPr>
                <a:defRPr/>
              </a:pPr>
              <a:t>‹#›</a:t>
            </a:fld>
            <a:endParaRPr lang="en-US" altLang="en-US"/>
          </a:p>
        </p:txBody>
      </p:sp>
    </p:spTree>
    <p:extLst>
      <p:ext uri="{BB962C8B-B14F-4D97-AF65-F5344CB8AC3E}">
        <p14:creationId xmlns:p14="http://schemas.microsoft.com/office/powerpoint/2010/main" val="1811613143"/>
      </p:ext>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FE73638-6E45-4746-BFE0-8BF03DB3A9F5}" type="slidenum">
              <a:rPr lang="en-US" altLang="en-US"/>
              <a:pPr>
                <a:defRPr/>
              </a:pPr>
              <a:t>‹#›</a:t>
            </a:fld>
            <a:endParaRPr lang="en-US" altLang="en-US"/>
          </a:p>
        </p:txBody>
      </p:sp>
    </p:spTree>
    <p:extLst>
      <p:ext uri="{BB962C8B-B14F-4D97-AF65-F5344CB8AC3E}">
        <p14:creationId xmlns:p14="http://schemas.microsoft.com/office/powerpoint/2010/main" val="758947235"/>
      </p:ext>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D929382-B6ED-F84D-985B-06A4876B5944}" type="slidenum">
              <a:rPr lang="en-US" altLang="en-US"/>
              <a:pPr>
                <a:defRPr/>
              </a:pPr>
              <a:t>‹#›</a:t>
            </a:fld>
            <a:endParaRPr lang="en-US" altLang="en-US"/>
          </a:p>
        </p:txBody>
      </p:sp>
    </p:spTree>
    <p:extLst>
      <p:ext uri="{BB962C8B-B14F-4D97-AF65-F5344CB8AC3E}">
        <p14:creationId xmlns:p14="http://schemas.microsoft.com/office/powerpoint/2010/main" val="1720799112"/>
      </p:ext>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DCDE413-9886-E045-BEAD-F2A8BBFB2882}" type="slidenum">
              <a:rPr lang="en-US" altLang="en-US"/>
              <a:pPr>
                <a:defRPr/>
              </a:pPr>
              <a:t>‹#›</a:t>
            </a:fld>
            <a:endParaRPr lang="en-US" altLang="en-US"/>
          </a:p>
        </p:txBody>
      </p:sp>
    </p:spTree>
    <p:extLst>
      <p:ext uri="{BB962C8B-B14F-4D97-AF65-F5344CB8AC3E}">
        <p14:creationId xmlns:p14="http://schemas.microsoft.com/office/powerpoint/2010/main" val="1308401235"/>
      </p:ext>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C4A860B-5AFF-F448-9C49-6949362105AD}" type="slidenum">
              <a:rPr lang="en-US" altLang="en-US"/>
              <a:pPr>
                <a:defRPr/>
              </a:pPr>
              <a:t>‹#›</a:t>
            </a:fld>
            <a:endParaRPr lang="en-US" altLang="en-US"/>
          </a:p>
        </p:txBody>
      </p:sp>
    </p:spTree>
    <p:extLst>
      <p:ext uri="{BB962C8B-B14F-4D97-AF65-F5344CB8AC3E}">
        <p14:creationId xmlns:p14="http://schemas.microsoft.com/office/powerpoint/2010/main" val="67011365"/>
      </p:ext>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CD411DA-0639-1045-B90C-5514D46D869A}" type="slidenum">
              <a:rPr lang="en-US" altLang="en-US"/>
              <a:pPr>
                <a:defRPr/>
              </a:pPr>
              <a:t>‹#›</a:t>
            </a:fld>
            <a:endParaRPr lang="en-US" altLang="en-US"/>
          </a:p>
        </p:txBody>
      </p:sp>
    </p:spTree>
    <p:extLst>
      <p:ext uri="{BB962C8B-B14F-4D97-AF65-F5344CB8AC3E}">
        <p14:creationId xmlns:p14="http://schemas.microsoft.com/office/powerpoint/2010/main" val="978580527"/>
      </p:ext>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26BA327-0837-4849-BBF8-F09D53F2673A}" type="slidenum">
              <a:rPr lang="en-US" altLang="en-US"/>
              <a:pPr>
                <a:defRPr/>
              </a:pPr>
              <a:t>‹#›</a:t>
            </a:fld>
            <a:endParaRPr lang="en-US" altLang="en-US"/>
          </a:p>
        </p:txBody>
      </p:sp>
    </p:spTree>
    <p:extLst>
      <p:ext uri="{BB962C8B-B14F-4D97-AF65-F5344CB8AC3E}">
        <p14:creationId xmlns:p14="http://schemas.microsoft.com/office/powerpoint/2010/main" val="1573148563"/>
      </p:ext>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9CCF257-655C-F440-8651-FCF855F0E838}" type="slidenum">
              <a:rPr lang="en-US" altLang="en-US"/>
              <a:pPr>
                <a:defRPr/>
              </a:pPr>
              <a:t>‹#›</a:t>
            </a:fld>
            <a:endParaRPr lang="en-US" altLang="en-US"/>
          </a:p>
        </p:txBody>
      </p:sp>
    </p:spTree>
    <p:extLst>
      <p:ext uri="{BB962C8B-B14F-4D97-AF65-F5344CB8AC3E}">
        <p14:creationId xmlns:p14="http://schemas.microsoft.com/office/powerpoint/2010/main" val="89236477"/>
      </p:ext>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60DAEA2-6A52-0A44-82AB-B6871FCFF0CF}" type="slidenum">
              <a:rPr lang="en-US" altLang="en-US"/>
              <a:pPr>
                <a:defRPr/>
              </a:pPr>
              <a:t>‹#›</a:t>
            </a:fld>
            <a:endParaRPr lang="en-US" altLang="en-US"/>
          </a:p>
        </p:txBody>
      </p:sp>
    </p:spTree>
    <p:extLst>
      <p:ext uri="{BB962C8B-B14F-4D97-AF65-F5344CB8AC3E}">
        <p14:creationId xmlns:p14="http://schemas.microsoft.com/office/powerpoint/2010/main" val="853883333"/>
      </p:ext>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CDA3387-468B-7E49-9673-BB3C7361AE0F}" type="slidenum">
              <a:rPr lang="en-US" altLang="en-US"/>
              <a:pPr>
                <a:defRPr/>
              </a:pPr>
              <a:t>‹#›</a:t>
            </a:fld>
            <a:endParaRPr lang="en-US" altLang="en-US"/>
          </a:p>
        </p:txBody>
      </p:sp>
    </p:spTree>
    <p:extLst>
      <p:ext uri="{BB962C8B-B14F-4D97-AF65-F5344CB8AC3E}">
        <p14:creationId xmlns:p14="http://schemas.microsoft.com/office/powerpoint/2010/main" val="1731448477"/>
      </p:ext>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929A81C-E0EB-0243-BA88-CA8A6F315504}" type="slidenum">
              <a:rPr lang="en-US" altLang="en-US"/>
              <a:pPr>
                <a:defRPr/>
              </a:pPr>
              <a:t>‹#›</a:t>
            </a:fld>
            <a:endParaRPr lang="en-US" altLang="en-US"/>
          </a:p>
        </p:txBody>
      </p:sp>
    </p:spTree>
    <p:extLst>
      <p:ext uri="{BB962C8B-B14F-4D97-AF65-F5344CB8AC3E}">
        <p14:creationId xmlns:p14="http://schemas.microsoft.com/office/powerpoint/2010/main" val="2051136089"/>
      </p:ext>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7F47C0D-E424-0745-8AFA-0DDA01B18152}" type="slidenum">
              <a:rPr lang="en-US" altLang="en-US"/>
              <a:pPr>
                <a:defRPr/>
              </a:pPr>
              <a:t>‹#›</a:t>
            </a:fld>
            <a:endParaRPr lang="en-US" altLang="en-US"/>
          </a:p>
        </p:txBody>
      </p:sp>
    </p:spTree>
    <p:extLst>
      <p:ext uri="{BB962C8B-B14F-4D97-AF65-F5344CB8AC3E}">
        <p14:creationId xmlns:p14="http://schemas.microsoft.com/office/powerpoint/2010/main" val="2036746179"/>
      </p:ext>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10243A1-B3F9-D841-9D26-963B0B7B800C}" type="slidenum">
              <a:rPr lang="en-US" altLang="en-US"/>
              <a:pPr>
                <a:defRPr/>
              </a:pPr>
              <a:t>‹#›</a:t>
            </a:fld>
            <a:endParaRPr lang="en-US" altLang="en-US"/>
          </a:p>
        </p:txBody>
      </p:sp>
    </p:spTree>
    <p:extLst>
      <p:ext uri="{BB962C8B-B14F-4D97-AF65-F5344CB8AC3E}">
        <p14:creationId xmlns:p14="http://schemas.microsoft.com/office/powerpoint/2010/main" val="703697273"/>
      </p:ext>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425F36D-4443-654A-AA5B-E29C43E78EE2}" type="slidenum">
              <a:rPr lang="en-US" altLang="en-US"/>
              <a:pPr>
                <a:defRPr/>
              </a:pPr>
              <a:t>‹#›</a:t>
            </a:fld>
            <a:endParaRPr lang="en-US" altLang="en-US"/>
          </a:p>
        </p:txBody>
      </p:sp>
    </p:spTree>
    <p:extLst>
      <p:ext uri="{BB962C8B-B14F-4D97-AF65-F5344CB8AC3E}">
        <p14:creationId xmlns:p14="http://schemas.microsoft.com/office/powerpoint/2010/main" val="847623282"/>
      </p:ext>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596106C-8ADE-3442-8836-C09965CA6590}" type="slidenum">
              <a:rPr lang="en-US" altLang="en-US"/>
              <a:pPr>
                <a:defRPr/>
              </a:pPr>
              <a:t>‹#›</a:t>
            </a:fld>
            <a:endParaRPr lang="en-US" altLang="en-US"/>
          </a:p>
        </p:txBody>
      </p:sp>
    </p:spTree>
    <p:extLst>
      <p:ext uri="{BB962C8B-B14F-4D97-AF65-F5344CB8AC3E}">
        <p14:creationId xmlns:p14="http://schemas.microsoft.com/office/powerpoint/2010/main" val="1745470023"/>
      </p:ext>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A3763B7-0F09-F64C-8259-9DABD6E836AC}" type="slidenum">
              <a:rPr lang="en-US" altLang="en-US"/>
              <a:pPr>
                <a:defRPr/>
              </a:pPr>
              <a:t>‹#›</a:t>
            </a:fld>
            <a:endParaRPr lang="en-US" altLang="en-US"/>
          </a:p>
        </p:txBody>
      </p:sp>
    </p:spTree>
    <p:extLst>
      <p:ext uri="{BB962C8B-B14F-4D97-AF65-F5344CB8AC3E}">
        <p14:creationId xmlns:p14="http://schemas.microsoft.com/office/powerpoint/2010/main" val="1488058541"/>
      </p:ext>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3311F00-D26E-3B4F-8AB5-A04E6EBE0C24}" type="slidenum">
              <a:rPr lang="en-US" altLang="en-US"/>
              <a:pPr>
                <a:defRPr/>
              </a:pPr>
              <a:t>‹#›</a:t>
            </a:fld>
            <a:endParaRPr lang="en-US" altLang="en-US"/>
          </a:p>
        </p:txBody>
      </p:sp>
    </p:spTree>
    <p:extLst>
      <p:ext uri="{BB962C8B-B14F-4D97-AF65-F5344CB8AC3E}">
        <p14:creationId xmlns:p14="http://schemas.microsoft.com/office/powerpoint/2010/main" val="205345625"/>
      </p:ext>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BC1E5BF-2269-B441-9076-28F966F6CC9E}" type="slidenum">
              <a:rPr lang="en-US" altLang="en-US"/>
              <a:pPr>
                <a:defRPr/>
              </a:pPr>
              <a:t>‹#›</a:t>
            </a:fld>
            <a:endParaRPr lang="en-US" altLang="en-US"/>
          </a:p>
        </p:txBody>
      </p:sp>
    </p:spTree>
    <p:extLst>
      <p:ext uri="{BB962C8B-B14F-4D97-AF65-F5344CB8AC3E}">
        <p14:creationId xmlns:p14="http://schemas.microsoft.com/office/powerpoint/2010/main" val="237698646"/>
      </p:ext>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F89D663-9D18-C841-A839-BD1372CEE72E}" type="slidenum">
              <a:rPr lang="en-US" altLang="en-US"/>
              <a:pPr>
                <a:defRPr/>
              </a:pPr>
              <a:t>‹#›</a:t>
            </a:fld>
            <a:endParaRPr lang="en-US" altLang="en-US"/>
          </a:p>
        </p:txBody>
      </p:sp>
    </p:spTree>
    <p:extLst>
      <p:ext uri="{BB962C8B-B14F-4D97-AF65-F5344CB8AC3E}">
        <p14:creationId xmlns:p14="http://schemas.microsoft.com/office/powerpoint/2010/main" val="681559902"/>
      </p:ext>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23E09B0-4075-AD49-BCE5-D130ACF6F3BF}" type="slidenum">
              <a:rPr lang="en-US" altLang="en-US"/>
              <a:pPr>
                <a:defRPr/>
              </a:pPr>
              <a:t>‹#›</a:t>
            </a:fld>
            <a:endParaRPr lang="en-US" altLang="en-US"/>
          </a:p>
        </p:txBody>
      </p:sp>
    </p:spTree>
    <p:extLst>
      <p:ext uri="{BB962C8B-B14F-4D97-AF65-F5344CB8AC3E}">
        <p14:creationId xmlns:p14="http://schemas.microsoft.com/office/powerpoint/2010/main" val="299499816"/>
      </p:ext>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20A9F02-F0DC-E049-B194-35DEED0B6D5C}" type="slidenum">
              <a:rPr lang="en-US" altLang="en-US"/>
              <a:pPr>
                <a:defRPr/>
              </a:pPr>
              <a:t>‹#›</a:t>
            </a:fld>
            <a:endParaRPr lang="en-US" altLang="en-US"/>
          </a:p>
        </p:txBody>
      </p:sp>
    </p:spTree>
    <p:extLst>
      <p:ext uri="{BB962C8B-B14F-4D97-AF65-F5344CB8AC3E}">
        <p14:creationId xmlns:p14="http://schemas.microsoft.com/office/powerpoint/2010/main" val="2139222591"/>
      </p:ext>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568A21C-4AE4-8B41-8BC8-2BCED35E8873}" type="slidenum">
              <a:rPr lang="en-US" altLang="en-US"/>
              <a:pPr>
                <a:defRPr/>
              </a:pPr>
              <a:t>‹#›</a:t>
            </a:fld>
            <a:endParaRPr lang="en-US" altLang="en-US"/>
          </a:p>
        </p:txBody>
      </p:sp>
    </p:spTree>
    <p:extLst>
      <p:ext uri="{BB962C8B-B14F-4D97-AF65-F5344CB8AC3E}">
        <p14:creationId xmlns:p14="http://schemas.microsoft.com/office/powerpoint/2010/main" val="742868863"/>
      </p:ext>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B8496D2-06DC-5E4A-B012-6257470C5366}" type="slidenum">
              <a:rPr lang="en-US" altLang="en-US"/>
              <a:pPr>
                <a:defRPr/>
              </a:pPr>
              <a:t>‹#›</a:t>
            </a:fld>
            <a:endParaRPr lang="en-US" altLang="en-US"/>
          </a:p>
        </p:txBody>
      </p:sp>
    </p:spTree>
    <p:extLst>
      <p:ext uri="{BB962C8B-B14F-4D97-AF65-F5344CB8AC3E}">
        <p14:creationId xmlns:p14="http://schemas.microsoft.com/office/powerpoint/2010/main" val="2074540430"/>
      </p:ext>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F2BE0D8-B9F8-5246-ADF9-206788FBECBE}" type="slidenum">
              <a:rPr lang="en-US" altLang="en-US"/>
              <a:pPr>
                <a:defRPr/>
              </a:pPr>
              <a:t>‹#›</a:t>
            </a:fld>
            <a:endParaRPr lang="en-US" altLang="en-US"/>
          </a:p>
        </p:txBody>
      </p:sp>
    </p:spTree>
    <p:extLst>
      <p:ext uri="{BB962C8B-B14F-4D97-AF65-F5344CB8AC3E}">
        <p14:creationId xmlns:p14="http://schemas.microsoft.com/office/powerpoint/2010/main" val="256514318"/>
      </p:ext>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E0DA2E5D-B061-B541-AF8A-638932E2C14D}" type="slidenum">
              <a:rPr lang="en-US" altLang="en-US"/>
              <a:pPr>
                <a:defRPr/>
              </a:pPr>
              <a:t>‹#›</a:t>
            </a:fld>
            <a:endParaRPr lang="en-US" altLang="en-US"/>
          </a:p>
        </p:txBody>
      </p:sp>
    </p:spTree>
    <p:extLst>
      <p:ext uri="{BB962C8B-B14F-4D97-AF65-F5344CB8AC3E}">
        <p14:creationId xmlns:p14="http://schemas.microsoft.com/office/powerpoint/2010/main" val="1236463097"/>
      </p:ext>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1EC1831-02DF-2148-AACC-1A2DBFC16718}" type="slidenum">
              <a:rPr lang="en-US" altLang="en-US"/>
              <a:pPr>
                <a:defRPr/>
              </a:pPr>
              <a:t>‹#›</a:t>
            </a:fld>
            <a:endParaRPr lang="en-US" altLang="en-US"/>
          </a:p>
        </p:txBody>
      </p:sp>
    </p:spTree>
    <p:extLst>
      <p:ext uri="{BB962C8B-B14F-4D97-AF65-F5344CB8AC3E}">
        <p14:creationId xmlns:p14="http://schemas.microsoft.com/office/powerpoint/2010/main" val="36019260"/>
      </p:ext>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5CDDFFC-E174-4F4D-A6EB-F18CA770742D}" type="slidenum">
              <a:rPr lang="en-US" altLang="en-US"/>
              <a:pPr>
                <a:defRPr/>
              </a:pPr>
              <a:t>‹#›</a:t>
            </a:fld>
            <a:endParaRPr lang="en-US" altLang="en-US"/>
          </a:p>
        </p:txBody>
      </p:sp>
    </p:spTree>
    <p:extLst>
      <p:ext uri="{BB962C8B-B14F-4D97-AF65-F5344CB8AC3E}">
        <p14:creationId xmlns:p14="http://schemas.microsoft.com/office/powerpoint/2010/main" val="1932798013"/>
      </p:ext>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87A0AF9-4220-7848-BC5F-B9B7FA591A94}" type="slidenum">
              <a:rPr lang="en-US" altLang="en-US"/>
              <a:pPr>
                <a:defRPr/>
              </a:pPr>
              <a:t>‹#›</a:t>
            </a:fld>
            <a:endParaRPr lang="en-US" altLang="en-US"/>
          </a:p>
        </p:txBody>
      </p:sp>
    </p:spTree>
    <p:extLst>
      <p:ext uri="{BB962C8B-B14F-4D97-AF65-F5344CB8AC3E}">
        <p14:creationId xmlns:p14="http://schemas.microsoft.com/office/powerpoint/2010/main" val="1698559969"/>
      </p:ext>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AADFB3C-B28B-E74F-A4FE-351E093DA781}" type="slidenum">
              <a:rPr lang="en-US" altLang="en-US"/>
              <a:pPr>
                <a:defRPr/>
              </a:pPr>
              <a:t>‹#›</a:t>
            </a:fld>
            <a:endParaRPr lang="en-US" altLang="en-US"/>
          </a:p>
        </p:txBody>
      </p:sp>
    </p:spTree>
    <p:extLst>
      <p:ext uri="{BB962C8B-B14F-4D97-AF65-F5344CB8AC3E}">
        <p14:creationId xmlns:p14="http://schemas.microsoft.com/office/powerpoint/2010/main" val="1197279412"/>
      </p:ext>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3D23733-CC7A-9340-AA92-7B513FF96746}" type="slidenum">
              <a:rPr lang="en-US" altLang="en-US"/>
              <a:pPr>
                <a:defRPr/>
              </a:pPr>
              <a:t>‹#›</a:t>
            </a:fld>
            <a:endParaRPr lang="en-US" altLang="en-US"/>
          </a:p>
        </p:txBody>
      </p:sp>
    </p:spTree>
    <p:extLst>
      <p:ext uri="{BB962C8B-B14F-4D97-AF65-F5344CB8AC3E}">
        <p14:creationId xmlns:p14="http://schemas.microsoft.com/office/powerpoint/2010/main" val="753305094"/>
      </p:ext>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EE82174-3D58-B74E-8F07-33E35A244DFF}" type="slidenum">
              <a:rPr lang="en-US" altLang="en-US"/>
              <a:pPr>
                <a:defRPr/>
              </a:pPr>
              <a:t>‹#›</a:t>
            </a:fld>
            <a:endParaRPr lang="en-US" altLang="en-US"/>
          </a:p>
        </p:txBody>
      </p:sp>
    </p:spTree>
    <p:extLst>
      <p:ext uri="{BB962C8B-B14F-4D97-AF65-F5344CB8AC3E}">
        <p14:creationId xmlns:p14="http://schemas.microsoft.com/office/powerpoint/2010/main" val="1382615793"/>
      </p:ext>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B55342A-CB61-D243-870F-428841BB0CAE}" type="slidenum">
              <a:rPr lang="en-US" altLang="en-US"/>
              <a:pPr>
                <a:defRPr/>
              </a:pPr>
              <a:t>‹#›</a:t>
            </a:fld>
            <a:endParaRPr lang="en-US" altLang="en-US"/>
          </a:p>
        </p:txBody>
      </p:sp>
    </p:spTree>
    <p:extLst>
      <p:ext uri="{BB962C8B-B14F-4D97-AF65-F5344CB8AC3E}">
        <p14:creationId xmlns:p14="http://schemas.microsoft.com/office/powerpoint/2010/main" val="1850572411"/>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78035AB-E844-9D47-8482-EBA299889DCB}" type="slidenum">
              <a:rPr lang="en-US" altLang="en-US"/>
              <a:pPr>
                <a:defRPr/>
              </a:pPr>
              <a:t>‹#›</a:t>
            </a:fld>
            <a:endParaRPr lang="en-US" altLang="en-US"/>
          </a:p>
        </p:txBody>
      </p:sp>
    </p:spTree>
    <p:extLst>
      <p:ext uri="{BB962C8B-B14F-4D97-AF65-F5344CB8AC3E}">
        <p14:creationId xmlns:p14="http://schemas.microsoft.com/office/powerpoint/2010/main" val="564852176"/>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4B34D7D-F49B-764A-9169-B94D00F8A1D8}" type="slidenum">
              <a:rPr lang="en-US" altLang="en-US"/>
              <a:pPr>
                <a:defRPr/>
              </a:pPr>
              <a:t>‹#›</a:t>
            </a:fld>
            <a:endParaRPr lang="en-US" altLang="en-US"/>
          </a:p>
        </p:txBody>
      </p:sp>
    </p:spTree>
    <p:extLst>
      <p:ext uri="{BB962C8B-B14F-4D97-AF65-F5344CB8AC3E}">
        <p14:creationId xmlns:p14="http://schemas.microsoft.com/office/powerpoint/2010/main" val="1592802292"/>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0153838-1595-044E-B9EC-19E18C96D26E}" type="slidenum">
              <a:rPr lang="en-US" altLang="en-US"/>
              <a:pPr>
                <a:defRPr/>
              </a:pPr>
              <a:t>‹#›</a:t>
            </a:fld>
            <a:endParaRPr lang="en-US" altLang="en-US"/>
          </a:p>
        </p:txBody>
      </p:sp>
    </p:spTree>
    <p:extLst>
      <p:ext uri="{BB962C8B-B14F-4D97-AF65-F5344CB8AC3E}">
        <p14:creationId xmlns:p14="http://schemas.microsoft.com/office/powerpoint/2010/main" val="1844461789"/>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24FFE9B8-474B-F545-9620-F3A101289F30}" type="slidenum">
              <a:rPr lang="en-US" altLang="en-US"/>
              <a:pPr>
                <a:defRPr/>
              </a:pPr>
              <a:t>‹#›</a:t>
            </a:fld>
            <a:endParaRPr lang="en-US" altLang="en-US"/>
          </a:p>
        </p:txBody>
      </p:sp>
    </p:spTree>
    <p:extLst>
      <p:ext uri="{BB962C8B-B14F-4D97-AF65-F5344CB8AC3E}">
        <p14:creationId xmlns:p14="http://schemas.microsoft.com/office/powerpoint/2010/main" val="942843278"/>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B55DB79-2F0C-F64B-B6D1-F937E80BCB07}" type="slidenum">
              <a:rPr lang="en-US" altLang="en-US"/>
              <a:pPr>
                <a:defRPr/>
              </a:pPr>
              <a:t>‹#›</a:t>
            </a:fld>
            <a:endParaRPr lang="en-US" altLang="en-US"/>
          </a:p>
        </p:txBody>
      </p:sp>
    </p:spTree>
    <p:extLst>
      <p:ext uri="{BB962C8B-B14F-4D97-AF65-F5344CB8AC3E}">
        <p14:creationId xmlns:p14="http://schemas.microsoft.com/office/powerpoint/2010/main" val="85142133"/>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F8D1D4A-0E7F-E846-9230-CA12E9B0CE83}" type="slidenum">
              <a:rPr lang="en-US" altLang="en-US"/>
              <a:pPr>
                <a:defRPr/>
              </a:pPr>
              <a:t>‹#›</a:t>
            </a:fld>
            <a:endParaRPr lang="en-US" altLang="en-US"/>
          </a:p>
        </p:txBody>
      </p:sp>
    </p:spTree>
    <p:extLst>
      <p:ext uri="{BB962C8B-B14F-4D97-AF65-F5344CB8AC3E}">
        <p14:creationId xmlns:p14="http://schemas.microsoft.com/office/powerpoint/2010/main" val="759720429"/>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E2C1E17-B866-DC42-BA8C-93655AB0393B}" type="slidenum">
              <a:rPr lang="en-US" altLang="en-US"/>
              <a:pPr>
                <a:defRPr/>
              </a:pPr>
              <a:t>‹#›</a:t>
            </a:fld>
            <a:endParaRPr lang="en-US" altLang="en-US"/>
          </a:p>
        </p:txBody>
      </p:sp>
    </p:spTree>
    <p:extLst>
      <p:ext uri="{BB962C8B-B14F-4D97-AF65-F5344CB8AC3E}">
        <p14:creationId xmlns:p14="http://schemas.microsoft.com/office/powerpoint/2010/main" val="1830968788"/>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DCBD3C6-C05E-5A41-A63E-965BBDE32586}" type="slidenum">
              <a:rPr lang="en-US" altLang="en-US"/>
              <a:pPr>
                <a:defRPr/>
              </a:pPr>
              <a:t>‹#›</a:t>
            </a:fld>
            <a:endParaRPr lang="en-US" altLang="en-US"/>
          </a:p>
        </p:txBody>
      </p:sp>
    </p:spTree>
    <p:extLst>
      <p:ext uri="{BB962C8B-B14F-4D97-AF65-F5344CB8AC3E}">
        <p14:creationId xmlns:p14="http://schemas.microsoft.com/office/powerpoint/2010/main" val="1799242053"/>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DBF5C9E-179C-A244-8FD0-C05C1E6D20BD}" type="slidenum">
              <a:rPr lang="en-US" altLang="en-US"/>
              <a:pPr>
                <a:defRPr/>
              </a:pPr>
              <a:t>‹#›</a:t>
            </a:fld>
            <a:endParaRPr lang="en-US" altLang="en-US"/>
          </a:p>
        </p:txBody>
      </p:sp>
    </p:spTree>
    <p:extLst>
      <p:ext uri="{BB962C8B-B14F-4D97-AF65-F5344CB8AC3E}">
        <p14:creationId xmlns:p14="http://schemas.microsoft.com/office/powerpoint/2010/main" val="1143951364"/>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9E3BD38-6D12-724A-B9D7-861E74FA079D}" type="slidenum">
              <a:rPr lang="en-US" altLang="en-US"/>
              <a:pPr>
                <a:defRPr/>
              </a:pPr>
              <a:t>‹#›</a:t>
            </a:fld>
            <a:endParaRPr lang="en-US" altLang="en-US"/>
          </a:p>
        </p:txBody>
      </p:sp>
    </p:spTree>
    <p:extLst>
      <p:ext uri="{BB962C8B-B14F-4D97-AF65-F5344CB8AC3E}">
        <p14:creationId xmlns:p14="http://schemas.microsoft.com/office/powerpoint/2010/main" val="2116966804"/>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AC5EC81-1866-C848-91A9-D77042CF5CD5}" type="slidenum">
              <a:rPr lang="en-US" altLang="en-US"/>
              <a:pPr>
                <a:defRPr/>
              </a:pPr>
              <a:t>‹#›</a:t>
            </a:fld>
            <a:endParaRPr lang="en-US" altLang="en-US"/>
          </a:p>
        </p:txBody>
      </p:sp>
    </p:spTree>
    <p:extLst>
      <p:ext uri="{BB962C8B-B14F-4D97-AF65-F5344CB8AC3E}">
        <p14:creationId xmlns:p14="http://schemas.microsoft.com/office/powerpoint/2010/main" val="352011332"/>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FC42A97-8531-4947-9810-BECB20CEB580}" type="slidenum">
              <a:rPr lang="en-US" altLang="en-US"/>
              <a:pPr>
                <a:defRPr/>
              </a:pPr>
              <a:t>‹#›</a:t>
            </a:fld>
            <a:endParaRPr lang="en-US" altLang="en-US"/>
          </a:p>
        </p:txBody>
      </p:sp>
    </p:spTree>
    <p:extLst>
      <p:ext uri="{BB962C8B-B14F-4D97-AF65-F5344CB8AC3E}">
        <p14:creationId xmlns:p14="http://schemas.microsoft.com/office/powerpoint/2010/main" val="2084493086"/>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450C6D9-2853-6B49-9DC5-8643DD9669F4}" type="slidenum">
              <a:rPr lang="en-US" altLang="en-US"/>
              <a:pPr>
                <a:defRPr/>
              </a:pPr>
              <a:t>‹#›</a:t>
            </a:fld>
            <a:endParaRPr lang="en-US" altLang="en-US"/>
          </a:p>
        </p:txBody>
      </p:sp>
    </p:spTree>
    <p:extLst>
      <p:ext uri="{BB962C8B-B14F-4D97-AF65-F5344CB8AC3E}">
        <p14:creationId xmlns:p14="http://schemas.microsoft.com/office/powerpoint/2010/main" val="27079244"/>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EA93D0F-9327-F04D-9002-7BD2EC8C0AE2}" type="slidenum">
              <a:rPr lang="en-US" altLang="en-US"/>
              <a:pPr>
                <a:defRPr/>
              </a:pPr>
              <a:t>‹#›</a:t>
            </a:fld>
            <a:endParaRPr lang="en-US" altLang="en-US"/>
          </a:p>
        </p:txBody>
      </p:sp>
    </p:spTree>
    <p:extLst>
      <p:ext uri="{BB962C8B-B14F-4D97-AF65-F5344CB8AC3E}">
        <p14:creationId xmlns:p14="http://schemas.microsoft.com/office/powerpoint/2010/main" val="2001804391"/>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23A3618-571D-3347-B245-70AE1A3F5CF1}" type="slidenum">
              <a:rPr lang="en-US" altLang="en-US"/>
              <a:pPr>
                <a:defRPr/>
              </a:pPr>
              <a:t>‹#›</a:t>
            </a:fld>
            <a:endParaRPr lang="en-US" altLang="en-US"/>
          </a:p>
        </p:txBody>
      </p:sp>
    </p:spTree>
    <p:extLst>
      <p:ext uri="{BB962C8B-B14F-4D97-AF65-F5344CB8AC3E}">
        <p14:creationId xmlns:p14="http://schemas.microsoft.com/office/powerpoint/2010/main" val="1847585635"/>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E1F933A-B1A0-A64B-AC26-C9F5CB17E5B1}" type="slidenum">
              <a:rPr lang="en-US" altLang="en-US"/>
              <a:pPr>
                <a:defRPr/>
              </a:pPr>
              <a:t>‹#›</a:t>
            </a:fld>
            <a:endParaRPr lang="en-US" altLang="en-US"/>
          </a:p>
        </p:txBody>
      </p:sp>
    </p:spTree>
    <p:extLst>
      <p:ext uri="{BB962C8B-B14F-4D97-AF65-F5344CB8AC3E}">
        <p14:creationId xmlns:p14="http://schemas.microsoft.com/office/powerpoint/2010/main" val="1905715472"/>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47E88F8-4B3E-AD44-9E41-C1CE112018AC}" type="slidenum">
              <a:rPr lang="en-US" altLang="en-US"/>
              <a:pPr>
                <a:defRPr/>
              </a:pPr>
              <a:t>‹#›</a:t>
            </a:fld>
            <a:endParaRPr lang="en-US" altLang="en-US"/>
          </a:p>
        </p:txBody>
      </p:sp>
    </p:spTree>
    <p:extLst>
      <p:ext uri="{BB962C8B-B14F-4D97-AF65-F5344CB8AC3E}">
        <p14:creationId xmlns:p14="http://schemas.microsoft.com/office/powerpoint/2010/main" val="1788826546"/>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7C485E2-798C-A84F-BC0C-9A840CD41CE8}" type="slidenum">
              <a:rPr lang="en-US" altLang="en-US"/>
              <a:pPr>
                <a:defRPr/>
              </a:pPr>
              <a:t>‹#›</a:t>
            </a:fld>
            <a:endParaRPr lang="en-US" altLang="en-US"/>
          </a:p>
        </p:txBody>
      </p:sp>
    </p:spTree>
    <p:extLst>
      <p:ext uri="{BB962C8B-B14F-4D97-AF65-F5344CB8AC3E}">
        <p14:creationId xmlns:p14="http://schemas.microsoft.com/office/powerpoint/2010/main" val="36700622"/>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97873DE-8407-BA4B-A95B-D4EADDF8D105}" type="slidenum">
              <a:rPr lang="en-US" altLang="en-US"/>
              <a:pPr>
                <a:defRPr/>
              </a:pPr>
              <a:t>‹#›</a:t>
            </a:fld>
            <a:endParaRPr lang="en-US" altLang="en-US"/>
          </a:p>
        </p:txBody>
      </p:sp>
    </p:spTree>
    <p:extLst>
      <p:ext uri="{BB962C8B-B14F-4D97-AF65-F5344CB8AC3E}">
        <p14:creationId xmlns:p14="http://schemas.microsoft.com/office/powerpoint/2010/main" val="499547265"/>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C3C4726-9606-AF45-8880-99705BDD6005}" type="slidenum">
              <a:rPr lang="en-US" altLang="en-US"/>
              <a:pPr>
                <a:defRPr/>
              </a:pPr>
              <a:t>‹#›</a:t>
            </a:fld>
            <a:endParaRPr lang="en-US" altLang="en-US"/>
          </a:p>
        </p:txBody>
      </p:sp>
    </p:spTree>
    <p:extLst>
      <p:ext uri="{BB962C8B-B14F-4D97-AF65-F5344CB8AC3E}">
        <p14:creationId xmlns:p14="http://schemas.microsoft.com/office/powerpoint/2010/main" val="1377306732"/>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2705081-1B40-1542-BE61-0BEE94E9FF48}" type="slidenum">
              <a:rPr lang="en-US" altLang="en-US"/>
              <a:pPr>
                <a:defRPr/>
              </a:pPr>
              <a:t>‹#›</a:t>
            </a:fld>
            <a:endParaRPr lang="en-US" altLang="en-US"/>
          </a:p>
        </p:txBody>
      </p:sp>
    </p:spTree>
    <p:extLst>
      <p:ext uri="{BB962C8B-B14F-4D97-AF65-F5344CB8AC3E}">
        <p14:creationId xmlns:p14="http://schemas.microsoft.com/office/powerpoint/2010/main" val="668013711"/>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075B277-CD11-FA40-B5E0-2389B38BEF6E}" type="slidenum">
              <a:rPr lang="en-US" altLang="en-US"/>
              <a:pPr>
                <a:defRPr/>
              </a:pPr>
              <a:t>‹#›</a:t>
            </a:fld>
            <a:endParaRPr lang="en-US" altLang="en-US"/>
          </a:p>
        </p:txBody>
      </p:sp>
    </p:spTree>
    <p:extLst>
      <p:ext uri="{BB962C8B-B14F-4D97-AF65-F5344CB8AC3E}">
        <p14:creationId xmlns:p14="http://schemas.microsoft.com/office/powerpoint/2010/main" val="261934261"/>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AE91E4E-02D8-3A42-9AC4-9B0C6AB32E30}" type="slidenum">
              <a:rPr lang="en-US" altLang="en-US"/>
              <a:pPr>
                <a:defRPr/>
              </a:pPr>
              <a:t>‹#›</a:t>
            </a:fld>
            <a:endParaRPr lang="en-US" altLang="en-US"/>
          </a:p>
        </p:txBody>
      </p:sp>
    </p:spTree>
    <p:extLst>
      <p:ext uri="{BB962C8B-B14F-4D97-AF65-F5344CB8AC3E}">
        <p14:creationId xmlns:p14="http://schemas.microsoft.com/office/powerpoint/2010/main" val="2135131924"/>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B0E2E89-C42C-8B4A-AC7F-034A54118B16}" type="slidenum">
              <a:rPr lang="en-US" altLang="en-US"/>
              <a:pPr>
                <a:defRPr/>
              </a:pPr>
              <a:t>‹#›</a:t>
            </a:fld>
            <a:endParaRPr lang="en-US" altLang="en-US"/>
          </a:p>
        </p:txBody>
      </p:sp>
    </p:spTree>
    <p:extLst>
      <p:ext uri="{BB962C8B-B14F-4D97-AF65-F5344CB8AC3E}">
        <p14:creationId xmlns:p14="http://schemas.microsoft.com/office/powerpoint/2010/main" val="710505298"/>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5C51608-E234-BD41-816E-04C00E4C7239}" type="slidenum">
              <a:rPr lang="en-US" altLang="en-US"/>
              <a:pPr>
                <a:defRPr/>
              </a:pPr>
              <a:t>‹#›</a:t>
            </a:fld>
            <a:endParaRPr lang="en-US" altLang="en-US"/>
          </a:p>
        </p:txBody>
      </p:sp>
    </p:spTree>
    <p:extLst>
      <p:ext uri="{BB962C8B-B14F-4D97-AF65-F5344CB8AC3E}">
        <p14:creationId xmlns:p14="http://schemas.microsoft.com/office/powerpoint/2010/main" val="1453466166"/>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D224670-6738-E949-9E29-393C8C1D2D0A}" type="slidenum">
              <a:rPr lang="en-US" altLang="en-US"/>
              <a:pPr>
                <a:defRPr/>
              </a:pPr>
              <a:t>‹#›</a:t>
            </a:fld>
            <a:endParaRPr lang="en-US" altLang="en-US"/>
          </a:p>
        </p:txBody>
      </p:sp>
    </p:spTree>
    <p:extLst>
      <p:ext uri="{BB962C8B-B14F-4D97-AF65-F5344CB8AC3E}">
        <p14:creationId xmlns:p14="http://schemas.microsoft.com/office/powerpoint/2010/main" val="779367337"/>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532FF24-2C01-C143-8E07-6E4FDBF54A25}" type="slidenum">
              <a:rPr lang="en-US" altLang="en-US"/>
              <a:pPr>
                <a:defRPr/>
              </a:pPr>
              <a:t>‹#›</a:t>
            </a:fld>
            <a:endParaRPr lang="en-US" altLang="en-US"/>
          </a:p>
        </p:txBody>
      </p:sp>
    </p:spTree>
    <p:extLst>
      <p:ext uri="{BB962C8B-B14F-4D97-AF65-F5344CB8AC3E}">
        <p14:creationId xmlns:p14="http://schemas.microsoft.com/office/powerpoint/2010/main" val="1324069906"/>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5E2CDAE-1225-564A-A085-9DFCA1E16802}" type="slidenum">
              <a:rPr lang="en-US" altLang="en-US"/>
              <a:pPr>
                <a:defRPr/>
              </a:pPr>
              <a:t>‹#›</a:t>
            </a:fld>
            <a:endParaRPr lang="en-US" altLang="en-US"/>
          </a:p>
        </p:txBody>
      </p:sp>
    </p:spTree>
    <p:extLst>
      <p:ext uri="{BB962C8B-B14F-4D97-AF65-F5344CB8AC3E}">
        <p14:creationId xmlns:p14="http://schemas.microsoft.com/office/powerpoint/2010/main" val="1417359928"/>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192CFA3-47D0-6D44-980A-57434137022D}" type="slidenum">
              <a:rPr lang="en-US" altLang="en-US"/>
              <a:pPr>
                <a:defRPr/>
              </a:pPr>
              <a:t>‹#›</a:t>
            </a:fld>
            <a:endParaRPr lang="en-US" altLang="en-US"/>
          </a:p>
        </p:txBody>
      </p:sp>
    </p:spTree>
    <p:extLst>
      <p:ext uri="{BB962C8B-B14F-4D97-AF65-F5344CB8AC3E}">
        <p14:creationId xmlns:p14="http://schemas.microsoft.com/office/powerpoint/2010/main" val="1679697372"/>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1A1D57B-0E23-7249-B93A-90CB1112C3DC}" type="slidenum">
              <a:rPr lang="en-US" altLang="en-US"/>
              <a:pPr>
                <a:defRPr/>
              </a:pPr>
              <a:t>‹#›</a:t>
            </a:fld>
            <a:endParaRPr lang="en-US" altLang="en-US"/>
          </a:p>
        </p:txBody>
      </p:sp>
    </p:spTree>
    <p:extLst>
      <p:ext uri="{BB962C8B-B14F-4D97-AF65-F5344CB8AC3E}">
        <p14:creationId xmlns:p14="http://schemas.microsoft.com/office/powerpoint/2010/main" val="2001191389"/>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412ED68-A58D-1841-88FC-4BEA7E40C041}" type="slidenum">
              <a:rPr lang="en-US" altLang="en-US"/>
              <a:pPr>
                <a:defRPr/>
              </a:pPr>
              <a:t>‹#›</a:t>
            </a:fld>
            <a:endParaRPr lang="en-US" altLang="en-US"/>
          </a:p>
        </p:txBody>
      </p:sp>
    </p:spTree>
    <p:extLst>
      <p:ext uri="{BB962C8B-B14F-4D97-AF65-F5344CB8AC3E}">
        <p14:creationId xmlns:p14="http://schemas.microsoft.com/office/powerpoint/2010/main" val="134795609"/>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0C2FD3A-29A2-4F43-95B3-161EA74A0349}" type="slidenum">
              <a:rPr lang="en-US" altLang="en-US"/>
              <a:pPr>
                <a:defRPr/>
              </a:pPr>
              <a:t>‹#›</a:t>
            </a:fld>
            <a:endParaRPr lang="en-US" altLang="en-US"/>
          </a:p>
        </p:txBody>
      </p:sp>
    </p:spTree>
    <p:extLst>
      <p:ext uri="{BB962C8B-B14F-4D97-AF65-F5344CB8AC3E}">
        <p14:creationId xmlns:p14="http://schemas.microsoft.com/office/powerpoint/2010/main" val="2062036525"/>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ACF78D2-9AFD-884E-BF58-9B5653C8F260}" type="slidenum">
              <a:rPr lang="en-US" altLang="en-US"/>
              <a:pPr>
                <a:defRPr/>
              </a:pPr>
              <a:t>‹#›</a:t>
            </a:fld>
            <a:endParaRPr lang="en-US" altLang="en-US"/>
          </a:p>
        </p:txBody>
      </p:sp>
    </p:spTree>
    <p:extLst>
      <p:ext uri="{BB962C8B-B14F-4D97-AF65-F5344CB8AC3E}">
        <p14:creationId xmlns:p14="http://schemas.microsoft.com/office/powerpoint/2010/main" val="556780389"/>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7413F18-AD57-E74E-B0CF-42317A4DDB17}" type="slidenum">
              <a:rPr lang="en-US" altLang="en-US"/>
              <a:pPr>
                <a:defRPr/>
              </a:pPr>
              <a:t>‹#›</a:t>
            </a:fld>
            <a:endParaRPr lang="en-US" altLang="en-US"/>
          </a:p>
        </p:txBody>
      </p:sp>
    </p:spTree>
    <p:extLst>
      <p:ext uri="{BB962C8B-B14F-4D97-AF65-F5344CB8AC3E}">
        <p14:creationId xmlns:p14="http://schemas.microsoft.com/office/powerpoint/2010/main" val="1221747944"/>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D49D8E4-3869-7B4D-BB2C-5D2093893704}" type="slidenum">
              <a:rPr lang="en-US" altLang="en-US"/>
              <a:pPr>
                <a:defRPr/>
              </a:pPr>
              <a:t>‹#›</a:t>
            </a:fld>
            <a:endParaRPr lang="en-US" altLang="en-US"/>
          </a:p>
        </p:txBody>
      </p:sp>
    </p:spTree>
    <p:extLst>
      <p:ext uri="{BB962C8B-B14F-4D97-AF65-F5344CB8AC3E}">
        <p14:creationId xmlns:p14="http://schemas.microsoft.com/office/powerpoint/2010/main" val="1826545841"/>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95EF077-89E4-B44B-8F84-48DCF4B40600}" type="slidenum">
              <a:rPr lang="en-US" altLang="en-US"/>
              <a:pPr>
                <a:defRPr/>
              </a:pPr>
              <a:t>‹#›</a:t>
            </a:fld>
            <a:endParaRPr lang="en-US" altLang="en-US"/>
          </a:p>
        </p:txBody>
      </p:sp>
    </p:spTree>
    <p:extLst>
      <p:ext uri="{BB962C8B-B14F-4D97-AF65-F5344CB8AC3E}">
        <p14:creationId xmlns:p14="http://schemas.microsoft.com/office/powerpoint/2010/main" val="477215822"/>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D23170E-88A0-7B45-A9CB-A000AF5A9F80}" type="slidenum">
              <a:rPr lang="en-US" altLang="en-US"/>
              <a:pPr>
                <a:defRPr/>
              </a:pPr>
              <a:t>‹#›</a:t>
            </a:fld>
            <a:endParaRPr lang="en-US" altLang="en-US"/>
          </a:p>
        </p:txBody>
      </p:sp>
    </p:spTree>
    <p:extLst>
      <p:ext uri="{BB962C8B-B14F-4D97-AF65-F5344CB8AC3E}">
        <p14:creationId xmlns:p14="http://schemas.microsoft.com/office/powerpoint/2010/main" val="1862382456"/>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7E8987E-2222-5A45-B3E6-A8A274C0457B}" type="slidenum">
              <a:rPr lang="en-US" altLang="en-US"/>
              <a:pPr>
                <a:defRPr/>
              </a:pPr>
              <a:t>‹#›</a:t>
            </a:fld>
            <a:endParaRPr lang="en-US" altLang="en-US"/>
          </a:p>
        </p:txBody>
      </p:sp>
    </p:spTree>
    <p:extLst>
      <p:ext uri="{BB962C8B-B14F-4D97-AF65-F5344CB8AC3E}">
        <p14:creationId xmlns:p14="http://schemas.microsoft.com/office/powerpoint/2010/main" val="1487782967"/>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91F6F2B-F02F-3840-81A6-168D32F02A76}" type="slidenum">
              <a:rPr lang="en-US" altLang="en-US"/>
              <a:pPr>
                <a:defRPr/>
              </a:pPr>
              <a:t>‹#›</a:t>
            </a:fld>
            <a:endParaRPr lang="en-US" altLang="en-US"/>
          </a:p>
        </p:txBody>
      </p:sp>
    </p:spTree>
    <p:extLst>
      <p:ext uri="{BB962C8B-B14F-4D97-AF65-F5344CB8AC3E}">
        <p14:creationId xmlns:p14="http://schemas.microsoft.com/office/powerpoint/2010/main" val="2016224348"/>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102B63C-CDF8-234F-B226-69E5F52BDEE4}" type="slidenum">
              <a:rPr lang="en-US" altLang="en-US"/>
              <a:pPr>
                <a:defRPr/>
              </a:pPr>
              <a:t>‹#›</a:t>
            </a:fld>
            <a:endParaRPr lang="en-US" altLang="en-US"/>
          </a:p>
        </p:txBody>
      </p:sp>
    </p:spTree>
    <p:extLst>
      <p:ext uri="{BB962C8B-B14F-4D97-AF65-F5344CB8AC3E}">
        <p14:creationId xmlns:p14="http://schemas.microsoft.com/office/powerpoint/2010/main" val="1538150823"/>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BE53364-79F7-E449-90B7-313D8519E316}" type="slidenum">
              <a:rPr lang="en-US" altLang="en-US"/>
              <a:pPr>
                <a:defRPr/>
              </a:pPr>
              <a:t>‹#›</a:t>
            </a:fld>
            <a:endParaRPr lang="en-US" altLang="en-US"/>
          </a:p>
        </p:txBody>
      </p:sp>
    </p:spTree>
    <p:extLst>
      <p:ext uri="{BB962C8B-B14F-4D97-AF65-F5344CB8AC3E}">
        <p14:creationId xmlns:p14="http://schemas.microsoft.com/office/powerpoint/2010/main" val="292739575"/>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AFC5989-D7A6-2E4F-AC04-9788A7CE6712}" type="slidenum">
              <a:rPr lang="en-US" altLang="en-US"/>
              <a:pPr>
                <a:defRPr/>
              </a:pPr>
              <a:t>‹#›</a:t>
            </a:fld>
            <a:endParaRPr lang="en-US" altLang="en-US"/>
          </a:p>
        </p:txBody>
      </p:sp>
    </p:spTree>
    <p:extLst>
      <p:ext uri="{BB962C8B-B14F-4D97-AF65-F5344CB8AC3E}">
        <p14:creationId xmlns:p14="http://schemas.microsoft.com/office/powerpoint/2010/main" val="189001748"/>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2B994E1-E4D2-D146-9C77-FF160EDDFDC0}" type="slidenum">
              <a:rPr lang="en-US" altLang="en-US"/>
              <a:pPr>
                <a:defRPr/>
              </a:pPr>
              <a:t>‹#›</a:t>
            </a:fld>
            <a:endParaRPr lang="en-US" altLang="en-US"/>
          </a:p>
        </p:txBody>
      </p:sp>
    </p:spTree>
    <p:extLst>
      <p:ext uri="{BB962C8B-B14F-4D97-AF65-F5344CB8AC3E}">
        <p14:creationId xmlns:p14="http://schemas.microsoft.com/office/powerpoint/2010/main" val="424064723"/>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0A08742-5FEB-074C-B75E-B93AEBD5FC27}" type="slidenum">
              <a:rPr lang="en-US" altLang="en-US"/>
              <a:pPr>
                <a:defRPr/>
              </a:pPr>
              <a:t>‹#›</a:t>
            </a:fld>
            <a:endParaRPr lang="en-US" altLang="en-US"/>
          </a:p>
        </p:txBody>
      </p:sp>
    </p:spTree>
    <p:extLst>
      <p:ext uri="{BB962C8B-B14F-4D97-AF65-F5344CB8AC3E}">
        <p14:creationId xmlns:p14="http://schemas.microsoft.com/office/powerpoint/2010/main" val="1905058715"/>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E4F83AF-5EFB-5F4F-9221-9A7B2C54B450}" type="slidenum">
              <a:rPr lang="en-US" altLang="en-US"/>
              <a:pPr>
                <a:defRPr/>
              </a:pPr>
              <a:t>‹#›</a:t>
            </a:fld>
            <a:endParaRPr lang="en-US" altLang="en-US"/>
          </a:p>
        </p:txBody>
      </p:sp>
    </p:spTree>
    <p:extLst>
      <p:ext uri="{BB962C8B-B14F-4D97-AF65-F5344CB8AC3E}">
        <p14:creationId xmlns:p14="http://schemas.microsoft.com/office/powerpoint/2010/main" val="1488129882"/>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BF2F1E6-4B5D-814B-B511-225364CF9D87}" type="slidenum">
              <a:rPr lang="en-US" altLang="en-US"/>
              <a:pPr>
                <a:defRPr/>
              </a:pPr>
              <a:t>‹#›</a:t>
            </a:fld>
            <a:endParaRPr lang="en-US" altLang="en-US"/>
          </a:p>
        </p:txBody>
      </p:sp>
    </p:spTree>
    <p:extLst>
      <p:ext uri="{BB962C8B-B14F-4D97-AF65-F5344CB8AC3E}">
        <p14:creationId xmlns:p14="http://schemas.microsoft.com/office/powerpoint/2010/main" val="1404373812"/>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A87C5A4-ED29-CE45-8C22-7BBC57434BB3}" type="slidenum">
              <a:rPr lang="en-US" altLang="en-US"/>
              <a:pPr>
                <a:defRPr/>
              </a:pPr>
              <a:t>‹#›</a:t>
            </a:fld>
            <a:endParaRPr lang="en-US" altLang="en-US"/>
          </a:p>
        </p:txBody>
      </p:sp>
    </p:spTree>
    <p:extLst>
      <p:ext uri="{BB962C8B-B14F-4D97-AF65-F5344CB8AC3E}">
        <p14:creationId xmlns:p14="http://schemas.microsoft.com/office/powerpoint/2010/main" val="317894107"/>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74BED15-E61D-8945-BCD0-A0FB9577ED4A}" type="slidenum">
              <a:rPr lang="en-US" altLang="en-US"/>
              <a:pPr>
                <a:defRPr/>
              </a:pPr>
              <a:t>‹#›</a:t>
            </a:fld>
            <a:endParaRPr lang="en-US" altLang="en-US"/>
          </a:p>
        </p:txBody>
      </p:sp>
    </p:spTree>
    <p:extLst>
      <p:ext uri="{BB962C8B-B14F-4D97-AF65-F5344CB8AC3E}">
        <p14:creationId xmlns:p14="http://schemas.microsoft.com/office/powerpoint/2010/main" val="2054426260"/>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FEBC7E4-EED6-BF4E-A366-5518722606B0}" type="slidenum">
              <a:rPr lang="en-US" altLang="en-US"/>
              <a:pPr>
                <a:defRPr/>
              </a:pPr>
              <a:t>‹#›</a:t>
            </a:fld>
            <a:endParaRPr lang="en-US" altLang="en-US"/>
          </a:p>
        </p:txBody>
      </p:sp>
    </p:spTree>
    <p:extLst>
      <p:ext uri="{BB962C8B-B14F-4D97-AF65-F5344CB8AC3E}">
        <p14:creationId xmlns:p14="http://schemas.microsoft.com/office/powerpoint/2010/main" val="1500075354"/>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0F35394-E375-E047-A677-99C6932DF656}" type="slidenum">
              <a:rPr lang="en-US" altLang="en-US"/>
              <a:pPr>
                <a:defRPr/>
              </a:pPr>
              <a:t>‹#›</a:t>
            </a:fld>
            <a:endParaRPr lang="en-US" altLang="en-US"/>
          </a:p>
        </p:txBody>
      </p:sp>
    </p:spTree>
    <p:extLst>
      <p:ext uri="{BB962C8B-B14F-4D97-AF65-F5344CB8AC3E}">
        <p14:creationId xmlns:p14="http://schemas.microsoft.com/office/powerpoint/2010/main" val="308458898"/>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F1074A6-C32A-1B48-A067-30669DD7455A}" type="slidenum">
              <a:rPr lang="en-US" altLang="en-US"/>
              <a:pPr>
                <a:defRPr/>
              </a:pPr>
              <a:t>‹#›</a:t>
            </a:fld>
            <a:endParaRPr lang="en-US" altLang="en-US"/>
          </a:p>
        </p:txBody>
      </p:sp>
    </p:spTree>
    <p:extLst>
      <p:ext uri="{BB962C8B-B14F-4D97-AF65-F5344CB8AC3E}">
        <p14:creationId xmlns:p14="http://schemas.microsoft.com/office/powerpoint/2010/main" val="243174828"/>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89B9BE4-B11E-3145-B425-0153062459B1}" type="slidenum">
              <a:rPr lang="en-US" altLang="en-US"/>
              <a:pPr>
                <a:defRPr/>
              </a:pPr>
              <a:t>‹#›</a:t>
            </a:fld>
            <a:endParaRPr lang="en-US" altLang="en-US"/>
          </a:p>
        </p:txBody>
      </p:sp>
    </p:spTree>
    <p:extLst>
      <p:ext uri="{BB962C8B-B14F-4D97-AF65-F5344CB8AC3E}">
        <p14:creationId xmlns:p14="http://schemas.microsoft.com/office/powerpoint/2010/main" val="377953955"/>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3"/>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BAB78474-9E57-2F44-8C9B-4FA3A2372BAD}" type="slidenum">
              <a:rPr lang="en-US" altLang="en-US"/>
              <a:pPr>
                <a:defRPr/>
              </a:pPr>
              <a:t>‹#›</a:t>
            </a:fld>
            <a:endParaRPr lang="en-US" altLang="en-US"/>
          </a:p>
        </p:txBody>
      </p:sp>
    </p:spTree>
    <p:extLst>
      <p:ext uri="{BB962C8B-B14F-4D97-AF65-F5344CB8AC3E}">
        <p14:creationId xmlns:p14="http://schemas.microsoft.com/office/powerpoint/2010/main" val="1512079672"/>
      </p:ext>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5B83FEFB-320F-E14C-A8BB-08B7115B6647}" type="slidenum">
              <a:rPr lang="en-US" altLang="en-US"/>
              <a:pPr>
                <a:defRPr/>
              </a:pPr>
              <a:t>‹#›</a:t>
            </a:fld>
            <a:endParaRPr lang="en-US" altLang="en-US"/>
          </a:p>
        </p:txBody>
      </p:sp>
    </p:spTree>
    <p:extLst>
      <p:ext uri="{BB962C8B-B14F-4D97-AF65-F5344CB8AC3E}">
        <p14:creationId xmlns:p14="http://schemas.microsoft.com/office/powerpoint/2010/main" val="201568706"/>
      </p:ext>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FF65359D-72AF-334D-AAA6-B17E88F03F21}" type="slidenum">
              <a:rPr lang="en-US" altLang="en-US"/>
              <a:pPr>
                <a:defRPr/>
              </a:pPr>
              <a:t>‹#›</a:t>
            </a:fld>
            <a:endParaRPr lang="en-US" altLang="en-US"/>
          </a:p>
        </p:txBody>
      </p:sp>
    </p:spTree>
    <p:extLst>
      <p:ext uri="{BB962C8B-B14F-4D97-AF65-F5344CB8AC3E}">
        <p14:creationId xmlns:p14="http://schemas.microsoft.com/office/powerpoint/2010/main" val="1183530423"/>
      </p:ext>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4FC3D555-1BDD-AD48-B9D7-C947C9E61A4C}" type="slidenum">
              <a:rPr lang="en-US" altLang="en-US"/>
              <a:pPr>
                <a:defRPr/>
              </a:pPr>
              <a:t>‹#›</a:t>
            </a:fld>
            <a:endParaRPr lang="en-US" altLang="en-US"/>
          </a:p>
        </p:txBody>
      </p:sp>
    </p:spTree>
    <p:extLst>
      <p:ext uri="{BB962C8B-B14F-4D97-AF65-F5344CB8AC3E}">
        <p14:creationId xmlns:p14="http://schemas.microsoft.com/office/powerpoint/2010/main" val="1602280847"/>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8"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1D4733A5-21D7-7943-9252-5322C0BA113E}" type="slidenum">
              <a:rPr lang="en-US" altLang="en-US"/>
              <a:pPr>
                <a:defRPr/>
              </a:pPr>
              <a:t>‹#›</a:t>
            </a:fld>
            <a:endParaRPr lang="en-US" altLang="en-US"/>
          </a:p>
        </p:txBody>
      </p:sp>
    </p:spTree>
    <p:extLst>
      <p:ext uri="{BB962C8B-B14F-4D97-AF65-F5344CB8AC3E}">
        <p14:creationId xmlns:p14="http://schemas.microsoft.com/office/powerpoint/2010/main" val="89262149"/>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3A115280-1234-664A-BD0B-A645CC14864D}" type="slidenum">
              <a:rPr lang="en-US" altLang="en-US"/>
              <a:pPr>
                <a:defRPr/>
              </a:pPr>
              <a:t>‹#›</a:t>
            </a:fld>
            <a:endParaRPr lang="en-US" altLang="en-US"/>
          </a:p>
        </p:txBody>
      </p:sp>
    </p:spTree>
    <p:extLst>
      <p:ext uri="{BB962C8B-B14F-4D97-AF65-F5344CB8AC3E}">
        <p14:creationId xmlns:p14="http://schemas.microsoft.com/office/powerpoint/2010/main" val="1285352637"/>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3"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D92B59BE-2492-8A49-8E1F-02CE87F9B738}" type="slidenum">
              <a:rPr lang="en-US" altLang="en-US"/>
              <a:pPr>
                <a:defRPr/>
              </a:pPr>
              <a:t>‹#›</a:t>
            </a:fld>
            <a:endParaRPr lang="en-US" altLang="en-US"/>
          </a:p>
        </p:txBody>
      </p:sp>
    </p:spTree>
    <p:extLst>
      <p:ext uri="{BB962C8B-B14F-4D97-AF65-F5344CB8AC3E}">
        <p14:creationId xmlns:p14="http://schemas.microsoft.com/office/powerpoint/2010/main" val="1383764886"/>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D971EFDA-A786-2A4B-AA07-A9BF2DC8594A}" type="slidenum">
              <a:rPr lang="en-US" altLang="en-US"/>
              <a:pPr>
                <a:defRPr/>
              </a:pPr>
              <a:t>‹#›</a:t>
            </a:fld>
            <a:endParaRPr lang="en-US" altLang="en-US"/>
          </a:p>
        </p:txBody>
      </p:sp>
    </p:spTree>
    <p:extLst>
      <p:ext uri="{BB962C8B-B14F-4D97-AF65-F5344CB8AC3E}">
        <p14:creationId xmlns:p14="http://schemas.microsoft.com/office/powerpoint/2010/main" val="1836025639"/>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93E567A9-9ED3-5C4B-B1D4-90AD95DF8538}" type="slidenum">
              <a:rPr lang="en-US" altLang="en-US"/>
              <a:pPr>
                <a:defRPr/>
              </a:pPr>
              <a:t>‹#›</a:t>
            </a:fld>
            <a:endParaRPr lang="en-US" altLang="en-US"/>
          </a:p>
        </p:txBody>
      </p:sp>
    </p:spTree>
    <p:extLst>
      <p:ext uri="{BB962C8B-B14F-4D97-AF65-F5344CB8AC3E}">
        <p14:creationId xmlns:p14="http://schemas.microsoft.com/office/powerpoint/2010/main" val="890390930"/>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7D307449-3DEB-754C-A1E9-2F289C4DCF93}" type="slidenum">
              <a:rPr lang="en-US" altLang="en-US"/>
              <a:pPr>
                <a:defRPr/>
              </a:pPr>
              <a:t>‹#›</a:t>
            </a:fld>
            <a:endParaRPr lang="en-US" altLang="en-US"/>
          </a:p>
        </p:txBody>
      </p:sp>
    </p:spTree>
    <p:extLst>
      <p:ext uri="{BB962C8B-B14F-4D97-AF65-F5344CB8AC3E}">
        <p14:creationId xmlns:p14="http://schemas.microsoft.com/office/powerpoint/2010/main" val="1134308214"/>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2"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DE25CAEF-CB1B-6946-B6B5-1DFE2F9121EF}" type="slidenum">
              <a:rPr lang="en-US" altLang="en-US"/>
              <a:pPr>
                <a:defRPr/>
              </a:pPr>
              <a:t>‹#›</a:t>
            </a:fld>
            <a:endParaRPr lang="en-US" altLang="en-US"/>
          </a:p>
        </p:txBody>
      </p:sp>
    </p:spTree>
    <p:extLst>
      <p:ext uri="{BB962C8B-B14F-4D97-AF65-F5344CB8AC3E}">
        <p14:creationId xmlns:p14="http://schemas.microsoft.com/office/powerpoint/2010/main" val="1105818279"/>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dirty="0"/>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3B195331-F811-4642-8781-C41FF366C58C}" type="slidenum">
              <a:rPr lang="en-US" altLang="en-US"/>
              <a:pPr>
                <a:defRPr/>
              </a:pPr>
              <a:t>‹#›</a:t>
            </a:fld>
            <a:endParaRPr lang="en-US" altLang="en-US"/>
          </a:p>
        </p:txBody>
      </p:sp>
    </p:spTree>
    <p:extLst>
      <p:ext uri="{BB962C8B-B14F-4D97-AF65-F5344CB8AC3E}">
        <p14:creationId xmlns:p14="http://schemas.microsoft.com/office/powerpoint/2010/main" val="1164334015"/>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81"/>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noChangeArrowheads="1"/>
          </p:cNvSpPr>
          <p:nvPr>
            <p:ph type="dt" sz="half" idx="10"/>
          </p:nvPr>
        </p:nvSpPr>
        <p:spPr/>
        <p:txBody>
          <a:bodyPr/>
          <a:lstStyle>
            <a:lvl1pPr algn="r">
              <a:defRPr>
                <a:latin typeface="Arial" charset="0"/>
                <a:ea typeface="ＭＳ Ｐゴシック" pitchFamily="34" charset="-128"/>
              </a:defRPr>
            </a:lvl1pPr>
          </a:lstStyle>
          <a:p>
            <a:pPr>
              <a:defRPr/>
            </a:pPr>
            <a:endParaRPr lang="en-US"/>
          </a:p>
        </p:txBody>
      </p:sp>
      <p:sp>
        <p:nvSpPr>
          <p:cNvPr id="5" name="Footer Placeholder 4"/>
          <p:cNvSpPr>
            <a:spLocks noGrp="1" noChangeArrowheads="1"/>
          </p:cNvSpPr>
          <p:nvPr>
            <p:ph type="ftr" sz="quarter" idx="11"/>
          </p:nvPr>
        </p:nvSpPr>
        <p:spPr/>
        <p:txBody>
          <a:bodyPr/>
          <a:lstStyle>
            <a:lvl1pPr>
              <a:defRPr>
                <a:latin typeface="Arial" charset="0"/>
                <a:ea typeface="ＭＳ Ｐゴシック" pitchFamily="34" charset="-128"/>
              </a:defRPr>
            </a:lvl1pPr>
          </a:lstStyle>
          <a:p>
            <a:pPr>
              <a:defRPr/>
            </a:pPr>
            <a:endParaRPr lang="en-US"/>
          </a:p>
        </p:txBody>
      </p:sp>
      <p:sp>
        <p:nvSpPr>
          <p:cNvPr id="6" name="Slide Number Placeholder 5"/>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E71EB1D5-CE51-7F4B-B357-29365F321637}" type="slidenum">
              <a:rPr lang="en-US" altLang="en-US"/>
              <a:pPr>
                <a:defRPr/>
              </a:pPr>
              <a:t>‹#›</a:t>
            </a:fld>
            <a:endParaRPr lang="en-US" altLang="en-US"/>
          </a:p>
        </p:txBody>
      </p:sp>
    </p:spTree>
    <p:extLst>
      <p:ext uri="{BB962C8B-B14F-4D97-AF65-F5344CB8AC3E}">
        <p14:creationId xmlns:p14="http://schemas.microsoft.com/office/powerpoint/2010/main" val="1090798641"/>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6"/>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ChangeArrowheads="1"/>
          </p:cNvSpPr>
          <p:nvPr>
            <p:ph type="dt" sz="half" idx="10"/>
          </p:nvPr>
        </p:nvSpPr>
        <p:spPr/>
        <p:txBody>
          <a:bodyPr/>
          <a:lstStyle>
            <a:lvl1pPr algn="r">
              <a:defRPr>
                <a:latin typeface="Arial" charset="0"/>
                <a:ea typeface="ＭＳ Ｐゴシック" pitchFamily="34" charset="-128"/>
              </a:defRPr>
            </a:lvl1pPr>
          </a:lstStyle>
          <a:p>
            <a:pPr>
              <a:defRPr/>
            </a:pPr>
            <a:endParaRPr lang="en-US"/>
          </a:p>
        </p:txBody>
      </p:sp>
      <p:sp>
        <p:nvSpPr>
          <p:cNvPr id="5" name="Footer Placeholder 4"/>
          <p:cNvSpPr>
            <a:spLocks noGrp="1" noChangeArrowheads="1"/>
          </p:cNvSpPr>
          <p:nvPr>
            <p:ph type="ftr" sz="quarter" idx="11"/>
          </p:nvPr>
        </p:nvSpPr>
        <p:spPr/>
        <p:txBody>
          <a:bodyPr/>
          <a:lstStyle>
            <a:lvl1pPr>
              <a:defRPr>
                <a:latin typeface="Arial" charset="0"/>
                <a:ea typeface="ＭＳ Ｐゴシック" pitchFamily="34" charset="-128"/>
              </a:defRPr>
            </a:lvl1pPr>
          </a:lstStyle>
          <a:p>
            <a:pPr>
              <a:defRPr/>
            </a:pPr>
            <a:endParaRPr lang="en-US"/>
          </a:p>
        </p:txBody>
      </p:sp>
      <p:sp>
        <p:nvSpPr>
          <p:cNvPr id="6" name="Slide Number Placeholder 5"/>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9E52B8CE-C4D5-5C42-8004-FC9AD67B1581}" type="slidenum">
              <a:rPr lang="en-US" altLang="en-US"/>
              <a:pPr>
                <a:defRPr/>
              </a:pPr>
              <a:t>‹#›</a:t>
            </a:fld>
            <a:endParaRPr lang="en-US" altLang="en-US"/>
          </a:p>
        </p:txBody>
      </p:sp>
    </p:spTree>
    <p:extLst>
      <p:ext uri="{BB962C8B-B14F-4D97-AF65-F5344CB8AC3E}">
        <p14:creationId xmlns:p14="http://schemas.microsoft.com/office/powerpoint/2010/main" val="2132348495"/>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5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noChangeArrowheads="1"/>
          </p:cNvSpPr>
          <p:nvPr>
            <p:ph type="dt" sz="half" idx="10"/>
          </p:nvPr>
        </p:nvSpPr>
        <p:spPr/>
        <p:txBody>
          <a:bodyPr/>
          <a:lstStyle>
            <a:lvl1pPr algn="r">
              <a:defRPr>
                <a:latin typeface="Arial" charset="0"/>
                <a:ea typeface="ＭＳ Ｐゴシック" pitchFamily="34" charset="-128"/>
              </a:defRPr>
            </a:lvl1pPr>
          </a:lstStyle>
          <a:p>
            <a:pPr>
              <a:defRPr/>
            </a:pPr>
            <a:endParaRPr lang="en-US"/>
          </a:p>
        </p:txBody>
      </p:sp>
      <p:sp>
        <p:nvSpPr>
          <p:cNvPr id="5" name="Footer Placeholder 4"/>
          <p:cNvSpPr>
            <a:spLocks noGrp="1" noChangeArrowheads="1"/>
          </p:cNvSpPr>
          <p:nvPr>
            <p:ph type="ftr" sz="quarter" idx="11"/>
          </p:nvPr>
        </p:nvSpPr>
        <p:spPr/>
        <p:txBody>
          <a:bodyPr/>
          <a:lstStyle>
            <a:lvl1pPr>
              <a:defRPr>
                <a:latin typeface="Arial" charset="0"/>
                <a:ea typeface="ＭＳ Ｐゴシック" pitchFamily="34" charset="-128"/>
              </a:defRPr>
            </a:lvl1pPr>
          </a:lstStyle>
          <a:p>
            <a:pPr>
              <a:defRPr/>
            </a:pPr>
            <a:endParaRPr lang="en-US"/>
          </a:p>
        </p:txBody>
      </p:sp>
      <p:sp>
        <p:nvSpPr>
          <p:cNvPr id="6" name="Slide Number Placeholder 5"/>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712D5651-3E20-164B-9792-D2B08C794FE9}" type="slidenum">
              <a:rPr lang="en-US" altLang="en-US"/>
              <a:pPr>
                <a:defRPr/>
              </a:pPr>
              <a:t>‹#›</a:t>
            </a:fld>
            <a:endParaRPr lang="en-US" altLang="en-US"/>
          </a:p>
        </p:txBody>
      </p:sp>
    </p:spTree>
    <p:extLst>
      <p:ext uri="{BB962C8B-B14F-4D97-AF65-F5344CB8AC3E}">
        <p14:creationId xmlns:p14="http://schemas.microsoft.com/office/powerpoint/2010/main" val="1174054329"/>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sz="half" idx="10"/>
          </p:nvPr>
        </p:nvSpPr>
        <p:spPr/>
        <p:txBody>
          <a:bodyPr/>
          <a:lstStyle>
            <a:lvl1pPr algn="r">
              <a:defRPr>
                <a:latin typeface="Arial" charset="0"/>
                <a:ea typeface="ＭＳ Ｐゴシック" pitchFamily="34" charset="-128"/>
              </a:defRPr>
            </a:lvl1pPr>
          </a:lstStyle>
          <a:p>
            <a:pPr>
              <a:defRPr/>
            </a:pPr>
            <a:endParaRPr lang="en-US"/>
          </a:p>
        </p:txBody>
      </p:sp>
      <p:sp>
        <p:nvSpPr>
          <p:cNvPr id="6" name="Rectangle 4"/>
          <p:cNvSpPr>
            <a:spLocks noGrp="1" noChangeArrowheads="1"/>
          </p:cNvSpPr>
          <p:nvPr>
            <p:ph type="ftr" sz="quarter" idx="11"/>
          </p:nvPr>
        </p:nvSpPr>
        <p:spPr/>
        <p:txBody>
          <a:bodyPr/>
          <a:lstStyle>
            <a:lvl1pPr>
              <a:defRPr>
                <a:latin typeface="Arial" charset="0"/>
                <a:ea typeface="ＭＳ Ｐゴシック" pitchFamily="34" charset="-128"/>
              </a:defRPr>
            </a:lvl1pPr>
          </a:lstStyle>
          <a:p>
            <a:pPr>
              <a:defRPr/>
            </a:pPr>
            <a:endParaRPr lang="en-US"/>
          </a:p>
        </p:txBody>
      </p:sp>
      <p:sp>
        <p:nvSpPr>
          <p:cNvPr id="7" name="Rectangle 5"/>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D7E1B6DC-761C-9E43-9FB7-76FD2E3422BF}" type="slidenum">
              <a:rPr lang="en-US" altLang="en-US"/>
              <a:pPr>
                <a:defRPr/>
              </a:pPr>
              <a:t>‹#›</a:t>
            </a:fld>
            <a:endParaRPr lang="en-US" altLang="en-US"/>
          </a:p>
        </p:txBody>
      </p:sp>
    </p:spTree>
    <p:extLst>
      <p:ext uri="{BB962C8B-B14F-4D97-AF65-F5344CB8AC3E}">
        <p14:creationId xmlns:p14="http://schemas.microsoft.com/office/powerpoint/2010/main" val="1251358867"/>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3"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3"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dt" sz="half" idx="10"/>
          </p:nvPr>
        </p:nvSpPr>
        <p:spPr/>
        <p:txBody>
          <a:bodyPr/>
          <a:lstStyle>
            <a:lvl1pPr algn="r">
              <a:defRPr>
                <a:latin typeface="Arial" charset="0"/>
                <a:ea typeface="ＭＳ Ｐゴシック" pitchFamily="34" charset="-128"/>
              </a:defRPr>
            </a:lvl1pPr>
          </a:lstStyle>
          <a:p>
            <a:pPr>
              <a:defRPr/>
            </a:pPr>
            <a:endParaRPr lang="en-US"/>
          </a:p>
        </p:txBody>
      </p:sp>
      <p:sp>
        <p:nvSpPr>
          <p:cNvPr id="8" name="Rectangle 4"/>
          <p:cNvSpPr>
            <a:spLocks noGrp="1" noChangeArrowheads="1"/>
          </p:cNvSpPr>
          <p:nvPr>
            <p:ph type="ftr" sz="quarter" idx="11"/>
          </p:nvPr>
        </p:nvSpPr>
        <p:spPr/>
        <p:txBody>
          <a:bodyPr/>
          <a:lstStyle>
            <a:lvl1pPr>
              <a:defRPr>
                <a:latin typeface="Arial" charset="0"/>
                <a:ea typeface="ＭＳ Ｐゴシック" pitchFamily="34" charset="-128"/>
              </a:defRPr>
            </a:lvl1pPr>
          </a:lstStyle>
          <a:p>
            <a:pPr>
              <a:defRPr/>
            </a:pPr>
            <a:endParaRPr lang="en-US"/>
          </a:p>
        </p:txBody>
      </p:sp>
      <p:sp>
        <p:nvSpPr>
          <p:cNvPr id="9" name="Rectangle 5"/>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4E918F09-A7C1-FB4C-A24E-9C0A6FAD6CD0}" type="slidenum">
              <a:rPr lang="en-US" altLang="en-US"/>
              <a:pPr>
                <a:defRPr/>
              </a:pPr>
              <a:t>‹#›</a:t>
            </a:fld>
            <a:endParaRPr lang="en-US" altLang="en-US"/>
          </a:p>
        </p:txBody>
      </p:sp>
    </p:spTree>
    <p:extLst>
      <p:ext uri="{BB962C8B-B14F-4D97-AF65-F5344CB8AC3E}">
        <p14:creationId xmlns:p14="http://schemas.microsoft.com/office/powerpoint/2010/main" val="1281122598"/>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dt" sz="half" idx="10"/>
          </p:nvPr>
        </p:nvSpPr>
        <p:spPr/>
        <p:txBody>
          <a:bodyPr/>
          <a:lstStyle>
            <a:lvl1pPr algn="r">
              <a:defRPr>
                <a:latin typeface="Arial" charset="0"/>
                <a:ea typeface="ＭＳ Ｐゴシック" pitchFamily="34" charset="-128"/>
              </a:defRPr>
            </a:lvl1pPr>
          </a:lstStyle>
          <a:p>
            <a:pPr>
              <a:defRPr/>
            </a:pPr>
            <a:endParaRPr lang="en-US"/>
          </a:p>
        </p:txBody>
      </p:sp>
      <p:sp>
        <p:nvSpPr>
          <p:cNvPr id="4" name="Rectangle 4"/>
          <p:cNvSpPr>
            <a:spLocks noGrp="1" noChangeArrowheads="1"/>
          </p:cNvSpPr>
          <p:nvPr>
            <p:ph type="ftr" sz="quarter" idx="11"/>
          </p:nvPr>
        </p:nvSpPr>
        <p:spPr/>
        <p:txBody>
          <a:bodyPr/>
          <a:lstStyle>
            <a:lvl1pPr>
              <a:defRPr>
                <a:latin typeface="Arial" charset="0"/>
                <a:ea typeface="ＭＳ Ｐゴシック" pitchFamily="34" charset="-128"/>
              </a:defRPr>
            </a:lvl1pPr>
          </a:lstStyle>
          <a:p>
            <a:pPr>
              <a:defRPr/>
            </a:pPr>
            <a:endParaRPr lang="en-US"/>
          </a:p>
        </p:txBody>
      </p:sp>
      <p:sp>
        <p:nvSpPr>
          <p:cNvPr id="5" name="Rectangle 5"/>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2387209C-6A12-A942-AA60-97B472AD6104}" type="slidenum">
              <a:rPr lang="en-US" altLang="en-US"/>
              <a:pPr>
                <a:defRPr/>
              </a:pPr>
              <a:t>‹#›</a:t>
            </a:fld>
            <a:endParaRPr lang="en-US" altLang="en-US"/>
          </a:p>
        </p:txBody>
      </p:sp>
    </p:spTree>
    <p:extLst>
      <p:ext uri="{BB962C8B-B14F-4D97-AF65-F5344CB8AC3E}">
        <p14:creationId xmlns:p14="http://schemas.microsoft.com/office/powerpoint/2010/main" val="1156459764"/>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p:txBody>
          <a:bodyPr/>
          <a:lstStyle>
            <a:lvl1pPr algn="r">
              <a:defRPr>
                <a:latin typeface="Arial" charset="0"/>
                <a:ea typeface="ＭＳ Ｐゴシック" pitchFamily="34" charset="-128"/>
              </a:defRPr>
            </a:lvl1pPr>
          </a:lstStyle>
          <a:p>
            <a:pPr>
              <a:defRPr/>
            </a:pPr>
            <a:endParaRPr lang="en-US"/>
          </a:p>
        </p:txBody>
      </p:sp>
      <p:sp>
        <p:nvSpPr>
          <p:cNvPr id="3" name="Rectangle 4"/>
          <p:cNvSpPr>
            <a:spLocks noGrp="1" noChangeArrowheads="1"/>
          </p:cNvSpPr>
          <p:nvPr>
            <p:ph type="ftr" sz="quarter" idx="11"/>
          </p:nvPr>
        </p:nvSpPr>
        <p:spPr/>
        <p:txBody>
          <a:bodyPr/>
          <a:lstStyle>
            <a:lvl1pPr>
              <a:defRPr>
                <a:latin typeface="Arial" charset="0"/>
                <a:ea typeface="ＭＳ Ｐゴシック" pitchFamily="34" charset="-128"/>
              </a:defRPr>
            </a:lvl1pPr>
          </a:lstStyle>
          <a:p>
            <a:pPr>
              <a:defRPr/>
            </a:pPr>
            <a:endParaRPr lang="en-US"/>
          </a:p>
        </p:txBody>
      </p:sp>
      <p:sp>
        <p:nvSpPr>
          <p:cNvPr id="4" name="Rectangle 5"/>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59D6E7D0-3797-0D45-AAC9-37AC7CE225BD}" type="slidenum">
              <a:rPr lang="en-US" altLang="en-US"/>
              <a:pPr>
                <a:defRPr/>
              </a:pPr>
              <a:t>‹#›</a:t>
            </a:fld>
            <a:endParaRPr lang="en-US" altLang="en-US"/>
          </a:p>
        </p:txBody>
      </p:sp>
    </p:spTree>
    <p:extLst>
      <p:ext uri="{BB962C8B-B14F-4D97-AF65-F5344CB8AC3E}">
        <p14:creationId xmlns:p14="http://schemas.microsoft.com/office/powerpoint/2010/main" val="1892248198"/>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06"/>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sz="half" idx="10"/>
          </p:nvPr>
        </p:nvSpPr>
        <p:spPr/>
        <p:txBody>
          <a:bodyPr/>
          <a:lstStyle>
            <a:lvl1pPr algn="r">
              <a:defRPr>
                <a:latin typeface="Arial" charset="0"/>
                <a:ea typeface="ＭＳ Ｐゴシック" pitchFamily="34" charset="-128"/>
              </a:defRPr>
            </a:lvl1pPr>
          </a:lstStyle>
          <a:p>
            <a:pPr>
              <a:defRPr/>
            </a:pPr>
            <a:endParaRPr lang="en-US"/>
          </a:p>
        </p:txBody>
      </p:sp>
      <p:sp>
        <p:nvSpPr>
          <p:cNvPr id="6" name="Rectangle 4"/>
          <p:cNvSpPr>
            <a:spLocks noGrp="1" noChangeArrowheads="1"/>
          </p:cNvSpPr>
          <p:nvPr>
            <p:ph type="ftr" sz="quarter" idx="11"/>
          </p:nvPr>
        </p:nvSpPr>
        <p:spPr/>
        <p:txBody>
          <a:bodyPr/>
          <a:lstStyle>
            <a:lvl1pPr>
              <a:defRPr>
                <a:latin typeface="Arial" charset="0"/>
                <a:ea typeface="ＭＳ Ｐゴシック" pitchFamily="34" charset="-128"/>
              </a:defRPr>
            </a:lvl1pPr>
          </a:lstStyle>
          <a:p>
            <a:pPr>
              <a:defRPr/>
            </a:pPr>
            <a:endParaRPr lang="en-US"/>
          </a:p>
        </p:txBody>
      </p:sp>
      <p:sp>
        <p:nvSpPr>
          <p:cNvPr id="7" name="Rectangle 5"/>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8A65B6EB-DF96-BD49-A52F-70BDD1D8A6B7}" type="slidenum">
              <a:rPr lang="en-US" altLang="en-US"/>
              <a:pPr>
                <a:defRPr/>
              </a:pPr>
              <a:t>‹#›</a:t>
            </a:fld>
            <a:endParaRPr lang="en-US" altLang="en-US"/>
          </a:p>
        </p:txBody>
      </p:sp>
    </p:spTree>
    <p:extLst>
      <p:ext uri="{BB962C8B-B14F-4D97-AF65-F5344CB8AC3E}">
        <p14:creationId xmlns:p14="http://schemas.microsoft.com/office/powerpoint/2010/main" val="930135363"/>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sz="half" idx="10"/>
          </p:nvPr>
        </p:nvSpPr>
        <p:spPr/>
        <p:txBody>
          <a:bodyPr/>
          <a:lstStyle>
            <a:lvl1pPr algn="r">
              <a:defRPr>
                <a:latin typeface="Arial" charset="0"/>
                <a:ea typeface="ＭＳ Ｐゴシック" pitchFamily="34" charset="-128"/>
              </a:defRPr>
            </a:lvl1pPr>
          </a:lstStyle>
          <a:p>
            <a:pPr>
              <a:defRPr/>
            </a:pPr>
            <a:endParaRPr lang="en-US"/>
          </a:p>
        </p:txBody>
      </p:sp>
      <p:sp>
        <p:nvSpPr>
          <p:cNvPr id="6" name="Rectangle 4"/>
          <p:cNvSpPr>
            <a:spLocks noGrp="1" noChangeArrowheads="1"/>
          </p:cNvSpPr>
          <p:nvPr>
            <p:ph type="ftr" sz="quarter" idx="11"/>
          </p:nvPr>
        </p:nvSpPr>
        <p:spPr/>
        <p:txBody>
          <a:bodyPr/>
          <a:lstStyle>
            <a:lvl1pPr>
              <a:defRPr>
                <a:latin typeface="Arial" charset="0"/>
                <a:ea typeface="ＭＳ Ｐゴシック" pitchFamily="34" charset="-128"/>
              </a:defRPr>
            </a:lvl1pPr>
          </a:lstStyle>
          <a:p>
            <a:pPr>
              <a:defRPr/>
            </a:pPr>
            <a:endParaRPr lang="en-US"/>
          </a:p>
        </p:txBody>
      </p:sp>
      <p:sp>
        <p:nvSpPr>
          <p:cNvPr id="7" name="Rectangle 5"/>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3406566A-03DE-5144-BCB2-BA788BEE0F82}" type="slidenum">
              <a:rPr lang="en-US" altLang="en-US"/>
              <a:pPr>
                <a:defRPr/>
              </a:pPr>
              <a:t>‹#›</a:t>
            </a:fld>
            <a:endParaRPr lang="en-US" altLang="en-US"/>
          </a:p>
        </p:txBody>
      </p:sp>
    </p:spTree>
    <p:extLst>
      <p:ext uri="{BB962C8B-B14F-4D97-AF65-F5344CB8AC3E}">
        <p14:creationId xmlns:p14="http://schemas.microsoft.com/office/powerpoint/2010/main" val="1251579428"/>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6"/>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ChangeArrowheads="1"/>
          </p:cNvSpPr>
          <p:nvPr>
            <p:ph type="dt" sz="half" idx="10"/>
          </p:nvPr>
        </p:nvSpPr>
        <p:spPr/>
        <p:txBody>
          <a:bodyPr/>
          <a:lstStyle>
            <a:lvl1pPr algn="r">
              <a:defRPr>
                <a:latin typeface="Arial" charset="0"/>
                <a:ea typeface="ＭＳ Ｐゴシック" pitchFamily="34" charset="-128"/>
              </a:defRPr>
            </a:lvl1pPr>
          </a:lstStyle>
          <a:p>
            <a:pPr>
              <a:defRPr/>
            </a:pPr>
            <a:endParaRPr lang="en-US"/>
          </a:p>
        </p:txBody>
      </p:sp>
      <p:sp>
        <p:nvSpPr>
          <p:cNvPr id="5" name="Footer Placeholder 4"/>
          <p:cNvSpPr>
            <a:spLocks noGrp="1" noChangeArrowheads="1"/>
          </p:cNvSpPr>
          <p:nvPr>
            <p:ph type="ftr" sz="quarter" idx="11"/>
          </p:nvPr>
        </p:nvSpPr>
        <p:spPr/>
        <p:txBody>
          <a:bodyPr/>
          <a:lstStyle>
            <a:lvl1pPr>
              <a:defRPr>
                <a:latin typeface="Arial" charset="0"/>
                <a:ea typeface="ＭＳ Ｐゴシック" pitchFamily="34" charset="-128"/>
              </a:defRPr>
            </a:lvl1pPr>
          </a:lstStyle>
          <a:p>
            <a:pPr>
              <a:defRPr/>
            </a:pPr>
            <a:endParaRPr lang="en-US"/>
          </a:p>
        </p:txBody>
      </p:sp>
      <p:sp>
        <p:nvSpPr>
          <p:cNvPr id="6" name="Slide Number Placeholder 5"/>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2EC4E4A1-A5FC-A94E-9F32-C986DA2D93DD}" type="slidenum">
              <a:rPr lang="en-US" altLang="en-US"/>
              <a:pPr>
                <a:defRPr/>
              </a:pPr>
              <a:t>‹#›</a:t>
            </a:fld>
            <a:endParaRPr lang="en-US" altLang="en-US"/>
          </a:p>
        </p:txBody>
      </p:sp>
    </p:spTree>
    <p:extLst>
      <p:ext uri="{BB962C8B-B14F-4D97-AF65-F5344CB8AC3E}">
        <p14:creationId xmlns:p14="http://schemas.microsoft.com/office/powerpoint/2010/main" val="693124031"/>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56"/>
            <a:ext cx="2057400" cy="5516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609656"/>
            <a:ext cx="6019800" cy="55165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ChangeArrowheads="1"/>
          </p:cNvSpPr>
          <p:nvPr>
            <p:ph type="dt" sz="half" idx="10"/>
          </p:nvPr>
        </p:nvSpPr>
        <p:spPr/>
        <p:txBody>
          <a:bodyPr/>
          <a:lstStyle>
            <a:lvl1pPr algn="r">
              <a:defRPr>
                <a:latin typeface="Arial" charset="0"/>
                <a:ea typeface="ＭＳ Ｐゴシック" pitchFamily="34" charset="-128"/>
              </a:defRPr>
            </a:lvl1pPr>
          </a:lstStyle>
          <a:p>
            <a:pPr>
              <a:defRPr/>
            </a:pPr>
            <a:endParaRPr lang="en-US"/>
          </a:p>
        </p:txBody>
      </p:sp>
      <p:sp>
        <p:nvSpPr>
          <p:cNvPr id="5" name="Footer Placeholder 4"/>
          <p:cNvSpPr>
            <a:spLocks noGrp="1" noChangeArrowheads="1"/>
          </p:cNvSpPr>
          <p:nvPr>
            <p:ph type="ftr" sz="quarter" idx="11"/>
          </p:nvPr>
        </p:nvSpPr>
        <p:spPr/>
        <p:txBody>
          <a:bodyPr/>
          <a:lstStyle>
            <a:lvl1pPr>
              <a:defRPr>
                <a:latin typeface="Arial" charset="0"/>
                <a:ea typeface="ＭＳ Ｐゴシック" pitchFamily="34" charset="-128"/>
              </a:defRPr>
            </a:lvl1pPr>
          </a:lstStyle>
          <a:p>
            <a:pPr>
              <a:defRPr/>
            </a:pPr>
            <a:endParaRPr lang="en-US"/>
          </a:p>
        </p:txBody>
      </p:sp>
      <p:sp>
        <p:nvSpPr>
          <p:cNvPr id="6" name="Slide Number Placeholder 5"/>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E3845014-6C8F-3640-BBE7-AF0DA5C7081A}" type="slidenum">
              <a:rPr lang="en-US" altLang="en-US"/>
              <a:pPr>
                <a:defRPr/>
              </a:pPr>
              <a:t>‹#›</a:t>
            </a:fld>
            <a:endParaRPr lang="en-US" altLang="en-US"/>
          </a:p>
        </p:txBody>
      </p:sp>
    </p:spTree>
    <p:extLst>
      <p:ext uri="{BB962C8B-B14F-4D97-AF65-F5344CB8AC3E}">
        <p14:creationId xmlns:p14="http://schemas.microsoft.com/office/powerpoint/2010/main" val="1384287689"/>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3"/>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atin typeface="Arial" charset="0"/>
                <a:ea typeface="ＭＳ Ｐゴシック" pitchFamily="34" charset="-128"/>
                <a:cs typeface="Arial"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algn="l">
              <a:defRPr>
                <a:latin typeface="Arial" charset="0"/>
                <a:ea typeface="ＭＳ Ｐゴシック" pitchFamily="34" charset="-128"/>
                <a:cs typeface="Arial"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B50CC09F-B734-C54D-8F3A-0A5536551513}" type="slidenum">
              <a:rPr lang="en-US" altLang="en-US"/>
              <a:pPr>
                <a:defRPr/>
              </a:pPr>
              <a:t>‹#›</a:t>
            </a:fld>
            <a:endParaRPr lang="en-US" altLang="en-US"/>
          </a:p>
        </p:txBody>
      </p:sp>
    </p:spTree>
    <p:extLst>
      <p:ext uri="{BB962C8B-B14F-4D97-AF65-F5344CB8AC3E}">
        <p14:creationId xmlns:p14="http://schemas.microsoft.com/office/powerpoint/2010/main" val="2032841072"/>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Arial" charset="0"/>
                <a:ea typeface="ＭＳ Ｐゴシック" pitchFamily="34" charset="-128"/>
                <a:cs typeface="Arial"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algn="l">
              <a:defRPr>
                <a:latin typeface="Arial" charset="0"/>
                <a:ea typeface="ＭＳ Ｐゴシック" pitchFamily="34" charset="-128"/>
                <a:cs typeface="Arial"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851345A3-7910-C645-9BF8-4987921899DE}" type="slidenum">
              <a:rPr lang="en-US" altLang="en-US"/>
              <a:pPr>
                <a:defRPr/>
              </a:pPr>
              <a:t>‹#›</a:t>
            </a:fld>
            <a:endParaRPr lang="en-US" altLang="en-US"/>
          </a:p>
        </p:txBody>
      </p:sp>
    </p:spTree>
    <p:extLst>
      <p:ext uri="{BB962C8B-B14F-4D97-AF65-F5344CB8AC3E}">
        <p14:creationId xmlns:p14="http://schemas.microsoft.com/office/powerpoint/2010/main" val="1642556981"/>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atin typeface="Arial" charset="0"/>
                <a:ea typeface="ＭＳ Ｐゴシック" pitchFamily="34" charset="-128"/>
                <a:cs typeface="Arial"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algn="l">
              <a:defRPr>
                <a:latin typeface="Arial" charset="0"/>
                <a:ea typeface="ＭＳ Ｐゴシック" pitchFamily="34" charset="-128"/>
                <a:cs typeface="Arial"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94D329F7-5F53-B440-A138-D3973614D1F2}" type="slidenum">
              <a:rPr lang="en-US" altLang="en-US"/>
              <a:pPr>
                <a:defRPr/>
              </a:pPr>
              <a:t>‹#›</a:t>
            </a:fld>
            <a:endParaRPr lang="en-US" altLang="en-US"/>
          </a:p>
        </p:txBody>
      </p:sp>
    </p:spTree>
    <p:extLst>
      <p:ext uri="{BB962C8B-B14F-4D97-AF65-F5344CB8AC3E}">
        <p14:creationId xmlns:p14="http://schemas.microsoft.com/office/powerpoint/2010/main" val="552897482"/>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p:txBody>
          <a:bodyPr/>
          <a:lstStyle>
            <a:lvl1pPr>
              <a:defRPr>
                <a:latin typeface="Arial" charset="0"/>
                <a:ea typeface="ＭＳ Ｐゴシック" pitchFamily="34" charset="-128"/>
                <a:cs typeface="Arial" pitchFamily="34" charset="0"/>
              </a:defRPr>
            </a:lvl1pPr>
          </a:lstStyle>
          <a:p>
            <a:pPr>
              <a:defRPr/>
            </a:pPr>
            <a:endParaRPr lang="en-US"/>
          </a:p>
        </p:txBody>
      </p:sp>
      <p:sp>
        <p:nvSpPr>
          <p:cNvPr id="6" name="Footer Placeholder 5"/>
          <p:cNvSpPr>
            <a:spLocks noGrp="1" noChangeArrowheads="1"/>
          </p:cNvSpPr>
          <p:nvPr>
            <p:ph type="ftr" sz="quarter" idx="11"/>
          </p:nvPr>
        </p:nvSpPr>
        <p:spPr/>
        <p:txBody>
          <a:bodyPr/>
          <a:lstStyle>
            <a:lvl1pPr algn="l">
              <a:defRPr>
                <a:latin typeface="Arial" charset="0"/>
                <a:ea typeface="ＭＳ Ｐゴシック" pitchFamily="34" charset="-128"/>
                <a:cs typeface="Arial" pitchFamily="34" charset="0"/>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C4887060-241D-7A4E-B02F-E7BCB83D5884}" type="slidenum">
              <a:rPr lang="en-US" altLang="en-US"/>
              <a:pPr>
                <a:defRPr/>
              </a:pPr>
              <a:t>‹#›</a:t>
            </a:fld>
            <a:endParaRPr lang="en-US" altLang="en-US"/>
          </a:p>
        </p:txBody>
      </p:sp>
    </p:spTree>
    <p:extLst>
      <p:ext uri="{BB962C8B-B14F-4D97-AF65-F5344CB8AC3E}">
        <p14:creationId xmlns:p14="http://schemas.microsoft.com/office/powerpoint/2010/main" val="386239405"/>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atin typeface="Arial" charset="0"/>
                <a:ea typeface="ＭＳ Ｐゴシック" pitchFamily="34" charset="-128"/>
                <a:cs typeface="Arial" pitchFamily="34" charset="0"/>
              </a:defRPr>
            </a:lvl1pPr>
          </a:lstStyle>
          <a:p>
            <a:pPr>
              <a:defRPr/>
            </a:pPr>
            <a:endParaRPr lang="en-US"/>
          </a:p>
        </p:txBody>
      </p:sp>
      <p:sp>
        <p:nvSpPr>
          <p:cNvPr id="8" name="Rectangle 5"/>
          <p:cNvSpPr>
            <a:spLocks noGrp="1" noChangeArrowheads="1"/>
          </p:cNvSpPr>
          <p:nvPr>
            <p:ph type="ftr" sz="quarter" idx="11"/>
          </p:nvPr>
        </p:nvSpPr>
        <p:spPr/>
        <p:txBody>
          <a:bodyPr/>
          <a:lstStyle>
            <a:lvl1pPr algn="l">
              <a:defRPr>
                <a:latin typeface="Arial" charset="0"/>
                <a:ea typeface="ＭＳ Ｐゴシック" pitchFamily="34" charset="-128"/>
                <a:cs typeface="Arial" pitchFamily="34" charset="0"/>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8AC33491-03B9-8E49-86CD-F68D2F6687C4}" type="slidenum">
              <a:rPr lang="en-US" altLang="en-US"/>
              <a:pPr>
                <a:defRPr/>
              </a:pPr>
              <a:t>‹#›</a:t>
            </a:fld>
            <a:endParaRPr lang="en-US" altLang="en-US"/>
          </a:p>
        </p:txBody>
      </p:sp>
    </p:spTree>
    <p:extLst>
      <p:ext uri="{BB962C8B-B14F-4D97-AF65-F5344CB8AC3E}">
        <p14:creationId xmlns:p14="http://schemas.microsoft.com/office/powerpoint/2010/main" val="1830098601"/>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atin typeface="Arial" charset="0"/>
                <a:ea typeface="ＭＳ Ｐゴシック" pitchFamily="34" charset="-128"/>
                <a:cs typeface="Arial" pitchFamily="34" charset="0"/>
              </a:defRPr>
            </a:lvl1pPr>
          </a:lstStyle>
          <a:p>
            <a:pPr>
              <a:defRPr/>
            </a:pPr>
            <a:endParaRPr lang="en-US"/>
          </a:p>
        </p:txBody>
      </p:sp>
      <p:sp>
        <p:nvSpPr>
          <p:cNvPr id="4" name="Rectangle 5"/>
          <p:cNvSpPr>
            <a:spLocks noGrp="1" noChangeArrowheads="1"/>
          </p:cNvSpPr>
          <p:nvPr>
            <p:ph type="ftr" sz="quarter" idx="11"/>
          </p:nvPr>
        </p:nvSpPr>
        <p:spPr/>
        <p:txBody>
          <a:bodyPr/>
          <a:lstStyle>
            <a:lvl1pPr algn="l">
              <a:defRPr>
                <a:latin typeface="Arial" charset="0"/>
                <a:ea typeface="ＭＳ Ｐゴシック" pitchFamily="34" charset="-128"/>
                <a:cs typeface="Arial" pitchFamily="34"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F67232B4-897B-6545-A2DC-F07180D9C2F0}" type="slidenum">
              <a:rPr lang="en-US" altLang="en-US"/>
              <a:pPr>
                <a:defRPr/>
              </a:pPr>
              <a:t>‹#›</a:t>
            </a:fld>
            <a:endParaRPr lang="en-US" altLang="en-US"/>
          </a:p>
        </p:txBody>
      </p:sp>
    </p:spTree>
    <p:extLst>
      <p:ext uri="{BB962C8B-B14F-4D97-AF65-F5344CB8AC3E}">
        <p14:creationId xmlns:p14="http://schemas.microsoft.com/office/powerpoint/2010/main" val="58911026"/>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atin typeface="Arial" charset="0"/>
                <a:ea typeface="ＭＳ Ｐゴシック" pitchFamily="34" charset="-128"/>
                <a:cs typeface="Arial" pitchFamily="34" charset="0"/>
              </a:defRPr>
            </a:lvl1pPr>
          </a:lstStyle>
          <a:p>
            <a:pPr>
              <a:defRPr/>
            </a:pPr>
            <a:endParaRPr lang="en-US"/>
          </a:p>
        </p:txBody>
      </p:sp>
      <p:sp>
        <p:nvSpPr>
          <p:cNvPr id="3" name="Rectangle 5"/>
          <p:cNvSpPr>
            <a:spLocks noGrp="1" noChangeArrowheads="1"/>
          </p:cNvSpPr>
          <p:nvPr>
            <p:ph type="ftr" sz="quarter" idx="11"/>
          </p:nvPr>
        </p:nvSpPr>
        <p:spPr/>
        <p:txBody>
          <a:bodyPr/>
          <a:lstStyle>
            <a:lvl1pPr algn="l">
              <a:defRPr>
                <a:latin typeface="Arial" charset="0"/>
                <a:ea typeface="ＭＳ Ｐゴシック" pitchFamily="34" charset="-128"/>
                <a:cs typeface="Arial" pitchFamily="34" charset="0"/>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09CD52BF-00EE-674F-9670-18D86209D566}" type="slidenum">
              <a:rPr lang="en-US" altLang="en-US"/>
              <a:pPr>
                <a:defRPr/>
              </a:pPr>
              <a:t>‹#›</a:t>
            </a:fld>
            <a:endParaRPr lang="en-US" altLang="en-US"/>
          </a:p>
        </p:txBody>
      </p:sp>
    </p:spTree>
    <p:extLst>
      <p:ext uri="{BB962C8B-B14F-4D97-AF65-F5344CB8AC3E}">
        <p14:creationId xmlns:p14="http://schemas.microsoft.com/office/powerpoint/2010/main" val="127652715"/>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p:txBody>
          <a:bodyPr/>
          <a:lstStyle>
            <a:lvl1pPr>
              <a:defRPr>
                <a:latin typeface="Arial" charset="0"/>
                <a:ea typeface="ＭＳ Ｐゴシック" pitchFamily="34" charset="-128"/>
                <a:cs typeface="Arial" pitchFamily="34" charset="0"/>
              </a:defRPr>
            </a:lvl1pPr>
          </a:lstStyle>
          <a:p>
            <a:pPr>
              <a:defRPr/>
            </a:pPr>
            <a:endParaRPr lang="en-US"/>
          </a:p>
        </p:txBody>
      </p:sp>
      <p:sp>
        <p:nvSpPr>
          <p:cNvPr id="6" name="Footer Placeholder 5"/>
          <p:cNvSpPr>
            <a:spLocks noGrp="1" noChangeArrowheads="1"/>
          </p:cNvSpPr>
          <p:nvPr>
            <p:ph type="ftr" sz="quarter" idx="11"/>
          </p:nvPr>
        </p:nvSpPr>
        <p:spPr/>
        <p:txBody>
          <a:bodyPr/>
          <a:lstStyle>
            <a:lvl1pPr algn="l">
              <a:defRPr>
                <a:latin typeface="Arial" charset="0"/>
                <a:ea typeface="ＭＳ Ｐゴシック" pitchFamily="34" charset="-128"/>
                <a:cs typeface="Arial" pitchFamily="34" charset="0"/>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5DC0B8E5-87B4-6343-9F45-60624C8F3638}" type="slidenum">
              <a:rPr lang="en-US" altLang="en-US"/>
              <a:pPr>
                <a:defRPr/>
              </a:pPr>
              <a:t>‹#›</a:t>
            </a:fld>
            <a:endParaRPr lang="en-US" altLang="en-US"/>
          </a:p>
        </p:txBody>
      </p:sp>
    </p:spTree>
    <p:extLst>
      <p:ext uri="{BB962C8B-B14F-4D97-AF65-F5344CB8AC3E}">
        <p14:creationId xmlns:p14="http://schemas.microsoft.com/office/powerpoint/2010/main" val="123017652"/>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p:txBody>
          <a:bodyPr/>
          <a:lstStyle>
            <a:lvl1pPr>
              <a:defRPr>
                <a:latin typeface="Arial" charset="0"/>
                <a:ea typeface="ＭＳ Ｐゴシック" pitchFamily="34" charset="-128"/>
                <a:cs typeface="Arial" pitchFamily="34" charset="0"/>
              </a:defRPr>
            </a:lvl1pPr>
          </a:lstStyle>
          <a:p>
            <a:pPr>
              <a:defRPr/>
            </a:pPr>
            <a:endParaRPr lang="en-US"/>
          </a:p>
        </p:txBody>
      </p:sp>
      <p:sp>
        <p:nvSpPr>
          <p:cNvPr id="6" name="Footer Placeholder 5"/>
          <p:cNvSpPr>
            <a:spLocks noGrp="1" noChangeArrowheads="1"/>
          </p:cNvSpPr>
          <p:nvPr>
            <p:ph type="ftr" sz="quarter" idx="11"/>
          </p:nvPr>
        </p:nvSpPr>
        <p:spPr/>
        <p:txBody>
          <a:bodyPr/>
          <a:lstStyle>
            <a:lvl1pPr algn="l">
              <a:defRPr>
                <a:latin typeface="Arial" charset="0"/>
                <a:ea typeface="ＭＳ Ｐゴシック" pitchFamily="34" charset="-128"/>
                <a:cs typeface="Arial" pitchFamily="34" charset="0"/>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69C9534E-8BD7-C543-A74D-225E8402FD05}" type="slidenum">
              <a:rPr lang="en-US" altLang="en-US"/>
              <a:pPr>
                <a:defRPr/>
              </a:pPr>
              <a:t>‹#›</a:t>
            </a:fld>
            <a:endParaRPr lang="en-US" altLang="en-US"/>
          </a:p>
        </p:txBody>
      </p:sp>
    </p:spTree>
    <p:extLst>
      <p:ext uri="{BB962C8B-B14F-4D97-AF65-F5344CB8AC3E}">
        <p14:creationId xmlns:p14="http://schemas.microsoft.com/office/powerpoint/2010/main" val="1678408750"/>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Arial" charset="0"/>
                <a:ea typeface="ＭＳ Ｐゴシック" pitchFamily="34" charset="-128"/>
                <a:cs typeface="Arial"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algn="l">
              <a:defRPr>
                <a:latin typeface="Arial" charset="0"/>
                <a:ea typeface="ＭＳ Ｐゴシック" pitchFamily="34" charset="-128"/>
                <a:cs typeface="Arial"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4D808FAF-345D-9745-BD80-363B0EA515F7}" type="slidenum">
              <a:rPr lang="en-US" altLang="en-US"/>
              <a:pPr>
                <a:defRPr/>
              </a:pPr>
              <a:t>‹#›</a:t>
            </a:fld>
            <a:endParaRPr lang="en-US" altLang="en-US"/>
          </a:p>
        </p:txBody>
      </p:sp>
    </p:spTree>
    <p:extLst>
      <p:ext uri="{BB962C8B-B14F-4D97-AF65-F5344CB8AC3E}">
        <p14:creationId xmlns:p14="http://schemas.microsoft.com/office/powerpoint/2010/main" val="1818157905"/>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2"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Arial" charset="0"/>
                <a:ea typeface="ＭＳ Ｐゴシック" pitchFamily="34" charset="-128"/>
                <a:cs typeface="Arial"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algn="l">
              <a:defRPr>
                <a:latin typeface="Arial" charset="0"/>
                <a:ea typeface="ＭＳ Ｐゴシック" pitchFamily="34" charset="-128"/>
                <a:cs typeface="Arial"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87E29246-8511-DC48-87FB-18963B13AD9D}" type="slidenum">
              <a:rPr lang="en-US" altLang="en-US"/>
              <a:pPr>
                <a:defRPr/>
              </a:pPr>
              <a:t>‹#›</a:t>
            </a:fld>
            <a:endParaRPr lang="en-US" altLang="en-US"/>
          </a:p>
        </p:txBody>
      </p:sp>
    </p:spTree>
    <p:extLst>
      <p:ext uri="{BB962C8B-B14F-4D97-AF65-F5344CB8AC3E}">
        <p14:creationId xmlns:p14="http://schemas.microsoft.com/office/powerpoint/2010/main" val="1235096172"/>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684430902"/>
      </p:ext>
    </p:extLst>
  </p:cSld>
  <p:clrMapOvr>
    <a:masterClrMapping/>
  </p:clrMapOvr>
  <p:transition>
    <p:wipe dir="d"/>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7756582"/>
      </p:ext>
    </p:extLst>
  </p:cSld>
  <p:clrMapOvr>
    <a:masterClrMapping/>
  </p:clrMapOvr>
  <p:transition>
    <p:wipe dir="d"/>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117230276"/>
      </p:ext>
    </p:extLst>
  </p:cSld>
  <p:clrMapOvr>
    <a:masterClrMapping/>
  </p:clrMapOvr>
  <p:transition>
    <p:wipe dir="d"/>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381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381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85217942"/>
      </p:ext>
    </p:extLst>
  </p:cSld>
  <p:clrMapOvr>
    <a:masterClrMapping/>
  </p:clrMapOvr>
  <p:transition>
    <p:wipe dir="d"/>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2543535"/>
      </p:ext>
    </p:extLst>
  </p:cSld>
  <p:clrMapOvr>
    <a:masterClrMapping/>
  </p:clrMapOvr>
  <p:transition>
    <p:wipe dir="d"/>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42667940"/>
      </p:ext>
    </p:extLst>
  </p:cSld>
  <p:clrMapOvr>
    <a:masterClrMapping/>
  </p:clrMapOvr>
  <p:transition>
    <p:wipe dir="d"/>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58394193"/>
      </p:ext>
    </p:extLst>
  </p:cSld>
  <p:clrMapOvr>
    <a:masterClrMapping/>
  </p:clrMapOvr>
  <p:transition>
    <p:wipe dir="d"/>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36061205"/>
      </p:ext>
    </p:extLst>
  </p:cSld>
  <p:clrMapOvr>
    <a:masterClrMapping/>
  </p:clrMapOvr>
  <p:transition>
    <p:wipe dir="d"/>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078376426"/>
      </p:ext>
    </p:extLst>
  </p:cSld>
  <p:clrMapOvr>
    <a:masterClrMapping/>
  </p:clrMapOvr>
  <p:transition>
    <p:wipe dir="d"/>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8094749"/>
      </p:ext>
    </p:extLst>
  </p:cSld>
  <p:clrMapOvr>
    <a:masterClrMapping/>
  </p:clrMapOvr>
  <p:transition>
    <p:wipe dir="d"/>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122238"/>
            <a:ext cx="2286000" cy="56689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122238"/>
            <a:ext cx="6705600" cy="56689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0642971"/>
      </p:ext>
    </p:extLst>
  </p:cSld>
  <p:clrMapOvr>
    <a:masterClrMapping/>
  </p:clrMapOvr>
  <p:transition>
    <p:wipe dir="d"/>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81"/>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750754096"/>
      </p:ext>
    </p:extLst>
  </p:cSld>
  <p:clrMapOvr>
    <a:masterClrMapping/>
  </p:clrMapOvr>
  <p:transition>
    <p:wipe dir="d"/>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3160278"/>
      </p:ext>
    </p:extLst>
  </p:cSld>
  <p:clrMapOvr>
    <a:masterClrMapping/>
  </p:clrMapOvr>
  <p:transition>
    <p:wipe dir="d"/>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5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795489217"/>
      </p:ext>
    </p:extLst>
  </p:cSld>
  <p:clrMapOvr>
    <a:masterClrMapping/>
  </p:clrMapOvr>
  <p:transition>
    <p:wipe dir="d"/>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381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381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01567544"/>
      </p:ext>
    </p:extLst>
  </p:cSld>
  <p:clrMapOvr>
    <a:masterClrMapping/>
  </p:clrMapOvr>
  <p:transition>
    <p:wipe dir="d"/>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3"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5984909"/>
      </p:ext>
    </p:extLst>
  </p:cSld>
  <p:clrMapOvr>
    <a:masterClrMapping/>
  </p:clrMapOvr>
  <p:transition>
    <p:wipe dir="d"/>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4726599"/>
      </p:ext>
    </p:extLst>
  </p:cSld>
  <p:clrMapOvr>
    <a:masterClrMapping/>
  </p:clrMapOvr>
  <p:transition>
    <p:wipe dir="d"/>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88765388"/>
      </p:ext>
    </p:extLst>
  </p:cSld>
  <p:clrMapOvr>
    <a:masterClrMapping/>
  </p:clrMapOvr>
  <p:transition>
    <p:wipe dir="d"/>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0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43018786"/>
      </p:ext>
    </p:extLst>
  </p:cSld>
  <p:clrMapOvr>
    <a:masterClrMapping/>
  </p:clrMapOvr>
  <p:transition>
    <p:wipe dir="d"/>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475513887"/>
      </p:ext>
    </p:extLst>
  </p:cSld>
  <p:clrMapOvr>
    <a:masterClrMapping/>
  </p:clrMapOvr>
  <p:transition>
    <p:wipe dir="d"/>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8226900"/>
      </p:ext>
    </p:extLst>
  </p:cSld>
  <p:clrMapOvr>
    <a:masterClrMapping/>
  </p:clrMapOvr>
  <p:transition>
    <p:wipe dir="d"/>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122238"/>
            <a:ext cx="2286000" cy="56689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122238"/>
            <a:ext cx="6705600" cy="56689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1409912"/>
      </p:ext>
    </p:extLst>
  </p:cSld>
  <p:clrMapOvr>
    <a:masterClrMapping/>
  </p:clrMapOvr>
  <p:transition>
    <p:wipe dir="d"/>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04C1D505-A20E-D64C-927B-9892E2FE6547}" type="slidenum">
              <a:rPr lang="en-US" altLang="en-US"/>
              <a:pPr>
                <a:defRPr/>
              </a:pPr>
              <a:t>‹#›</a:t>
            </a:fld>
            <a:endParaRPr lang="en-US" altLang="en-US"/>
          </a:p>
        </p:txBody>
      </p:sp>
    </p:spTree>
    <p:extLst>
      <p:ext uri="{BB962C8B-B14F-4D97-AF65-F5344CB8AC3E}">
        <p14:creationId xmlns:p14="http://schemas.microsoft.com/office/powerpoint/2010/main" val="2125752936"/>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0792FB90-7CB5-A947-B735-17AE103CF166}" type="slidenum">
              <a:rPr lang="en-US" altLang="en-US"/>
              <a:pPr>
                <a:defRPr/>
              </a:pPr>
              <a:t>‹#›</a:t>
            </a:fld>
            <a:endParaRPr lang="en-US" altLang="en-US"/>
          </a:p>
        </p:txBody>
      </p:sp>
    </p:spTree>
    <p:extLst>
      <p:ext uri="{BB962C8B-B14F-4D97-AF65-F5344CB8AC3E}">
        <p14:creationId xmlns:p14="http://schemas.microsoft.com/office/powerpoint/2010/main" val="15493859"/>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5A3D670B-F54D-3846-A996-51D55583827D}" type="slidenum">
              <a:rPr lang="en-US" altLang="en-US"/>
              <a:pPr>
                <a:defRPr/>
              </a:pPr>
              <a:t>‹#›</a:t>
            </a:fld>
            <a:endParaRPr lang="en-US" altLang="en-US"/>
          </a:p>
        </p:txBody>
      </p:sp>
    </p:spTree>
    <p:extLst>
      <p:ext uri="{BB962C8B-B14F-4D97-AF65-F5344CB8AC3E}">
        <p14:creationId xmlns:p14="http://schemas.microsoft.com/office/powerpoint/2010/main" val="559766926"/>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708D45A5-2BFB-8F4F-A9CB-6D7CA741FAF2}" type="slidenum">
              <a:rPr lang="en-US" altLang="en-US"/>
              <a:pPr>
                <a:defRPr/>
              </a:pPr>
              <a:t>‹#›</a:t>
            </a:fld>
            <a:endParaRPr lang="en-US" altLang="en-US"/>
          </a:p>
        </p:txBody>
      </p:sp>
    </p:spTree>
    <p:extLst>
      <p:ext uri="{BB962C8B-B14F-4D97-AF65-F5344CB8AC3E}">
        <p14:creationId xmlns:p14="http://schemas.microsoft.com/office/powerpoint/2010/main" val="2024351422"/>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16DAC8F2-F491-8247-8CC9-4E07E7EFEE74}" type="slidenum">
              <a:rPr lang="en-US" altLang="en-US"/>
              <a:pPr>
                <a:defRPr/>
              </a:pPr>
              <a:t>‹#›</a:t>
            </a:fld>
            <a:endParaRPr lang="en-US" altLang="en-US"/>
          </a:p>
        </p:txBody>
      </p:sp>
    </p:spTree>
    <p:extLst>
      <p:ext uri="{BB962C8B-B14F-4D97-AF65-F5344CB8AC3E}">
        <p14:creationId xmlns:p14="http://schemas.microsoft.com/office/powerpoint/2010/main" val="690930133"/>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52AF83D1-42E2-0E49-BA0E-ABCFE607ACA4}" type="slidenum">
              <a:rPr lang="en-US" altLang="en-US"/>
              <a:pPr>
                <a:defRPr/>
              </a:pPr>
              <a:t>‹#›</a:t>
            </a:fld>
            <a:endParaRPr lang="en-US" altLang="en-US"/>
          </a:p>
        </p:txBody>
      </p:sp>
    </p:spTree>
    <p:extLst>
      <p:ext uri="{BB962C8B-B14F-4D97-AF65-F5344CB8AC3E}">
        <p14:creationId xmlns:p14="http://schemas.microsoft.com/office/powerpoint/2010/main" val="1018666002"/>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1605D7EB-D914-D549-BEF4-190EEBACDE85}" type="slidenum">
              <a:rPr lang="en-US" altLang="en-US"/>
              <a:pPr>
                <a:defRPr/>
              </a:pPr>
              <a:t>‹#›</a:t>
            </a:fld>
            <a:endParaRPr lang="en-US" altLang="en-US"/>
          </a:p>
        </p:txBody>
      </p:sp>
    </p:spTree>
    <p:extLst>
      <p:ext uri="{BB962C8B-B14F-4D97-AF65-F5344CB8AC3E}">
        <p14:creationId xmlns:p14="http://schemas.microsoft.com/office/powerpoint/2010/main" val="979861730"/>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782E0198-9FAF-DA4B-A9AC-C6B198F49BB3}" type="slidenum">
              <a:rPr lang="en-US" altLang="en-US"/>
              <a:pPr>
                <a:defRPr/>
              </a:pPr>
              <a:t>‹#›</a:t>
            </a:fld>
            <a:endParaRPr lang="en-US" altLang="en-US"/>
          </a:p>
        </p:txBody>
      </p:sp>
    </p:spTree>
    <p:extLst>
      <p:ext uri="{BB962C8B-B14F-4D97-AF65-F5344CB8AC3E}">
        <p14:creationId xmlns:p14="http://schemas.microsoft.com/office/powerpoint/2010/main" val="1631490914"/>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316911D6-FD98-7742-9699-76D9CB5143DC}" type="slidenum">
              <a:rPr lang="en-US" altLang="en-US"/>
              <a:pPr>
                <a:defRPr/>
              </a:pPr>
              <a:t>‹#›</a:t>
            </a:fld>
            <a:endParaRPr lang="en-US" altLang="en-US"/>
          </a:p>
        </p:txBody>
      </p:sp>
    </p:spTree>
    <p:extLst>
      <p:ext uri="{BB962C8B-B14F-4D97-AF65-F5344CB8AC3E}">
        <p14:creationId xmlns:p14="http://schemas.microsoft.com/office/powerpoint/2010/main" val="1396586702"/>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7F5DB5A-188D-B94A-B066-0534C84DD489}" type="slidenum">
              <a:rPr lang="en-US" altLang="en-US"/>
              <a:pPr>
                <a:defRPr/>
              </a:pPr>
              <a:t>‹#›</a:t>
            </a:fld>
            <a:endParaRPr lang="en-US" altLang="en-US"/>
          </a:p>
        </p:txBody>
      </p:sp>
    </p:spTree>
    <p:extLst>
      <p:ext uri="{BB962C8B-B14F-4D97-AF65-F5344CB8AC3E}">
        <p14:creationId xmlns:p14="http://schemas.microsoft.com/office/powerpoint/2010/main" val="436438804"/>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A61F780E-D869-7547-A98D-60C1A113ABB2}" type="slidenum">
              <a:rPr lang="en-US" altLang="en-US"/>
              <a:pPr>
                <a:defRPr/>
              </a:pPr>
              <a:t>‹#›</a:t>
            </a:fld>
            <a:endParaRPr lang="en-US" altLang="en-US"/>
          </a:p>
        </p:txBody>
      </p:sp>
    </p:spTree>
    <p:extLst>
      <p:ext uri="{BB962C8B-B14F-4D97-AF65-F5344CB8AC3E}">
        <p14:creationId xmlns:p14="http://schemas.microsoft.com/office/powerpoint/2010/main" val="157032432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3" Type="http://schemas.openxmlformats.org/officeDocument/2006/relationships/image" Target="../media/image1.jpeg"/><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4.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5.xml"/><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6.xml"/><Relationship Id="rId12" Type="http://schemas.openxmlformats.org/officeDocument/2006/relationships/theme" Target="../theme/theme6.xml"/><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77.xml"/><Relationship Id="rId12" Type="http://schemas.openxmlformats.org/officeDocument/2006/relationships/theme" Target="../theme/theme7.xml"/><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9" Type="http://schemas.openxmlformats.org/officeDocument/2006/relationships/slideLayout" Target="../slideLayouts/slideLayout75.xml"/><Relationship Id="rId10"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88.xml"/><Relationship Id="rId12" Type="http://schemas.openxmlformats.org/officeDocument/2006/relationships/theme" Target="../theme/theme8.xml"/><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 Id="rId9" Type="http://schemas.openxmlformats.org/officeDocument/2006/relationships/slideLayout" Target="../slideLayouts/slideLayout86.xml"/><Relationship Id="rId10"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99.xml"/><Relationship Id="rId12" Type="http://schemas.openxmlformats.org/officeDocument/2006/relationships/theme" Target="../theme/theme9.xml"/><Relationship Id="rId1" Type="http://schemas.openxmlformats.org/officeDocument/2006/relationships/slideLayout" Target="../slideLayouts/slideLayout89.xml"/><Relationship Id="rId2" Type="http://schemas.openxmlformats.org/officeDocument/2006/relationships/slideLayout" Target="../slideLayouts/slideLayout90.xml"/><Relationship Id="rId3" Type="http://schemas.openxmlformats.org/officeDocument/2006/relationships/slideLayout" Target="../slideLayouts/slideLayout91.xml"/><Relationship Id="rId4" Type="http://schemas.openxmlformats.org/officeDocument/2006/relationships/slideLayout" Target="../slideLayouts/slideLayout92.xml"/><Relationship Id="rId5" Type="http://schemas.openxmlformats.org/officeDocument/2006/relationships/slideLayout" Target="../slideLayouts/slideLayout93.xml"/><Relationship Id="rId6" Type="http://schemas.openxmlformats.org/officeDocument/2006/relationships/slideLayout" Target="../slideLayouts/slideLayout94.xml"/><Relationship Id="rId7" Type="http://schemas.openxmlformats.org/officeDocument/2006/relationships/slideLayout" Target="../slideLayouts/slideLayout95.xml"/><Relationship Id="rId8" Type="http://schemas.openxmlformats.org/officeDocument/2006/relationships/slideLayout" Target="../slideLayouts/slideLayout96.xml"/><Relationship Id="rId9" Type="http://schemas.openxmlformats.org/officeDocument/2006/relationships/slideLayout" Target="../slideLayouts/slideLayout97.xml"/><Relationship Id="rId10"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10.xml"/><Relationship Id="rId12" Type="http://schemas.openxmlformats.org/officeDocument/2006/relationships/theme" Target="../theme/theme10.xml"/><Relationship Id="rId1" Type="http://schemas.openxmlformats.org/officeDocument/2006/relationships/slideLayout" Target="../slideLayouts/slideLayout100.xml"/><Relationship Id="rId2" Type="http://schemas.openxmlformats.org/officeDocument/2006/relationships/slideLayout" Target="../slideLayouts/slideLayout101.xml"/><Relationship Id="rId3" Type="http://schemas.openxmlformats.org/officeDocument/2006/relationships/slideLayout" Target="../slideLayouts/slideLayout102.xml"/><Relationship Id="rId4" Type="http://schemas.openxmlformats.org/officeDocument/2006/relationships/slideLayout" Target="../slideLayouts/slideLayout103.xml"/><Relationship Id="rId5" Type="http://schemas.openxmlformats.org/officeDocument/2006/relationships/slideLayout" Target="../slideLayouts/slideLayout104.xml"/><Relationship Id="rId6" Type="http://schemas.openxmlformats.org/officeDocument/2006/relationships/slideLayout" Target="../slideLayouts/slideLayout105.xml"/><Relationship Id="rId7" Type="http://schemas.openxmlformats.org/officeDocument/2006/relationships/slideLayout" Target="../slideLayouts/slideLayout106.xml"/><Relationship Id="rId8" Type="http://schemas.openxmlformats.org/officeDocument/2006/relationships/slideLayout" Target="../slideLayouts/slideLayout107.xml"/><Relationship Id="rId9" Type="http://schemas.openxmlformats.org/officeDocument/2006/relationships/slideLayout" Target="../slideLayouts/slideLayout108.xml"/><Relationship Id="rId10" Type="http://schemas.openxmlformats.org/officeDocument/2006/relationships/slideLayout" Target="../slideLayouts/slideLayout109.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21.xml"/><Relationship Id="rId12" Type="http://schemas.openxmlformats.org/officeDocument/2006/relationships/theme" Target="../theme/theme11.xml"/><Relationship Id="rId1" Type="http://schemas.openxmlformats.org/officeDocument/2006/relationships/slideLayout" Target="../slideLayouts/slideLayout111.xml"/><Relationship Id="rId2" Type="http://schemas.openxmlformats.org/officeDocument/2006/relationships/slideLayout" Target="../slideLayouts/slideLayout112.xml"/><Relationship Id="rId3" Type="http://schemas.openxmlformats.org/officeDocument/2006/relationships/slideLayout" Target="../slideLayouts/slideLayout113.xml"/><Relationship Id="rId4" Type="http://schemas.openxmlformats.org/officeDocument/2006/relationships/slideLayout" Target="../slideLayouts/slideLayout114.xml"/><Relationship Id="rId5" Type="http://schemas.openxmlformats.org/officeDocument/2006/relationships/slideLayout" Target="../slideLayouts/slideLayout115.xml"/><Relationship Id="rId6" Type="http://schemas.openxmlformats.org/officeDocument/2006/relationships/slideLayout" Target="../slideLayouts/slideLayout116.xml"/><Relationship Id="rId7" Type="http://schemas.openxmlformats.org/officeDocument/2006/relationships/slideLayout" Target="../slideLayouts/slideLayout117.xml"/><Relationship Id="rId8" Type="http://schemas.openxmlformats.org/officeDocument/2006/relationships/slideLayout" Target="../slideLayouts/slideLayout118.xml"/><Relationship Id="rId9" Type="http://schemas.openxmlformats.org/officeDocument/2006/relationships/slideLayout" Target="../slideLayouts/slideLayout119.xml"/><Relationship Id="rId10" Type="http://schemas.openxmlformats.org/officeDocument/2006/relationships/slideLayout" Target="../slideLayouts/slideLayout120.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32.xml"/><Relationship Id="rId12" Type="http://schemas.openxmlformats.org/officeDocument/2006/relationships/theme" Target="../theme/theme12.xml"/><Relationship Id="rId1" Type="http://schemas.openxmlformats.org/officeDocument/2006/relationships/slideLayout" Target="../slideLayouts/slideLayout122.xml"/><Relationship Id="rId2" Type="http://schemas.openxmlformats.org/officeDocument/2006/relationships/slideLayout" Target="../slideLayouts/slideLayout123.xml"/><Relationship Id="rId3" Type="http://schemas.openxmlformats.org/officeDocument/2006/relationships/slideLayout" Target="../slideLayouts/slideLayout124.xml"/><Relationship Id="rId4" Type="http://schemas.openxmlformats.org/officeDocument/2006/relationships/slideLayout" Target="../slideLayouts/slideLayout125.xml"/><Relationship Id="rId5" Type="http://schemas.openxmlformats.org/officeDocument/2006/relationships/slideLayout" Target="../slideLayouts/slideLayout126.xml"/><Relationship Id="rId6" Type="http://schemas.openxmlformats.org/officeDocument/2006/relationships/slideLayout" Target="../slideLayouts/slideLayout127.xml"/><Relationship Id="rId7" Type="http://schemas.openxmlformats.org/officeDocument/2006/relationships/slideLayout" Target="../slideLayouts/slideLayout128.xml"/><Relationship Id="rId8" Type="http://schemas.openxmlformats.org/officeDocument/2006/relationships/slideLayout" Target="../slideLayouts/slideLayout129.xml"/><Relationship Id="rId9" Type="http://schemas.openxmlformats.org/officeDocument/2006/relationships/slideLayout" Target="../slideLayouts/slideLayout130.xml"/><Relationship Id="rId10" Type="http://schemas.openxmlformats.org/officeDocument/2006/relationships/slideLayout" Target="../slideLayouts/slideLayout131.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43.xml"/><Relationship Id="rId12" Type="http://schemas.openxmlformats.org/officeDocument/2006/relationships/theme" Target="../theme/theme13.xml"/><Relationship Id="rId1" Type="http://schemas.openxmlformats.org/officeDocument/2006/relationships/slideLayout" Target="../slideLayouts/slideLayout133.xml"/><Relationship Id="rId2" Type="http://schemas.openxmlformats.org/officeDocument/2006/relationships/slideLayout" Target="../slideLayouts/slideLayout134.xml"/><Relationship Id="rId3" Type="http://schemas.openxmlformats.org/officeDocument/2006/relationships/slideLayout" Target="../slideLayouts/slideLayout135.xml"/><Relationship Id="rId4" Type="http://schemas.openxmlformats.org/officeDocument/2006/relationships/slideLayout" Target="../slideLayouts/slideLayout136.xml"/><Relationship Id="rId5" Type="http://schemas.openxmlformats.org/officeDocument/2006/relationships/slideLayout" Target="../slideLayouts/slideLayout137.xml"/><Relationship Id="rId6" Type="http://schemas.openxmlformats.org/officeDocument/2006/relationships/slideLayout" Target="../slideLayouts/slideLayout138.xml"/><Relationship Id="rId7" Type="http://schemas.openxmlformats.org/officeDocument/2006/relationships/slideLayout" Target="../slideLayouts/slideLayout139.xml"/><Relationship Id="rId8" Type="http://schemas.openxmlformats.org/officeDocument/2006/relationships/slideLayout" Target="../slideLayouts/slideLayout140.xml"/><Relationship Id="rId9" Type="http://schemas.openxmlformats.org/officeDocument/2006/relationships/slideLayout" Target="../slideLayouts/slideLayout141.xml"/><Relationship Id="rId10" Type="http://schemas.openxmlformats.org/officeDocument/2006/relationships/slideLayout" Target="../slideLayouts/slideLayout142.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54.xml"/><Relationship Id="rId12" Type="http://schemas.openxmlformats.org/officeDocument/2006/relationships/theme" Target="../theme/theme14.xml"/><Relationship Id="rId1" Type="http://schemas.openxmlformats.org/officeDocument/2006/relationships/slideLayout" Target="../slideLayouts/slideLayout144.xml"/><Relationship Id="rId2" Type="http://schemas.openxmlformats.org/officeDocument/2006/relationships/slideLayout" Target="../slideLayouts/slideLayout145.xml"/><Relationship Id="rId3" Type="http://schemas.openxmlformats.org/officeDocument/2006/relationships/slideLayout" Target="../slideLayouts/slideLayout146.xml"/><Relationship Id="rId4" Type="http://schemas.openxmlformats.org/officeDocument/2006/relationships/slideLayout" Target="../slideLayouts/slideLayout147.xml"/><Relationship Id="rId5" Type="http://schemas.openxmlformats.org/officeDocument/2006/relationships/slideLayout" Target="../slideLayouts/slideLayout148.xml"/><Relationship Id="rId6" Type="http://schemas.openxmlformats.org/officeDocument/2006/relationships/slideLayout" Target="../slideLayouts/slideLayout149.xml"/><Relationship Id="rId7" Type="http://schemas.openxmlformats.org/officeDocument/2006/relationships/slideLayout" Target="../slideLayouts/slideLayout150.xml"/><Relationship Id="rId8" Type="http://schemas.openxmlformats.org/officeDocument/2006/relationships/slideLayout" Target="../slideLayouts/slideLayout151.xml"/><Relationship Id="rId9" Type="http://schemas.openxmlformats.org/officeDocument/2006/relationships/slideLayout" Target="../slideLayouts/slideLayout152.xml"/><Relationship Id="rId10" Type="http://schemas.openxmlformats.org/officeDocument/2006/relationships/slideLayout" Target="../slideLayouts/slideLayout153.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65.xml"/><Relationship Id="rId12" Type="http://schemas.openxmlformats.org/officeDocument/2006/relationships/theme" Target="../theme/theme15.xml"/><Relationship Id="rId1" Type="http://schemas.openxmlformats.org/officeDocument/2006/relationships/slideLayout" Target="../slideLayouts/slideLayout155.xml"/><Relationship Id="rId2" Type="http://schemas.openxmlformats.org/officeDocument/2006/relationships/slideLayout" Target="../slideLayouts/slideLayout156.xml"/><Relationship Id="rId3" Type="http://schemas.openxmlformats.org/officeDocument/2006/relationships/slideLayout" Target="../slideLayouts/slideLayout157.xml"/><Relationship Id="rId4" Type="http://schemas.openxmlformats.org/officeDocument/2006/relationships/slideLayout" Target="../slideLayouts/slideLayout158.xml"/><Relationship Id="rId5" Type="http://schemas.openxmlformats.org/officeDocument/2006/relationships/slideLayout" Target="../slideLayouts/slideLayout159.xml"/><Relationship Id="rId6" Type="http://schemas.openxmlformats.org/officeDocument/2006/relationships/slideLayout" Target="../slideLayouts/slideLayout160.xml"/><Relationship Id="rId7" Type="http://schemas.openxmlformats.org/officeDocument/2006/relationships/slideLayout" Target="../slideLayouts/slideLayout161.xml"/><Relationship Id="rId8" Type="http://schemas.openxmlformats.org/officeDocument/2006/relationships/slideLayout" Target="../slideLayouts/slideLayout162.xml"/><Relationship Id="rId9" Type="http://schemas.openxmlformats.org/officeDocument/2006/relationships/slideLayout" Target="../slideLayouts/slideLayout163.xml"/><Relationship Id="rId10" Type="http://schemas.openxmlformats.org/officeDocument/2006/relationships/slideLayout" Target="../slideLayouts/slideLayout164.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76.xml"/><Relationship Id="rId12" Type="http://schemas.openxmlformats.org/officeDocument/2006/relationships/theme" Target="../theme/theme16.xml"/><Relationship Id="rId1" Type="http://schemas.openxmlformats.org/officeDocument/2006/relationships/slideLayout" Target="../slideLayouts/slideLayout166.xml"/><Relationship Id="rId2" Type="http://schemas.openxmlformats.org/officeDocument/2006/relationships/slideLayout" Target="../slideLayouts/slideLayout167.xml"/><Relationship Id="rId3" Type="http://schemas.openxmlformats.org/officeDocument/2006/relationships/slideLayout" Target="../slideLayouts/slideLayout168.xml"/><Relationship Id="rId4" Type="http://schemas.openxmlformats.org/officeDocument/2006/relationships/slideLayout" Target="../slideLayouts/slideLayout169.xml"/><Relationship Id="rId5" Type="http://schemas.openxmlformats.org/officeDocument/2006/relationships/slideLayout" Target="../slideLayouts/slideLayout170.xml"/><Relationship Id="rId6" Type="http://schemas.openxmlformats.org/officeDocument/2006/relationships/slideLayout" Target="../slideLayouts/slideLayout171.xml"/><Relationship Id="rId7" Type="http://schemas.openxmlformats.org/officeDocument/2006/relationships/slideLayout" Target="../slideLayouts/slideLayout172.xml"/><Relationship Id="rId8" Type="http://schemas.openxmlformats.org/officeDocument/2006/relationships/slideLayout" Target="../slideLayouts/slideLayout173.xml"/><Relationship Id="rId9" Type="http://schemas.openxmlformats.org/officeDocument/2006/relationships/slideLayout" Target="../slideLayouts/slideLayout174.xml"/><Relationship Id="rId10" Type="http://schemas.openxmlformats.org/officeDocument/2006/relationships/slideLayout" Target="../slideLayouts/slideLayout175.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87.xml"/><Relationship Id="rId12" Type="http://schemas.openxmlformats.org/officeDocument/2006/relationships/theme" Target="../theme/theme17.xml"/><Relationship Id="rId1" Type="http://schemas.openxmlformats.org/officeDocument/2006/relationships/slideLayout" Target="../slideLayouts/slideLayout177.xml"/><Relationship Id="rId2" Type="http://schemas.openxmlformats.org/officeDocument/2006/relationships/slideLayout" Target="../slideLayouts/slideLayout178.xml"/><Relationship Id="rId3" Type="http://schemas.openxmlformats.org/officeDocument/2006/relationships/slideLayout" Target="../slideLayouts/slideLayout179.xml"/><Relationship Id="rId4" Type="http://schemas.openxmlformats.org/officeDocument/2006/relationships/slideLayout" Target="../slideLayouts/slideLayout180.xml"/><Relationship Id="rId5" Type="http://schemas.openxmlformats.org/officeDocument/2006/relationships/slideLayout" Target="../slideLayouts/slideLayout181.xml"/><Relationship Id="rId6" Type="http://schemas.openxmlformats.org/officeDocument/2006/relationships/slideLayout" Target="../slideLayouts/slideLayout182.xml"/><Relationship Id="rId7" Type="http://schemas.openxmlformats.org/officeDocument/2006/relationships/slideLayout" Target="../slideLayouts/slideLayout183.xml"/><Relationship Id="rId8" Type="http://schemas.openxmlformats.org/officeDocument/2006/relationships/slideLayout" Target="../slideLayouts/slideLayout184.xml"/><Relationship Id="rId9" Type="http://schemas.openxmlformats.org/officeDocument/2006/relationships/slideLayout" Target="../slideLayouts/slideLayout185.xml"/><Relationship Id="rId10" Type="http://schemas.openxmlformats.org/officeDocument/2006/relationships/slideLayout" Target="../slideLayouts/slideLayout186.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8.xml"/><Relationship Id="rId12" Type="http://schemas.openxmlformats.org/officeDocument/2006/relationships/theme" Target="../theme/theme18.xml"/><Relationship Id="rId1" Type="http://schemas.openxmlformats.org/officeDocument/2006/relationships/slideLayout" Target="../slideLayouts/slideLayout188.xml"/><Relationship Id="rId2" Type="http://schemas.openxmlformats.org/officeDocument/2006/relationships/slideLayout" Target="../slideLayouts/slideLayout189.xml"/><Relationship Id="rId3" Type="http://schemas.openxmlformats.org/officeDocument/2006/relationships/slideLayout" Target="../slideLayouts/slideLayout190.xml"/><Relationship Id="rId4" Type="http://schemas.openxmlformats.org/officeDocument/2006/relationships/slideLayout" Target="../slideLayouts/slideLayout191.xml"/><Relationship Id="rId5" Type="http://schemas.openxmlformats.org/officeDocument/2006/relationships/slideLayout" Target="../slideLayouts/slideLayout192.xml"/><Relationship Id="rId6" Type="http://schemas.openxmlformats.org/officeDocument/2006/relationships/slideLayout" Target="../slideLayouts/slideLayout193.xml"/><Relationship Id="rId7" Type="http://schemas.openxmlformats.org/officeDocument/2006/relationships/slideLayout" Target="../slideLayouts/slideLayout194.xml"/><Relationship Id="rId8" Type="http://schemas.openxmlformats.org/officeDocument/2006/relationships/slideLayout" Target="../slideLayouts/slideLayout195.xml"/><Relationship Id="rId9" Type="http://schemas.openxmlformats.org/officeDocument/2006/relationships/slideLayout" Target="../slideLayouts/slideLayout196.xml"/><Relationship Id="rId10" Type="http://schemas.openxmlformats.org/officeDocument/2006/relationships/slideLayout" Target="../slideLayouts/slideLayout197.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09.xml"/><Relationship Id="rId12" Type="http://schemas.openxmlformats.org/officeDocument/2006/relationships/theme" Target="../theme/theme19.xml"/><Relationship Id="rId1" Type="http://schemas.openxmlformats.org/officeDocument/2006/relationships/slideLayout" Target="../slideLayouts/slideLayout199.xml"/><Relationship Id="rId2" Type="http://schemas.openxmlformats.org/officeDocument/2006/relationships/slideLayout" Target="../slideLayouts/slideLayout200.xml"/><Relationship Id="rId3" Type="http://schemas.openxmlformats.org/officeDocument/2006/relationships/slideLayout" Target="../slideLayouts/slideLayout201.xml"/><Relationship Id="rId4" Type="http://schemas.openxmlformats.org/officeDocument/2006/relationships/slideLayout" Target="../slideLayouts/slideLayout202.xml"/><Relationship Id="rId5" Type="http://schemas.openxmlformats.org/officeDocument/2006/relationships/slideLayout" Target="../slideLayouts/slideLayout203.xml"/><Relationship Id="rId6" Type="http://schemas.openxmlformats.org/officeDocument/2006/relationships/slideLayout" Target="../slideLayouts/slideLayout204.xml"/><Relationship Id="rId7" Type="http://schemas.openxmlformats.org/officeDocument/2006/relationships/slideLayout" Target="../slideLayouts/slideLayout205.xml"/><Relationship Id="rId8" Type="http://schemas.openxmlformats.org/officeDocument/2006/relationships/slideLayout" Target="../slideLayouts/slideLayout206.xml"/><Relationship Id="rId9" Type="http://schemas.openxmlformats.org/officeDocument/2006/relationships/slideLayout" Target="../slideLayouts/slideLayout207.xml"/><Relationship Id="rId10" Type="http://schemas.openxmlformats.org/officeDocument/2006/relationships/slideLayout" Target="../slideLayouts/slideLayout208.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20.xml"/><Relationship Id="rId12" Type="http://schemas.openxmlformats.org/officeDocument/2006/relationships/theme" Target="../theme/theme20.xml"/><Relationship Id="rId1" Type="http://schemas.openxmlformats.org/officeDocument/2006/relationships/slideLayout" Target="../slideLayouts/slideLayout210.xml"/><Relationship Id="rId2" Type="http://schemas.openxmlformats.org/officeDocument/2006/relationships/slideLayout" Target="../slideLayouts/slideLayout211.xml"/><Relationship Id="rId3" Type="http://schemas.openxmlformats.org/officeDocument/2006/relationships/slideLayout" Target="../slideLayouts/slideLayout212.xml"/><Relationship Id="rId4" Type="http://schemas.openxmlformats.org/officeDocument/2006/relationships/slideLayout" Target="../slideLayouts/slideLayout213.xml"/><Relationship Id="rId5" Type="http://schemas.openxmlformats.org/officeDocument/2006/relationships/slideLayout" Target="../slideLayouts/slideLayout214.xml"/><Relationship Id="rId6" Type="http://schemas.openxmlformats.org/officeDocument/2006/relationships/slideLayout" Target="../slideLayouts/slideLayout215.xml"/><Relationship Id="rId7" Type="http://schemas.openxmlformats.org/officeDocument/2006/relationships/slideLayout" Target="../slideLayouts/slideLayout216.xml"/><Relationship Id="rId8" Type="http://schemas.openxmlformats.org/officeDocument/2006/relationships/slideLayout" Target="../slideLayouts/slideLayout217.xml"/><Relationship Id="rId9" Type="http://schemas.openxmlformats.org/officeDocument/2006/relationships/slideLayout" Target="../slideLayouts/slideLayout218.xml"/><Relationship Id="rId10" Type="http://schemas.openxmlformats.org/officeDocument/2006/relationships/slideLayout" Target="../slideLayouts/slideLayout219.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31.xml"/><Relationship Id="rId12" Type="http://schemas.openxmlformats.org/officeDocument/2006/relationships/theme" Target="../theme/theme21.xml"/><Relationship Id="rId1" Type="http://schemas.openxmlformats.org/officeDocument/2006/relationships/slideLayout" Target="../slideLayouts/slideLayout221.xml"/><Relationship Id="rId2" Type="http://schemas.openxmlformats.org/officeDocument/2006/relationships/slideLayout" Target="../slideLayouts/slideLayout222.xml"/><Relationship Id="rId3" Type="http://schemas.openxmlformats.org/officeDocument/2006/relationships/slideLayout" Target="../slideLayouts/slideLayout223.xml"/><Relationship Id="rId4" Type="http://schemas.openxmlformats.org/officeDocument/2006/relationships/slideLayout" Target="../slideLayouts/slideLayout224.xml"/><Relationship Id="rId5" Type="http://schemas.openxmlformats.org/officeDocument/2006/relationships/slideLayout" Target="../slideLayouts/slideLayout225.xml"/><Relationship Id="rId6" Type="http://schemas.openxmlformats.org/officeDocument/2006/relationships/slideLayout" Target="../slideLayouts/slideLayout226.xml"/><Relationship Id="rId7" Type="http://schemas.openxmlformats.org/officeDocument/2006/relationships/slideLayout" Target="../slideLayouts/slideLayout227.xml"/><Relationship Id="rId8" Type="http://schemas.openxmlformats.org/officeDocument/2006/relationships/slideLayout" Target="../slideLayouts/slideLayout228.xml"/><Relationship Id="rId9" Type="http://schemas.openxmlformats.org/officeDocument/2006/relationships/slideLayout" Target="../slideLayouts/slideLayout229.xml"/><Relationship Id="rId10" Type="http://schemas.openxmlformats.org/officeDocument/2006/relationships/slideLayout" Target="../slideLayouts/slideLayout230.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42.xml"/><Relationship Id="rId12" Type="http://schemas.openxmlformats.org/officeDocument/2006/relationships/theme" Target="../theme/theme22.xml"/><Relationship Id="rId1" Type="http://schemas.openxmlformats.org/officeDocument/2006/relationships/slideLayout" Target="../slideLayouts/slideLayout232.xml"/><Relationship Id="rId2" Type="http://schemas.openxmlformats.org/officeDocument/2006/relationships/slideLayout" Target="../slideLayouts/slideLayout233.xml"/><Relationship Id="rId3" Type="http://schemas.openxmlformats.org/officeDocument/2006/relationships/slideLayout" Target="../slideLayouts/slideLayout234.xml"/><Relationship Id="rId4" Type="http://schemas.openxmlformats.org/officeDocument/2006/relationships/slideLayout" Target="../slideLayouts/slideLayout235.xml"/><Relationship Id="rId5" Type="http://schemas.openxmlformats.org/officeDocument/2006/relationships/slideLayout" Target="../slideLayouts/slideLayout236.xml"/><Relationship Id="rId6" Type="http://schemas.openxmlformats.org/officeDocument/2006/relationships/slideLayout" Target="../slideLayouts/slideLayout237.xml"/><Relationship Id="rId7" Type="http://schemas.openxmlformats.org/officeDocument/2006/relationships/slideLayout" Target="../slideLayouts/slideLayout238.xml"/><Relationship Id="rId8" Type="http://schemas.openxmlformats.org/officeDocument/2006/relationships/slideLayout" Target="../slideLayouts/slideLayout239.xml"/><Relationship Id="rId9" Type="http://schemas.openxmlformats.org/officeDocument/2006/relationships/slideLayout" Target="../slideLayouts/slideLayout240.xml"/><Relationship Id="rId10" Type="http://schemas.openxmlformats.org/officeDocument/2006/relationships/slideLayout" Target="../slideLayouts/slideLayout241.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53.xml"/><Relationship Id="rId12" Type="http://schemas.openxmlformats.org/officeDocument/2006/relationships/theme" Target="../theme/theme23.xml"/><Relationship Id="rId1" Type="http://schemas.openxmlformats.org/officeDocument/2006/relationships/slideLayout" Target="../slideLayouts/slideLayout243.xml"/><Relationship Id="rId2" Type="http://schemas.openxmlformats.org/officeDocument/2006/relationships/slideLayout" Target="../slideLayouts/slideLayout244.xml"/><Relationship Id="rId3" Type="http://schemas.openxmlformats.org/officeDocument/2006/relationships/slideLayout" Target="../slideLayouts/slideLayout245.xml"/><Relationship Id="rId4" Type="http://schemas.openxmlformats.org/officeDocument/2006/relationships/slideLayout" Target="../slideLayouts/slideLayout246.xml"/><Relationship Id="rId5" Type="http://schemas.openxmlformats.org/officeDocument/2006/relationships/slideLayout" Target="../slideLayouts/slideLayout247.xml"/><Relationship Id="rId6" Type="http://schemas.openxmlformats.org/officeDocument/2006/relationships/slideLayout" Target="../slideLayouts/slideLayout248.xml"/><Relationship Id="rId7" Type="http://schemas.openxmlformats.org/officeDocument/2006/relationships/slideLayout" Target="../slideLayouts/slideLayout249.xml"/><Relationship Id="rId8" Type="http://schemas.openxmlformats.org/officeDocument/2006/relationships/slideLayout" Target="../slideLayouts/slideLayout250.xml"/><Relationship Id="rId9" Type="http://schemas.openxmlformats.org/officeDocument/2006/relationships/slideLayout" Target="../slideLayouts/slideLayout251.xml"/><Relationship Id="rId10" Type="http://schemas.openxmlformats.org/officeDocument/2006/relationships/slideLayout" Target="../slideLayouts/slideLayout252.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64.xml"/><Relationship Id="rId12" Type="http://schemas.openxmlformats.org/officeDocument/2006/relationships/theme" Target="../theme/theme24.xml"/><Relationship Id="rId1" Type="http://schemas.openxmlformats.org/officeDocument/2006/relationships/slideLayout" Target="../slideLayouts/slideLayout254.xml"/><Relationship Id="rId2" Type="http://schemas.openxmlformats.org/officeDocument/2006/relationships/slideLayout" Target="../slideLayouts/slideLayout255.xml"/><Relationship Id="rId3" Type="http://schemas.openxmlformats.org/officeDocument/2006/relationships/slideLayout" Target="../slideLayouts/slideLayout256.xml"/><Relationship Id="rId4" Type="http://schemas.openxmlformats.org/officeDocument/2006/relationships/slideLayout" Target="../slideLayouts/slideLayout257.xml"/><Relationship Id="rId5" Type="http://schemas.openxmlformats.org/officeDocument/2006/relationships/slideLayout" Target="../slideLayouts/slideLayout258.xml"/><Relationship Id="rId6" Type="http://schemas.openxmlformats.org/officeDocument/2006/relationships/slideLayout" Target="../slideLayouts/slideLayout259.xml"/><Relationship Id="rId7" Type="http://schemas.openxmlformats.org/officeDocument/2006/relationships/slideLayout" Target="../slideLayouts/slideLayout260.xml"/><Relationship Id="rId8" Type="http://schemas.openxmlformats.org/officeDocument/2006/relationships/slideLayout" Target="../slideLayouts/slideLayout261.xml"/><Relationship Id="rId9" Type="http://schemas.openxmlformats.org/officeDocument/2006/relationships/slideLayout" Target="../slideLayouts/slideLayout262.xml"/><Relationship Id="rId10" Type="http://schemas.openxmlformats.org/officeDocument/2006/relationships/slideLayout" Target="../slideLayouts/slideLayout263.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75.xml"/><Relationship Id="rId12" Type="http://schemas.openxmlformats.org/officeDocument/2006/relationships/theme" Target="../theme/theme25.xml"/><Relationship Id="rId1" Type="http://schemas.openxmlformats.org/officeDocument/2006/relationships/slideLayout" Target="../slideLayouts/slideLayout265.xml"/><Relationship Id="rId2" Type="http://schemas.openxmlformats.org/officeDocument/2006/relationships/slideLayout" Target="../slideLayouts/slideLayout266.xml"/><Relationship Id="rId3" Type="http://schemas.openxmlformats.org/officeDocument/2006/relationships/slideLayout" Target="../slideLayouts/slideLayout267.xml"/><Relationship Id="rId4" Type="http://schemas.openxmlformats.org/officeDocument/2006/relationships/slideLayout" Target="../slideLayouts/slideLayout268.xml"/><Relationship Id="rId5" Type="http://schemas.openxmlformats.org/officeDocument/2006/relationships/slideLayout" Target="../slideLayouts/slideLayout269.xml"/><Relationship Id="rId6" Type="http://schemas.openxmlformats.org/officeDocument/2006/relationships/slideLayout" Target="../slideLayouts/slideLayout270.xml"/><Relationship Id="rId7" Type="http://schemas.openxmlformats.org/officeDocument/2006/relationships/slideLayout" Target="../slideLayouts/slideLayout271.xml"/><Relationship Id="rId8" Type="http://schemas.openxmlformats.org/officeDocument/2006/relationships/slideLayout" Target="../slideLayouts/slideLayout272.xml"/><Relationship Id="rId9" Type="http://schemas.openxmlformats.org/officeDocument/2006/relationships/slideLayout" Target="../slideLayouts/slideLayout273.xml"/><Relationship Id="rId10" Type="http://schemas.openxmlformats.org/officeDocument/2006/relationships/slideLayout" Target="../slideLayouts/slideLayout274.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86.xml"/><Relationship Id="rId12" Type="http://schemas.openxmlformats.org/officeDocument/2006/relationships/theme" Target="../theme/theme26.xml"/><Relationship Id="rId1" Type="http://schemas.openxmlformats.org/officeDocument/2006/relationships/slideLayout" Target="../slideLayouts/slideLayout276.xml"/><Relationship Id="rId2" Type="http://schemas.openxmlformats.org/officeDocument/2006/relationships/slideLayout" Target="../slideLayouts/slideLayout277.xml"/><Relationship Id="rId3" Type="http://schemas.openxmlformats.org/officeDocument/2006/relationships/slideLayout" Target="../slideLayouts/slideLayout278.xml"/><Relationship Id="rId4" Type="http://schemas.openxmlformats.org/officeDocument/2006/relationships/slideLayout" Target="../slideLayouts/slideLayout279.xml"/><Relationship Id="rId5" Type="http://schemas.openxmlformats.org/officeDocument/2006/relationships/slideLayout" Target="../slideLayouts/slideLayout280.xml"/><Relationship Id="rId6" Type="http://schemas.openxmlformats.org/officeDocument/2006/relationships/slideLayout" Target="../slideLayouts/slideLayout281.xml"/><Relationship Id="rId7" Type="http://schemas.openxmlformats.org/officeDocument/2006/relationships/slideLayout" Target="../slideLayouts/slideLayout282.xml"/><Relationship Id="rId8" Type="http://schemas.openxmlformats.org/officeDocument/2006/relationships/slideLayout" Target="../slideLayouts/slideLayout283.xml"/><Relationship Id="rId9" Type="http://schemas.openxmlformats.org/officeDocument/2006/relationships/slideLayout" Target="../slideLayouts/slideLayout284.xml"/><Relationship Id="rId10" Type="http://schemas.openxmlformats.org/officeDocument/2006/relationships/slideLayout" Target="../slideLayouts/slideLayout285.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297.xml"/><Relationship Id="rId12" Type="http://schemas.openxmlformats.org/officeDocument/2006/relationships/theme" Target="../theme/theme27.xml"/><Relationship Id="rId1" Type="http://schemas.openxmlformats.org/officeDocument/2006/relationships/slideLayout" Target="../slideLayouts/slideLayout287.xml"/><Relationship Id="rId2" Type="http://schemas.openxmlformats.org/officeDocument/2006/relationships/slideLayout" Target="../slideLayouts/slideLayout288.xml"/><Relationship Id="rId3" Type="http://schemas.openxmlformats.org/officeDocument/2006/relationships/slideLayout" Target="../slideLayouts/slideLayout289.xml"/><Relationship Id="rId4" Type="http://schemas.openxmlformats.org/officeDocument/2006/relationships/slideLayout" Target="../slideLayouts/slideLayout290.xml"/><Relationship Id="rId5" Type="http://schemas.openxmlformats.org/officeDocument/2006/relationships/slideLayout" Target="../slideLayouts/slideLayout291.xml"/><Relationship Id="rId6" Type="http://schemas.openxmlformats.org/officeDocument/2006/relationships/slideLayout" Target="../slideLayouts/slideLayout292.xml"/><Relationship Id="rId7" Type="http://schemas.openxmlformats.org/officeDocument/2006/relationships/slideLayout" Target="../slideLayouts/slideLayout293.xml"/><Relationship Id="rId8" Type="http://schemas.openxmlformats.org/officeDocument/2006/relationships/slideLayout" Target="../slideLayouts/slideLayout294.xml"/><Relationship Id="rId9" Type="http://schemas.openxmlformats.org/officeDocument/2006/relationships/slideLayout" Target="../slideLayouts/slideLayout295.xml"/><Relationship Id="rId10" Type="http://schemas.openxmlformats.org/officeDocument/2006/relationships/slideLayout" Target="../slideLayouts/slideLayout296.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308.xml"/><Relationship Id="rId12" Type="http://schemas.openxmlformats.org/officeDocument/2006/relationships/theme" Target="../theme/theme28.xml"/><Relationship Id="rId1" Type="http://schemas.openxmlformats.org/officeDocument/2006/relationships/slideLayout" Target="../slideLayouts/slideLayout298.xml"/><Relationship Id="rId2" Type="http://schemas.openxmlformats.org/officeDocument/2006/relationships/slideLayout" Target="../slideLayouts/slideLayout299.xml"/><Relationship Id="rId3" Type="http://schemas.openxmlformats.org/officeDocument/2006/relationships/slideLayout" Target="../slideLayouts/slideLayout300.xml"/><Relationship Id="rId4" Type="http://schemas.openxmlformats.org/officeDocument/2006/relationships/slideLayout" Target="../slideLayouts/slideLayout301.xml"/><Relationship Id="rId5" Type="http://schemas.openxmlformats.org/officeDocument/2006/relationships/slideLayout" Target="../slideLayouts/slideLayout302.xml"/><Relationship Id="rId6" Type="http://schemas.openxmlformats.org/officeDocument/2006/relationships/slideLayout" Target="../slideLayouts/slideLayout303.xml"/><Relationship Id="rId7" Type="http://schemas.openxmlformats.org/officeDocument/2006/relationships/slideLayout" Target="../slideLayouts/slideLayout304.xml"/><Relationship Id="rId8" Type="http://schemas.openxmlformats.org/officeDocument/2006/relationships/slideLayout" Target="../slideLayouts/slideLayout305.xml"/><Relationship Id="rId9" Type="http://schemas.openxmlformats.org/officeDocument/2006/relationships/slideLayout" Target="../slideLayouts/slideLayout306.xml"/><Relationship Id="rId10" Type="http://schemas.openxmlformats.org/officeDocument/2006/relationships/slideLayout" Target="../slideLayouts/slideLayout307.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19.xml"/><Relationship Id="rId12" Type="http://schemas.openxmlformats.org/officeDocument/2006/relationships/theme" Target="../theme/theme29.xml"/><Relationship Id="rId1" Type="http://schemas.openxmlformats.org/officeDocument/2006/relationships/slideLayout" Target="../slideLayouts/slideLayout309.xml"/><Relationship Id="rId2" Type="http://schemas.openxmlformats.org/officeDocument/2006/relationships/slideLayout" Target="../slideLayouts/slideLayout310.xml"/><Relationship Id="rId3" Type="http://schemas.openxmlformats.org/officeDocument/2006/relationships/slideLayout" Target="../slideLayouts/slideLayout311.xml"/><Relationship Id="rId4" Type="http://schemas.openxmlformats.org/officeDocument/2006/relationships/slideLayout" Target="../slideLayouts/slideLayout312.xml"/><Relationship Id="rId5" Type="http://schemas.openxmlformats.org/officeDocument/2006/relationships/slideLayout" Target="../slideLayouts/slideLayout313.xml"/><Relationship Id="rId6" Type="http://schemas.openxmlformats.org/officeDocument/2006/relationships/slideLayout" Target="../slideLayouts/slideLayout314.xml"/><Relationship Id="rId7" Type="http://schemas.openxmlformats.org/officeDocument/2006/relationships/slideLayout" Target="../slideLayouts/slideLayout315.xml"/><Relationship Id="rId8" Type="http://schemas.openxmlformats.org/officeDocument/2006/relationships/slideLayout" Target="../slideLayouts/slideLayout316.xml"/><Relationship Id="rId9" Type="http://schemas.openxmlformats.org/officeDocument/2006/relationships/slideLayout" Target="../slideLayouts/slideLayout317.xml"/><Relationship Id="rId10" Type="http://schemas.openxmlformats.org/officeDocument/2006/relationships/slideLayout" Target="../slideLayouts/slideLayout318.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30.xml"/><Relationship Id="rId12" Type="http://schemas.openxmlformats.org/officeDocument/2006/relationships/theme" Target="../theme/theme30.xml"/><Relationship Id="rId1" Type="http://schemas.openxmlformats.org/officeDocument/2006/relationships/slideLayout" Target="../slideLayouts/slideLayout320.xml"/><Relationship Id="rId2" Type="http://schemas.openxmlformats.org/officeDocument/2006/relationships/slideLayout" Target="../slideLayouts/slideLayout321.xml"/><Relationship Id="rId3" Type="http://schemas.openxmlformats.org/officeDocument/2006/relationships/slideLayout" Target="../slideLayouts/slideLayout322.xml"/><Relationship Id="rId4" Type="http://schemas.openxmlformats.org/officeDocument/2006/relationships/slideLayout" Target="../slideLayouts/slideLayout323.xml"/><Relationship Id="rId5" Type="http://schemas.openxmlformats.org/officeDocument/2006/relationships/slideLayout" Target="../slideLayouts/slideLayout324.xml"/><Relationship Id="rId6" Type="http://schemas.openxmlformats.org/officeDocument/2006/relationships/slideLayout" Target="../slideLayouts/slideLayout325.xml"/><Relationship Id="rId7" Type="http://schemas.openxmlformats.org/officeDocument/2006/relationships/slideLayout" Target="../slideLayouts/slideLayout326.xml"/><Relationship Id="rId8" Type="http://schemas.openxmlformats.org/officeDocument/2006/relationships/slideLayout" Target="../slideLayouts/slideLayout327.xml"/><Relationship Id="rId9" Type="http://schemas.openxmlformats.org/officeDocument/2006/relationships/slideLayout" Target="../slideLayouts/slideLayout328.xml"/><Relationship Id="rId10" Type="http://schemas.openxmlformats.org/officeDocument/2006/relationships/slideLayout" Target="../slideLayouts/slideLayout329.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41.xml"/><Relationship Id="rId12" Type="http://schemas.openxmlformats.org/officeDocument/2006/relationships/theme" Target="../theme/theme31.xml"/><Relationship Id="rId1" Type="http://schemas.openxmlformats.org/officeDocument/2006/relationships/slideLayout" Target="../slideLayouts/slideLayout331.xml"/><Relationship Id="rId2" Type="http://schemas.openxmlformats.org/officeDocument/2006/relationships/slideLayout" Target="../slideLayouts/slideLayout332.xml"/><Relationship Id="rId3" Type="http://schemas.openxmlformats.org/officeDocument/2006/relationships/slideLayout" Target="../slideLayouts/slideLayout333.xml"/><Relationship Id="rId4" Type="http://schemas.openxmlformats.org/officeDocument/2006/relationships/slideLayout" Target="../slideLayouts/slideLayout334.xml"/><Relationship Id="rId5" Type="http://schemas.openxmlformats.org/officeDocument/2006/relationships/slideLayout" Target="../slideLayouts/slideLayout335.xml"/><Relationship Id="rId6" Type="http://schemas.openxmlformats.org/officeDocument/2006/relationships/slideLayout" Target="../slideLayouts/slideLayout336.xml"/><Relationship Id="rId7" Type="http://schemas.openxmlformats.org/officeDocument/2006/relationships/slideLayout" Target="../slideLayouts/slideLayout337.xml"/><Relationship Id="rId8" Type="http://schemas.openxmlformats.org/officeDocument/2006/relationships/slideLayout" Target="../slideLayouts/slideLayout338.xml"/><Relationship Id="rId9" Type="http://schemas.openxmlformats.org/officeDocument/2006/relationships/slideLayout" Target="../slideLayouts/slideLayout339.xml"/><Relationship Id="rId10" Type="http://schemas.openxmlformats.org/officeDocument/2006/relationships/slideLayout" Target="../slideLayouts/slideLayout340.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52.xml"/><Relationship Id="rId12" Type="http://schemas.openxmlformats.org/officeDocument/2006/relationships/theme" Target="../theme/theme32.xml"/><Relationship Id="rId13" Type="http://schemas.openxmlformats.org/officeDocument/2006/relationships/image" Target="../media/image1.jpeg"/><Relationship Id="rId1" Type="http://schemas.openxmlformats.org/officeDocument/2006/relationships/slideLayout" Target="../slideLayouts/slideLayout342.xml"/><Relationship Id="rId2" Type="http://schemas.openxmlformats.org/officeDocument/2006/relationships/slideLayout" Target="../slideLayouts/slideLayout343.xml"/><Relationship Id="rId3" Type="http://schemas.openxmlformats.org/officeDocument/2006/relationships/slideLayout" Target="../slideLayouts/slideLayout344.xml"/><Relationship Id="rId4" Type="http://schemas.openxmlformats.org/officeDocument/2006/relationships/slideLayout" Target="../slideLayouts/slideLayout345.xml"/><Relationship Id="rId5" Type="http://schemas.openxmlformats.org/officeDocument/2006/relationships/slideLayout" Target="../slideLayouts/slideLayout346.xml"/><Relationship Id="rId6" Type="http://schemas.openxmlformats.org/officeDocument/2006/relationships/slideLayout" Target="../slideLayouts/slideLayout347.xml"/><Relationship Id="rId7" Type="http://schemas.openxmlformats.org/officeDocument/2006/relationships/slideLayout" Target="../slideLayouts/slideLayout348.xml"/><Relationship Id="rId8" Type="http://schemas.openxmlformats.org/officeDocument/2006/relationships/slideLayout" Target="../slideLayouts/slideLayout349.xml"/><Relationship Id="rId9" Type="http://schemas.openxmlformats.org/officeDocument/2006/relationships/slideLayout" Target="../slideLayouts/slideLayout350.xml"/><Relationship Id="rId10" Type="http://schemas.openxmlformats.org/officeDocument/2006/relationships/slideLayout" Target="../slideLayouts/slideLayout351.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63.xml"/><Relationship Id="rId12" Type="http://schemas.openxmlformats.org/officeDocument/2006/relationships/theme" Target="../theme/theme33.xml"/><Relationship Id="rId13" Type="http://schemas.openxmlformats.org/officeDocument/2006/relationships/image" Target="../media/image1.jpeg"/><Relationship Id="rId1" Type="http://schemas.openxmlformats.org/officeDocument/2006/relationships/slideLayout" Target="../slideLayouts/slideLayout353.xml"/><Relationship Id="rId2" Type="http://schemas.openxmlformats.org/officeDocument/2006/relationships/slideLayout" Target="../slideLayouts/slideLayout354.xml"/><Relationship Id="rId3" Type="http://schemas.openxmlformats.org/officeDocument/2006/relationships/slideLayout" Target="../slideLayouts/slideLayout355.xml"/><Relationship Id="rId4" Type="http://schemas.openxmlformats.org/officeDocument/2006/relationships/slideLayout" Target="../slideLayouts/slideLayout356.xml"/><Relationship Id="rId5" Type="http://schemas.openxmlformats.org/officeDocument/2006/relationships/slideLayout" Target="../slideLayouts/slideLayout357.xml"/><Relationship Id="rId6" Type="http://schemas.openxmlformats.org/officeDocument/2006/relationships/slideLayout" Target="../slideLayouts/slideLayout358.xml"/><Relationship Id="rId7" Type="http://schemas.openxmlformats.org/officeDocument/2006/relationships/slideLayout" Target="../slideLayouts/slideLayout359.xml"/><Relationship Id="rId8" Type="http://schemas.openxmlformats.org/officeDocument/2006/relationships/slideLayout" Target="../slideLayouts/slideLayout360.xml"/><Relationship Id="rId9" Type="http://schemas.openxmlformats.org/officeDocument/2006/relationships/slideLayout" Target="../slideLayouts/slideLayout361.xml"/><Relationship Id="rId10" Type="http://schemas.openxmlformats.org/officeDocument/2006/relationships/slideLayout" Target="../slideLayouts/slideLayout362.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74.xml"/><Relationship Id="rId12" Type="http://schemas.openxmlformats.org/officeDocument/2006/relationships/theme" Target="../theme/theme34.xml"/><Relationship Id="rId13" Type="http://schemas.openxmlformats.org/officeDocument/2006/relationships/image" Target="../media/image1.jpeg"/><Relationship Id="rId1" Type="http://schemas.openxmlformats.org/officeDocument/2006/relationships/slideLayout" Target="../slideLayouts/slideLayout364.xml"/><Relationship Id="rId2" Type="http://schemas.openxmlformats.org/officeDocument/2006/relationships/slideLayout" Target="../slideLayouts/slideLayout365.xml"/><Relationship Id="rId3" Type="http://schemas.openxmlformats.org/officeDocument/2006/relationships/slideLayout" Target="../slideLayouts/slideLayout366.xml"/><Relationship Id="rId4" Type="http://schemas.openxmlformats.org/officeDocument/2006/relationships/slideLayout" Target="../slideLayouts/slideLayout367.xml"/><Relationship Id="rId5" Type="http://schemas.openxmlformats.org/officeDocument/2006/relationships/slideLayout" Target="../slideLayouts/slideLayout368.xml"/><Relationship Id="rId6" Type="http://schemas.openxmlformats.org/officeDocument/2006/relationships/slideLayout" Target="../slideLayouts/slideLayout369.xml"/><Relationship Id="rId7" Type="http://schemas.openxmlformats.org/officeDocument/2006/relationships/slideLayout" Target="../slideLayouts/slideLayout370.xml"/><Relationship Id="rId8" Type="http://schemas.openxmlformats.org/officeDocument/2006/relationships/slideLayout" Target="../slideLayouts/slideLayout371.xml"/><Relationship Id="rId9" Type="http://schemas.openxmlformats.org/officeDocument/2006/relationships/slideLayout" Target="../slideLayouts/slideLayout372.xml"/><Relationship Id="rId10" Type="http://schemas.openxmlformats.org/officeDocument/2006/relationships/slideLayout" Target="../slideLayouts/slideLayout373.xml"/></Relationships>
</file>

<file path=ppt/slideMasters/_rels/slideMaster35.xml.rels><?xml version="1.0" encoding="UTF-8" standalone="yes"?>
<Relationships xmlns="http://schemas.openxmlformats.org/package/2006/relationships"><Relationship Id="rId11" Type="http://schemas.openxmlformats.org/officeDocument/2006/relationships/slideLayout" Target="../slideLayouts/slideLayout385.xml"/><Relationship Id="rId12" Type="http://schemas.openxmlformats.org/officeDocument/2006/relationships/theme" Target="../theme/theme35.xml"/><Relationship Id="rId13" Type="http://schemas.openxmlformats.org/officeDocument/2006/relationships/image" Target="../media/image1.jpeg"/><Relationship Id="rId1" Type="http://schemas.openxmlformats.org/officeDocument/2006/relationships/slideLayout" Target="../slideLayouts/slideLayout375.xml"/><Relationship Id="rId2" Type="http://schemas.openxmlformats.org/officeDocument/2006/relationships/slideLayout" Target="../slideLayouts/slideLayout376.xml"/><Relationship Id="rId3" Type="http://schemas.openxmlformats.org/officeDocument/2006/relationships/slideLayout" Target="../slideLayouts/slideLayout377.xml"/><Relationship Id="rId4" Type="http://schemas.openxmlformats.org/officeDocument/2006/relationships/slideLayout" Target="../slideLayouts/slideLayout378.xml"/><Relationship Id="rId5" Type="http://schemas.openxmlformats.org/officeDocument/2006/relationships/slideLayout" Target="../slideLayouts/slideLayout379.xml"/><Relationship Id="rId6" Type="http://schemas.openxmlformats.org/officeDocument/2006/relationships/slideLayout" Target="../slideLayouts/slideLayout380.xml"/><Relationship Id="rId7" Type="http://schemas.openxmlformats.org/officeDocument/2006/relationships/slideLayout" Target="../slideLayouts/slideLayout381.xml"/><Relationship Id="rId8" Type="http://schemas.openxmlformats.org/officeDocument/2006/relationships/slideLayout" Target="../slideLayouts/slideLayout382.xml"/><Relationship Id="rId9" Type="http://schemas.openxmlformats.org/officeDocument/2006/relationships/slideLayout" Target="../slideLayouts/slideLayout383.xml"/><Relationship Id="rId10" Type="http://schemas.openxmlformats.org/officeDocument/2006/relationships/slideLayout" Target="../slideLayouts/slideLayout384.xml"/></Relationships>
</file>

<file path=ppt/slideMasters/_rels/slideMaster36.xml.rels><?xml version="1.0" encoding="UTF-8" standalone="yes"?>
<Relationships xmlns="http://schemas.openxmlformats.org/package/2006/relationships"><Relationship Id="rId11" Type="http://schemas.openxmlformats.org/officeDocument/2006/relationships/slideLayout" Target="../slideLayouts/slideLayout396.xml"/><Relationship Id="rId12" Type="http://schemas.openxmlformats.org/officeDocument/2006/relationships/theme" Target="../theme/theme36.xml"/><Relationship Id="rId13" Type="http://schemas.openxmlformats.org/officeDocument/2006/relationships/image" Target="../media/image1.jpeg"/><Relationship Id="rId1" Type="http://schemas.openxmlformats.org/officeDocument/2006/relationships/slideLayout" Target="../slideLayouts/slideLayout386.xml"/><Relationship Id="rId2" Type="http://schemas.openxmlformats.org/officeDocument/2006/relationships/slideLayout" Target="../slideLayouts/slideLayout387.xml"/><Relationship Id="rId3" Type="http://schemas.openxmlformats.org/officeDocument/2006/relationships/slideLayout" Target="../slideLayouts/slideLayout388.xml"/><Relationship Id="rId4" Type="http://schemas.openxmlformats.org/officeDocument/2006/relationships/slideLayout" Target="../slideLayouts/slideLayout389.xml"/><Relationship Id="rId5" Type="http://schemas.openxmlformats.org/officeDocument/2006/relationships/slideLayout" Target="../slideLayouts/slideLayout390.xml"/><Relationship Id="rId6" Type="http://schemas.openxmlformats.org/officeDocument/2006/relationships/slideLayout" Target="../slideLayouts/slideLayout391.xml"/><Relationship Id="rId7" Type="http://schemas.openxmlformats.org/officeDocument/2006/relationships/slideLayout" Target="../slideLayouts/slideLayout392.xml"/><Relationship Id="rId8" Type="http://schemas.openxmlformats.org/officeDocument/2006/relationships/slideLayout" Target="../slideLayouts/slideLayout393.xml"/><Relationship Id="rId9" Type="http://schemas.openxmlformats.org/officeDocument/2006/relationships/slideLayout" Target="../slideLayouts/slideLayout394.xml"/><Relationship Id="rId10" Type="http://schemas.openxmlformats.org/officeDocument/2006/relationships/slideLayout" Target="../slideLayouts/slideLayout395.xml"/></Relationships>
</file>

<file path=ppt/slideMasters/_rels/slideMaster37.xml.rels><?xml version="1.0" encoding="UTF-8" standalone="yes"?>
<Relationships xmlns="http://schemas.openxmlformats.org/package/2006/relationships"><Relationship Id="rId11" Type="http://schemas.openxmlformats.org/officeDocument/2006/relationships/slideLayout" Target="../slideLayouts/slideLayout407.xml"/><Relationship Id="rId12" Type="http://schemas.openxmlformats.org/officeDocument/2006/relationships/theme" Target="../theme/theme37.xml"/><Relationship Id="rId13" Type="http://schemas.openxmlformats.org/officeDocument/2006/relationships/image" Target="../media/image1.jpeg"/><Relationship Id="rId1" Type="http://schemas.openxmlformats.org/officeDocument/2006/relationships/slideLayout" Target="../slideLayouts/slideLayout397.xml"/><Relationship Id="rId2" Type="http://schemas.openxmlformats.org/officeDocument/2006/relationships/slideLayout" Target="../slideLayouts/slideLayout398.xml"/><Relationship Id="rId3" Type="http://schemas.openxmlformats.org/officeDocument/2006/relationships/slideLayout" Target="../slideLayouts/slideLayout399.xml"/><Relationship Id="rId4" Type="http://schemas.openxmlformats.org/officeDocument/2006/relationships/slideLayout" Target="../slideLayouts/slideLayout400.xml"/><Relationship Id="rId5" Type="http://schemas.openxmlformats.org/officeDocument/2006/relationships/slideLayout" Target="../slideLayouts/slideLayout401.xml"/><Relationship Id="rId6" Type="http://schemas.openxmlformats.org/officeDocument/2006/relationships/slideLayout" Target="../slideLayouts/slideLayout402.xml"/><Relationship Id="rId7" Type="http://schemas.openxmlformats.org/officeDocument/2006/relationships/slideLayout" Target="../slideLayouts/slideLayout403.xml"/><Relationship Id="rId8" Type="http://schemas.openxmlformats.org/officeDocument/2006/relationships/slideLayout" Target="../slideLayouts/slideLayout404.xml"/><Relationship Id="rId9" Type="http://schemas.openxmlformats.org/officeDocument/2006/relationships/slideLayout" Target="../slideLayouts/slideLayout405.xml"/><Relationship Id="rId10" Type="http://schemas.openxmlformats.org/officeDocument/2006/relationships/slideLayout" Target="../slideLayouts/slideLayout406.xml"/></Relationships>
</file>

<file path=ppt/slideMasters/_rels/slideMaster38.xml.rels><?xml version="1.0" encoding="UTF-8" standalone="yes"?>
<Relationships xmlns="http://schemas.openxmlformats.org/package/2006/relationships"><Relationship Id="rId11" Type="http://schemas.openxmlformats.org/officeDocument/2006/relationships/slideLayout" Target="../slideLayouts/slideLayout418.xml"/><Relationship Id="rId12" Type="http://schemas.openxmlformats.org/officeDocument/2006/relationships/theme" Target="../theme/theme38.xml"/><Relationship Id="rId13" Type="http://schemas.openxmlformats.org/officeDocument/2006/relationships/image" Target="../media/image1.jpeg"/><Relationship Id="rId1" Type="http://schemas.openxmlformats.org/officeDocument/2006/relationships/slideLayout" Target="../slideLayouts/slideLayout408.xml"/><Relationship Id="rId2" Type="http://schemas.openxmlformats.org/officeDocument/2006/relationships/slideLayout" Target="../slideLayouts/slideLayout409.xml"/><Relationship Id="rId3" Type="http://schemas.openxmlformats.org/officeDocument/2006/relationships/slideLayout" Target="../slideLayouts/slideLayout410.xml"/><Relationship Id="rId4" Type="http://schemas.openxmlformats.org/officeDocument/2006/relationships/slideLayout" Target="../slideLayouts/slideLayout411.xml"/><Relationship Id="rId5" Type="http://schemas.openxmlformats.org/officeDocument/2006/relationships/slideLayout" Target="../slideLayouts/slideLayout412.xml"/><Relationship Id="rId6" Type="http://schemas.openxmlformats.org/officeDocument/2006/relationships/slideLayout" Target="../slideLayouts/slideLayout413.xml"/><Relationship Id="rId7" Type="http://schemas.openxmlformats.org/officeDocument/2006/relationships/slideLayout" Target="../slideLayouts/slideLayout414.xml"/><Relationship Id="rId8" Type="http://schemas.openxmlformats.org/officeDocument/2006/relationships/slideLayout" Target="../slideLayouts/slideLayout415.xml"/><Relationship Id="rId9" Type="http://schemas.openxmlformats.org/officeDocument/2006/relationships/slideLayout" Target="../slideLayouts/slideLayout416.xml"/><Relationship Id="rId10" Type="http://schemas.openxmlformats.org/officeDocument/2006/relationships/slideLayout" Target="../slideLayouts/slideLayout417.xml"/></Relationships>
</file>

<file path=ppt/slideMasters/_rels/slideMaster39.xml.rels><?xml version="1.0" encoding="UTF-8" standalone="yes"?>
<Relationships xmlns="http://schemas.openxmlformats.org/package/2006/relationships"><Relationship Id="rId11" Type="http://schemas.openxmlformats.org/officeDocument/2006/relationships/slideLayout" Target="../slideLayouts/slideLayout429.xml"/><Relationship Id="rId12" Type="http://schemas.openxmlformats.org/officeDocument/2006/relationships/theme" Target="../theme/theme39.xml"/><Relationship Id="rId13" Type="http://schemas.openxmlformats.org/officeDocument/2006/relationships/image" Target="../media/image1.jpeg"/><Relationship Id="rId1" Type="http://schemas.openxmlformats.org/officeDocument/2006/relationships/slideLayout" Target="../slideLayouts/slideLayout419.xml"/><Relationship Id="rId2" Type="http://schemas.openxmlformats.org/officeDocument/2006/relationships/slideLayout" Target="../slideLayouts/slideLayout420.xml"/><Relationship Id="rId3" Type="http://schemas.openxmlformats.org/officeDocument/2006/relationships/slideLayout" Target="../slideLayouts/slideLayout421.xml"/><Relationship Id="rId4" Type="http://schemas.openxmlformats.org/officeDocument/2006/relationships/slideLayout" Target="../slideLayouts/slideLayout422.xml"/><Relationship Id="rId5" Type="http://schemas.openxmlformats.org/officeDocument/2006/relationships/slideLayout" Target="../slideLayouts/slideLayout423.xml"/><Relationship Id="rId6" Type="http://schemas.openxmlformats.org/officeDocument/2006/relationships/slideLayout" Target="../slideLayouts/slideLayout424.xml"/><Relationship Id="rId7" Type="http://schemas.openxmlformats.org/officeDocument/2006/relationships/slideLayout" Target="../slideLayouts/slideLayout425.xml"/><Relationship Id="rId8" Type="http://schemas.openxmlformats.org/officeDocument/2006/relationships/slideLayout" Target="../slideLayouts/slideLayout426.xml"/><Relationship Id="rId9" Type="http://schemas.openxmlformats.org/officeDocument/2006/relationships/slideLayout" Target="../slideLayouts/slideLayout427.xml"/><Relationship Id="rId10" Type="http://schemas.openxmlformats.org/officeDocument/2006/relationships/slideLayout" Target="../slideLayouts/slideLayout428.xml"/></Relationships>
</file>

<file path=ppt/slideMasters/_rels/slideMaster40.xml.rels><?xml version="1.0" encoding="UTF-8" standalone="yes"?>
<Relationships xmlns="http://schemas.openxmlformats.org/package/2006/relationships"><Relationship Id="rId11" Type="http://schemas.openxmlformats.org/officeDocument/2006/relationships/slideLayout" Target="../slideLayouts/slideLayout440.xml"/><Relationship Id="rId12" Type="http://schemas.openxmlformats.org/officeDocument/2006/relationships/slideLayout" Target="../slideLayouts/slideLayout441.xml"/><Relationship Id="rId13" Type="http://schemas.openxmlformats.org/officeDocument/2006/relationships/theme" Target="../theme/theme40.xml"/><Relationship Id="rId1" Type="http://schemas.openxmlformats.org/officeDocument/2006/relationships/slideLayout" Target="../slideLayouts/slideLayout430.xml"/><Relationship Id="rId2" Type="http://schemas.openxmlformats.org/officeDocument/2006/relationships/slideLayout" Target="../slideLayouts/slideLayout431.xml"/><Relationship Id="rId3" Type="http://schemas.openxmlformats.org/officeDocument/2006/relationships/slideLayout" Target="../slideLayouts/slideLayout432.xml"/><Relationship Id="rId4" Type="http://schemas.openxmlformats.org/officeDocument/2006/relationships/slideLayout" Target="../slideLayouts/slideLayout433.xml"/><Relationship Id="rId5" Type="http://schemas.openxmlformats.org/officeDocument/2006/relationships/slideLayout" Target="../slideLayouts/slideLayout434.xml"/><Relationship Id="rId6" Type="http://schemas.openxmlformats.org/officeDocument/2006/relationships/slideLayout" Target="../slideLayouts/slideLayout435.xml"/><Relationship Id="rId7" Type="http://schemas.openxmlformats.org/officeDocument/2006/relationships/slideLayout" Target="../slideLayouts/slideLayout436.xml"/><Relationship Id="rId8" Type="http://schemas.openxmlformats.org/officeDocument/2006/relationships/slideLayout" Target="../slideLayouts/slideLayout437.xml"/><Relationship Id="rId9" Type="http://schemas.openxmlformats.org/officeDocument/2006/relationships/slideLayout" Target="../slideLayouts/slideLayout438.xml"/><Relationship Id="rId10" Type="http://schemas.openxmlformats.org/officeDocument/2006/relationships/slideLayout" Target="../slideLayouts/slideLayout439.xml"/></Relationships>
</file>

<file path=ppt/slideMasters/_rels/slideMaster41.xml.rels><?xml version="1.0" encoding="UTF-8" standalone="yes"?>
<Relationships xmlns="http://schemas.openxmlformats.org/package/2006/relationships"><Relationship Id="rId11" Type="http://schemas.openxmlformats.org/officeDocument/2006/relationships/slideLayout" Target="../slideLayouts/slideLayout452.xml"/><Relationship Id="rId12" Type="http://schemas.openxmlformats.org/officeDocument/2006/relationships/theme" Target="../theme/theme41.xml"/><Relationship Id="rId1" Type="http://schemas.openxmlformats.org/officeDocument/2006/relationships/slideLayout" Target="../slideLayouts/slideLayout442.xml"/><Relationship Id="rId2" Type="http://schemas.openxmlformats.org/officeDocument/2006/relationships/slideLayout" Target="../slideLayouts/slideLayout443.xml"/><Relationship Id="rId3" Type="http://schemas.openxmlformats.org/officeDocument/2006/relationships/slideLayout" Target="../slideLayouts/slideLayout444.xml"/><Relationship Id="rId4" Type="http://schemas.openxmlformats.org/officeDocument/2006/relationships/slideLayout" Target="../slideLayouts/slideLayout445.xml"/><Relationship Id="rId5" Type="http://schemas.openxmlformats.org/officeDocument/2006/relationships/slideLayout" Target="../slideLayouts/slideLayout446.xml"/><Relationship Id="rId6" Type="http://schemas.openxmlformats.org/officeDocument/2006/relationships/slideLayout" Target="../slideLayouts/slideLayout447.xml"/><Relationship Id="rId7" Type="http://schemas.openxmlformats.org/officeDocument/2006/relationships/slideLayout" Target="../slideLayouts/slideLayout448.xml"/><Relationship Id="rId8" Type="http://schemas.openxmlformats.org/officeDocument/2006/relationships/slideLayout" Target="../slideLayouts/slideLayout449.xml"/><Relationship Id="rId9" Type="http://schemas.openxmlformats.org/officeDocument/2006/relationships/slideLayout" Target="../slideLayouts/slideLayout450.xml"/><Relationship Id="rId10" Type="http://schemas.openxmlformats.org/officeDocument/2006/relationships/slideLayout" Target="../slideLayouts/slideLayout451.xml"/></Relationships>
</file>

<file path=ppt/slideMasters/_rels/slideMaster42.xml.rels><?xml version="1.0" encoding="UTF-8" standalone="yes"?>
<Relationships xmlns="http://schemas.openxmlformats.org/package/2006/relationships"><Relationship Id="rId11" Type="http://schemas.openxmlformats.org/officeDocument/2006/relationships/slideLayout" Target="../slideLayouts/slideLayout463.xml"/><Relationship Id="rId12" Type="http://schemas.openxmlformats.org/officeDocument/2006/relationships/theme" Target="../theme/theme42.xml"/><Relationship Id="rId1" Type="http://schemas.openxmlformats.org/officeDocument/2006/relationships/slideLayout" Target="../slideLayouts/slideLayout453.xml"/><Relationship Id="rId2" Type="http://schemas.openxmlformats.org/officeDocument/2006/relationships/slideLayout" Target="../slideLayouts/slideLayout454.xml"/><Relationship Id="rId3" Type="http://schemas.openxmlformats.org/officeDocument/2006/relationships/slideLayout" Target="../slideLayouts/slideLayout455.xml"/><Relationship Id="rId4" Type="http://schemas.openxmlformats.org/officeDocument/2006/relationships/slideLayout" Target="../slideLayouts/slideLayout456.xml"/><Relationship Id="rId5" Type="http://schemas.openxmlformats.org/officeDocument/2006/relationships/slideLayout" Target="../slideLayouts/slideLayout457.xml"/><Relationship Id="rId6" Type="http://schemas.openxmlformats.org/officeDocument/2006/relationships/slideLayout" Target="../slideLayouts/slideLayout458.xml"/><Relationship Id="rId7" Type="http://schemas.openxmlformats.org/officeDocument/2006/relationships/slideLayout" Target="../slideLayouts/slideLayout459.xml"/><Relationship Id="rId8" Type="http://schemas.openxmlformats.org/officeDocument/2006/relationships/slideLayout" Target="../slideLayouts/slideLayout460.xml"/><Relationship Id="rId9" Type="http://schemas.openxmlformats.org/officeDocument/2006/relationships/slideLayout" Target="../slideLayouts/slideLayout461.xml"/><Relationship Id="rId10" Type="http://schemas.openxmlformats.org/officeDocument/2006/relationships/slideLayout" Target="../slideLayouts/slideLayout462.xml"/></Relationships>
</file>

<file path=ppt/slideMasters/_rels/slideMaster43.xml.rels><?xml version="1.0" encoding="UTF-8" standalone="yes"?>
<Relationships xmlns="http://schemas.openxmlformats.org/package/2006/relationships"><Relationship Id="rId11" Type="http://schemas.openxmlformats.org/officeDocument/2006/relationships/slideLayout" Target="../slideLayouts/slideLayout474.xml"/><Relationship Id="rId12" Type="http://schemas.openxmlformats.org/officeDocument/2006/relationships/theme" Target="../theme/theme43.xml"/><Relationship Id="rId1" Type="http://schemas.openxmlformats.org/officeDocument/2006/relationships/slideLayout" Target="../slideLayouts/slideLayout464.xml"/><Relationship Id="rId2" Type="http://schemas.openxmlformats.org/officeDocument/2006/relationships/slideLayout" Target="../slideLayouts/slideLayout465.xml"/><Relationship Id="rId3" Type="http://schemas.openxmlformats.org/officeDocument/2006/relationships/slideLayout" Target="../slideLayouts/slideLayout466.xml"/><Relationship Id="rId4" Type="http://schemas.openxmlformats.org/officeDocument/2006/relationships/slideLayout" Target="../slideLayouts/slideLayout467.xml"/><Relationship Id="rId5" Type="http://schemas.openxmlformats.org/officeDocument/2006/relationships/slideLayout" Target="../slideLayouts/slideLayout468.xml"/><Relationship Id="rId6" Type="http://schemas.openxmlformats.org/officeDocument/2006/relationships/slideLayout" Target="../slideLayouts/slideLayout469.xml"/><Relationship Id="rId7" Type="http://schemas.openxmlformats.org/officeDocument/2006/relationships/slideLayout" Target="../slideLayouts/slideLayout470.xml"/><Relationship Id="rId8" Type="http://schemas.openxmlformats.org/officeDocument/2006/relationships/slideLayout" Target="../slideLayouts/slideLayout471.xml"/><Relationship Id="rId9" Type="http://schemas.openxmlformats.org/officeDocument/2006/relationships/slideLayout" Target="../slideLayouts/slideLayout472.xml"/><Relationship Id="rId10" Type="http://schemas.openxmlformats.org/officeDocument/2006/relationships/slideLayout" Target="../slideLayouts/slideLayout473.xml"/></Relationships>
</file>

<file path=ppt/slideMasters/_rels/slideMaster44.xml.rels><?xml version="1.0" encoding="UTF-8" standalone="yes"?>
<Relationships xmlns="http://schemas.openxmlformats.org/package/2006/relationships"><Relationship Id="rId11" Type="http://schemas.openxmlformats.org/officeDocument/2006/relationships/slideLayout" Target="../slideLayouts/slideLayout485.xml"/><Relationship Id="rId12" Type="http://schemas.openxmlformats.org/officeDocument/2006/relationships/theme" Target="../theme/theme44.xml"/><Relationship Id="rId1" Type="http://schemas.openxmlformats.org/officeDocument/2006/relationships/slideLayout" Target="../slideLayouts/slideLayout475.xml"/><Relationship Id="rId2" Type="http://schemas.openxmlformats.org/officeDocument/2006/relationships/slideLayout" Target="../slideLayouts/slideLayout476.xml"/><Relationship Id="rId3" Type="http://schemas.openxmlformats.org/officeDocument/2006/relationships/slideLayout" Target="../slideLayouts/slideLayout477.xml"/><Relationship Id="rId4" Type="http://schemas.openxmlformats.org/officeDocument/2006/relationships/slideLayout" Target="../slideLayouts/slideLayout478.xml"/><Relationship Id="rId5" Type="http://schemas.openxmlformats.org/officeDocument/2006/relationships/slideLayout" Target="../slideLayouts/slideLayout479.xml"/><Relationship Id="rId6" Type="http://schemas.openxmlformats.org/officeDocument/2006/relationships/slideLayout" Target="../slideLayouts/slideLayout480.xml"/><Relationship Id="rId7" Type="http://schemas.openxmlformats.org/officeDocument/2006/relationships/slideLayout" Target="../slideLayouts/slideLayout481.xml"/><Relationship Id="rId8" Type="http://schemas.openxmlformats.org/officeDocument/2006/relationships/slideLayout" Target="../slideLayouts/slideLayout482.xml"/><Relationship Id="rId9" Type="http://schemas.openxmlformats.org/officeDocument/2006/relationships/slideLayout" Target="../slideLayouts/slideLayout483.xml"/><Relationship Id="rId10" Type="http://schemas.openxmlformats.org/officeDocument/2006/relationships/slideLayout" Target="../slideLayouts/slideLayout484.xml"/></Relationships>
</file>

<file path=ppt/slideMasters/_rels/slideMaster45.xml.rels><?xml version="1.0" encoding="UTF-8" standalone="yes"?>
<Relationships xmlns="http://schemas.openxmlformats.org/package/2006/relationships"><Relationship Id="rId11" Type="http://schemas.openxmlformats.org/officeDocument/2006/relationships/slideLayout" Target="../slideLayouts/slideLayout496.xml"/><Relationship Id="rId12" Type="http://schemas.openxmlformats.org/officeDocument/2006/relationships/theme" Target="../theme/theme45.xml"/><Relationship Id="rId1" Type="http://schemas.openxmlformats.org/officeDocument/2006/relationships/slideLayout" Target="../slideLayouts/slideLayout486.xml"/><Relationship Id="rId2" Type="http://schemas.openxmlformats.org/officeDocument/2006/relationships/slideLayout" Target="../slideLayouts/slideLayout487.xml"/><Relationship Id="rId3" Type="http://schemas.openxmlformats.org/officeDocument/2006/relationships/slideLayout" Target="../slideLayouts/slideLayout488.xml"/><Relationship Id="rId4" Type="http://schemas.openxmlformats.org/officeDocument/2006/relationships/slideLayout" Target="../slideLayouts/slideLayout489.xml"/><Relationship Id="rId5" Type="http://schemas.openxmlformats.org/officeDocument/2006/relationships/slideLayout" Target="../slideLayouts/slideLayout490.xml"/><Relationship Id="rId6" Type="http://schemas.openxmlformats.org/officeDocument/2006/relationships/slideLayout" Target="../slideLayouts/slideLayout491.xml"/><Relationship Id="rId7" Type="http://schemas.openxmlformats.org/officeDocument/2006/relationships/slideLayout" Target="../slideLayouts/slideLayout492.xml"/><Relationship Id="rId8" Type="http://schemas.openxmlformats.org/officeDocument/2006/relationships/slideLayout" Target="../slideLayouts/slideLayout493.xml"/><Relationship Id="rId9" Type="http://schemas.openxmlformats.org/officeDocument/2006/relationships/slideLayout" Target="../slideLayouts/slideLayout494.xml"/><Relationship Id="rId10" Type="http://schemas.openxmlformats.org/officeDocument/2006/relationships/slideLayout" Target="../slideLayouts/slideLayout49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latin typeface="Arial" panose="020B0604020202020204" pitchFamily="34" charset="0"/>
                <a:ea typeface="MS PGothic" panose="020B0600070205080204" pitchFamily="34" charset="-128"/>
              </a:defRPr>
            </a:lvl1pPr>
          </a:lstStyle>
          <a:p>
            <a:pPr>
              <a:defRPr/>
            </a:pPr>
            <a:fld id="{168D50BA-749A-7541-AA8B-41139F6F4E69}" type="slidenum">
              <a:rPr lang="en-US" altLang="en-US"/>
              <a:pPr>
                <a:defRPr/>
              </a:pPr>
              <a:t>‹#›</a:t>
            </a:fld>
            <a:endParaRPr lang="en-US" altLang="en-US"/>
          </a:p>
        </p:txBody>
      </p:sp>
      <p:pic>
        <p:nvPicPr>
          <p:cNvPr id="1031"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chemeClr val="bg1"/>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799" r:id="rId1"/>
    <p:sldLayoutId id="2147713800" r:id="rId2"/>
    <p:sldLayoutId id="2147713801" r:id="rId3"/>
    <p:sldLayoutId id="2147713802" r:id="rId4"/>
    <p:sldLayoutId id="2147713803" r:id="rId5"/>
    <p:sldLayoutId id="2147713804" r:id="rId6"/>
    <p:sldLayoutId id="2147713805" r:id="rId7"/>
    <p:sldLayoutId id="2147713806" r:id="rId8"/>
    <p:sldLayoutId id="2147713807" r:id="rId9"/>
    <p:sldLayoutId id="2147713808" r:id="rId10"/>
    <p:sldLayoutId id="2147713809"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bwMode="auto">
          <a:xfrm>
            <a:off x="349250" y="1168400"/>
            <a:ext cx="8318500" cy="501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15" name="Line 3"/>
          <p:cNvSpPr>
            <a:spLocks noChangeShapeType="1"/>
          </p:cNvSpPr>
          <p:nvPr/>
        </p:nvSpPr>
        <p:spPr bwMode="auto">
          <a:xfrm>
            <a:off x="0" y="1017588"/>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6" name="Rectangle 4"/>
          <p:cNvSpPr>
            <a:spLocks noGrp="1" noChangeArrowheads="1"/>
          </p:cNvSpPr>
          <p:nvPr>
            <p:ph type="title"/>
          </p:nvPr>
        </p:nvSpPr>
        <p:spPr bwMode="auto">
          <a:xfrm>
            <a:off x="381000" y="65088"/>
            <a:ext cx="838200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45575" tIns="45575" rIns="45575" bIns="63807" numCol="1" anchor="b" anchorCtr="0" compatLnSpc="1">
            <a:prstTxWarp prst="textNoShape">
              <a:avLst/>
            </a:prstTxWarp>
          </a:bodyPr>
          <a:lstStyle/>
          <a:p>
            <a:pPr lvl="0"/>
            <a:r>
              <a:rPr lang="en-US" altLang="en-US"/>
              <a:t>Click to edit Master title style</a:t>
            </a:r>
          </a:p>
        </p:txBody>
      </p:sp>
      <p:sp>
        <p:nvSpPr>
          <p:cNvPr id="3077" name="Text Box 5"/>
          <p:cNvSpPr txBox="1">
            <a:spLocks noChangeArrowheads="1"/>
          </p:cNvSpPr>
          <p:nvPr/>
        </p:nvSpPr>
        <p:spPr bwMode="auto">
          <a:xfrm>
            <a:off x="7943850" y="6591300"/>
            <a:ext cx="1122363" cy="231775"/>
          </a:xfrm>
          <a:prstGeom prst="rect">
            <a:avLst/>
          </a:prstGeom>
          <a:noFill/>
          <a:ln>
            <a:noFill/>
          </a:ln>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D6640E1D-AE94-E64E-8A81-0F7B41B044A0}" type="slidenum">
              <a:rPr lang="en-US" altLang="en-US" sz="900" smtClean="0">
                <a:solidFill>
                  <a:srgbClr val="FFFFFF"/>
                </a:solidFill>
                <a:ea typeface="Arial Unicode MS" panose="020B0604020202020204" pitchFamily="34" charset="-128"/>
                <a:cs typeface="Arial Unicode MS" panose="020B0604020202020204" pitchFamily="34" charset="-128"/>
              </a:rPr>
              <a:pPr algn="r">
                <a:defRPr/>
              </a:pPr>
              <a:t>‹#›</a:t>
            </a:fld>
            <a:endParaRPr lang="en-US" altLang="en-US" sz="900">
              <a:solidFill>
                <a:srgbClr val="FFFFFF"/>
              </a:solidFill>
              <a:ea typeface="Arial Unicode MS" panose="020B0604020202020204" pitchFamily="34" charset="-128"/>
              <a:cs typeface="Arial Unicode MS" panose="020B0604020202020204" pitchFamily="34" charset="-128"/>
            </a:endParaRPr>
          </a:p>
        </p:txBody>
      </p:sp>
    </p:spTree>
  </p:cSld>
  <p:clrMap bg1="dk2" tx1="lt1" bg2="dk1" tx2="lt2" accent1="accent1" accent2="accent2" accent3="accent3" accent4="accent4" accent5="accent5" accent6="accent6" hlink="hlink" folHlink="folHlink"/>
  <p:sldLayoutIdLst>
    <p:sldLayoutId id="2147714112" r:id="rId1"/>
    <p:sldLayoutId id="2147714113" r:id="rId2"/>
    <p:sldLayoutId id="2147714114" r:id="rId3"/>
    <p:sldLayoutId id="2147714115" r:id="rId4"/>
    <p:sldLayoutId id="2147714116" r:id="rId5"/>
    <p:sldLayoutId id="2147714117" r:id="rId6"/>
    <p:sldLayoutId id="2147714118" r:id="rId7"/>
    <p:sldLayoutId id="2147714119" r:id="rId8"/>
    <p:sldLayoutId id="2147714120" r:id="rId9"/>
    <p:sldLayoutId id="2147714121" r:id="rId10"/>
    <p:sldLayoutId id="2147714122" r:id="rId11"/>
  </p:sldLayoutIdLst>
  <p:transition/>
  <p:timing>
    <p:tnLst>
      <p:par>
        <p:cTn id="1" dur="indefinite" restart="never" nodeType="tmRoot"/>
      </p:par>
    </p:tnLst>
  </p:timing>
  <p:hf hdr="0" ftr="0" dt="0"/>
  <p:txStyles>
    <p:titleStyle>
      <a:lvl1pPr algn="ctr" rtl="0" eaLnBrk="0" fontAlgn="base" hangingPunct="0">
        <a:lnSpc>
          <a:spcPct val="85000"/>
        </a:lnSpc>
        <a:spcBef>
          <a:spcPct val="0"/>
        </a:spcBef>
        <a:spcAft>
          <a:spcPct val="0"/>
        </a:spcAft>
        <a:defRPr sz="3200" b="1">
          <a:solidFill>
            <a:schemeClr val="tx2"/>
          </a:solidFill>
          <a:latin typeface="+mj-lt"/>
          <a:ea typeface="+mj-ea"/>
          <a:cs typeface="+mj-cs"/>
        </a:defRPr>
      </a:lvl1pPr>
      <a:lvl2pPr algn="ctr" rtl="0" eaLnBrk="0" fontAlgn="base" hangingPunct="0">
        <a:lnSpc>
          <a:spcPct val="85000"/>
        </a:lnSpc>
        <a:spcBef>
          <a:spcPct val="0"/>
        </a:spcBef>
        <a:spcAft>
          <a:spcPct val="0"/>
        </a:spcAft>
        <a:defRPr sz="3200" b="1">
          <a:solidFill>
            <a:schemeClr val="tx2"/>
          </a:solidFill>
          <a:latin typeface="Arial" charset="0"/>
        </a:defRPr>
      </a:lvl2pPr>
      <a:lvl3pPr algn="ctr" rtl="0" eaLnBrk="0" fontAlgn="base" hangingPunct="0">
        <a:lnSpc>
          <a:spcPct val="85000"/>
        </a:lnSpc>
        <a:spcBef>
          <a:spcPct val="0"/>
        </a:spcBef>
        <a:spcAft>
          <a:spcPct val="0"/>
        </a:spcAft>
        <a:defRPr sz="3200" b="1">
          <a:solidFill>
            <a:schemeClr val="tx2"/>
          </a:solidFill>
          <a:latin typeface="Arial" charset="0"/>
        </a:defRPr>
      </a:lvl3pPr>
      <a:lvl4pPr algn="ctr" rtl="0" eaLnBrk="0" fontAlgn="base" hangingPunct="0">
        <a:lnSpc>
          <a:spcPct val="85000"/>
        </a:lnSpc>
        <a:spcBef>
          <a:spcPct val="0"/>
        </a:spcBef>
        <a:spcAft>
          <a:spcPct val="0"/>
        </a:spcAft>
        <a:defRPr sz="3200" b="1">
          <a:solidFill>
            <a:schemeClr val="tx2"/>
          </a:solidFill>
          <a:latin typeface="Arial" charset="0"/>
        </a:defRPr>
      </a:lvl4pPr>
      <a:lvl5pPr algn="ctr" rtl="0" eaLnBrk="0" fontAlgn="base" hangingPunct="0">
        <a:lnSpc>
          <a:spcPct val="85000"/>
        </a:lnSpc>
        <a:spcBef>
          <a:spcPct val="0"/>
        </a:spcBef>
        <a:spcAft>
          <a:spcPct val="0"/>
        </a:spcAft>
        <a:defRPr sz="3200" b="1">
          <a:solidFill>
            <a:schemeClr val="tx2"/>
          </a:solidFill>
          <a:latin typeface="Arial" charset="0"/>
        </a:defRPr>
      </a:lvl5pPr>
      <a:lvl6pPr marL="455778" algn="ctr" rtl="0" fontAlgn="base">
        <a:lnSpc>
          <a:spcPct val="85000"/>
        </a:lnSpc>
        <a:spcBef>
          <a:spcPct val="0"/>
        </a:spcBef>
        <a:spcAft>
          <a:spcPct val="0"/>
        </a:spcAft>
        <a:defRPr sz="3200" b="1">
          <a:solidFill>
            <a:schemeClr val="tx2"/>
          </a:solidFill>
          <a:latin typeface="Arial" charset="0"/>
        </a:defRPr>
      </a:lvl6pPr>
      <a:lvl7pPr marL="911560" algn="ctr" rtl="0" fontAlgn="base">
        <a:lnSpc>
          <a:spcPct val="85000"/>
        </a:lnSpc>
        <a:spcBef>
          <a:spcPct val="0"/>
        </a:spcBef>
        <a:spcAft>
          <a:spcPct val="0"/>
        </a:spcAft>
        <a:defRPr sz="3200" b="1">
          <a:solidFill>
            <a:schemeClr val="tx2"/>
          </a:solidFill>
          <a:latin typeface="Arial" charset="0"/>
        </a:defRPr>
      </a:lvl7pPr>
      <a:lvl8pPr marL="1367343" algn="ctr" rtl="0" fontAlgn="base">
        <a:lnSpc>
          <a:spcPct val="85000"/>
        </a:lnSpc>
        <a:spcBef>
          <a:spcPct val="0"/>
        </a:spcBef>
        <a:spcAft>
          <a:spcPct val="0"/>
        </a:spcAft>
        <a:defRPr sz="3200" b="1">
          <a:solidFill>
            <a:schemeClr val="tx2"/>
          </a:solidFill>
          <a:latin typeface="Arial" charset="0"/>
        </a:defRPr>
      </a:lvl8pPr>
      <a:lvl9pPr marL="1823121" algn="ctr" rtl="0" fontAlgn="base">
        <a:lnSpc>
          <a:spcPct val="85000"/>
        </a:lnSpc>
        <a:spcBef>
          <a:spcPct val="0"/>
        </a:spcBef>
        <a:spcAft>
          <a:spcPct val="0"/>
        </a:spcAft>
        <a:defRPr sz="3200" b="1">
          <a:solidFill>
            <a:schemeClr val="tx2"/>
          </a:solidFill>
          <a:latin typeface="Arial" charset="0"/>
        </a:defRPr>
      </a:lvl9pPr>
    </p:titleStyle>
    <p:bodyStyle>
      <a:lvl1pPr marL="225425" indent="-225425" algn="l" rtl="0" eaLnBrk="0" fontAlgn="base" hangingPunct="0">
        <a:spcBef>
          <a:spcPct val="15000"/>
        </a:spcBef>
        <a:spcAft>
          <a:spcPct val="15000"/>
        </a:spcAft>
        <a:buClr>
          <a:schemeClr val="tx2"/>
        </a:buClr>
        <a:buChar char="•"/>
        <a:defRPr sz="2600">
          <a:solidFill>
            <a:schemeClr val="tx1"/>
          </a:solidFill>
          <a:latin typeface="+mn-lt"/>
          <a:ea typeface="+mn-ea"/>
          <a:cs typeface="+mn-cs"/>
        </a:defRPr>
      </a:lvl1pPr>
      <a:lvl2pPr marL="684213" indent="-344488" algn="l" rtl="0" eaLnBrk="0" fontAlgn="base" hangingPunct="0">
        <a:spcBef>
          <a:spcPct val="15000"/>
        </a:spcBef>
        <a:spcAft>
          <a:spcPct val="15000"/>
        </a:spcAft>
        <a:buClr>
          <a:schemeClr val="tx2"/>
        </a:buClr>
        <a:buFont typeface="Arial" charset="0"/>
        <a:buChar char="–"/>
        <a:defRPr sz="2400">
          <a:solidFill>
            <a:schemeClr val="tx1"/>
          </a:solidFill>
          <a:latin typeface="+mn-lt"/>
        </a:defRPr>
      </a:lvl2pPr>
      <a:lvl3pPr marL="1143000" indent="-344488" algn="l" rtl="0" eaLnBrk="0" fontAlgn="base" hangingPunct="0">
        <a:spcBef>
          <a:spcPct val="15000"/>
        </a:spcBef>
        <a:spcAft>
          <a:spcPct val="15000"/>
        </a:spcAft>
        <a:buClr>
          <a:schemeClr val="tx2"/>
        </a:buClr>
        <a:buFont typeface="Wingdings" charset="2"/>
        <a:buChar char="§"/>
        <a:defRPr sz="2200">
          <a:solidFill>
            <a:schemeClr val="tx1"/>
          </a:solidFill>
          <a:latin typeface="+mn-lt"/>
        </a:defRPr>
      </a:lvl3pPr>
      <a:lvl4pPr marL="1646238" indent="-388938" algn="l" rtl="0" eaLnBrk="0" fontAlgn="base" hangingPunct="0">
        <a:spcBef>
          <a:spcPct val="15000"/>
        </a:spcBef>
        <a:spcAft>
          <a:spcPct val="15000"/>
        </a:spcAft>
        <a:buClr>
          <a:schemeClr val="tx2"/>
        </a:buClr>
        <a:buFont typeface="Arial" charset="0"/>
        <a:buChar char="—"/>
        <a:defRPr sz="2000">
          <a:solidFill>
            <a:schemeClr val="tx1"/>
          </a:solidFill>
          <a:latin typeface="+mn-lt"/>
        </a:defRPr>
      </a:lvl4pPr>
      <a:lvl5pPr marL="1989138" indent="-227013" algn="l" rtl="0" eaLnBrk="0" fontAlgn="base" hangingPunct="0">
        <a:spcBef>
          <a:spcPct val="15000"/>
        </a:spcBef>
        <a:spcAft>
          <a:spcPct val="15000"/>
        </a:spcAft>
        <a:buClr>
          <a:schemeClr val="tx2"/>
        </a:buClr>
        <a:buFont typeface="Arial" charset="0"/>
        <a:buChar char="»"/>
        <a:defRPr sz="2100">
          <a:solidFill>
            <a:schemeClr val="tx1"/>
          </a:solidFill>
          <a:latin typeface="+mn-lt"/>
        </a:defRPr>
      </a:lvl5pPr>
      <a:lvl6pPr marL="2445068" indent="-227889" algn="l" rtl="0" fontAlgn="base">
        <a:spcBef>
          <a:spcPct val="15000"/>
        </a:spcBef>
        <a:spcAft>
          <a:spcPct val="15000"/>
        </a:spcAft>
        <a:buClr>
          <a:schemeClr val="tx2"/>
        </a:buClr>
        <a:buFont typeface="Arial" charset="0"/>
        <a:buChar char="»"/>
        <a:defRPr sz="2100">
          <a:solidFill>
            <a:schemeClr val="tx1"/>
          </a:solidFill>
          <a:latin typeface="+mn-lt"/>
        </a:defRPr>
      </a:lvl6pPr>
      <a:lvl7pPr marL="2900850" indent="-227889" algn="l" rtl="0" fontAlgn="base">
        <a:spcBef>
          <a:spcPct val="15000"/>
        </a:spcBef>
        <a:spcAft>
          <a:spcPct val="15000"/>
        </a:spcAft>
        <a:buClr>
          <a:schemeClr val="tx2"/>
        </a:buClr>
        <a:buFont typeface="Arial" charset="0"/>
        <a:buChar char="»"/>
        <a:defRPr sz="2100">
          <a:solidFill>
            <a:schemeClr val="tx1"/>
          </a:solidFill>
          <a:latin typeface="+mn-lt"/>
        </a:defRPr>
      </a:lvl7pPr>
      <a:lvl8pPr marL="3356631" indent="-227889" algn="l" rtl="0" fontAlgn="base">
        <a:spcBef>
          <a:spcPct val="15000"/>
        </a:spcBef>
        <a:spcAft>
          <a:spcPct val="15000"/>
        </a:spcAft>
        <a:buClr>
          <a:schemeClr val="tx2"/>
        </a:buClr>
        <a:buFont typeface="Arial" charset="0"/>
        <a:buChar char="»"/>
        <a:defRPr sz="2100">
          <a:solidFill>
            <a:schemeClr val="tx1"/>
          </a:solidFill>
          <a:latin typeface="+mn-lt"/>
        </a:defRPr>
      </a:lvl8pPr>
      <a:lvl9pPr marL="3812412" indent="-227889" algn="l" rtl="0" fontAlgn="base">
        <a:spcBef>
          <a:spcPct val="15000"/>
        </a:spcBef>
        <a:spcAft>
          <a:spcPct val="15000"/>
        </a:spcAft>
        <a:buClr>
          <a:schemeClr val="tx2"/>
        </a:buClr>
        <a:buFont typeface="Arial" charset="0"/>
        <a:buChar char="»"/>
        <a:defRPr sz="21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1536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3558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latin typeface="Arial" charset="0"/>
                <a:ea typeface="+mn-ea"/>
                <a:cs typeface="+mn-cs"/>
              </a:defRPr>
            </a:lvl1pPr>
          </a:lstStyle>
          <a:p>
            <a:pPr>
              <a:defRPr/>
            </a:pPr>
            <a:endParaRPr lang="en-US"/>
          </a:p>
        </p:txBody>
      </p:sp>
      <p:sp>
        <p:nvSpPr>
          <p:cNvPr id="83558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latin typeface="Arial" charset="0"/>
                <a:ea typeface="+mn-ea"/>
                <a:cs typeface="+mn-cs"/>
              </a:defRPr>
            </a:lvl1pPr>
          </a:lstStyle>
          <a:p>
            <a:pPr>
              <a:defRPr/>
            </a:pPr>
            <a:endParaRPr lang="en-US"/>
          </a:p>
        </p:txBody>
      </p:sp>
      <p:sp>
        <p:nvSpPr>
          <p:cNvPr id="83559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latin typeface="Arial" panose="020B0604020202020204" pitchFamily="34" charset="0"/>
                <a:ea typeface="MS PGothic" panose="020B0600070205080204" pitchFamily="34" charset="-128"/>
              </a:defRPr>
            </a:lvl1pPr>
          </a:lstStyle>
          <a:p>
            <a:pPr>
              <a:defRPr/>
            </a:pPr>
            <a:fld id="{DBFA4FDC-EAF4-4C46-9B54-F68C37C20F5F}" type="slidenum">
              <a:rPr lang="en-US" altLang="en-US"/>
              <a:pPr>
                <a:defRPr/>
              </a:pPr>
              <a:t>‹#›</a:t>
            </a:fld>
            <a:endParaRPr lang="en-US" altLang="en-US"/>
          </a:p>
        </p:txBody>
      </p:sp>
      <p:pic>
        <p:nvPicPr>
          <p:cNvPr id="15367"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713810" r:id="rId1"/>
    <p:sldLayoutId id="2147713811" r:id="rId2"/>
    <p:sldLayoutId id="2147713812" r:id="rId3"/>
    <p:sldLayoutId id="2147713813" r:id="rId4"/>
    <p:sldLayoutId id="2147713814" r:id="rId5"/>
    <p:sldLayoutId id="2147713815" r:id="rId6"/>
    <p:sldLayoutId id="2147713816" r:id="rId7"/>
    <p:sldLayoutId id="2147713817" r:id="rId8"/>
    <p:sldLayoutId id="2147713818" r:id="rId9"/>
    <p:sldLayoutId id="2147713819" r:id="rId10"/>
    <p:sldLayoutId id="2147713820"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2765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7652"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980998" name="Rectangle 6"/>
          <p:cNvSpPr>
            <a:spLocks noGrp="1" noChangeArrowheads="1"/>
          </p:cNvSpPr>
          <p:nvPr>
            <p:ph type="sldNum" sz="quarter" idx="4"/>
          </p:nvPr>
        </p:nvSpPr>
        <p:spPr bwMode="auto">
          <a:xfrm>
            <a:off x="7010400" y="0"/>
            <a:ext cx="2133600" cy="4762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r" eaLnBrk="0" hangingPunct="0">
              <a:defRPr sz="1400" b="1">
                <a:latin typeface="Arial" panose="020B0604020202020204" pitchFamily="34" charset="0"/>
                <a:ea typeface="MS PGothic" panose="020B0600070205080204" pitchFamily="34" charset="-128"/>
              </a:defRPr>
            </a:lvl1pPr>
          </a:lstStyle>
          <a:p>
            <a:pPr>
              <a:defRPr/>
            </a:pPr>
            <a:fld id="{ED3A8F18-A9AF-3740-91AD-FC37841E94A6}"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4123" r:id="rId1"/>
    <p:sldLayoutId id="2147713821" r:id="rId2"/>
    <p:sldLayoutId id="2147713822" r:id="rId3"/>
    <p:sldLayoutId id="2147713823" r:id="rId4"/>
    <p:sldLayoutId id="2147713824" r:id="rId5"/>
    <p:sldLayoutId id="2147713825" r:id="rId6"/>
    <p:sldLayoutId id="2147713826" r:id="rId7"/>
    <p:sldLayoutId id="2147713827" r:id="rId8"/>
    <p:sldLayoutId id="2147713828" r:id="rId9"/>
    <p:sldLayoutId id="2147713829" r:id="rId10"/>
    <p:sldLayoutId id="2147713830"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3993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7AAF90BA-DBCA-4C42-A766-A0EB3B9C0755}" type="slidenum">
              <a:rPr lang="en-US" altLang="en-US"/>
              <a:pPr>
                <a:defRPr/>
              </a:pPr>
              <a:t>‹#›</a:t>
            </a:fld>
            <a:endParaRPr lang="en-US" altLang="en-US"/>
          </a:p>
        </p:txBody>
      </p:sp>
      <p:sp>
        <p:nvSpPr>
          <p:cNvPr id="3994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124" r:id="rId1"/>
    <p:sldLayoutId id="2147713831" r:id="rId2"/>
    <p:sldLayoutId id="2147713832" r:id="rId3"/>
    <p:sldLayoutId id="2147713833" r:id="rId4"/>
    <p:sldLayoutId id="2147713834" r:id="rId5"/>
    <p:sldLayoutId id="2147713835" r:id="rId6"/>
    <p:sldLayoutId id="2147713836" r:id="rId7"/>
    <p:sldLayoutId id="2147713837" r:id="rId8"/>
    <p:sldLayoutId id="2147713838" r:id="rId9"/>
    <p:sldLayoutId id="2147713839" r:id="rId10"/>
    <p:sldLayoutId id="2147713840"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5222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837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A8CF9108-D028-3441-B1D0-9739ECC8D2A5}" type="slidenum">
              <a:rPr lang="en-US" altLang="en-US"/>
              <a:pPr>
                <a:defRPr/>
              </a:pPr>
              <a:t>‹#›</a:t>
            </a:fld>
            <a:endParaRPr lang="en-US" altLang="en-US"/>
          </a:p>
        </p:txBody>
      </p:sp>
      <p:sp>
        <p:nvSpPr>
          <p:cNvPr id="5222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125" r:id="rId1"/>
    <p:sldLayoutId id="2147713841" r:id="rId2"/>
    <p:sldLayoutId id="2147713842" r:id="rId3"/>
    <p:sldLayoutId id="2147713843" r:id="rId4"/>
    <p:sldLayoutId id="2147713844" r:id="rId5"/>
    <p:sldLayoutId id="2147713845" r:id="rId6"/>
    <p:sldLayoutId id="2147713846" r:id="rId7"/>
    <p:sldLayoutId id="2147713847" r:id="rId8"/>
    <p:sldLayoutId id="2147713848" r:id="rId9"/>
    <p:sldLayoutId id="2147713849" r:id="rId10"/>
    <p:sldLayoutId id="2147713850"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64515"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70086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51FE5662-C5C5-EA43-BC73-8371E1656139}" type="slidenum">
              <a:rPr lang="en-US" altLang="en-US"/>
              <a:pPr>
                <a:defRPr/>
              </a:pPr>
              <a:t>‹#›</a:t>
            </a:fld>
            <a:endParaRPr lang="en-US" altLang="en-US"/>
          </a:p>
        </p:txBody>
      </p:sp>
      <p:sp>
        <p:nvSpPr>
          <p:cNvPr id="64517"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126" r:id="rId1"/>
    <p:sldLayoutId id="2147713851" r:id="rId2"/>
    <p:sldLayoutId id="2147713852" r:id="rId3"/>
    <p:sldLayoutId id="2147713853" r:id="rId4"/>
    <p:sldLayoutId id="2147713854" r:id="rId5"/>
    <p:sldLayoutId id="2147713855" r:id="rId6"/>
    <p:sldLayoutId id="2147713856" r:id="rId7"/>
    <p:sldLayoutId id="2147713857" r:id="rId8"/>
    <p:sldLayoutId id="2147713858" r:id="rId9"/>
    <p:sldLayoutId id="2147713859" r:id="rId10"/>
    <p:sldLayoutId id="2147713860"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76803"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1CC84214-8106-D149-A151-A7B79C8C7930}" type="slidenum">
              <a:rPr lang="en-US" altLang="en-US"/>
              <a:pPr>
                <a:defRPr/>
              </a:pPr>
              <a:t>‹#›</a:t>
            </a:fld>
            <a:endParaRPr lang="en-US" altLang="en-US"/>
          </a:p>
        </p:txBody>
      </p:sp>
      <p:sp>
        <p:nvSpPr>
          <p:cNvPr id="76805"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127" r:id="rId1"/>
    <p:sldLayoutId id="2147713861" r:id="rId2"/>
    <p:sldLayoutId id="2147713862" r:id="rId3"/>
    <p:sldLayoutId id="2147713863" r:id="rId4"/>
    <p:sldLayoutId id="2147713864" r:id="rId5"/>
    <p:sldLayoutId id="2147713865" r:id="rId6"/>
    <p:sldLayoutId id="2147713866" r:id="rId7"/>
    <p:sldLayoutId id="2147713867" r:id="rId8"/>
    <p:sldLayoutId id="2147713868" r:id="rId9"/>
    <p:sldLayoutId id="2147713869" r:id="rId10"/>
    <p:sldLayoutId id="2147713870"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8909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4118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BBEDD0BB-E17C-CB4C-AF56-D145A92A3AC8}" type="slidenum">
              <a:rPr lang="en-US" altLang="en-US"/>
              <a:pPr>
                <a:defRPr/>
              </a:pPr>
              <a:t>‹#›</a:t>
            </a:fld>
            <a:endParaRPr lang="en-US" altLang="en-US"/>
          </a:p>
        </p:txBody>
      </p:sp>
      <p:sp>
        <p:nvSpPr>
          <p:cNvPr id="8909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1270"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Tree>
  </p:cSld>
  <p:clrMap bg1="dk2" tx1="lt1" bg2="dk1" tx2="lt2" accent1="accent1" accent2="accent2" accent3="accent3" accent4="accent4" accent5="accent5" accent6="accent6" hlink="hlink" folHlink="folHlink"/>
  <p:sldLayoutIdLst>
    <p:sldLayoutId id="2147714128" r:id="rId1"/>
    <p:sldLayoutId id="2147713871" r:id="rId2"/>
    <p:sldLayoutId id="2147713872" r:id="rId3"/>
    <p:sldLayoutId id="2147713873" r:id="rId4"/>
    <p:sldLayoutId id="2147713874" r:id="rId5"/>
    <p:sldLayoutId id="2147713875" r:id="rId6"/>
    <p:sldLayoutId id="2147713876" r:id="rId7"/>
    <p:sldLayoutId id="2147713877" r:id="rId8"/>
    <p:sldLayoutId id="2147713878" r:id="rId9"/>
    <p:sldLayoutId id="2147713879" r:id="rId10"/>
    <p:sldLayoutId id="2147713880"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0137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6474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AC7943D6-7E72-3146-9AAD-F69FB2B165BB}" type="slidenum">
              <a:rPr lang="en-US" altLang="en-US"/>
              <a:pPr>
                <a:defRPr/>
              </a:pPr>
              <a:t>‹#›</a:t>
            </a:fld>
            <a:endParaRPr lang="en-US" altLang="en-US"/>
          </a:p>
        </p:txBody>
      </p:sp>
      <p:sp>
        <p:nvSpPr>
          <p:cNvPr id="10138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8"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Tree>
  </p:cSld>
  <p:clrMap bg1="dk2" tx1="lt1" bg2="dk1" tx2="lt2" accent1="accent1" accent2="accent2" accent3="accent3" accent4="accent4" accent5="accent5" accent6="accent6" hlink="hlink" folHlink="folHlink"/>
  <p:sldLayoutIdLst>
    <p:sldLayoutId id="2147714129" r:id="rId1"/>
    <p:sldLayoutId id="2147713881" r:id="rId2"/>
    <p:sldLayoutId id="2147713882" r:id="rId3"/>
    <p:sldLayoutId id="2147713883" r:id="rId4"/>
    <p:sldLayoutId id="2147713884" r:id="rId5"/>
    <p:sldLayoutId id="2147713885" r:id="rId6"/>
    <p:sldLayoutId id="2147713886" r:id="rId7"/>
    <p:sldLayoutId id="2147713887" r:id="rId8"/>
    <p:sldLayoutId id="2147713888" r:id="rId9"/>
    <p:sldLayoutId id="2147713889" r:id="rId10"/>
    <p:sldLayoutId id="2147713890"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1366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83172"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71A7C7A0-416F-6C47-AF41-F2E132246A29}" type="slidenum">
              <a:rPr lang="en-US" altLang="en-US"/>
              <a:pPr>
                <a:defRPr/>
              </a:pPr>
              <a:t>‹#›</a:t>
            </a:fld>
            <a:endParaRPr lang="en-US" altLang="en-US"/>
          </a:p>
        </p:txBody>
      </p:sp>
      <p:sp>
        <p:nvSpPr>
          <p:cNvPr id="11366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130" r:id="rId1"/>
    <p:sldLayoutId id="2147713891" r:id="rId2"/>
    <p:sldLayoutId id="2147713892" r:id="rId3"/>
    <p:sldLayoutId id="2147713893" r:id="rId4"/>
    <p:sldLayoutId id="2147713894" r:id="rId5"/>
    <p:sldLayoutId id="2147713895" r:id="rId6"/>
    <p:sldLayoutId id="2147713896" r:id="rId7"/>
    <p:sldLayoutId id="2147713897" r:id="rId8"/>
    <p:sldLayoutId id="2147713898" r:id="rId9"/>
    <p:sldLayoutId id="2147713899" r:id="rId10"/>
    <p:sldLayoutId id="2147713900"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en-US" sz="1000" dirty="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b="1" dirty="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3901" r:id="rId1"/>
    <p:sldLayoutId id="2147713902" r:id="rId2"/>
    <p:sldLayoutId id="2147713903" r:id="rId3"/>
    <p:sldLayoutId id="2147713904" r:id="rId4"/>
    <p:sldLayoutId id="2147713905" r:id="rId5"/>
    <p:sldLayoutId id="2147713906" r:id="rId6"/>
    <p:sldLayoutId id="2147713907" r:id="rId7"/>
    <p:sldLayoutId id="2147713908" r:id="rId8"/>
    <p:sldLayoutId id="2147713909" r:id="rId9"/>
    <p:sldLayoutId id="2147713910" r:id="rId10"/>
    <p:sldLayoutId id="2147713911"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438150" y="76200"/>
            <a:ext cx="8196263" cy="1004888"/>
          </a:xfrm>
          <a:prstGeom prst="rect">
            <a:avLst/>
          </a:prstGeom>
          <a:noFill/>
          <a:ln>
            <a:noFill/>
          </a:ln>
          <a:effectLst>
            <a:outerShdw blurRad="63500" dist="17961"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38243" name="Rectangle 3"/>
          <p:cNvSpPr>
            <a:spLocks noGrp="1" noChangeArrowheads="1"/>
          </p:cNvSpPr>
          <p:nvPr>
            <p:ph type="body" idx="1"/>
          </p:nvPr>
        </p:nvSpPr>
        <p:spPr bwMode="auto">
          <a:xfrm>
            <a:off x="438150" y="1287463"/>
            <a:ext cx="8202613" cy="498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32676" name="Rectangle 4"/>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r" eaLnBrk="1" hangingPunct="1">
              <a:defRPr sz="1400">
                <a:latin typeface="Arial" panose="020B0604020202020204" pitchFamily="34" charset="0"/>
                <a:ea typeface="MS PGothic" panose="020B0600070205080204" pitchFamily="34" charset="-128"/>
              </a:defRPr>
            </a:lvl1pPr>
          </a:lstStyle>
          <a:p>
            <a:pPr>
              <a:defRPr/>
            </a:pPr>
            <a:fld id="{717EFFAF-C3B0-4D43-9CEE-B0EDA074245C}" type="slidenum">
              <a:rPr lang="en-US" altLang="en-US"/>
              <a:pPr>
                <a:defRPr/>
              </a:pPr>
              <a:t>‹#›</a:t>
            </a:fld>
            <a:endParaRPr lang="en-US" altLang="en-US"/>
          </a:p>
        </p:txBody>
      </p:sp>
      <p:sp>
        <p:nvSpPr>
          <p:cNvPr id="16389" name="AutoShape 5"/>
          <p:cNvSpPr>
            <a:spLocks noChangeArrowheads="1"/>
          </p:cNvSpPr>
          <p:nvPr userDrawn="1"/>
        </p:nvSpPr>
        <p:spPr bwMode="auto">
          <a:xfrm>
            <a:off x="317500" y="1117600"/>
            <a:ext cx="8547100" cy="46038"/>
          </a:xfrm>
          <a:prstGeom prst="roundRect">
            <a:avLst>
              <a:gd name="adj" fmla="val 16667"/>
            </a:avLst>
          </a:prstGeom>
          <a:solidFill>
            <a:srgbClr val="808080"/>
          </a:solidFill>
          <a:ln>
            <a:noFill/>
          </a:ln>
          <a:extLst/>
        </p:spPr>
        <p:txBody>
          <a:bodyPr wrap="none" lIns="91145" tIns="91145" rIns="91145" bIns="45575"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endParaRPr lang="en-US" altLang="en-US" dirty="0"/>
          </a:p>
        </p:txBody>
      </p:sp>
    </p:spTree>
  </p:cSld>
  <p:clrMap bg1="dk2" tx1="lt1" bg2="dk1" tx2="lt2" accent1="accent1" accent2="accent2" accent3="accent3" accent4="accent4" accent5="accent5" accent6="accent6" hlink="hlink" folHlink="folHlink"/>
  <p:sldLayoutIdLst>
    <p:sldLayoutId id="2147714131" r:id="rId1"/>
    <p:sldLayoutId id="2147713912" r:id="rId2"/>
    <p:sldLayoutId id="2147713913" r:id="rId3"/>
    <p:sldLayoutId id="2147713914" r:id="rId4"/>
    <p:sldLayoutId id="2147713915" r:id="rId5"/>
    <p:sldLayoutId id="2147713916" r:id="rId6"/>
    <p:sldLayoutId id="2147713917" r:id="rId7"/>
    <p:sldLayoutId id="2147713918" r:id="rId8"/>
    <p:sldLayoutId id="2147713919" r:id="rId9"/>
    <p:sldLayoutId id="2147713920" r:id="rId10"/>
    <p:sldLayoutId id="2147713921"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2400" b="1">
          <a:solidFill>
            <a:srgbClr val="FFFFFF"/>
          </a:solidFill>
          <a:latin typeface="+mj-lt"/>
          <a:ea typeface="Arial" charset="0"/>
          <a:cs typeface="+mj-cs"/>
        </a:defRPr>
      </a:lvl1pPr>
      <a:lvl2pPr algn="l" rtl="0" eaLnBrk="0" fontAlgn="base" hangingPunct="0">
        <a:spcBef>
          <a:spcPct val="0"/>
        </a:spcBef>
        <a:spcAft>
          <a:spcPct val="0"/>
        </a:spcAft>
        <a:defRPr sz="2400" b="1">
          <a:solidFill>
            <a:srgbClr val="FFFFFF"/>
          </a:solidFill>
          <a:latin typeface="Arial" charset="0"/>
          <a:ea typeface="Arial" charset="0"/>
          <a:cs typeface="Arial" charset="0"/>
        </a:defRPr>
      </a:lvl2pPr>
      <a:lvl3pPr algn="l" rtl="0" eaLnBrk="0" fontAlgn="base" hangingPunct="0">
        <a:spcBef>
          <a:spcPct val="0"/>
        </a:spcBef>
        <a:spcAft>
          <a:spcPct val="0"/>
        </a:spcAft>
        <a:defRPr sz="2400" b="1">
          <a:solidFill>
            <a:srgbClr val="FFFFFF"/>
          </a:solidFill>
          <a:latin typeface="Arial" charset="0"/>
          <a:ea typeface="Arial" charset="0"/>
          <a:cs typeface="Arial" charset="0"/>
        </a:defRPr>
      </a:lvl3pPr>
      <a:lvl4pPr algn="l" rtl="0" eaLnBrk="0" fontAlgn="base" hangingPunct="0">
        <a:spcBef>
          <a:spcPct val="0"/>
        </a:spcBef>
        <a:spcAft>
          <a:spcPct val="0"/>
        </a:spcAft>
        <a:defRPr sz="2400" b="1">
          <a:solidFill>
            <a:srgbClr val="FFFFFF"/>
          </a:solidFill>
          <a:latin typeface="Arial" charset="0"/>
          <a:ea typeface="Arial" charset="0"/>
          <a:cs typeface="Arial" charset="0"/>
        </a:defRPr>
      </a:lvl4pPr>
      <a:lvl5pPr algn="l" rtl="0" eaLnBrk="0" fontAlgn="base" hangingPunct="0">
        <a:spcBef>
          <a:spcPct val="0"/>
        </a:spcBef>
        <a:spcAft>
          <a:spcPct val="0"/>
        </a:spcAft>
        <a:defRPr sz="2400" b="1">
          <a:solidFill>
            <a:srgbClr val="FFFFFF"/>
          </a:solidFill>
          <a:latin typeface="Arial" charset="0"/>
          <a:ea typeface="Arial" charset="0"/>
          <a:cs typeface="Arial" charset="0"/>
        </a:defRPr>
      </a:lvl5pPr>
      <a:lvl6pPr marL="455778" algn="l" rtl="0" fontAlgn="base">
        <a:spcBef>
          <a:spcPct val="0"/>
        </a:spcBef>
        <a:spcAft>
          <a:spcPct val="0"/>
        </a:spcAft>
        <a:defRPr sz="2400" b="1">
          <a:solidFill>
            <a:srgbClr val="FFFFFF"/>
          </a:solidFill>
          <a:latin typeface="Arial" charset="0"/>
          <a:cs typeface="Arial" charset="0"/>
        </a:defRPr>
      </a:lvl6pPr>
      <a:lvl7pPr marL="911560" algn="l" rtl="0" fontAlgn="base">
        <a:spcBef>
          <a:spcPct val="0"/>
        </a:spcBef>
        <a:spcAft>
          <a:spcPct val="0"/>
        </a:spcAft>
        <a:defRPr sz="2400" b="1">
          <a:solidFill>
            <a:srgbClr val="FFFFFF"/>
          </a:solidFill>
          <a:latin typeface="Arial" charset="0"/>
          <a:cs typeface="Arial" charset="0"/>
        </a:defRPr>
      </a:lvl7pPr>
      <a:lvl8pPr marL="1367343" algn="l" rtl="0" fontAlgn="base">
        <a:spcBef>
          <a:spcPct val="0"/>
        </a:spcBef>
        <a:spcAft>
          <a:spcPct val="0"/>
        </a:spcAft>
        <a:defRPr sz="2400" b="1">
          <a:solidFill>
            <a:srgbClr val="FFFFFF"/>
          </a:solidFill>
          <a:latin typeface="Arial" charset="0"/>
          <a:cs typeface="Arial" charset="0"/>
        </a:defRPr>
      </a:lvl8pPr>
      <a:lvl9pPr marL="1823121" algn="l" rtl="0" fontAlgn="base">
        <a:spcBef>
          <a:spcPct val="0"/>
        </a:spcBef>
        <a:spcAft>
          <a:spcPct val="0"/>
        </a:spcAft>
        <a:defRPr sz="2400" b="1">
          <a:solidFill>
            <a:srgbClr val="FFFFFF"/>
          </a:solidFill>
          <a:latin typeface="Arial" charset="0"/>
          <a:cs typeface="Arial" charset="0"/>
        </a:defRPr>
      </a:lvl9pPr>
    </p:titleStyle>
    <p:bodyStyle>
      <a:lvl1pPr marL="293688" indent="-293688" algn="l" rtl="0" eaLnBrk="0" fontAlgn="base" hangingPunct="0">
        <a:lnSpc>
          <a:spcPct val="85000"/>
        </a:lnSpc>
        <a:spcBef>
          <a:spcPct val="70000"/>
        </a:spcBef>
        <a:spcAft>
          <a:spcPct val="0"/>
        </a:spcAft>
        <a:buClr>
          <a:srgbClr val="AAC98C"/>
        </a:buClr>
        <a:buSzPct val="120000"/>
        <a:buFont typeface="Wingdings" charset="2"/>
        <a:buChar char="§"/>
        <a:defRPr sz="2200">
          <a:solidFill>
            <a:srgbClr val="FFFFFF"/>
          </a:solidFill>
          <a:latin typeface="+mn-lt"/>
          <a:ea typeface="Arial" charset="0"/>
          <a:cs typeface="+mn-cs"/>
        </a:defRPr>
      </a:lvl1pPr>
      <a:lvl2pPr marL="542925" indent="-247650" algn="l" rtl="0" eaLnBrk="0" fontAlgn="base" hangingPunct="0">
        <a:lnSpc>
          <a:spcPct val="85000"/>
        </a:lnSpc>
        <a:spcBef>
          <a:spcPct val="40000"/>
        </a:spcBef>
        <a:spcAft>
          <a:spcPct val="0"/>
        </a:spcAft>
        <a:buClr>
          <a:srgbClr val="0087B0"/>
        </a:buClr>
        <a:buSzPct val="90000"/>
        <a:buFont typeface="Arial" charset="0"/>
        <a:buChar char="■"/>
        <a:defRPr sz="1900">
          <a:solidFill>
            <a:srgbClr val="FFFFFF"/>
          </a:solidFill>
          <a:latin typeface="+mn-lt"/>
          <a:ea typeface="Arial" charset="0"/>
          <a:cs typeface="+mn-cs"/>
        </a:defRPr>
      </a:lvl2pPr>
      <a:lvl3pPr marL="746125" indent="-200025" algn="l" rtl="0" eaLnBrk="0" fontAlgn="base" hangingPunct="0">
        <a:lnSpc>
          <a:spcPct val="85000"/>
        </a:lnSpc>
        <a:spcBef>
          <a:spcPct val="40000"/>
        </a:spcBef>
        <a:spcAft>
          <a:spcPct val="0"/>
        </a:spcAft>
        <a:buClr>
          <a:schemeClr val="accent2"/>
        </a:buClr>
        <a:buSzPct val="90000"/>
        <a:buFont typeface="Arial" charset="0"/>
        <a:buChar char="■"/>
        <a:defRPr>
          <a:solidFill>
            <a:srgbClr val="FFFFFF"/>
          </a:solidFill>
          <a:latin typeface="+mn-lt"/>
          <a:ea typeface="Arial" charset="0"/>
          <a:cs typeface="+mn-cs"/>
        </a:defRPr>
      </a:lvl3pPr>
      <a:lvl4pPr marL="957263" indent="-207963" algn="l" rtl="0" eaLnBrk="0" fontAlgn="base" hangingPunct="0">
        <a:lnSpc>
          <a:spcPct val="85000"/>
        </a:lnSpc>
        <a:spcBef>
          <a:spcPct val="40000"/>
        </a:spcBef>
        <a:spcAft>
          <a:spcPct val="0"/>
        </a:spcAft>
        <a:buClr>
          <a:schemeClr val="accent2"/>
        </a:buClr>
        <a:buSzPct val="90000"/>
        <a:buFont typeface="Arial" charset="0"/>
        <a:buChar char="■"/>
        <a:defRPr>
          <a:solidFill>
            <a:srgbClr val="FFFFFF"/>
          </a:solidFill>
          <a:latin typeface="+mn-lt"/>
          <a:ea typeface="Arial" charset="0"/>
          <a:cs typeface="+mn-cs"/>
        </a:defRPr>
      </a:lvl4pPr>
      <a:lvl5pPr marL="1168400" indent="-209550" algn="l" rtl="0" eaLnBrk="0" fontAlgn="base" hangingPunct="0">
        <a:lnSpc>
          <a:spcPct val="85000"/>
        </a:lnSpc>
        <a:spcBef>
          <a:spcPct val="40000"/>
        </a:spcBef>
        <a:spcAft>
          <a:spcPct val="0"/>
        </a:spcAft>
        <a:buClr>
          <a:schemeClr val="accent2"/>
        </a:buClr>
        <a:buSzPct val="90000"/>
        <a:buFont typeface="Arial" charset="0"/>
        <a:buChar char="■"/>
        <a:defRPr>
          <a:solidFill>
            <a:srgbClr val="FFFFFF"/>
          </a:solidFill>
          <a:latin typeface="+mn-lt"/>
          <a:ea typeface="Arial" charset="0"/>
          <a:cs typeface="+mn-cs"/>
        </a:defRPr>
      </a:lvl5pPr>
      <a:lvl6pPr marL="1625300"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6pPr>
      <a:lvl7pPr marL="2081082"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7pPr>
      <a:lvl8pPr marL="2536849"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8pPr>
      <a:lvl9pPr marL="2992641"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5053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a:noFill/>
          </a:ln>
          <a:extLst/>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0E9CDF30-C493-BD4A-A745-7BABFC27A7D6}" type="slidenum">
              <a:rPr lang="en-US" altLang="en-US"/>
              <a:pPr>
                <a:defRPr/>
              </a:pPr>
              <a:t>‹#›</a:t>
            </a:fld>
            <a:endParaRPr lang="en-US" altLang="en-US"/>
          </a:p>
        </p:txBody>
      </p:sp>
      <p:sp>
        <p:nvSpPr>
          <p:cNvPr id="15053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132" r:id="rId1"/>
    <p:sldLayoutId id="2147713922" r:id="rId2"/>
    <p:sldLayoutId id="2147713923" r:id="rId3"/>
    <p:sldLayoutId id="2147713924" r:id="rId4"/>
    <p:sldLayoutId id="2147713925" r:id="rId5"/>
    <p:sldLayoutId id="2147713926" r:id="rId6"/>
    <p:sldLayoutId id="2147713927" r:id="rId7"/>
    <p:sldLayoutId id="2147713928" r:id="rId8"/>
    <p:sldLayoutId id="2147713929" r:id="rId9"/>
    <p:sldLayoutId id="2147713930" r:id="rId10"/>
    <p:sldLayoutId id="2147713931"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ＭＳ Ｐゴシック" pitchFamily="34" charset="-128"/>
        </a:defRPr>
      </a:lvl6pPr>
      <a:lvl7pPr marL="911560" algn="ctr" rtl="0" fontAlgn="base">
        <a:spcBef>
          <a:spcPct val="0"/>
        </a:spcBef>
        <a:spcAft>
          <a:spcPct val="0"/>
        </a:spcAft>
        <a:defRPr sz="3600" b="1">
          <a:solidFill>
            <a:schemeClr val="tx2"/>
          </a:solidFill>
          <a:latin typeface="Arial" charset="0"/>
          <a:ea typeface="ＭＳ Ｐゴシック" pitchFamily="34" charset="-128"/>
        </a:defRPr>
      </a:lvl7pPr>
      <a:lvl8pPr marL="1367343" algn="ctr" rtl="0" fontAlgn="base">
        <a:spcBef>
          <a:spcPct val="0"/>
        </a:spcBef>
        <a:spcAft>
          <a:spcPct val="0"/>
        </a:spcAft>
        <a:defRPr sz="3600" b="1">
          <a:solidFill>
            <a:schemeClr val="tx2"/>
          </a:solidFill>
          <a:latin typeface="Arial" charset="0"/>
          <a:ea typeface="ＭＳ Ｐゴシック" pitchFamily="34" charset="-128"/>
        </a:defRPr>
      </a:lvl8pPr>
      <a:lvl9pPr marL="1823121" algn="ctr" rtl="0" fontAlgn="base">
        <a:spcBef>
          <a:spcPct val="0"/>
        </a:spcBef>
        <a:spcAft>
          <a:spcPct val="0"/>
        </a:spcAft>
        <a:defRPr sz="3600" b="1">
          <a:solidFill>
            <a:schemeClr val="tx2"/>
          </a:solidFill>
          <a:latin typeface="Arial" charset="0"/>
          <a:ea typeface="ＭＳ Ｐゴシック"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6281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9DCB6979-0E08-CD4C-B5A8-94668AE3FC32}" type="slidenum">
              <a:rPr lang="en-US" altLang="en-US"/>
              <a:pPr>
                <a:defRPr/>
              </a:pPr>
              <a:t>‹#›</a:t>
            </a:fld>
            <a:endParaRPr lang="en-US" altLang="en-US"/>
          </a:p>
        </p:txBody>
      </p:sp>
      <p:sp>
        <p:nvSpPr>
          <p:cNvPr id="16282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133" r:id="rId1"/>
    <p:sldLayoutId id="2147713932" r:id="rId2"/>
    <p:sldLayoutId id="2147713933" r:id="rId3"/>
    <p:sldLayoutId id="2147713934" r:id="rId4"/>
    <p:sldLayoutId id="2147713935" r:id="rId5"/>
    <p:sldLayoutId id="2147713936" r:id="rId6"/>
    <p:sldLayoutId id="2147713937" r:id="rId7"/>
    <p:sldLayoutId id="2147713938" r:id="rId8"/>
    <p:sldLayoutId id="2147713939" r:id="rId9"/>
    <p:sldLayoutId id="2147713940" r:id="rId10"/>
    <p:sldLayoutId id="2147713941"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7510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0C8F9D52-D529-8142-B7F2-459EF9D619DB}" type="slidenum">
              <a:rPr lang="en-US" altLang="en-US"/>
              <a:pPr>
                <a:defRPr/>
              </a:pPr>
              <a:t>‹#›</a:t>
            </a:fld>
            <a:endParaRPr lang="en-US" altLang="en-US"/>
          </a:p>
        </p:txBody>
      </p:sp>
      <p:sp>
        <p:nvSpPr>
          <p:cNvPr id="17510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134" r:id="rId1"/>
    <p:sldLayoutId id="2147713942" r:id="rId2"/>
    <p:sldLayoutId id="2147713943" r:id="rId3"/>
    <p:sldLayoutId id="2147713944" r:id="rId4"/>
    <p:sldLayoutId id="2147713945" r:id="rId5"/>
    <p:sldLayoutId id="2147713946" r:id="rId6"/>
    <p:sldLayoutId id="2147713947" r:id="rId7"/>
    <p:sldLayoutId id="2147713948" r:id="rId8"/>
    <p:sldLayoutId id="2147713949" r:id="rId9"/>
    <p:sldLayoutId id="2147713950" r:id="rId10"/>
    <p:sldLayoutId id="2147713951"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87395"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E0F7D9EB-E616-F445-83C9-882DD599D073}" type="slidenum">
              <a:rPr lang="en-US" altLang="en-US"/>
              <a:pPr>
                <a:defRPr/>
              </a:pPr>
              <a:t>‹#›</a:t>
            </a:fld>
            <a:endParaRPr lang="en-US" altLang="en-US"/>
          </a:p>
        </p:txBody>
      </p:sp>
      <p:sp>
        <p:nvSpPr>
          <p:cNvPr id="187397"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135" r:id="rId1"/>
    <p:sldLayoutId id="2147713952" r:id="rId2"/>
    <p:sldLayoutId id="2147713953" r:id="rId3"/>
    <p:sldLayoutId id="2147713954" r:id="rId4"/>
    <p:sldLayoutId id="2147713955" r:id="rId5"/>
    <p:sldLayoutId id="2147713956" r:id="rId6"/>
    <p:sldLayoutId id="2147713957" r:id="rId7"/>
    <p:sldLayoutId id="2147713958" r:id="rId8"/>
    <p:sldLayoutId id="2147713959" r:id="rId9"/>
    <p:sldLayoutId id="2147713960" r:id="rId10"/>
    <p:sldLayoutId id="2147713961"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99683"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4118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C7F62D9E-AAC0-C64B-A5A0-4EE148A448A3}" type="slidenum">
              <a:rPr lang="en-US" altLang="en-US"/>
              <a:pPr>
                <a:defRPr/>
              </a:pPr>
              <a:t>‹#›</a:t>
            </a:fld>
            <a:endParaRPr lang="en-US" altLang="en-US"/>
          </a:p>
        </p:txBody>
      </p:sp>
      <p:sp>
        <p:nvSpPr>
          <p:cNvPr id="199685"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48134"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r>
              <a:rPr lang="en-US" sz="2000" b="1" dirty="0">
                <a:solidFill>
                  <a:srgbClr val="FFFFFF"/>
                </a:solidFill>
              </a:rPr>
              <a:t>DRAFT – FOR TRAINING USE ONLY</a:t>
            </a:r>
          </a:p>
        </p:txBody>
      </p:sp>
    </p:spTree>
  </p:cSld>
  <p:clrMap bg1="dk2" tx1="lt1" bg2="dk1" tx2="lt2" accent1="accent1" accent2="accent2" accent3="accent3" accent4="accent4" accent5="accent5" accent6="accent6" hlink="hlink" folHlink="folHlink"/>
  <p:sldLayoutIdLst>
    <p:sldLayoutId id="2147714136" r:id="rId1"/>
    <p:sldLayoutId id="2147713962" r:id="rId2"/>
    <p:sldLayoutId id="2147713963" r:id="rId3"/>
    <p:sldLayoutId id="2147713964" r:id="rId4"/>
    <p:sldLayoutId id="2147713965" r:id="rId5"/>
    <p:sldLayoutId id="2147713966" r:id="rId6"/>
    <p:sldLayoutId id="2147713967" r:id="rId7"/>
    <p:sldLayoutId id="2147713968" r:id="rId8"/>
    <p:sldLayoutId id="2147713969" r:id="rId9"/>
    <p:sldLayoutId id="2147713970" r:id="rId10"/>
    <p:sldLayoutId id="2147713971"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21197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1C756F37-F7BF-0B4C-AC9B-D3C4109793C9}" type="slidenum">
              <a:rPr lang="en-US" altLang="en-US"/>
              <a:pPr>
                <a:defRPr/>
              </a:pPr>
              <a:t>‹#›</a:t>
            </a:fld>
            <a:endParaRPr lang="en-US" altLang="en-US"/>
          </a:p>
        </p:txBody>
      </p:sp>
      <p:sp>
        <p:nvSpPr>
          <p:cNvPr id="21197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137" r:id="rId1"/>
    <p:sldLayoutId id="2147713972" r:id="rId2"/>
    <p:sldLayoutId id="2147713973" r:id="rId3"/>
    <p:sldLayoutId id="2147713974" r:id="rId4"/>
    <p:sldLayoutId id="2147713975" r:id="rId5"/>
    <p:sldLayoutId id="2147713976" r:id="rId6"/>
    <p:sldLayoutId id="2147713977" r:id="rId7"/>
    <p:sldLayoutId id="2147713978" r:id="rId8"/>
    <p:sldLayoutId id="2147713979" r:id="rId9"/>
    <p:sldLayoutId id="2147713980" r:id="rId10"/>
    <p:sldLayoutId id="2147713981"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en-US" sz="1000" dirty="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b="1" dirty="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solidFill>
                  <a:srgbClr val="FFFFFF"/>
                </a:solidFill>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3982" r:id="rId1"/>
    <p:sldLayoutId id="2147713983" r:id="rId2"/>
    <p:sldLayoutId id="2147713984" r:id="rId3"/>
    <p:sldLayoutId id="2147713985" r:id="rId4"/>
    <p:sldLayoutId id="2147713986" r:id="rId5"/>
    <p:sldLayoutId id="2147713987" r:id="rId6"/>
    <p:sldLayoutId id="2147713988" r:id="rId7"/>
    <p:sldLayoutId id="2147713989" r:id="rId8"/>
    <p:sldLayoutId id="2147713990" r:id="rId9"/>
    <p:sldLayoutId id="2147713991" r:id="rId10"/>
    <p:sldLayoutId id="2147713992"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36546" name="Rectangle 2"/>
          <p:cNvSpPr>
            <a:spLocks noGrp="1" noChangeArrowheads="1"/>
          </p:cNvSpPr>
          <p:nvPr>
            <p:ph type="body" idx="1"/>
          </p:nvPr>
        </p:nvSpPr>
        <p:spPr bwMode="auto">
          <a:xfrm>
            <a:off x="349250" y="1168400"/>
            <a:ext cx="8318500" cy="501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6547" name="Line 3"/>
          <p:cNvSpPr>
            <a:spLocks noChangeShapeType="1"/>
          </p:cNvSpPr>
          <p:nvPr/>
        </p:nvSpPr>
        <p:spPr bwMode="auto">
          <a:xfrm>
            <a:off x="0" y="1017588"/>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36548" name="Rectangle 4"/>
          <p:cNvSpPr>
            <a:spLocks noGrp="1" noChangeArrowheads="1"/>
          </p:cNvSpPr>
          <p:nvPr>
            <p:ph type="title"/>
          </p:nvPr>
        </p:nvSpPr>
        <p:spPr bwMode="auto">
          <a:xfrm>
            <a:off x="381000" y="65088"/>
            <a:ext cx="838200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45575" tIns="45575" rIns="45575" bIns="63807" numCol="1" anchor="b" anchorCtr="0" compatLnSpc="1">
            <a:prstTxWarp prst="textNoShape">
              <a:avLst/>
            </a:prstTxWarp>
          </a:bodyPr>
          <a:lstStyle/>
          <a:p>
            <a:pPr lvl="0"/>
            <a:r>
              <a:rPr lang="en-US" altLang="en-US"/>
              <a:t>Click to edit Master title style</a:t>
            </a:r>
          </a:p>
        </p:txBody>
      </p:sp>
      <p:sp>
        <p:nvSpPr>
          <p:cNvPr id="49157" name="Text Box 5"/>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0E7A9080-2F0E-2148-8BB1-A418EE19BF57}"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Tree>
  </p:cSld>
  <p:clrMap bg1="dk2" tx1="lt1" bg2="dk1" tx2="lt2" accent1="accent1" accent2="accent2" accent3="accent3" accent4="accent4" accent5="accent5" accent6="accent6" hlink="hlink" folHlink="folHlink"/>
  <p:sldLayoutIdLst>
    <p:sldLayoutId id="2147714138" r:id="rId1"/>
    <p:sldLayoutId id="2147714139" r:id="rId2"/>
    <p:sldLayoutId id="2147714140" r:id="rId3"/>
    <p:sldLayoutId id="2147714141" r:id="rId4"/>
    <p:sldLayoutId id="2147714142" r:id="rId5"/>
    <p:sldLayoutId id="2147714143" r:id="rId6"/>
    <p:sldLayoutId id="2147714144" r:id="rId7"/>
    <p:sldLayoutId id="2147714145" r:id="rId8"/>
    <p:sldLayoutId id="2147714146" r:id="rId9"/>
    <p:sldLayoutId id="2147714147" r:id="rId10"/>
    <p:sldLayoutId id="2147714148"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pitchFamily="34" charset="0"/>
        </a:defRPr>
      </a:lvl2pPr>
      <a:lvl3pPr algn="ctr" rtl="0" eaLnBrk="0" fontAlgn="base" hangingPunct="0">
        <a:spcBef>
          <a:spcPct val="0"/>
        </a:spcBef>
        <a:spcAft>
          <a:spcPct val="0"/>
        </a:spcAft>
        <a:defRPr sz="3200" b="1">
          <a:solidFill>
            <a:schemeClr val="tx2"/>
          </a:solidFill>
          <a:latin typeface="Arial" pitchFamily="34" charset="0"/>
        </a:defRPr>
      </a:lvl3pPr>
      <a:lvl4pPr algn="ctr" rtl="0" eaLnBrk="0" fontAlgn="base" hangingPunct="0">
        <a:spcBef>
          <a:spcPct val="0"/>
        </a:spcBef>
        <a:spcAft>
          <a:spcPct val="0"/>
        </a:spcAft>
        <a:defRPr sz="3200" b="1">
          <a:solidFill>
            <a:schemeClr val="tx2"/>
          </a:solidFill>
          <a:latin typeface="Arial" pitchFamily="34" charset="0"/>
        </a:defRPr>
      </a:lvl4pPr>
      <a:lvl5pPr algn="ctr" rtl="0" eaLnBrk="0" fontAlgn="base" hangingPunct="0">
        <a:spcBef>
          <a:spcPct val="0"/>
        </a:spcBef>
        <a:spcAft>
          <a:spcPct val="0"/>
        </a:spcAft>
        <a:defRPr sz="3200" b="1">
          <a:solidFill>
            <a:schemeClr val="tx2"/>
          </a:solidFill>
          <a:latin typeface="Arial" pitchFamily="34" charset="0"/>
        </a:defRPr>
      </a:lvl5pPr>
      <a:lvl6pPr marL="455778" algn="ctr" rtl="0" eaLnBrk="0" fontAlgn="base" hangingPunct="0">
        <a:spcBef>
          <a:spcPct val="0"/>
        </a:spcBef>
        <a:spcAft>
          <a:spcPct val="0"/>
        </a:spcAft>
        <a:defRPr sz="3200" b="1">
          <a:solidFill>
            <a:schemeClr val="tx2"/>
          </a:solidFill>
          <a:latin typeface="Arial" pitchFamily="34" charset="0"/>
        </a:defRPr>
      </a:lvl6pPr>
      <a:lvl7pPr marL="911560" algn="ctr" rtl="0" eaLnBrk="0" fontAlgn="base" hangingPunct="0">
        <a:spcBef>
          <a:spcPct val="0"/>
        </a:spcBef>
        <a:spcAft>
          <a:spcPct val="0"/>
        </a:spcAft>
        <a:defRPr sz="3200" b="1">
          <a:solidFill>
            <a:schemeClr val="tx2"/>
          </a:solidFill>
          <a:latin typeface="Arial" pitchFamily="34" charset="0"/>
        </a:defRPr>
      </a:lvl7pPr>
      <a:lvl8pPr marL="1367343" algn="ctr" rtl="0" eaLnBrk="0" fontAlgn="base" hangingPunct="0">
        <a:spcBef>
          <a:spcPct val="0"/>
        </a:spcBef>
        <a:spcAft>
          <a:spcPct val="0"/>
        </a:spcAft>
        <a:defRPr sz="3200" b="1">
          <a:solidFill>
            <a:schemeClr val="tx2"/>
          </a:solidFill>
          <a:latin typeface="Arial" pitchFamily="34" charset="0"/>
        </a:defRPr>
      </a:lvl8pPr>
      <a:lvl9pPr marL="1823121" algn="ctr" rtl="0" eaLnBrk="0" fontAlgn="base" hangingPunct="0">
        <a:spcBef>
          <a:spcPct val="0"/>
        </a:spcBef>
        <a:spcAft>
          <a:spcPct val="0"/>
        </a:spcAft>
        <a:defRPr sz="3200" b="1">
          <a:solidFill>
            <a:schemeClr val="tx2"/>
          </a:solidFill>
          <a:latin typeface="Arial" pitchFamily="34" charset="0"/>
        </a:defRPr>
      </a:lvl9pPr>
    </p:titleStyle>
    <p:bodyStyle>
      <a:lvl1pPr marL="225425" indent="-225425" algn="l" rtl="0" eaLnBrk="0" fontAlgn="base" hangingPunct="0">
        <a:spcBef>
          <a:spcPct val="15000"/>
        </a:spcBef>
        <a:spcAft>
          <a:spcPct val="15000"/>
        </a:spcAft>
        <a:buClr>
          <a:schemeClr val="tx2"/>
        </a:buClr>
        <a:buChar char="•"/>
        <a:defRPr sz="2600">
          <a:solidFill>
            <a:schemeClr val="tx1"/>
          </a:solidFill>
          <a:latin typeface="+mn-lt"/>
          <a:ea typeface="+mn-ea"/>
          <a:cs typeface="+mn-cs"/>
        </a:defRPr>
      </a:lvl1pPr>
      <a:lvl2pPr marL="684213" indent="-344488" algn="l" rtl="0" eaLnBrk="0" fontAlgn="base" hangingPunct="0">
        <a:spcBef>
          <a:spcPct val="15000"/>
        </a:spcBef>
        <a:spcAft>
          <a:spcPct val="15000"/>
        </a:spcAft>
        <a:buClr>
          <a:schemeClr val="tx2"/>
        </a:buClr>
        <a:buFont typeface="Times" charset="0"/>
        <a:buChar char="–"/>
        <a:defRPr sz="2400">
          <a:solidFill>
            <a:schemeClr val="tx1"/>
          </a:solidFill>
          <a:latin typeface="+mn-lt"/>
        </a:defRPr>
      </a:lvl2pPr>
      <a:lvl3pPr marL="1143000" indent="-344488" algn="l" rtl="0" eaLnBrk="0" fontAlgn="base" hangingPunct="0">
        <a:spcBef>
          <a:spcPct val="15000"/>
        </a:spcBef>
        <a:spcAft>
          <a:spcPct val="15000"/>
        </a:spcAft>
        <a:buClr>
          <a:schemeClr val="tx2"/>
        </a:buClr>
        <a:buFont typeface="Wingdings" charset="2"/>
        <a:buChar char="§"/>
        <a:defRPr sz="2200">
          <a:solidFill>
            <a:schemeClr val="tx1"/>
          </a:solidFill>
          <a:latin typeface="+mn-lt"/>
        </a:defRPr>
      </a:lvl3pPr>
      <a:lvl4pPr marL="1646238" indent="-388938" algn="l" rtl="0" eaLnBrk="0" fontAlgn="base" hangingPunct="0">
        <a:spcBef>
          <a:spcPct val="15000"/>
        </a:spcBef>
        <a:spcAft>
          <a:spcPct val="15000"/>
        </a:spcAft>
        <a:buClr>
          <a:schemeClr val="tx2"/>
        </a:buClr>
        <a:buFont typeface="Arial" charset="0"/>
        <a:buChar char="—"/>
        <a:defRPr sz="2000">
          <a:solidFill>
            <a:schemeClr val="tx1"/>
          </a:solidFill>
          <a:latin typeface="+mn-lt"/>
        </a:defRPr>
      </a:lvl4pPr>
      <a:lvl5pPr marL="1989138" indent="-227013" algn="l" rtl="0" eaLnBrk="0" fontAlgn="base" hangingPunct="0">
        <a:spcBef>
          <a:spcPct val="15000"/>
        </a:spcBef>
        <a:spcAft>
          <a:spcPct val="15000"/>
        </a:spcAft>
        <a:buClr>
          <a:schemeClr val="tx2"/>
        </a:buClr>
        <a:buFont typeface="Times" charset="0"/>
        <a:buChar char="»"/>
        <a:defRPr sz="2100">
          <a:solidFill>
            <a:schemeClr val="tx1"/>
          </a:solidFill>
          <a:latin typeface="+mn-lt"/>
        </a:defRPr>
      </a:lvl5pPr>
      <a:lvl6pPr marL="2445068"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6pPr>
      <a:lvl7pPr marL="2900850"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7pPr>
      <a:lvl8pPr marL="3356631"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8pPr>
      <a:lvl9pPr marL="3812412"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38595"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8596"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38597"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38598"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8599"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8600"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8601"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E8F3DD24-4182-3F43-86D0-DCB087F0DE6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149" r:id="rId1"/>
    <p:sldLayoutId id="2147714150" r:id="rId2"/>
    <p:sldLayoutId id="2147714151" r:id="rId3"/>
    <p:sldLayoutId id="2147714152" r:id="rId4"/>
    <p:sldLayoutId id="2147714153" r:id="rId5"/>
    <p:sldLayoutId id="2147714154" r:id="rId6"/>
    <p:sldLayoutId id="2147714155" r:id="rId7"/>
    <p:sldLayoutId id="2147714156" r:id="rId8"/>
    <p:sldLayoutId id="2147714157" r:id="rId9"/>
    <p:sldLayoutId id="2147714158" r:id="rId10"/>
    <p:sldLayoutId id="2147714159"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50883"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50884"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50885"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50886"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0887"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0888"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0889"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AB068484-3281-7B4A-AE85-819EFA7E185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160" r:id="rId1"/>
    <p:sldLayoutId id="2147714161" r:id="rId2"/>
    <p:sldLayoutId id="2147714162" r:id="rId3"/>
    <p:sldLayoutId id="2147714163" r:id="rId4"/>
    <p:sldLayoutId id="2147714164" r:id="rId5"/>
    <p:sldLayoutId id="2147714165" r:id="rId6"/>
    <p:sldLayoutId id="2147714166" r:id="rId7"/>
    <p:sldLayoutId id="2147714167" r:id="rId8"/>
    <p:sldLayoutId id="2147714168" r:id="rId9"/>
    <p:sldLayoutId id="2147714169" r:id="rId10"/>
    <p:sldLayoutId id="2147714170"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63171"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63172"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63173"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63174"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3175"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3176"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3177"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32ECB733-E8A2-E541-89D8-4E486A0A70C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171" r:id="rId1"/>
    <p:sldLayoutId id="2147714172" r:id="rId2"/>
    <p:sldLayoutId id="2147714173" r:id="rId3"/>
    <p:sldLayoutId id="2147714174" r:id="rId4"/>
    <p:sldLayoutId id="2147714175" r:id="rId5"/>
    <p:sldLayoutId id="2147714176" r:id="rId6"/>
    <p:sldLayoutId id="2147714177" r:id="rId7"/>
    <p:sldLayoutId id="2147714178" r:id="rId8"/>
    <p:sldLayoutId id="2147714179" r:id="rId9"/>
    <p:sldLayoutId id="2147714180" r:id="rId10"/>
    <p:sldLayoutId id="2147714181"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75459"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75460"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75461"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75462"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5463"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5464"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5465"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4D017A54-A65C-F64D-B36C-759E7405DE9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182" r:id="rId1"/>
    <p:sldLayoutId id="2147714183" r:id="rId2"/>
    <p:sldLayoutId id="2147714184" r:id="rId3"/>
    <p:sldLayoutId id="2147714185" r:id="rId4"/>
    <p:sldLayoutId id="2147714186" r:id="rId5"/>
    <p:sldLayoutId id="2147714187" r:id="rId6"/>
    <p:sldLayoutId id="2147714188" r:id="rId7"/>
    <p:sldLayoutId id="2147714189" r:id="rId8"/>
    <p:sldLayoutId id="2147714190" r:id="rId9"/>
    <p:sldLayoutId id="2147714191" r:id="rId10"/>
    <p:sldLayoutId id="2147714192"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87747"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87748"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87749"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87750"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7751"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7752"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7753"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205588C0-45FC-A141-AA55-1AAA004AE14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193" r:id="rId1"/>
    <p:sldLayoutId id="2147714194" r:id="rId2"/>
    <p:sldLayoutId id="2147714195" r:id="rId3"/>
    <p:sldLayoutId id="2147714196" r:id="rId4"/>
    <p:sldLayoutId id="2147714197" r:id="rId5"/>
    <p:sldLayoutId id="2147714198" r:id="rId6"/>
    <p:sldLayoutId id="2147714199" r:id="rId7"/>
    <p:sldLayoutId id="2147714200" r:id="rId8"/>
    <p:sldLayoutId id="2147714201" r:id="rId9"/>
    <p:sldLayoutId id="2147714202" r:id="rId10"/>
    <p:sldLayoutId id="2147714203"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300034"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300035"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0036"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00037"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00038"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00039"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00040"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00041"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6B2E3773-4690-074F-AC7F-F72FD63D3BD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204" r:id="rId1"/>
    <p:sldLayoutId id="2147714205" r:id="rId2"/>
    <p:sldLayoutId id="2147714206" r:id="rId3"/>
    <p:sldLayoutId id="2147714207" r:id="rId4"/>
    <p:sldLayoutId id="2147714208" r:id="rId5"/>
    <p:sldLayoutId id="2147714209" r:id="rId6"/>
    <p:sldLayoutId id="2147714210" r:id="rId7"/>
    <p:sldLayoutId id="2147714211" r:id="rId8"/>
    <p:sldLayoutId id="2147714212" r:id="rId9"/>
    <p:sldLayoutId id="2147714213" r:id="rId10"/>
    <p:sldLayoutId id="2147714214"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312322"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312323"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12324"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12325"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12326"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12327"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12328"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12329"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3B8F8FC7-1850-1C49-BBCB-A34A45D9F62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215" r:id="rId1"/>
    <p:sldLayoutId id="2147714216" r:id="rId2"/>
    <p:sldLayoutId id="2147714217" r:id="rId3"/>
    <p:sldLayoutId id="2147714218" r:id="rId4"/>
    <p:sldLayoutId id="2147714219" r:id="rId5"/>
    <p:sldLayoutId id="2147714220" r:id="rId6"/>
    <p:sldLayoutId id="2147714221" r:id="rId7"/>
    <p:sldLayoutId id="2147714222" r:id="rId8"/>
    <p:sldLayoutId id="2147714223" r:id="rId9"/>
    <p:sldLayoutId id="2147714224" r:id="rId10"/>
    <p:sldLayoutId id="2147714225"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324610"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324611"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24612"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24613"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24614"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24615"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24616"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24617"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AD614CB8-B2B5-934E-904E-783E989BD4C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226" r:id="rId1"/>
    <p:sldLayoutId id="2147714227" r:id="rId2"/>
    <p:sldLayoutId id="2147714228" r:id="rId3"/>
    <p:sldLayoutId id="2147714229" r:id="rId4"/>
    <p:sldLayoutId id="2147714230" r:id="rId5"/>
    <p:sldLayoutId id="2147714231" r:id="rId6"/>
    <p:sldLayoutId id="2147714232" r:id="rId7"/>
    <p:sldLayoutId id="2147714233" r:id="rId8"/>
    <p:sldLayoutId id="2147714234" r:id="rId9"/>
    <p:sldLayoutId id="2147714235" r:id="rId10"/>
    <p:sldLayoutId id="2147714236"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en-US" sz="1000" dirty="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b="1" dirty="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solidFill>
                  <a:srgbClr val="FFFFFF"/>
                </a:solidFill>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3993" r:id="rId1"/>
    <p:sldLayoutId id="2147713994" r:id="rId2"/>
    <p:sldLayoutId id="2147713995" r:id="rId3"/>
    <p:sldLayoutId id="2147713996" r:id="rId4"/>
    <p:sldLayoutId id="2147713997" r:id="rId5"/>
    <p:sldLayoutId id="2147713998" r:id="rId6"/>
    <p:sldLayoutId id="2147713999" r:id="rId7"/>
    <p:sldLayoutId id="2147714000" r:id="rId8"/>
    <p:sldLayoutId id="2147714001" r:id="rId9"/>
    <p:sldLayoutId id="2147714002" r:id="rId10"/>
    <p:sldLayoutId id="2147714003"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bwMode="invGray">
      <p:bgPr>
        <a:solidFill>
          <a:srgbClr val="0000FF"/>
        </a:solidFill>
        <a:effectLst/>
      </p:bgPr>
    </p:bg>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bwMode="auto">
          <a:xfrm>
            <a:off x="227013" y="127000"/>
            <a:ext cx="8683625" cy="1069975"/>
          </a:xfrm>
          <a:prstGeom prst="rect">
            <a:avLst/>
          </a:prstGeom>
          <a:noFill/>
          <a:ln>
            <a:noFill/>
          </a:ln>
          <a:effectLst/>
          <a:extLst/>
        </p:spPr>
        <p:txBody>
          <a:bodyPr vert="horz" wrap="square" lIns="91145" tIns="45575" rIns="91145" bIns="45575" numCol="1" anchor="ctr" anchorCtr="0" compatLnSpc="1">
            <a:prstTxWarp prst="textNoShape">
              <a:avLst/>
            </a:prstTxWarp>
          </a:bodyPr>
          <a:lstStyle/>
          <a:p>
            <a:pPr lvl="0"/>
            <a:r>
              <a:rPr lang="en-US"/>
              <a:t>Click to edit Master title style</a:t>
            </a:r>
          </a:p>
        </p:txBody>
      </p:sp>
      <p:sp>
        <p:nvSpPr>
          <p:cNvPr id="349187" name="Rectangle 3"/>
          <p:cNvSpPr>
            <a:spLocks noGrp="1" noChangeArrowheads="1"/>
          </p:cNvSpPr>
          <p:nvPr>
            <p:ph type="body" idx="1"/>
          </p:nvPr>
        </p:nvSpPr>
        <p:spPr bwMode="auto">
          <a:xfrm>
            <a:off x="227013" y="1443038"/>
            <a:ext cx="8683625" cy="527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49188" name="Line 4"/>
          <p:cNvSpPr>
            <a:spLocks noChangeShapeType="1"/>
          </p:cNvSpPr>
          <p:nvPr userDrawn="1"/>
        </p:nvSpPr>
        <p:spPr bwMode="auto">
          <a:xfrm>
            <a:off x="0" y="1238250"/>
            <a:ext cx="9144000" cy="0"/>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349189" name="Line 5"/>
          <p:cNvSpPr>
            <a:spLocks noChangeShapeType="1"/>
          </p:cNvSpPr>
          <p:nvPr userDrawn="1"/>
        </p:nvSpPr>
        <p:spPr bwMode="auto">
          <a:xfrm>
            <a:off x="0" y="1171575"/>
            <a:ext cx="9144000" cy="0"/>
          </a:xfrm>
          <a:prstGeom prst="line">
            <a:avLst/>
          </a:prstGeom>
          <a:noFill/>
          <a:ln w="38100">
            <a:solidFill>
              <a:srgbClr val="00694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237" r:id="rId1"/>
    <p:sldLayoutId id="2147714004" r:id="rId2"/>
    <p:sldLayoutId id="2147714005" r:id="rId3"/>
    <p:sldLayoutId id="2147714006" r:id="rId4"/>
    <p:sldLayoutId id="2147714007" r:id="rId5"/>
    <p:sldLayoutId id="2147714008" r:id="rId6"/>
    <p:sldLayoutId id="2147714009" r:id="rId7"/>
    <p:sldLayoutId id="2147714010" r:id="rId8"/>
    <p:sldLayoutId id="2147714011" r:id="rId9"/>
    <p:sldLayoutId id="2147714012" r:id="rId10"/>
    <p:sldLayoutId id="2147714013" r:id="rId11"/>
  </p:sldLayoutIdLst>
  <p:transition/>
  <p:timing>
    <p:tnLst>
      <p:par>
        <p:cTn id="1" dur="indefinite" restart="never" nodeType="tmRoot"/>
      </p:par>
    </p:tnLst>
  </p:timing>
  <p:hf hdr="0" ftr="0" dt="0"/>
  <p:txStyles>
    <p:titleStyle>
      <a:lvl1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mj-lt"/>
          <a:ea typeface="+mj-ea"/>
          <a:cs typeface="+mj-cs"/>
        </a:defRPr>
      </a:lvl1pPr>
      <a:lvl2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2pPr>
      <a:lvl3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3pPr>
      <a:lvl4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4pPr>
      <a:lvl5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5pPr>
      <a:lvl6pPr marL="455778"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6pPr>
      <a:lvl7pPr marL="911560"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7pPr>
      <a:lvl8pPr marL="1367343"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8pPr>
      <a:lvl9pPr marL="1823121"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9pPr>
    </p:titleStyle>
    <p:bodyStyle>
      <a:lvl1pPr marL="223838" indent="-223838" algn="l" rtl="0" eaLnBrk="0" fontAlgn="base" hangingPunct="0">
        <a:spcBef>
          <a:spcPct val="20000"/>
        </a:spcBef>
        <a:spcAft>
          <a:spcPct val="25000"/>
        </a:spcAft>
        <a:buClr>
          <a:srgbClr val="FFFF00"/>
        </a:buClr>
        <a:buFont typeface="Wingdings" charset="2"/>
        <a:buChar char="§"/>
        <a:defRPr sz="2400">
          <a:solidFill>
            <a:srgbClr val="FEFCF4"/>
          </a:solidFill>
          <a:latin typeface="+mn-lt"/>
          <a:ea typeface="+mn-ea"/>
          <a:cs typeface="+mn-cs"/>
        </a:defRPr>
      </a:lvl1pPr>
      <a:lvl2pPr marL="566738" indent="-223838" algn="l" rtl="0" eaLnBrk="0" fontAlgn="base" hangingPunct="0">
        <a:spcBef>
          <a:spcPct val="20000"/>
        </a:spcBef>
        <a:spcAft>
          <a:spcPct val="25000"/>
        </a:spcAft>
        <a:buClr>
          <a:srgbClr val="FFFF00"/>
        </a:buClr>
        <a:buFont typeface="Arial" charset="0"/>
        <a:buChar char="—"/>
        <a:defRPr sz="2200">
          <a:solidFill>
            <a:srgbClr val="FEFCF4"/>
          </a:solidFill>
          <a:latin typeface="+mn-lt"/>
        </a:defRPr>
      </a:lvl2pPr>
      <a:lvl3pPr marL="1027113" indent="-233363" algn="l" rtl="0" eaLnBrk="0" fontAlgn="base" hangingPunct="0">
        <a:spcBef>
          <a:spcPct val="20000"/>
        </a:spcBef>
        <a:spcAft>
          <a:spcPct val="25000"/>
        </a:spcAft>
        <a:buClr>
          <a:srgbClr val="FFFF00"/>
        </a:buClr>
        <a:buChar char="•"/>
        <a:defRPr sz="2200">
          <a:solidFill>
            <a:srgbClr val="FEFCF4"/>
          </a:solidFill>
          <a:latin typeface="+mn-lt"/>
        </a:defRPr>
      </a:lvl3pPr>
      <a:lvl4pPr marL="1423988" indent="-227013" algn="l" rtl="0" eaLnBrk="0" fontAlgn="base" hangingPunct="0">
        <a:spcBef>
          <a:spcPct val="20000"/>
        </a:spcBef>
        <a:spcAft>
          <a:spcPct val="25000"/>
        </a:spcAft>
        <a:buClr>
          <a:srgbClr val="FFFF00"/>
        </a:buClr>
        <a:buFont typeface="Arial" charset="0"/>
        <a:buChar char="–"/>
        <a:defRPr sz="2200">
          <a:solidFill>
            <a:srgbClr val="FEFCF4"/>
          </a:solidFill>
          <a:latin typeface="+mn-lt"/>
        </a:defRPr>
      </a:lvl4pPr>
      <a:lvl5pPr marL="1765300" indent="-227013" algn="l" rtl="0" eaLnBrk="0" fontAlgn="base" hangingPunct="0">
        <a:spcBef>
          <a:spcPct val="20000"/>
        </a:spcBef>
        <a:spcAft>
          <a:spcPct val="25000"/>
        </a:spcAft>
        <a:buClr>
          <a:srgbClr val="FFFF00"/>
        </a:buClr>
        <a:buFont typeface="Arial" charset="0"/>
        <a:buChar char="»"/>
        <a:defRPr sz="2200">
          <a:solidFill>
            <a:srgbClr val="FEFCF4"/>
          </a:solidFill>
          <a:latin typeface="+mn-lt"/>
        </a:defRPr>
      </a:lvl5pPr>
      <a:lvl6pPr marL="2221927"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6pPr>
      <a:lvl7pPr marL="2677710"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7pPr>
      <a:lvl8pPr marL="3133491"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8pPr>
      <a:lvl9pPr marL="3589272"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5123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5123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E90EB60C-68EF-DC46-9ACB-3DAAFA6E9F91}" type="slidenum">
              <a:rPr lang="en-US" altLang="en-US"/>
              <a:pPr>
                <a:defRPr/>
              </a:pPr>
              <a:t>‹#›</a:t>
            </a:fld>
            <a:endParaRPr lang="en-US" altLang="en-US"/>
          </a:p>
        </p:txBody>
      </p:sp>
      <p:pic>
        <p:nvPicPr>
          <p:cNvPr id="351239"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4014" r:id="rId1"/>
    <p:sldLayoutId id="2147714015" r:id="rId2"/>
    <p:sldLayoutId id="2147714016" r:id="rId3"/>
    <p:sldLayoutId id="2147714017" r:id="rId4"/>
    <p:sldLayoutId id="2147714018" r:id="rId5"/>
    <p:sldLayoutId id="2147714019" r:id="rId6"/>
    <p:sldLayoutId id="2147714020" r:id="rId7"/>
    <p:sldLayoutId id="2147714021" r:id="rId8"/>
    <p:sldLayoutId id="2147714022" r:id="rId9"/>
    <p:sldLayoutId id="2147714023" r:id="rId10"/>
    <p:sldLayoutId id="2147714024"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6352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6352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59F23A1F-0D67-1148-8C9A-56A1C8589BFD}" type="slidenum">
              <a:rPr lang="en-US" altLang="en-US"/>
              <a:pPr>
                <a:defRPr/>
              </a:pPr>
              <a:t>‹#›</a:t>
            </a:fld>
            <a:endParaRPr lang="en-US" altLang="en-US"/>
          </a:p>
        </p:txBody>
      </p:sp>
      <p:pic>
        <p:nvPicPr>
          <p:cNvPr id="363527"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4025" r:id="rId1"/>
    <p:sldLayoutId id="2147714026" r:id="rId2"/>
    <p:sldLayoutId id="2147714027" r:id="rId3"/>
    <p:sldLayoutId id="2147714028" r:id="rId4"/>
    <p:sldLayoutId id="2147714029" r:id="rId5"/>
    <p:sldLayoutId id="2147714030" r:id="rId6"/>
    <p:sldLayoutId id="2147714031" r:id="rId7"/>
    <p:sldLayoutId id="2147714032" r:id="rId8"/>
    <p:sldLayoutId id="2147714033" r:id="rId9"/>
    <p:sldLayoutId id="2147714034" r:id="rId10"/>
    <p:sldLayoutId id="2147714035"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7581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7581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F43CE57E-C0C9-5A44-9135-9EE547FA3F29}" type="slidenum">
              <a:rPr lang="en-US" altLang="en-US"/>
              <a:pPr>
                <a:defRPr/>
              </a:pPr>
              <a:t>‹#›</a:t>
            </a:fld>
            <a:endParaRPr lang="en-US" altLang="en-US"/>
          </a:p>
        </p:txBody>
      </p:sp>
      <p:pic>
        <p:nvPicPr>
          <p:cNvPr id="375815"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4036" r:id="rId1"/>
    <p:sldLayoutId id="2147714037" r:id="rId2"/>
    <p:sldLayoutId id="2147714038" r:id="rId3"/>
    <p:sldLayoutId id="2147714039" r:id="rId4"/>
    <p:sldLayoutId id="2147714040" r:id="rId5"/>
    <p:sldLayoutId id="2147714041" r:id="rId6"/>
    <p:sldLayoutId id="2147714042" r:id="rId7"/>
    <p:sldLayoutId id="2147714043" r:id="rId8"/>
    <p:sldLayoutId id="2147714044" r:id="rId9"/>
    <p:sldLayoutId id="2147714045" r:id="rId10"/>
    <p:sldLayoutId id="2147714046"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8809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8809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14A07D96-A9B1-794B-963B-195210BFB149}" type="slidenum">
              <a:rPr lang="en-US" altLang="en-US"/>
              <a:pPr>
                <a:defRPr/>
              </a:pPr>
              <a:t>‹#›</a:t>
            </a:fld>
            <a:endParaRPr lang="en-US" altLang="en-US"/>
          </a:p>
        </p:txBody>
      </p:sp>
      <p:pic>
        <p:nvPicPr>
          <p:cNvPr id="388103"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4047" r:id="rId1"/>
    <p:sldLayoutId id="2147714048" r:id="rId2"/>
    <p:sldLayoutId id="2147714049" r:id="rId3"/>
    <p:sldLayoutId id="2147714050" r:id="rId4"/>
    <p:sldLayoutId id="2147714051" r:id="rId5"/>
    <p:sldLayoutId id="2147714052" r:id="rId6"/>
    <p:sldLayoutId id="2147714053" r:id="rId7"/>
    <p:sldLayoutId id="2147714054" r:id="rId8"/>
    <p:sldLayoutId id="2147714055" r:id="rId9"/>
    <p:sldLayoutId id="2147714056" r:id="rId10"/>
    <p:sldLayoutId id="2147714057"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0038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0038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B1B92E2F-3EE5-5047-B30A-0B532748EAFB}" type="slidenum">
              <a:rPr lang="en-US" altLang="en-US"/>
              <a:pPr>
                <a:defRPr/>
              </a:pPr>
              <a:t>‹#›</a:t>
            </a:fld>
            <a:endParaRPr lang="en-US" altLang="en-US"/>
          </a:p>
        </p:txBody>
      </p:sp>
      <p:pic>
        <p:nvPicPr>
          <p:cNvPr id="400391"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4058" r:id="rId1"/>
    <p:sldLayoutId id="2147714059" r:id="rId2"/>
    <p:sldLayoutId id="2147714060" r:id="rId3"/>
    <p:sldLayoutId id="2147714061" r:id="rId4"/>
    <p:sldLayoutId id="2147714062" r:id="rId5"/>
    <p:sldLayoutId id="2147714063" r:id="rId6"/>
    <p:sldLayoutId id="2147714064" r:id="rId7"/>
    <p:sldLayoutId id="2147714065" r:id="rId8"/>
    <p:sldLayoutId id="2147714066" r:id="rId9"/>
    <p:sldLayoutId id="2147714067" r:id="rId10"/>
    <p:sldLayoutId id="2147714068"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1267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1267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A4927D16-E92C-FB43-A63D-EC17A3466DB7}" type="slidenum">
              <a:rPr lang="en-US" altLang="en-US"/>
              <a:pPr>
                <a:defRPr/>
              </a:pPr>
              <a:t>‹#›</a:t>
            </a:fld>
            <a:endParaRPr lang="en-US" altLang="en-US"/>
          </a:p>
        </p:txBody>
      </p:sp>
      <p:pic>
        <p:nvPicPr>
          <p:cNvPr id="412679"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4069" r:id="rId1"/>
    <p:sldLayoutId id="2147714070" r:id="rId2"/>
    <p:sldLayoutId id="2147714071" r:id="rId3"/>
    <p:sldLayoutId id="2147714072" r:id="rId4"/>
    <p:sldLayoutId id="2147714073" r:id="rId5"/>
    <p:sldLayoutId id="2147714074" r:id="rId6"/>
    <p:sldLayoutId id="2147714075" r:id="rId7"/>
    <p:sldLayoutId id="2147714076" r:id="rId8"/>
    <p:sldLayoutId id="2147714077" r:id="rId9"/>
    <p:sldLayoutId id="2147714078" r:id="rId10"/>
    <p:sldLayoutId id="2147714079"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2496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2496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C231F027-4E5C-1C4E-9A87-18221422E930}" type="slidenum">
              <a:rPr lang="en-US" altLang="en-US"/>
              <a:pPr>
                <a:defRPr/>
              </a:pPr>
              <a:t>‹#›</a:t>
            </a:fld>
            <a:endParaRPr lang="en-US" altLang="en-US"/>
          </a:p>
        </p:txBody>
      </p:sp>
      <p:pic>
        <p:nvPicPr>
          <p:cNvPr id="424967"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4080" r:id="rId1"/>
    <p:sldLayoutId id="2147714081" r:id="rId2"/>
    <p:sldLayoutId id="2147714082" r:id="rId3"/>
    <p:sldLayoutId id="2147714083" r:id="rId4"/>
    <p:sldLayoutId id="2147714084" r:id="rId5"/>
    <p:sldLayoutId id="2147714085" r:id="rId6"/>
    <p:sldLayoutId id="2147714086" r:id="rId7"/>
    <p:sldLayoutId id="2147714087" r:id="rId8"/>
    <p:sldLayoutId id="2147714088" r:id="rId9"/>
    <p:sldLayoutId id="2147714089" r:id="rId10"/>
    <p:sldLayoutId id="2147714090"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3725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3725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B3FFBEA2-31CC-0744-A6B0-CF2428627D19}" type="slidenum">
              <a:rPr lang="en-US" altLang="en-US"/>
              <a:pPr>
                <a:defRPr/>
              </a:pPr>
              <a:t>‹#›</a:t>
            </a:fld>
            <a:endParaRPr lang="en-US" altLang="en-US"/>
          </a:p>
        </p:txBody>
      </p:sp>
      <p:pic>
        <p:nvPicPr>
          <p:cNvPr id="437255"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4091" r:id="rId1"/>
    <p:sldLayoutId id="2147714092" r:id="rId2"/>
    <p:sldLayoutId id="2147714093" r:id="rId3"/>
    <p:sldLayoutId id="2147714094" r:id="rId4"/>
    <p:sldLayoutId id="2147714095" r:id="rId5"/>
    <p:sldLayoutId id="2147714096" r:id="rId6"/>
    <p:sldLayoutId id="2147714097" r:id="rId7"/>
    <p:sldLayoutId id="2147714098" r:id="rId8"/>
    <p:sldLayoutId id="2147714099" r:id="rId9"/>
    <p:sldLayoutId id="2147714100" r:id="rId10"/>
    <p:sldLayoutId id="2147714101"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29" tIns="45714" rIns="91429" bIns="45714" numCol="1" anchor="ctr" anchorCtr="0" compatLnSpc="1">
            <a:prstTxWarp prst="textNoShape">
              <a:avLst/>
            </a:prstTxWarp>
          </a:bodyPr>
          <a:lstStyle/>
          <a:p>
            <a:pPr lvl="0"/>
            <a:r>
              <a:rPr lang="en-US" altLang="en-US"/>
              <a:t>Click to edit Master title style</a:t>
            </a:r>
          </a:p>
        </p:txBody>
      </p:sp>
      <p:sp>
        <p:nvSpPr>
          <p:cNvPr id="4198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29" tIns="45714" rIns="91429" bIns="45714"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73604"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l" eaLnBrk="1" hangingPunct="1">
              <a:defRPr sz="1400">
                <a:solidFill>
                  <a:srgbClr val="FFFF00"/>
                </a:solidFill>
                <a:latin typeface="Times New Roman" pitchFamily="18" charset="0"/>
                <a:ea typeface="+mn-ea"/>
                <a:cs typeface="Arial"/>
              </a:defRPr>
            </a:lvl1pPr>
          </a:lstStyle>
          <a:p>
            <a:pPr>
              <a:defRPr/>
            </a:pPr>
            <a:endParaRPr lang="en-US"/>
          </a:p>
        </p:txBody>
      </p:sp>
      <p:sp>
        <p:nvSpPr>
          <p:cNvPr id="2073605"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ctr" eaLnBrk="1" hangingPunct="1">
              <a:defRPr sz="1400">
                <a:solidFill>
                  <a:srgbClr val="FFFF00"/>
                </a:solidFill>
                <a:latin typeface="Times New Roman" pitchFamily="18" charset="0"/>
                <a:ea typeface="+mn-ea"/>
                <a:cs typeface="Arial"/>
              </a:defRPr>
            </a:lvl1pPr>
          </a:lstStyle>
          <a:p>
            <a:pPr>
              <a:defRPr/>
            </a:pPr>
            <a:endParaRPr lang="en-US"/>
          </a:p>
        </p:txBody>
      </p:sp>
      <p:sp>
        <p:nvSpPr>
          <p:cNvPr id="2073606"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r" eaLnBrk="1" hangingPunct="1">
              <a:defRPr sz="1400">
                <a:solidFill>
                  <a:srgbClr val="FFFF00"/>
                </a:solidFill>
                <a:latin typeface="Times New Roman" panose="02020603050405020304" pitchFamily="18" charset="0"/>
                <a:ea typeface="MS PGothic" panose="020B0600070205080204" pitchFamily="34" charset="-128"/>
              </a:defRPr>
            </a:lvl1pPr>
          </a:lstStyle>
          <a:p>
            <a:pPr>
              <a:defRPr/>
            </a:pPr>
            <a:fld id="{8523837F-A264-0E4E-8742-F0AE6A201D65}"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4238" r:id="rId1"/>
    <p:sldLayoutId id="2147714239" r:id="rId2"/>
    <p:sldLayoutId id="2147714240" r:id="rId3"/>
    <p:sldLayoutId id="2147714241" r:id="rId4"/>
    <p:sldLayoutId id="2147714242" r:id="rId5"/>
    <p:sldLayoutId id="2147714243" r:id="rId6"/>
    <p:sldLayoutId id="2147714244" r:id="rId7"/>
    <p:sldLayoutId id="2147714245" r:id="rId8"/>
    <p:sldLayoutId id="2147714246" r:id="rId9"/>
    <p:sldLayoutId id="2147714247" r:id="rId10"/>
    <p:sldLayoutId id="2147714248" r:id="rId11"/>
    <p:sldLayoutId id="2147714249" r:id="rId12"/>
  </p:sldLayoutIdLst>
  <p:txStyles>
    <p:titleStyle>
      <a:lvl1pPr algn="ctr" rtl="0" eaLnBrk="0" fontAlgn="base" hangingPunct="0">
        <a:spcBef>
          <a:spcPct val="0"/>
        </a:spcBef>
        <a:spcAft>
          <a:spcPct val="0"/>
        </a:spcAft>
        <a:defRPr sz="4400">
          <a:solidFill>
            <a:schemeClr val="tx2"/>
          </a:solidFill>
          <a:latin typeface="+mj-lt"/>
          <a:ea typeface="Arial"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2pPr>
      <a:lvl3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3pPr>
      <a:lvl4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4pPr>
      <a:lvl5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5pPr>
      <a:lvl6pPr marL="457200" algn="ctr" rtl="0" fontAlgn="base">
        <a:spcBef>
          <a:spcPct val="0"/>
        </a:spcBef>
        <a:spcAft>
          <a:spcPct val="0"/>
        </a:spcAft>
        <a:defRPr sz="4400">
          <a:solidFill>
            <a:schemeClr val="tx2"/>
          </a:solidFill>
          <a:latin typeface="Times New Roman" pitchFamily="18" charset="0"/>
          <a:cs typeface="Arial" charset="0"/>
        </a:defRPr>
      </a:lvl6pPr>
      <a:lvl7pPr marL="914400" algn="ctr" rtl="0" fontAlgn="base">
        <a:spcBef>
          <a:spcPct val="0"/>
        </a:spcBef>
        <a:spcAft>
          <a:spcPct val="0"/>
        </a:spcAft>
        <a:defRPr sz="4400">
          <a:solidFill>
            <a:schemeClr val="tx2"/>
          </a:solidFill>
          <a:latin typeface="Times New Roman" pitchFamily="18" charset="0"/>
          <a:cs typeface="Arial" charset="0"/>
        </a:defRPr>
      </a:lvl7pPr>
      <a:lvl8pPr marL="1371600" algn="ctr" rtl="0" fontAlgn="base">
        <a:spcBef>
          <a:spcPct val="0"/>
        </a:spcBef>
        <a:spcAft>
          <a:spcPct val="0"/>
        </a:spcAft>
        <a:defRPr sz="4400">
          <a:solidFill>
            <a:schemeClr val="tx2"/>
          </a:solidFill>
          <a:latin typeface="Times New Roman" pitchFamily="18" charset="0"/>
          <a:cs typeface="Arial" charset="0"/>
        </a:defRPr>
      </a:lvl8pPr>
      <a:lvl9pPr marL="1828800" algn="ctr" rtl="0" fontAlgn="base">
        <a:spcBef>
          <a:spcPct val="0"/>
        </a:spcBef>
        <a:spcAft>
          <a:spcPct val="0"/>
        </a:spcAft>
        <a:defRPr sz="4400">
          <a:solidFill>
            <a:schemeClr val="tx2"/>
          </a:solidFill>
          <a:latin typeface="Times New Roman" pitchFamily="18"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Arial"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29" tIns="45714" rIns="91429" bIns="45714" numCol="1" anchor="ctr" anchorCtr="0" compatLnSpc="1">
            <a:prstTxWarp prst="textNoShape">
              <a:avLst/>
            </a:prstTxWarp>
          </a:bodyPr>
          <a:lstStyle/>
          <a:p>
            <a:pPr lvl="0"/>
            <a:r>
              <a:rPr lang="en-US" altLang="en-US"/>
              <a:t>Click to edit Master title style</a:t>
            </a:r>
          </a:p>
        </p:txBody>
      </p:sp>
      <p:sp>
        <p:nvSpPr>
          <p:cNvPr id="1595395" name="Rectangle 3"/>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l" eaLnBrk="1" hangingPunct="1">
              <a:defRPr sz="1400">
                <a:solidFill>
                  <a:srgbClr val="FFFF00"/>
                </a:solidFill>
                <a:latin typeface="Times New Roman" pitchFamily="18" charset="0"/>
                <a:ea typeface="+mn-ea"/>
                <a:cs typeface="Arial" charset="0"/>
              </a:defRPr>
            </a:lvl1pPr>
          </a:lstStyle>
          <a:p>
            <a:pPr>
              <a:defRPr/>
            </a:pPr>
            <a:endParaRPr lang="en-US"/>
          </a:p>
        </p:txBody>
      </p:sp>
      <p:sp>
        <p:nvSpPr>
          <p:cNvPr id="1595396" name="Rectangle 4"/>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ctr" eaLnBrk="1" hangingPunct="1">
              <a:defRPr sz="1400">
                <a:solidFill>
                  <a:srgbClr val="FFFF00"/>
                </a:solidFill>
                <a:latin typeface="Times New Roman" pitchFamily="18" charset="0"/>
                <a:ea typeface="+mn-ea"/>
                <a:cs typeface="Arial" charset="0"/>
              </a:defRPr>
            </a:lvl1pPr>
          </a:lstStyle>
          <a:p>
            <a:pPr>
              <a:defRPr/>
            </a:pPr>
            <a:endParaRPr lang="en-US"/>
          </a:p>
        </p:txBody>
      </p:sp>
      <p:sp>
        <p:nvSpPr>
          <p:cNvPr id="1595397" name="Rectangle 5"/>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r" eaLnBrk="1" hangingPunct="1">
              <a:defRPr sz="1400">
                <a:solidFill>
                  <a:srgbClr val="FFFF00"/>
                </a:solidFill>
                <a:latin typeface="Times New Roman" panose="02020603050405020304" pitchFamily="18" charset="0"/>
                <a:ea typeface="MS PGothic" panose="020B0600070205080204" pitchFamily="34" charset="-128"/>
                <a:cs typeface="Arial" panose="020B0604020202020204" pitchFamily="34" charset="0"/>
              </a:defRPr>
            </a:lvl1pPr>
          </a:lstStyle>
          <a:p>
            <a:pPr>
              <a:defRPr/>
            </a:pPr>
            <a:fld id="{E8AD1EDA-563F-A341-A431-90A6D2928DF3}"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4250" r:id="rId1"/>
    <p:sldLayoutId id="2147714251" r:id="rId2"/>
    <p:sldLayoutId id="2147714252" r:id="rId3"/>
    <p:sldLayoutId id="2147714253" r:id="rId4"/>
    <p:sldLayoutId id="2147714254" r:id="rId5"/>
    <p:sldLayoutId id="2147714255" r:id="rId6"/>
    <p:sldLayoutId id="2147714256" r:id="rId7"/>
    <p:sldLayoutId id="2147714257" r:id="rId8"/>
    <p:sldLayoutId id="2147714258" r:id="rId9"/>
    <p:sldLayoutId id="2147714259" r:id="rId10"/>
    <p:sldLayoutId id="214771426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7513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29" tIns="45714" rIns="91429" bIns="45714" numCol="1" anchor="ctr" anchorCtr="0" compatLnSpc="1">
            <a:prstTxWarp prst="textNoShape">
              <a:avLst/>
            </a:prstTxWarp>
          </a:bodyPr>
          <a:lstStyle/>
          <a:p>
            <a:pPr lvl="0"/>
            <a:r>
              <a:rPr lang="en-US" altLang="en-US"/>
              <a:t>Click to edit Master title style</a:t>
            </a:r>
          </a:p>
        </p:txBody>
      </p:sp>
      <p:sp>
        <p:nvSpPr>
          <p:cNvPr id="47513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29" tIns="45714" rIns="91429" bIns="45714"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272836" name="Rectangle 4"/>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l" eaLnBrk="1" hangingPunct="1">
              <a:defRPr sz="1400">
                <a:solidFill>
                  <a:srgbClr val="FFFF00"/>
                </a:solidFill>
                <a:latin typeface="Times New Roman" pitchFamily="18" charset="0"/>
                <a:ea typeface="+mn-ea"/>
                <a:cs typeface="Arial"/>
              </a:defRPr>
            </a:lvl1pPr>
          </a:lstStyle>
          <a:p>
            <a:pPr>
              <a:defRPr/>
            </a:pPr>
            <a:endParaRPr lang="en-US"/>
          </a:p>
        </p:txBody>
      </p:sp>
      <p:sp>
        <p:nvSpPr>
          <p:cNvPr id="1272837" name="Rectangle 5"/>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ctr" eaLnBrk="1" hangingPunct="1">
              <a:defRPr sz="1400">
                <a:solidFill>
                  <a:srgbClr val="FFFF00"/>
                </a:solidFill>
                <a:latin typeface="Times New Roman" pitchFamily="18" charset="0"/>
                <a:ea typeface="+mn-ea"/>
                <a:cs typeface="Arial"/>
              </a:defRPr>
            </a:lvl1pPr>
          </a:lstStyle>
          <a:p>
            <a:pPr>
              <a:defRPr/>
            </a:pPr>
            <a:endParaRPr lang="en-US"/>
          </a:p>
        </p:txBody>
      </p:sp>
      <p:sp>
        <p:nvSpPr>
          <p:cNvPr id="1272838" name="Rectangle 6"/>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r" eaLnBrk="1" hangingPunct="1">
              <a:defRPr sz="1400">
                <a:solidFill>
                  <a:srgbClr val="FFFF00"/>
                </a:solidFill>
                <a:latin typeface="Times New Roman" panose="02020603050405020304" pitchFamily="18" charset="0"/>
                <a:ea typeface="MS PGothic" panose="020B0600070205080204" pitchFamily="34" charset="-128"/>
              </a:defRPr>
            </a:lvl1pPr>
          </a:lstStyle>
          <a:p>
            <a:pPr>
              <a:defRPr/>
            </a:pPr>
            <a:fld id="{E557FE0B-CF95-084C-9D5F-8250A233DED7}"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4261" r:id="rId1"/>
    <p:sldLayoutId id="2147714262" r:id="rId2"/>
    <p:sldLayoutId id="2147714263" r:id="rId3"/>
    <p:sldLayoutId id="2147714264" r:id="rId4"/>
    <p:sldLayoutId id="2147714265" r:id="rId5"/>
    <p:sldLayoutId id="2147714266" r:id="rId6"/>
    <p:sldLayoutId id="2147714267" r:id="rId7"/>
    <p:sldLayoutId id="2147714268" r:id="rId8"/>
    <p:sldLayoutId id="2147714269" r:id="rId9"/>
    <p:sldLayoutId id="2147714270" r:id="rId10"/>
    <p:sldLayoutId id="2147714271" r:id="rId11"/>
  </p:sldLayoutIdLst>
  <p:txStyles>
    <p:titleStyle>
      <a:lvl1pPr algn="ctr" rtl="0" eaLnBrk="0" fontAlgn="base" hangingPunct="0">
        <a:spcBef>
          <a:spcPct val="0"/>
        </a:spcBef>
        <a:spcAft>
          <a:spcPct val="0"/>
        </a:spcAft>
        <a:defRPr sz="4400">
          <a:solidFill>
            <a:schemeClr val="tx2"/>
          </a:solidFill>
          <a:latin typeface="+mj-lt"/>
          <a:ea typeface="Arial"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Arial" charset="0"/>
          <a:cs typeface="Arial" pitchFamily="34" charset="0"/>
        </a:defRPr>
      </a:lvl2pPr>
      <a:lvl3pPr algn="ctr" rtl="0" eaLnBrk="0" fontAlgn="base" hangingPunct="0">
        <a:spcBef>
          <a:spcPct val="0"/>
        </a:spcBef>
        <a:spcAft>
          <a:spcPct val="0"/>
        </a:spcAft>
        <a:defRPr sz="4400">
          <a:solidFill>
            <a:schemeClr val="tx2"/>
          </a:solidFill>
          <a:latin typeface="Times New Roman" pitchFamily="18" charset="0"/>
          <a:ea typeface="Arial" charset="0"/>
          <a:cs typeface="Arial" pitchFamily="34" charset="0"/>
        </a:defRPr>
      </a:lvl3pPr>
      <a:lvl4pPr algn="ctr" rtl="0" eaLnBrk="0" fontAlgn="base" hangingPunct="0">
        <a:spcBef>
          <a:spcPct val="0"/>
        </a:spcBef>
        <a:spcAft>
          <a:spcPct val="0"/>
        </a:spcAft>
        <a:defRPr sz="4400">
          <a:solidFill>
            <a:schemeClr val="tx2"/>
          </a:solidFill>
          <a:latin typeface="Times New Roman" pitchFamily="18" charset="0"/>
          <a:ea typeface="Arial" charset="0"/>
          <a:cs typeface="Arial" pitchFamily="34" charset="0"/>
        </a:defRPr>
      </a:lvl4pPr>
      <a:lvl5pPr algn="ctr" rtl="0" eaLnBrk="0" fontAlgn="base" hangingPunct="0">
        <a:spcBef>
          <a:spcPct val="0"/>
        </a:spcBef>
        <a:spcAft>
          <a:spcPct val="0"/>
        </a:spcAft>
        <a:defRPr sz="4400">
          <a:solidFill>
            <a:schemeClr val="tx2"/>
          </a:solidFill>
          <a:latin typeface="Times New Roman" pitchFamily="18" charset="0"/>
          <a:ea typeface="Arial" charset="0"/>
          <a:cs typeface="Arial" pitchFamily="34" charset="0"/>
        </a:defRPr>
      </a:lvl5pPr>
      <a:lvl6pPr marL="457200" algn="ctr" rtl="0" fontAlgn="base">
        <a:spcBef>
          <a:spcPct val="0"/>
        </a:spcBef>
        <a:spcAft>
          <a:spcPct val="0"/>
        </a:spcAft>
        <a:defRPr sz="4400">
          <a:solidFill>
            <a:schemeClr val="tx2"/>
          </a:solidFill>
          <a:latin typeface="Times New Roman" pitchFamily="18" charset="0"/>
          <a:cs typeface="Arial" pitchFamily="34" charset="0"/>
        </a:defRPr>
      </a:lvl6pPr>
      <a:lvl7pPr marL="914400" algn="ctr" rtl="0" fontAlgn="base">
        <a:spcBef>
          <a:spcPct val="0"/>
        </a:spcBef>
        <a:spcAft>
          <a:spcPct val="0"/>
        </a:spcAft>
        <a:defRPr sz="4400">
          <a:solidFill>
            <a:schemeClr val="tx2"/>
          </a:solidFill>
          <a:latin typeface="Times New Roman" pitchFamily="18" charset="0"/>
          <a:cs typeface="Arial" pitchFamily="34" charset="0"/>
        </a:defRPr>
      </a:lvl7pPr>
      <a:lvl8pPr marL="1371600" algn="ctr" rtl="0" fontAlgn="base">
        <a:spcBef>
          <a:spcPct val="0"/>
        </a:spcBef>
        <a:spcAft>
          <a:spcPct val="0"/>
        </a:spcAft>
        <a:defRPr sz="4400">
          <a:solidFill>
            <a:schemeClr val="tx2"/>
          </a:solidFill>
          <a:latin typeface="Times New Roman" pitchFamily="18" charset="0"/>
          <a:cs typeface="Arial" pitchFamily="34" charset="0"/>
        </a:defRPr>
      </a:lvl8pPr>
      <a:lvl9pPr marL="1828800" algn="ctr" rtl="0" fontAlgn="base">
        <a:spcBef>
          <a:spcPct val="0"/>
        </a:spcBef>
        <a:spcAft>
          <a:spcPct val="0"/>
        </a:spcAft>
        <a:defRPr sz="4400">
          <a:solidFill>
            <a:schemeClr val="tx2"/>
          </a:solidFill>
          <a:latin typeface="Times New Roman" pitchFamily="18"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Arial"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accent2"/>
            </a:gs>
            <a:gs pos="100000">
              <a:srgbClr val="3D991F"/>
            </a:gs>
          </a:gsLst>
          <a:lin ang="5400000" scaled="1"/>
        </a:gra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bwMode="auto">
          <a:xfrm>
            <a:off x="0" y="122238"/>
            <a:ext cx="9144000" cy="1143000"/>
          </a:xfrm>
          <a:prstGeom prst="rect">
            <a:avLst/>
          </a:prstGeom>
          <a:noFill/>
          <a:ln>
            <a:noFill/>
          </a:ln>
          <a:effectLst>
            <a:outerShdw blurRad="63500" dist="38099" dir="2700000" algn="ctr" rotWithShape="0">
              <a:schemeClr val="bg2">
                <a:alpha val="74997"/>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CA" altLang="en-US"/>
              <a:t>Click to edit Master title style</a:t>
            </a:r>
          </a:p>
        </p:txBody>
      </p:sp>
      <p:sp>
        <p:nvSpPr>
          <p:cNvPr id="46083" name="Rectangle 3"/>
          <p:cNvSpPr>
            <a:spLocks noGrp="1" noChangeArrowheads="1"/>
          </p:cNvSpPr>
          <p:nvPr>
            <p:ph type="body" idx="1"/>
          </p:nvPr>
        </p:nvSpPr>
        <p:spPr bwMode="auto">
          <a:xfrm>
            <a:off x="685800" y="1981200"/>
            <a:ext cx="7772400" cy="3810000"/>
          </a:xfrm>
          <a:prstGeom prst="rect">
            <a:avLst/>
          </a:prstGeom>
          <a:noFill/>
          <a:ln>
            <a:noFill/>
          </a:ln>
          <a:effectLst>
            <a:outerShdw blurRad="63500" dist="38099" dir="2700000" algn="ctr" rotWithShape="0">
              <a:schemeClr val="bg2">
                <a:alpha val="74997"/>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CA" altLang="en-US"/>
              <a:t>Click to edit Master text styles</a:t>
            </a:r>
          </a:p>
          <a:p>
            <a:pPr lvl="1"/>
            <a:r>
              <a:rPr lang="en-CA" altLang="en-US"/>
              <a:t>Second level</a:t>
            </a:r>
          </a:p>
          <a:p>
            <a:pPr lvl="2"/>
            <a:r>
              <a:rPr lang="en-CA" altLang="en-US"/>
              <a:t>Third level</a:t>
            </a:r>
          </a:p>
          <a:p>
            <a:pPr lvl="3"/>
            <a:r>
              <a:rPr lang="en-CA" altLang="en-US"/>
              <a:t>Fourth level</a:t>
            </a:r>
          </a:p>
          <a:p>
            <a:pPr lvl="4"/>
            <a:r>
              <a:rPr lang="en-CA" altLang="en-US"/>
              <a:t>Fifth level</a:t>
            </a:r>
          </a:p>
        </p:txBody>
      </p:sp>
      <p:sp>
        <p:nvSpPr>
          <p:cNvPr id="46084" name="Line 4"/>
          <p:cNvSpPr>
            <a:spLocks noChangeShapeType="1"/>
          </p:cNvSpPr>
          <p:nvPr userDrawn="1"/>
        </p:nvSpPr>
        <p:spPr bwMode="auto">
          <a:xfrm flipH="1">
            <a:off x="0" y="1308100"/>
            <a:ext cx="9144000" cy="0"/>
          </a:xfrm>
          <a:prstGeom prst="line">
            <a:avLst/>
          </a:prstGeom>
          <a:noFill/>
          <a:ln w="2857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0" tIns="0" rIns="0" bIns="0" anchor="ctr" anchorCtr="1"/>
          <a:lstStyle/>
          <a:p>
            <a:pPr>
              <a:defRPr/>
            </a:pPr>
            <a:endParaRPr lang="en-US"/>
          </a:p>
        </p:txBody>
      </p:sp>
    </p:spTree>
  </p:cSld>
  <p:clrMap bg1="lt1" tx1="dk1" bg2="lt2" tx2="dk2" accent1="accent1" accent2="accent2" accent3="accent3" accent4="accent4" accent5="accent5" accent6="accent6" hlink="hlink" folHlink="folHlink"/>
  <p:sldLayoutIdLst>
    <p:sldLayoutId id="2147714272" r:id="rId1"/>
    <p:sldLayoutId id="2147714273" r:id="rId2"/>
    <p:sldLayoutId id="2147714274" r:id="rId3"/>
    <p:sldLayoutId id="2147714275" r:id="rId4"/>
    <p:sldLayoutId id="2147714276" r:id="rId5"/>
    <p:sldLayoutId id="2147714277" r:id="rId6"/>
    <p:sldLayoutId id="2147714278" r:id="rId7"/>
    <p:sldLayoutId id="2147714279" r:id="rId8"/>
    <p:sldLayoutId id="2147714280" r:id="rId9"/>
    <p:sldLayoutId id="2147714281" r:id="rId10"/>
    <p:sldLayoutId id="2147714282" r:id="rId11"/>
  </p:sldLayoutIdLst>
  <p:transition>
    <p:wipe dir="d"/>
  </p:transition>
  <p:txStyles>
    <p:title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fontAlgn="base">
        <a:spcBef>
          <a:spcPct val="0"/>
        </a:spcBef>
        <a:spcAft>
          <a:spcPct val="0"/>
        </a:spcAft>
        <a:defRPr sz="3200" b="1">
          <a:solidFill>
            <a:schemeClr val="tx2"/>
          </a:solidFill>
          <a:latin typeface="Arial" charset="0"/>
        </a:defRPr>
      </a:lvl6pPr>
      <a:lvl7pPr marL="914400" algn="ctr" rtl="0" fontAlgn="base">
        <a:spcBef>
          <a:spcPct val="0"/>
        </a:spcBef>
        <a:spcAft>
          <a:spcPct val="0"/>
        </a:spcAft>
        <a:defRPr sz="3200" b="1">
          <a:solidFill>
            <a:schemeClr val="tx2"/>
          </a:solidFill>
          <a:latin typeface="Arial" charset="0"/>
        </a:defRPr>
      </a:lvl7pPr>
      <a:lvl8pPr marL="1371600" algn="ctr" rtl="0" fontAlgn="base">
        <a:spcBef>
          <a:spcPct val="0"/>
        </a:spcBef>
        <a:spcAft>
          <a:spcPct val="0"/>
        </a:spcAft>
        <a:defRPr sz="3200" b="1">
          <a:solidFill>
            <a:schemeClr val="tx2"/>
          </a:solidFill>
          <a:latin typeface="Arial" charset="0"/>
        </a:defRPr>
      </a:lvl8pPr>
      <a:lvl9pPr marL="1828800" algn="ctr" rtl="0" fontAlgn="base">
        <a:spcBef>
          <a:spcPct val="0"/>
        </a:spcBef>
        <a:spcAft>
          <a:spcPct val="0"/>
        </a:spcAft>
        <a:defRPr sz="32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Font typeface="Symbol" charset="2"/>
        <a:buChar char="¨"/>
        <a:defRPr sz="2400" b="1">
          <a:solidFill>
            <a:schemeClr val="bg1"/>
          </a:solidFill>
          <a:latin typeface="+mn-lt"/>
          <a:ea typeface="+mn-ea"/>
          <a:cs typeface="+mn-cs"/>
        </a:defRPr>
      </a:lvl1pPr>
      <a:lvl2pPr marL="742950" indent="-285750" algn="l" rtl="0" eaLnBrk="0" fontAlgn="base" hangingPunct="0">
        <a:spcBef>
          <a:spcPct val="20000"/>
        </a:spcBef>
        <a:spcAft>
          <a:spcPct val="0"/>
        </a:spcAft>
        <a:buClr>
          <a:schemeClr val="tx2"/>
        </a:buClr>
        <a:buFont typeface="Symbol" charset="2"/>
        <a:buChar char="¨"/>
        <a:defRPr sz="2400" b="1">
          <a:solidFill>
            <a:schemeClr val="bg1"/>
          </a:solidFill>
          <a:latin typeface="+mn-lt"/>
        </a:defRPr>
      </a:lvl2pPr>
      <a:lvl3pPr marL="1143000" indent="-228600" algn="l" rtl="0" eaLnBrk="0" fontAlgn="base" hangingPunct="0">
        <a:spcBef>
          <a:spcPct val="20000"/>
        </a:spcBef>
        <a:spcAft>
          <a:spcPct val="0"/>
        </a:spcAft>
        <a:buClr>
          <a:schemeClr val="tx2"/>
        </a:buClr>
        <a:buFont typeface="Symbol" charset="2"/>
        <a:buChar char="¨"/>
        <a:defRPr sz="2400" b="1">
          <a:solidFill>
            <a:schemeClr val="bg1"/>
          </a:solidFill>
          <a:latin typeface="+mn-lt"/>
        </a:defRPr>
      </a:lvl3pPr>
      <a:lvl4pPr marL="1600200" indent="-228600" algn="l" rtl="0" eaLnBrk="0" fontAlgn="base" hangingPunct="0">
        <a:spcBef>
          <a:spcPct val="20000"/>
        </a:spcBef>
        <a:spcAft>
          <a:spcPct val="0"/>
        </a:spcAft>
        <a:buClr>
          <a:schemeClr val="tx2"/>
        </a:buClr>
        <a:buFont typeface="Symbol" charset="2"/>
        <a:buChar char="¨"/>
        <a:defRPr sz="2400" b="1">
          <a:solidFill>
            <a:schemeClr val="bg1"/>
          </a:solidFill>
          <a:latin typeface="+mn-lt"/>
        </a:defRPr>
      </a:lvl4pPr>
      <a:lvl5pPr marL="2057400" indent="-228600" algn="l" rtl="0" eaLnBrk="0" fontAlgn="base" hangingPunct="0">
        <a:spcBef>
          <a:spcPct val="20000"/>
        </a:spcBef>
        <a:spcAft>
          <a:spcPct val="0"/>
        </a:spcAft>
        <a:buClr>
          <a:schemeClr val="tx2"/>
        </a:buClr>
        <a:buFont typeface="Symbol" charset="2"/>
        <a:buChar char="¨"/>
        <a:defRPr sz="2400" b="1">
          <a:solidFill>
            <a:schemeClr val="bg1"/>
          </a:solidFill>
          <a:latin typeface="+mn-lt"/>
        </a:defRPr>
      </a:lvl5pPr>
      <a:lvl6pPr marL="2514600" indent="-228600" algn="l" rtl="0" fontAlgn="base">
        <a:spcBef>
          <a:spcPct val="20000"/>
        </a:spcBef>
        <a:spcAft>
          <a:spcPct val="0"/>
        </a:spcAft>
        <a:buClr>
          <a:schemeClr val="tx2"/>
        </a:buClr>
        <a:buFont typeface="Symbol" pitchFamily="18" charset="2"/>
        <a:buChar char="¨"/>
        <a:defRPr sz="2400" b="1">
          <a:solidFill>
            <a:schemeClr val="bg1"/>
          </a:solidFill>
          <a:latin typeface="+mn-lt"/>
        </a:defRPr>
      </a:lvl6pPr>
      <a:lvl7pPr marL="2971800" indent="-228600" algn="l" rtl="0" fontAlgn="base">
        <a:spcBef>
          <a:spcPct val="20000"/>
        </a:spcBef>
        <a:spcAft>
          <a:spcPct val="0"/>
        </a:spcAft>
        <a:buClr>
          <a:schemeClr val="tx2"/>
        </a:buClr>
        <a:buFont typeface="Symbol" pitchFamily="18" charset="2"/>
        <a:buChar char="¨"/>
        <a:defRPr sz="2400" b="1">
          <a:solidFill>
            <a:schemeClr val="bg1"/>
          </a:solidFill>
          <a:latin typeface="+mn-lt"/>
        </a:defRPr>
      </a:lvl7pPr>
      <a:lvl8pPr marL="3429000" indent="-228600" algn="l" rtl="0" fontAlgn="base">
        <a:spcBef>
          <a:spcPct val="20000"/>
        </a:spcBef>
        <a:spcAft>
          <a:spcPct val="0"/>
        </a:spcAft>
        <a:buClr>
          <a:schemeClr val="tx2"/>
        </a:buClr>
        <a:buFont typeface="Symbol" pitchFamily="18" charset="2"/>
        <a:buChar char="¨"/>
        <a:defRPr sz="2400" b="1">
          <a:solidFill>
            <a:schemeClr val="bg1"/>
          </a:solidFill>
          <a:latin typeface="+mn-lt"/>
        </a:defRPr>
      </a:lvl8pPr>
      <a:lvl9pPr marL="3886200" indent="-228600" algn="l" rtl="0" fontAlgn="base">
        <a:spcBef>
          <a:spcPct val="20000"/>
        </a:spcBef>
        <a:spcAft>
          <a:spcPct val="0"/>
        </a:spcAft>
        <a:buClr>
          <a:schemeClr val="tx2"/>
        </a:buClr>
        <a:buFont typeface="Symbol" pitchFamily="18" charset="2"/>
        <a:buChar char="¨"/>
        <a:defRPr sz="2400" b="1">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accent2"/>
            </a:gs>
            <a:gs pos="100000">
              <a:srgbClr val="3D991F"/>
            </a:gs>
          </a:gsLst>
          <a:lin ang="5400000" scaled="1"/>
        </a:gra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bwMode="auto">
          <a:xfrm>
            <a:off x="0" y="122238"/>
            <a:ext cx="9144000" cy="1143000"/>
          </a:xfrm>
          <a:prstGeom prst="rect">
            <a:avLst/>
          </a:prstGeom>
          <a:noFill/>
          <a:ln>
            <a:noFill/>
          </a:ln>
          <a:effectLst>
            <a:outerShdw blurRad="63500" dist="38099" dir="2700000" algn="ctr" rotWithShape="0">
              <a:schemeClr val="bg2">
                <a:alpha val="74997"/>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CA" altLang="en-US"/>
              <a:t>Click to edit Master title style</a:t>
            </a:r>
          </a:p>
        </p:txBody>
      </p:sp>
      <p:sp>
        <p:nvSpPr>
          <p:cNvPr id="47107" name="Rectangle 3"/>
          <p:cNvSpPr>
            <a:spLocks noGrp="1" noChangeArrowheads="1"/>
          </p:cNvSpPr>
          <p:nvPr>
            <p:ph type="body" idx="1"/>
          </p:nvPr>
        </p:nvSpPr>
        <p:spPr bwMode="auto">
          <a:xfrm>
            <a:off x="685800" y="1981200"/>
            <a:ext cx="7772400" cy="3810000"/>
          </a:xfrm>
          <a:prstGeom prst="rect">
            <a:avLst/>
          </a:prstGeom>
          <a:noFill/>
          <a:ln>
            <a:noFill/>
          </a:ln>
          <a:effectLst>
            <a:outerShdw blurRad="63500" dist="38099" dir="2700000" algn="ctr" rotWithShape="0">
              <a:schemeClr val="bg2">
                <a:alpha val="74997"/>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CA" altLang="en-US"/>
              <a:t>Click to edit Master text styles</a:t>
            </a:r>
          </a:p>
          <a:p>
            <a:pPr lvl="1"/>
            <a:r>
              <a:rPr lang="en-CA" altLang="en-US"/>
              <a:t>Second level</a:t>
            </a:r>
          </a:p>
          <a:p>
            <a:pPr lvl="2"/>
            <a:r>
              <a:rPr lang="en-CA" altLang="en-US"/>
              <a:t>Third level</a:t>
            </a:r>
          </a:p>
          <a:p>
            <a:pPr lvl="3"/>
            <a:r>
              <a:rPr lang="en-CA" altLang="en-US"/>
              <a:t>Fourth level</a:t>
            </a:r>
          </a:p>
          <a:p>
            <a:pPr lvl="4"/>
            <a:r>
              <a:rPr lang="en-CA" altLang="en-US"/>
              <a:t>Fifth level</a:t>
            </a:r>
          </a:p>
        </p:txBody>
      </p:sp>
      <p:sp>
        <p:nvSpPr>
          <p:cNvPr id="47108" name="Line 4"/>
          <p:cNvSpPr>
            <a:spLocks noChangeShapeType="1"/>
          </p:cNvSpPr>
          <p:nvPr userDrawn="1"/>
        </p:nvSpPr>
        <p:spPr bwMode="auto">
          <a:xfrm flipH="1">
            <a:off x="0" y="1308100"/>
            <a:ext cx="9144000" cy="0"/>
          </a:xfrm>
          <a:prstGeom prst="line">
            <a:avLst/>
          </a:prstGeom>
          <a:noFill/>
          <a:ln w="2857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0" tIns="0" rIns="0" bIns="0" anchor="ctr" anchorCtr="1"/>
          <a:lstStyle/>
          <a:p>
            <a:pPr>
              <a:defRPr/>
            </a:pPr>
            <a:endParaRPr lang="en-US"/>
          </a:p>
        </p:txBody>
      </p:sp>
    </p:spTree>
  </p:cSld>
  <p:clrMap bg1="lt1" tx1="dk1" bg2="lt2" tx2="dk2" accent1="accent1" accent2="accent2" accent3="accent3" accent4="accent4" accent5="accent5" accent6="accent6" hlink="hlink" folHlink="folHlink"/>
  <p:sldLayoutIdLst>
    <p:sldLayoutId id="2147714283" r:id="rId1"/>
    <p:sldLayoutId id="2147714284" r:id="rId2"/>
    <p:sldLayoutId id="2147714285" r:id="rId3"/>
    <p:sldLayoutId id="2147714286" r:id="rId4"/>
    <p:sldLayoutId id="2147714287" r:id="rId5"/>
    <p:sldLayoutId id="2147714288" r:id="rId6"/>
    <p:sldLayoutId id="2147714289" r:id="rId7"/>
    <p:sldLayoutId id="2147714290" r:id="rId8"/>
    <p:sldLayoutId id="2147714291" r:id="rId9"/>
    <p:sldLayoutId id="2147714292" r:id="rId10"/>
    <p:sldLayoutId id="2147714293" r:id="rId11"/>
  </p:sldLayoutIdLst>
  <p:transition>
    <p:wipe dir="d"/>
  </p:transition>
  <p:txStyles>
    <p:title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pitchFamily="34" charset="0"/>
        </a:defRPr>
      </a:lvl2pPr>
      <a:lvl3pPr algn="ctr" rtl="0" eaLnBrk="0" fontAlgn="base" hangingPunct="0">
        <a:spcBef>
          <a:spcPct val="0"/>
        </a:spcBef>
        <a:spcAft>
          <a:spcPct val="0"/>
        </a:spcAft>
        <a:defRPr sz="3200" b="1">
          <a:solidFill>
            <a:schemeClr val="tx2"/>
          </a:solidFill>
          <a:latin typeface="Arial" pitchFamily="34" charset="0"/>
        </a:defRPr>
      </a:lvl3pPr>
      <a:lvl4pPr algn="ctr" rtl="0" eaLnBrk="0" fontAlgn="base" hangingPunct="0">
        <a:spcBef>
          <a:spcPct val="0"/>
        </a:spcBef>
        <a:spcAft>
          <a:spcPct val="0"/>
        </a:spcAft>
        <a:defRPr sz="3200" b="1">
          <a:solidFill>
            <a:schemeClr val="tx2"/>
          </a:solidFill>
          <a:latin typeface="Arial" pitchFamily="34" charset="0"/>
        </a:defRPr>
      </a:lvl4pPr>
      <a:lvl5pPr algn="ctr" rtl="0" eaLnBrk="0" fontAlgn="base" hangingPunct="0">
        <a:spcBef>
          <a:spcPct val="0"/>
        </a:spcBef>
        <a:spcAft>
          <a:spcPct val="0"/>
        </a:spcAft>
        <a:defRPr sz="3200" b="1">
          <a:solidFill>
            <a:schemeClr val="tx2"/>
          </a:solidFill>
          <a:latin typeface="Arial" pitchFamily="34" charset="0"/>
        </a:defRPr>
      </a:lvl5pPr>
      <a:lvl6pPr marL="457200" algn="ctr" rtl="0" fontAlgn="base">
        <a:spcBef>
          <a:spcPct val="0"/>
        </a:spcBef>
        <a:spcAft>
          <a:spcPct val="0"/>
        </a:spcAft>
        <a:defRPr sz="3200" b="1">
          <a:solidFill>
            <a:schemeClr val="tx2"/>
          </a:solidFill>
          <a:latin typeface="Arial" pitchFamily="34" charset="0"/>
        </a:defRPr>
      </a:lvl6pPr>
      <a:lvl7pPr marL="914400" algn="ctr" rtl="0" fontAlgn="base">
        <a:spcBef>
          <a:spcPct val="0"/>
        </a:spcBef>
        <a:spcAft>
          <a:spcPct val="0"/>
        </a:spcAft>
        <a:defRPr sz="3200" b="1">
          <a:solidFill>
            <a:schemeClr val="tx2"/>
          </a:solidFill>
          <a:latin typeface="Arial" pitchFamily="34" charset="0"/>
        </a:defRPr>
      </a:lvl7pPr>
      <a:lvl8pPr marL="1371600" algn="ctr" rtl="0" fontAlgn="base">
        <a:spcBef>
          <a:spcPct val="0"/>
        </a:spcBef>
        <a:spcAft>
          <a:spcPct val="0"/>
        </a:spcAft>
        <a:defRPr sz="3200" b="1">
          <a:solidFill>
            <a:schemeClr val="tx2"/>
          </a:solidFill>
          <a:latin typeface="Arial" pitchFamily="34" charset="0"/>
        </a:defRPr>
      </a:lvl8pPr>
      <a:lvl9pPr marL="1828800" algn="ctr" rtl="0" fontAlgn="base">
        <a:spcBef>
          <a:spcPct val="0"/>
        </a:spcBef>
        <a:spcAft>
          <a:spcPct val="0"/>
        </a:spcAft>
        <a:defRPr sz="3200" b="1">
          <a:solidFill>
            <a:schemeClr val="tx2"/>
          </a:solidFill>
          <a:latin typeface="Arial" pitchFamily="34" charset="0"/>
        </a:defRPr>
      </a:lvl9pPr>
    </p:titleStyle>
    <p:bodyStyle>
      <a:lvl1pPr marL="342900" indent="-342900" algn="l" rtl="0" eaLnBrk="0" fontAlgn="base" hangingPunct="0">
        <a:spcBef>
          <a:spcPct val="20000"/>
        </a:spcBef>
        <a:spcAft>
          <a:spcPct val="0"/>
        </a:spcAft>
        <a:buClr>
          <a:schemeClr val="tx2"/>
        </a:buClr>
        <a:buFont typeface="Symbol" charset="2"/>
        <a:buChar char="¨"/>
        <a:defRPr sz="2400" b="1">
          <a:solidFill>
            <a:schemeClr val="bg1"/>
          </a:solidFill>
          <a:latin typeface="+mn-lt"/>
          <a:ea typeface="+mn-ea"/>
          <a:cs typeface="+mn-cs"/>
        </a:defRPr>
      </a:lvl1pPr>
      <a:lvl2pPr marL="742950" indent="-285750" algn="l" rtl="0" eaLnBrk="0" fontAlgn="base" hangingPunct="0">
        <a:spcBef>
          <a:spcPct val="20000"/>
        </a:spcBef>
        <a:spcAft>
          <a:spcPct val="0"/>
        </a:spcAft>
        <a:buClr>
          <a:schemeClr val="tx2"/>
        </a:buClr>
        <a:buFont typeface="Symbol" charset="2"/>
        <a:buChar char="¨"/>
        <a:defRPr sz="2400" b="1">
          <a:solidFill>
            <a:schemeClr val="bg1"/>
          </a:solidFill>
          <a:latin typeface="+mn-lt"/>
        </a:defRPr>
      </a:lvl2pPr>
      <a:lvl3pPr marL="1143000" indent="-228600" algn="l" rtl="0" eaLnBrk="0" fontAlgn="base" hangingPunct="0">
        <a:spcBef>
          <a:spcPct val="20000"/>
        </a:spcBef>
        <a:spcAft>
          <a:spcPct val="0"/>
        </a:spcAft>
        <a:buClr>
          <a:schemeClr val="tx2"/>
        </a:buClr>
        <a:buFont typeface="Symbol" charset="2"/>
        <a:buChar char="¨"/>
        <a:defRPr sz="2400" b="1">
          <a:solidFill>
            <a:schemeClr val="bg1"/>
          </a:solidFill>
          <a:latin typeface="+mn-lt"/>
        </a:defRPr>
      </a:lvl3pPr>
      <a:lvl4pPr marL="1600200" indent="-228600" algn="l" rtl="0" eaLnBrk="0" fontAlgn="base" hangingPunct="0">
        <a:spcBef>
          <a:spcPct val="20000"/>
        </a:spcBef>
        <a:spcAft>
          <a:spcPct val="0"/>
        </a:spcAft>
        <a:buClr>
          <a:schemeClr val="tx2"/>
        </a:buClr>
        <a:buFont typeface="Symbol" charset="2"/>
        <a:buChar char="¨"/>
        <a:defRPr sz="2400" b="1">
          <a:solidFill>
            <a:schemeClr val="bg1"/>
          </a:solidFill>
          <a:latin typeface="+mn-lt"/>
        </a:defRPr>
      </a:lvl4pPr>
      <a:lvl5pPr marL="2057400" indent="-228600" algn="l" rtl="0" eaLnBrk="0" fontAlgn="base" hangingPunct="0">
        <a:spcBef>
          <a:spcPct val="20000"/>
        </a:spcBef>
        <a:spcAft>
          <a:spcPct val="0"/>
        </a:spcAft>
        <a:buClr>
          <a:schemeClr val="tx2"/>
        </a:buClr>
        <a:buFont typeface="Symbol" charset="2"/>
        <a:buChar char="¨"/>
        <a:defRPr sz="2400" b="1">
          <a:solidFill>
            <a:schemeClr val="bg1"/>
          </a:solidFill>
          <a:latin typeface="+mn-lt"/>
        </a:defRPr>
      </a:lvl5pPr>
      <a:lvl6pPr marL="2514600" indent="-228600" algn="l" rtl="0" fontAlgn="base">
        <a:spcBef>
          <a:spcPct val="20000"/>
        </a:spcBef>
        <a:spcAft>
          <a:spcPct val="0"/>
        </a:spcAft>
        <a:buClr>
          <a:schemeClr val="tx2"/>
        </a:buClr>
        <a:buFont typeface="Symbol" pitchFamily="18" charset="2"/>
        <a:buChar char="¨"/>
        <a:defRPr sz="2400" b="1">
          <a:solidFill>
            <a:schemeClr val="bg1"/>
          </a:solidFill>
          <a:latin typeface="+mn-lt"/>
        </a:defRPr>
      </a:lvl6pPr>
      <a:lvl7pPr marL="2971800" indent="-228600" algn="l" rtl="0" fontAlgn="base">
        <a:spcBef>
          <a:spcPct val="20000"/>
        </a:spcBef>
        <a:spcAft>
          <a:spcPct val="0"/>
        </a:spcAft>
        <a:buClr>
          <a:schemeClr val="tx2"/>
        </a:buClr>
        <a:buFont typeface="Symbol" pitchFamily="18" charset="2"/>
        <a:buChar char="¨"/>
        <a:defRPr sz="2400" b="1">
          <a:solidFill>
            <a:schemeClr val="bg1"/>
          </a:solidFill>
          <a:latin typeface="+mn-lt"/>
        </a:defRPr>
      </a:lvl7pPr>
      <a:lvl8pPr marL="3429000" indent="-228600" algn="l" rtl="0" fontAlgn="base">
        <a:spcBef>
          <a:spcPct val="20000"/>
        </a:spcBef>
        <a:spcAft>
          <a:spcPct val="0"/>
        </a:spcAft>
        <a:buClr>
          <a:schemeClr val="tx2"/>
        </a:buClr>
        <a:buFont typeface="Symbol" pitchFamily="18" charset="2"/>
        <a:buChar char="¨"/>
        <a:defRPr sz="2400" b="1">
          <a:solidFill>
            <a:schemeClr val="bg1"/>
          </a:solidFill>
          <a:latin typeface="+mn-lt"/>
        </a:defRPr>
      </a:lvl8pPr>
      <a:lvl9pPr marL="3886200" indent="-228600" algn="l" rtl="0" fontAlgn="base">
        <a:spcBef>
          <a:spcPct val="20000"/>
        </a:spcBef>
        <a:spcAft>
          <a:spcPct val="0"/>
        </a:spcAft>
        <a:buClr>
          <a:schemeClr val="tx2"/>
        </a:buClr>
        <a:buFont typeface="Symbol" pitchFamily="18" charset="2"/>
        <a:buChar char="¨"/>
        <a:defRPr sz="2400" b="1">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89474"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489475"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AFB5152D-A182-0E49-84B8-E3BE1FBDD2A9}" type="slidenum">
              <a:rPr lang="en-US" altLang="en-US"/>
              <a:pPr>
                <a:defRPr/>
              </a:pPr>
              <a:t>‹#›</a:t>
            </a:fld>
            <a:endParaRPr lang="en-US" altLang="en-US"/>
          </a:p>
        </p:txBody>
      </p:sp>
      <p:sp>
        <p:nvSpPr>
          <p:cNvPr id="489477"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 bg1="dk2" tx1="lt1" bg2="dk1" tx2="lt2" accent1="accent1" accent2="accent2" accent3="accent3" accent4="accent4" accent5="accent5" accent6="accent6" hlink="hlink" folHlink="folHlink"/>
  <p:sldLayoutIdLst>
    <p:sldLayoutId id="2147714294" r:id="rId1"/>
    <p:sldLayoutId id="2147714102" r:id="rId2"/>
    <p:sldLayoutId id="2147714103" r:id="rId3"/>
    <p:sldLayoutId id="2147714104" r:id="rId4"/>
    <p:sldLayoutId id="2147714105" r:id="rId5"/>
    <p:sldLayoutId id="2147714106" r:id="rId6"/>
    <p:sldLayoutId id="2147714107" r:id="rId7"/>
    <p:sldLayoutId id="2147714108" r:id="rId8"/>
    <p:sldLayoutId id="2147714109" r:id="rId9"/>
    <p:sldLayoutId id="2147714110" r:id="rId10"/>
    <p:sldLayoutId id="2147714111"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7200"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440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71600"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8800"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8600" indent="-228600"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8650" indent="-285750"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71550" indent="-228600"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14450" indent="-228600"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7350" indent="-228600"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14550" indent="-228600" algn="l" rtl="0" fontAlgn="base">
        <a:spcBef>
          <a:spcPct val="30000"/>
        </a:spcBef>
        <a:spcAft>
          <a:spcPct val="0"/>
        </a:spcAft>
        <a:buClr>
          <a:schemeClr val="tx2"/>
        </a:buClr>
        <a:buChar char="•"/>
        <a:defRPr sz="2000" b="1">
          <a:solidFill>
            <a:schemeClr val="tx1"/>
          </a:solidFill>
          <a:latin typeface="+mn-lt"/>
          <a:ea typeface="+mn-ea"/>
          <a:cs typeface="+mn-cs"/>
        </a:defRPr>
      </a:lvl6pPr>
      <a:lvl7pPr marL="2571750" indent="-228600" algn="l" rtl="0" fontAlgn="base">
        <a:spcBef>
          <a:spcPct val="30000"/>
        </a:spcBef>
        <a:spcAft>
          <a:spcPct val="0"/>
        </a:spcAft>
        <a:buClr>
          <a:schemeClr val="tx2"/>
        </a:buClr>
        <a:buChar char="•"/>
        <a:defRPr sz="2000" b="1">
          <a:solidFill>
            <a:schemeClr val="tx1"/>
          </a:solidFill>
          <a:latin typeface="+mn-lt"/>
          <a:ea typeface="+mn-ea"/>
          <a:cs typeface="+mn-cs"/>
        </a:defRPr>
      </a:lvl7pPr>
      <a:lvl8pPr marL="3028950" indent="-228600" algn="l" rtl="0" fontAlgn="base">
        <a:spcBef>
          <a:spcPct val="30000"/>
        </a:spcBef>
        <a:spcAft>
          <a:spcPct val="0"/>
        </a:spcAft>
        <a:buClr>
          <a:schemeClr val="tx2"/>
        </a:buClr>
        <a:buChar char="•"/>
        <a:defRPr sz="2000" b="1">
          <a:solidFill>
            <a:schemeClr val="tx1"/>
          </a:solidFill>
          <a:latin typeface="+mn-lt"/>
          <a:ea typeface="+mn-ea"/>
          <a:cs typeface="+mn-cs"/>
        </a:defRPr>
      </a:lvl8pPr>
      <a:lvl9pPr marL="3486150" indent="-228600"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3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3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4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59.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3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3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35.xml"/><Relationship Id="rId2" Type="http://schemas.openxmlformats.org/officeDocument/2006/relationships/notesSlide" Target="../notesSlides/notesSlide7.xml"/><Relationship Id="rId3" Type="http://schemas.openxmlformats.org/officeDocument/2006/relationships/image" Target="../media/image5.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6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76.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ChangeArrowheads="1"/>
          </p:cNvSpPr>
          <p:nvPr/>
        </p:nvSpPr>
        <p:spPr bwMode="auto">
          <a:xfrm>
            <a:off x="-323850" y="152400"/>
            <a:ext cx="9653588" cy="187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cs typeface="Arial" charset="0"/>
              </a:defRPr>
            </a:lvl1pPr>
            <a:lvl2pPr marL="742950" indent="-285750" eaLnBrk="0" hangingPunct="0">
              <a:spcBef>
                <a:spcPct val="20000"/>
              </a:spcBef>
              <a:buChar char="–"/>
              <a:defRPr sz="2800">
                <a:solidFill>
                  <a:schemeClr val="tx1"/>
                </a:solidFill>
                <a:latin typeface="Times New Roman" pitchFamily="18" charset="0"/>
                <a:cs typeface="Arial" charset="0"/>
              </a:defRPr>
            </a:lvl2pPr>
            <a:lvl3pPr marL="1143000" indent="-228600" eaLnBrk="0" hangingPunct="0">
              <a:spcBef>
                <a:spcPct val="20000"/>
              </a:spcBef>
              <a:buChar char="•"/>
              <a:defRPr sz="2400">
                <a:solidFill>
                  <a:schemeClr val="tx1"/>
                </a:solidFill>
                <a:latin typeface="Times New Roman" pitchFamily="18" charset="0"/>
                <a:cs typeface="Arial" charset="0"/>
              </a:defRPr>
            </a:lvl3pPr>
            <a:lvl4pPr marL="1600200" indent="-228600" eaLnBrk="0" hangingPunct="0">
              <a:spcBef>
                <a:spcPct val="20000"/>
              </a:spcBef>
              <a:buChar char="–"/>
              <a:defRPr sz="2000">
                <a:solidFill>
                  <a:schemeClr val="tx1"/>
                </a:solidFill>
                <a:latin typeface="Times New Roman" pitchFamily="18" charset="0"/>
                <a:cs typeface="Arial" charset="0"/>
              </a:defRPr>
            </a:lvl4pPr>
            <a:lvl5pPr marL="2057400" indent="-228600" eaLnBrk="0" hangingPunct="0">
              <a:spcBef>
                <a:spcPct val="20000"/>
              </a:spcBef>
              <a:buChar char="»"/>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cs typeface="Arial" charset="0"/>
              </a:defRPr>
            </a:lvl9pPr>
          </a:lstStyle>
          <a:p>
            <a:pPr algn="ctr" eaLnBrk="1" hangingPunct="1">
              <a:spcBef>
                <a:spcPct val="0"/>
              </a:spcBef>
              <a:buFontTx/>
              <a:buNone/>
              <a:defRPr/>
            </a:pPr>
            <a:r>
              <a:rPr lang="en-US" altLang="en-US" sz="6000" b="1" dirty="0">
                <a:solidFill>
                  <a:srgbClr val="FFFF00"/>
                </a:solidFill>
                <a:ea typeface="+mn-ea"/>
              </a:rPr>
              <a:t>HOPE Trial</a:t>
            </a:r>
          </a:p>
          <a:p>
            <a:pPr algn="ctr" eaLnBrk="1" hangingPunct="1">
              <a:spcBef>
                <a:spcPct val="0"/>
              </a:spcBef>
              <a:buFontTx/>
              <a:buNone/>
              <a:defRPr/>
            </a:pPr>
            <a:r>
              <a:rPr lang="en-US" altLang="en-US" sz="2800" b="1" dirty="0">
                <a:solidFill>
                  <a:srgbClr val="FFFFFF"/>
                </a:solidFill>
                <a:ea typeface="+mn-ea"/>
              </a:rPr>
              <a:t>Urine Albumin/Creatinine Ratio (UACR)</a:t>
            </a:r>
          </a:p>
          <a:p>
            <a:pPr algn="ctr" eaLnBrk="1" hangingPunct="1">
              <a:spcBef>
                <a:spcPct val="0"/>
              </a:spcBef>
              <a:buFontTx/>
              <a:buNone/>
              <a:defRPr/>
            </a:pPr>
            <a:r>
              <a:rPr lang="en-US" altLang="en-US" sz="2800" b="1" dirty="0">
                <a:solidFill>
                  <a:srgbClr val="FFFFFF"/>
                </a:solidFill>
                <a:ea typeface="+mn-ea"/>
              </a:rPr>
              <a:t>  Strong Predictor of All-Cause Mortality </a:t>
            </a:r>
            <a:r>
              <a:rPr lang="en-US" altLang="en-US" sz="2800" b="1" baseline="30000" dirty="0">
                <a:solidFill>
                  <a:srgbClr val="FFFFFF"/>
                </a:solidFill>
                <a:ea typeface="Arial Unicode MS" pitchFamily="34" charset="-128"/>
                <a:cs typeface="Arial Unicode MS" pitchFamily="34" charset="-128"/>
              </a:rPr>
              <a:t>*</a:t>
            </a:r>
            <a:r>
              <a:rPr lang="en-US" altLang="en-US" sz="2000" b="1" dirty="0">
                <a:solidFill>
                  <a:srgbClr val="FFFFFF"/>
                </a:solidFill>
                <a:ea typeface="+mn-ea"/>
              </a:rPr>
              <a:t>                  </a:t>
            </a:r>
          </a:p>
        </p:txBody>
      </p:sp>
      <p:sp>
        <p:nvSpPr>
          <p:cNvPr id="172035" name="Text Box 3"/>
          <p:cNvSpPr txBox="1">
            <a:spLocks noChangeArrowheads="1"/>
          </p:cNvSpPr>
          <p:nvPr/>
        </p:nvSpPr>
        <p:spPr bwMode="auto">
          <a:xfrm>
            <a:off x="0" y="6491288"/>
            <a:ext cx="3657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cs typeface="Arial" charset="0"/>
              </a:defRPr>
            </a:lvl1pPr>
            <a:lvl2pPr marL="742950" indent="-285750" eaLnBrk="0" hangingPunct="0">
              <a:spcBef>
                <a:spcPct val="20000"/>
              </a:spcBef>
              <a:buChar char="–"/>
              <a:defRPr sz="2800">
                <a:solidFill>
                  <a:schemeClr val="tx1"/>
                </a:solidFill>
                <a:latin typeface="Times New Roman" pitchFamily="18" charset="0"/>
                <a:cs typeface="Arial" charset="0"/>
              </a:defRPr>
            </a:lvl2pPr>
            <a:lvl3pPr marL="1143000" indent="-228600" eaLnBrk="0" hangingPunct="0">
              <a:spcBef>
                <a:spcPct val="20000"/>
              </a:spcBef>
              <a:buChar char="•"/>
              <a:defRPr sz="2400">
                <a:solidFill>
                  <a:schemeClr val="tx1"/>
                </a:solidFill>
                <a:latin typeface="Times New Roman" pitchFamily="18" charset="0"/>
                <a:cs typeface="Arial" charset="0"/>
              </a:defRPr>
            </a:lvl3pPr>
            <a:lvl4pPr marL="1600200" indent="-228600" eaLnBrk="0" hangingPunct="0">
              <a:spcBef>
                <a:spcPct val="20000"/>
              </a:spcBef>
              <a:buChar char="–"/>
              <a:defRPr sz="2000">
                <a:solidFill>
                  <a:schemeClr val="tx1"/>
                </a:solidFill>
                <a:latin typeface="Times New Roman" pitchFamily="18" charset="0"/>
                <a:cs typeface="Arial" charset="0"/>
              </a:defRPr>
            </a:lvl4pPr>
            <a:lvl5pPr marL="2057400" indent="-228600" eaLnBrk="0" hangingPunct="0">
              <a:spcBef>
                <a:spcPct val="20000"/>
              </a:spcBef>
              <a:buChar char="»"/>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cs typeface="Arial" charset="0"/>
              </a:defRPr>
            </a:lvl9pPr>
          </a:lstStyle>
          <a:p>
            <a:pPr>
              <a:spcBef>
                <a:spcPct val="0"/>
              </a:spcBef>
              <a:buFontTx/>
              <a:buNone/>
              <a:defRPr/>
            </a:pPr>
            <a:r>
              <a:rPr lang="en-US" altLang="en-US" sz="1800" b="1" dirty="0">
                <a:solidFill>
                  <a:srgbClr val="FFFFFF"/>
                </a:solidFill>
                <a:ea typeface="+mn-ea"/>
              </a:rPr>
              <a:t>Ann Intern Med 2001;134:629-636</a:t>
            </a:r>
          </a:p>
        </p:txBody>
      </p:sp>
      <p:sp>
        <p:nvSpPr>
          <p:cNvPr id="4" name="Flowchart: Process 3"/>
          <p:cNvSpPr/>
          <p:nvPr/>
        </p:nvSpPr>
        <p:spPr>
          <a:xfrm>
            <a:off x="5562600" y="3440113"/>
            <a:ext cx="3352800" cy="1447800"/>
          </a:xfrm>
          <a:prstGeom prst="flowChartProcess">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3200" kern="1200">
                <a:solidFill>
                  <a:schemeClr val="lt1"/>
                </a:solidFill>
                <a:latin typeface="+mn-lt"/>
                <a:ea typeface="+mn-ea"/>
                <a:cs typeface="+mn-cs"/>
              </a:defRPr>
            </a:lvl1pPr>
            <a:lvl2pPr marL="457200" algn="l" rtl="0" fontAlgn="base">
              <a:spcBef>
                <a:spcPct val="0"/>
              </a:spcBef>
              <a:spcAft>
                <a:spcPct val="0"/>
              </a:spcAft>
              <a:defRPr sz="3200" kern="1200">
                <a:solidFill>
                  <a:schemeClr val="lt1"/>
                </a:solidFill>
                <a:latin typeface="+mn-lt"/>
                <a:ea typeface="+mn-ea"/>
                <a:cs typeface="+mn-cs"/>
              </a:defRPr>
            </a:lvl2pPr>
            <a:lvl3pPr marL="914400" algn="l" rtl="0" fontAlgn="base">
              <a:spcBef>
                <a:spcPct val="0"/>
              </a:spcBef>
              <a:spcAft>
                <a:spcPct val="0"/>
              </a:spcAft>
              <a:defRPr sz="3200" kern="1200">
                <a:solidFill>
                  <a:schemeClr val="lt1"/>
                </a:solidFill>
                <a:latin typeface="+mn-lt"/>
                <a:ea typeface="+mn-ea"/>
                <a:cs typeface="+mn-cs"/>
              </a:defRPr>
            </a:lvl3pPr>
            <a:lvl4pPr marL="1371600" algn="l" rtl="0" fontAlgn="base">
              <a:spcBef>
                <a:spcPct val="0"/>
              </a:spcBef>
              <a:spcAft>
                <a:spcPct val="0"/>
              </a:spcAft>
              <a:defRPr sz="3200" kern="1200">
                <a:solidFill>
                  <a:schemeClr val="lt1"/>
                </a:solidFill>
                <a:latin typeface="+mn-lt"/>
                <a:ea typeface="+mn-ea"/>
                <a:cs typeface="+mn-cs"/>
              </a:defRPr>
            </a:lvl4pPr>
            <a:lvl5pPr marL="1828800" algn="l" rtl="0" fontAlgn="base">
              <a:spcBef>
                <a:spcPct val="0"/>
              </a:spcBef>
              <a:spcAft>
                <a:spcPct val="0"/>
              </a:spcAft>
              <a:defRPr sz="3200" kern="1200">
                <a:solidFill>
                  <a:schemeClr val="lt1"/>
                </a:solidFill>
                <a:latin typeface="+mn-lt"/>
                <a:ea typeface="+mn-ea"/>
                <a:cs typeface="+mn-cs"/>
              </a:defRPr>
            </a:lvl5pPr>
            <a:lvl6pPr marL="2286000" algn="l" defTabSz="914400" rtl="0" eaLnBrk="1" latinLnBrk="0" hangingPunct="1">
              <a:defRPr sz="3200" kern="1200">
                <a:solidFill>
                  <a:schemeClr val="lt1"/>
                </a:solidFill>
                <a:latin typeface="+mn-lt"/>
                <a:ea typeface="+mn-ea"/>
                <a:cs typeface="+mn-cs"/>
              </a:defRPr>
            </a:lvl6pPr>
            <a:lvl7pPr marL="2743200" algn="l" defTabSz="914400" rtl="0" eaLnBrk="1" latinLnBrk="0" hangingPunct="1">
              <a:defRPr sz="3200" kern="1200">
                <a:solidFill>
                  <a:schemeClr val="lt1"/>
                </a:solidFill>
                <a:latin typeface="+mn-lt"/>
                <a:ea typeface="+mn-ea"/>
                <a:cs typeface="+mn-cs"/>
              </a:defRPr>
            </a:lvl7pPr>
            <a:lvl8pPr marL="3200400" algn="l" defTabSz="914400" rtl="0" eaLnBrk="1" latinLnBrk="0" hangingPunct="1">
              <a:defRPr sz="3200" kern="1200">
                <a:solidFill>
                  <a:schemeClr val="lt1"/>
                </a:solidFill>
                <a:latin typeface="+mn-lt"/>
                <a:ea typeface="+mn-ea"/>
                <a:cs typeface="+mn-cs"/>
              </a:defRPr>
            </a:lvl8pPr>
            <a:lvl9pPr marL="3657600" algn="l" defTabSz="914400" rtl="0" eaLnBrk="1" latinLnBrk="0" hangingPunct="1">
              <a:defRPr sz="3200" kern="1200">
                <a:solidFill>
                  <a:schemeClr val="lt1"/>
                </a:solidFill>
                <a:latin typeface="+mn-lt"/>
                <a:ea typeface="+mn-ea"/>
                <a:cs typeface="+mn-cs"/>
              </a:defRPr>
            </a:lvl9pPr>
          </a:lstStyle>
          <a:p>
            <a:pPr algn="ctr" eaLnBrk="1" hangingPunct="1">
              <a:defRPr/>
            </a:pPr>
            <a:endParaRPr lang="en-US" dirty="0">
              <a:solidFill>
                <a:srgbClr val="FFFF00"/>
              </a:solidFill>
            </a:endParaRPr>
          </a:p>
        </p:txBody>
      </p:sp>
      <p:sp>
        <p:nvSpPr>
          <p:cNvPr id="172037" name="TextBox 4"/>
          <p:cNvSpPr txBox="1">
            <a:spLocks noChangeArrowheads="1"/>
          </p:cNvSpPr>
          <p:nvPr/>
        </p:nvSpPr>
        <p:spPr bwMode="auto">
          <a:xfrm>
            <a:off x="0" y="5334000"/>
            <a:ext cx="91440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cs typeface="Arial" charset="0"/>
              </a:defRPr>
            </a:lvl1pPr>
            <a:lvl2pPr marL="742950" indent="-285750" eaLnBrk="0" hangingPunct="0">
              <a:spcBef>
                <a:spcPct val="20000"/>
              </a:spcBef>
              <a:buChar char="–"/>
              <a:defRPr sz="2800">
                <a:solidFill>
                  <a:schemeClr val="tx1"/>
                </a:solidFill>
                <a:latin typeface="Times New Roman" pitchFamily="18" charset="0"/>
                <a:cs typeface="Arial" charset="0"/>
              </a:defRPr>
            </a:lvl2pPr>
            <a:lvl3pPr marL="1143000" indent="-228600" eaLnBrk="0" hangingPunct="0">
              <a:spcBef>
                <a:spcPct val="20000"/>
              </a:spcBef>
              <a:buChar char="•"/>
              <a:defRPr sz="2400">
                <a:solidFill>
                  <a:schemeClr val="tx1"/>
                </a:solidFill>
                <a:latin typeface="Times New Roman" pitchFamily="18" charset="0"/>
                <a:cs typeface="Arial" charset="0"/>
              </a:defRPr>
            </a:lvl3pPr>
            <a:lvl4pPr marL="1600200" indent="-228600" eaLnBrk="0" hangingPunct="0">
              <a:spcBef>
                <a:spcPct val="20000"/>
              </a:spcBef>
              <a:buChar char="–"/>
              <a:defRPr sz="2000">
                <a:solidFill>
                  <a:schemeClr val="tx1"/>
                </a:solidFill>
                <a:latin typeface="Times New Roman" pitchFamily="18" charset="0"/>
                <a:cs typeface="Arial" charset="0"/>
              </a:defRPr>
            </a:lvl4pPr>
            <a:lvl5pPr marL="2057400" indent="-228600" eaLnBrk="0" hangingPunct="0">
              <a:spcBef>
                <a:spcPct val="20000"/>
              </a:spcBef>
              <a:buChar char="»"/>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cs typeface="Arial" charset="0"/>
              </a:defRPr>
            </a:lvl9pPr>
          </a:lstStyle>
          <a:p>
            <a:pPr>
              <a:spcBef>
                <a:spcPct val="0"/>
              </a:spcBef>
              <a:buFontTx/>
              <a:buNone/>
              <a:defRPr/>
            </a:pPr>
            <a:r>
              <a:rPr lang="en-US" altLang="en-US" sz="2200" baseline="30000" dirty="0">
                <a:solidFill>
                  <a:srgbClr val="FFFFFF"/>
                </a:solidFill>
                <a:ea typeface="+mn-ea"/>
              </a:rPr>
              <a:t> * </a:t>
            </a:r>
            <a:r>
              <a:rPr lang="en-US" altLang="en-US" sz="2200" b="1" dirty="0">
                <a:solidFill>
                  <a:srgbClr val="FFFFFF"/>
                </a:solidFill>
                <a:ea typeface="+mn-ea"/>
              </a:rPr>
              <a:t>There was an INCREASED mortality despite “normoalbuminuria”</a:t>
            </a:r>
          </a:p>
          <a:p>
            <a:pPr>
              <a:spcBef>
                <a:spcPct val="0"/>
              </a:spcBef>
              <a:buFontTx/>
              <a:buNone/>
              <a:defRPr/>
            </a:pPr>
            <a:r>
              <a:rPr lang="en-US" altLang="en-US" sz="2200" b="1" dirty="0">
                <a:solidFill>
                  <a:srgbClr val="FFFFFF"/>
                </a:solidFill>
                <a:ea typeface="+mn-ea"/>
              </a:rPr>
              <a:t>in </a:t>
            </a:r>
            <a:r>
              <a:rPr lang="en-US" altLang="en-US" sz="2200" b="1" u="sng" dirty="0">
                <a:solidFill>
                  <a:srgbClr val="FFFFFF"/>
                </a:solidFill>
                <a:ea typeface="+mn-ea"/>
              </a:rPr>
              <a:t>ALL</a:t>
            </a:r>
            <a:r>
              <a:rPr lang="en-US" altLang="en-US" sz="2200" b="1" dirty="0">
                <a:solidFill>
                  <a:srgbClr val="FFFFFF"/>
                </a:solidFill>
                <a:ea typeface="+mn-ea"/>
              </a:rPr>
              <a:t> patients, including those </a:t>
            </a:r>
            <a:r>
              <a:rPr lang="en-US" altLang="en-US" sz="2200" b="1" u="sng" dirty="0">
                <a:solidFill>
                  <a:srgbClr val="FFFFFF"/>
                </a:solidFill>
                <a:ea typeface="+mn-ea"/>
              </a:rPr>
              <a:t>without</a:t>
            </a:r>
            <a:r>
              <a:rPr lang="en-US" altLang="en-US" sz="2200" b="1" dirty="0">
                <a:solidFill>
                  <a:srgbClr val="FFFFFF"/>
                </a:solidFill>
                <a:ea typeface="+mn-ea"/>
              </a:rPr>
              <a:t> diabetes</a:t>
            </a:r>
            <a:r>
              <a:rPr lang="en-US" altLang="en-US" sz="2200" dirty="0">
                <a:solidFill>
                  <a:srgbClr val="FFFF00"/>
                </a:solidFill>
                <a:ea typeface="+mn-ea"/>
              </a:rPr>
              <a:t>.</a:t>
            </a:r>
            <a:endParaRPr lang="en-US" altLang="en-US" sz="2200" b="1" dirty="0">
              <a:solidFill>
                <a:srgbClr val="FFFFFF"/>
              </a:solidFill>
              <a:ea typeface="+mn-ea"/>
            </a:endParaRPr>
          </a:p>
        </p:txBody>
      </p:sp>
      <p:sp>
        <p:nvSpPr>
          <p:cNvPr id="503813" name="Rectangle 2"/>
          <p:cNvSpPr>
            <a:spLocks noChangeArrowheads="1"/>
          </p:cNvSpPr>
          <p:nvPr/>
        </p:nvSpPr>
        <p:spPr bwMode="auto">
          <a:xfrm>
            <a:off x="0" y="2209800"/>
            <a:ext cx="891540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ea typeface="Arial" charset="0"/>
                <a:cs typeface="Arial" charset="0"/>
              </a:defRPr>
            </a:lvl1pPr>
            <a:lvl2pPr marL="742950" indent="-285750">
              <a:spcBef>
                <a:spcPct val="20000"/>
              </a:spcBef>
              <a:buChar char="–"/>
              <a:defRPr sz="2800">
                <a:solidFill>
                  <a:schemeClr val="tx1"/>
                </a:solidFill>
                <a:latin typeface="Times New Roman" charset="0"/>
                <a:ea typeface="Arial" charset="0"/>
                <a:cs typeface="Arial" charset="0"/>
              </a:defRPr>
            </a:lvl2pPr>
            <a:lvl3pPr marL="1143000" indent="-228600">
              <a:spcBef>
                <a:spcPct val="20000"/>
              </a:spcBef>
              <a:buChar char="•"/>
              <a:defRPr sz="2400">
                <a:solidFill>
                  <a:schemeClr val="tx1"/>
                </a:solidFill>
                <a:latin typeface="Times New Roman" charset="0"/>
                <a:ea typeface="Arial" charset="0"/>
                <a:cs typeface="Arial" charset="0"/>
              </a:defRPr>
            </a:lvl3pPr>
            <a:lvl4pPr marL="1600200" indent="-228600">
              <a:spcBef>
                <a:spcPct val="20000"/>
              </a:spcBef>
              <a:buChar char="–"/>
              <a:defRPr sz="2000">
                <a:solidFill>
                  <a:schemeClr val="tx1"/>
                </a:solidFill>
                <a:latin typeface="Times New Roman" charset="0"/>
                <a:ea typeface="Arial" charset="0"/>
                <a:cs typeface="Arial" charset="0"/>
              </a:defRPr>
            </a:lvl4pPr>
            <a:lvl5pPr marL="2057400" indent="-228600">
              <a:spcBef>
                <a:spcPct val="20000"/>
              </a:spcBef>
              <a:buChar char="»"/>
              <a:defRPr sz="2000">
                <a:solidFill>
                  <a:schemeClr val="tx1"/>
                </a:solidFill>
                <a:latin typeface="Times New Roman"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9pPr>
          </a:lstStyle>
          <a:p>
            <a:pPr eaLnBrk="1" hangingPunct="1">
              <a:spcBef>
                <a:spcPct val="0"/>
              </a:spcBef>
              <a:buFontTx/>
              <a:buNone/>
            </a:pPr>
            <a:r>
              <a:rPr lang="en-US" altLang="en-US" sz="2000" b="1">
                <a:solidFill>
                  <a:srgbClr val="FFFFFF"/>
                </a:solidFill>
                <a:ea typeface="MS PGothic" charset="-128"/>
              </a:rPr>
              <a:t>                </a:t>
            </a:r>
            <a:endParaRPr lang="en-US" altLang="en-US" b="1">
              <a:solidFill>
                <a:srgbClr val="FFFFFF"/>
              </a:solidFill>
              <a:ea typeface="MS PGothic" charset="-128"/>
            </a:endParaRPr>
          </a:p>
          <a:p>
            <a:pPr>
              <a:spcBef>
                <a:spcPct val="0"/>
              </a:spcBef>
              <a:buFontTx/>
              <a:buNone/>
            </a:pPr>
            <a:r>
              <a:rPr lang="en-US" altLang="en-US" sz="1800" b="1">
                <a:solidFill>
                  <a:srgbClr val="FFFFFF"/>
                </a:solidFill>
                <a:ea typeface="MS PGothic" charset="-128"/>
              </a:rPr>
              <a:t>                           Quartiles                 </a:t>
            </a:r>
            <a:r>
              <a:rPr lang="en-US" altLang="en-US" sz="2000" b="1">
                <a:solidFill>
                  <a:srgbClr val="FFFFFF"/>
                </a:solidFill>
                <a:ea typeface="MS PGothic" charset="-128"/>
              </a:rPr>
              <a:t>1</a:t>
            </a:r>
            <a:r>
              <a:rPr lang="en-US" altLang="en-US" sz="2000" b="1" baseline="30000">
                <a:solidFill>
                  <a:srgbClr val="FFFFFF"/>
                </a:solidFill>
                <a:ea typeface="MS PGothic" charset="-128"/>
              </a:rPr>
              <a:t>ST</a:t>
            </a:r>
            <a:r>
              <a:rPr lang="en-US" altLang="en-US" sz="2000" b="1">
                <a:solidFill>
                  <a:srgbClr val="FFFFFF"/>
                </a:solidFill>
                <a:ea typeface="MS PGothic" charset="-128"/>
              </a:rPr>
              <a:t>           2</a:t>
            </a:r>
            <a:r>
              <a:rPr lang="en-US" altLang="en-US" sz="2000" b="1" baseline="30000">
                <a:solidFill>
                  <a:srgbClr val="FFFFFF"/>
                </a:solidFill>
                <a:ea typeface="MS PGothic" charset="-128"/>
              </a:rPr>
              <a:t>ND</a:t>
            </a:r>
            <a:r>
              <a:rPr lang="en-US" altLang="en-US" sz="2000" b="1">
                <a:solidFill>
                  <a:srgbClr val="FFFFFF"/>
                </a:solidFill>
                <a:ea typeface="MS PGothic" charset="-128"/>
              </a:rPr>
              <a:t>                    3</a:t>
            </a:r>
            <a:r>
              <a:rPr lang="en-US" altLang="en-US" sz="2000" b="1" baseline="30000">
                <a:solidFill>
                  <a:srgbClr val="FFFFFF"/>
                </a:solidFill>
                <a:ea typeface="MS PGothic" charset="-128"/>
              </a:rPr>
              <a:t>RD</a:t>
            </a:r>
            <a:r>
              <a:rPr lang="en-US" altLang="en-US" sz="2000" b="1">
                <a:solidFill>
                  <a:srgbClr val="FFFFFF"/>
                </a:solidFill>
                <a:ea typeface="MS PGothic" charset="-128"/>
              </a:rPr>
              <a:t>                  4</a:t>
            </a:r>
            <a:r>
              <a:rPr lang="en-US" altLang="en-US" sz="2000" b="1" baseline="30000">
                <a:solidFill>
                  <a:srgbClr val="FFFFFF"/>
                </a:solidFill>
                <a:ea typeface="MS PGothic" charset="-128"/>
              </a:rPr>
              <a:t>Th</a:t>
            </a:r>
            <a:r>
              <a:rPr lang="en-US" altLang="en-US" sz="2000" b="1">
                <a:solidFill>
                  <a:srgbClr val="FFFFFF"/>
                </a:solidFill>
                <a:ea typeface="MS PGothic" charset="-128"/>
              </a:rPr>
              <a:t> </a:t>
            </a:r>
          </a:p>
          <a:p>
            <a:pPr>
              <a:spcBef>
                <a:spcPct val="0"/>
              </a:spcBef>
              <a:buFontTx/>
              <a:buNone/>
            </a:pPr>
            <a:r>
              <a:rPr lang="en-US" altLang="en-US" sz="2000" b="1">
                <a:solidFill>
                  <a:srgbClr val="FFFFFF"/>
                </a:solidFill>
                <a:ea typeface="MS PGothic" charset="-128"/>
              </a:rPr>
              <a:t>UACR </a:t>
            </a:r>
            <a:r>
              <a:rPr lang="en-US" altLang="en-US" sz="1800" b="1">
                <a:solidFill>
                  <a:srgbClr val="FFFFFF"/>
                </a:solidFill>
                <a:ea typeface="MS PGothic" charset="-128"/>
              </a:rPr>
              <a:t>(mg/g Creatinine)              &lt;1.90       1.9-5.11              5.12-14.2           </a:t>
            </a:r>
            <a:r>
              <a:rPr lang="en-US" altLang="en-US" b="1" u="sng">
                <a:solidFill>
                  <a:srgbClr val="FFFFFF"/>
                </a:solidFill>
                <a:ea typeface="MS PGothic" charset="-128"/>
              </a:rPr>
              <a:t>&gt;14.3 </a:t>
            </a:r>
          </a:p>
          <a:p>
            <a:pPr>
              <a:spcBef>
                <a:spcPct val="0"/>
              </a:spcBef>
              <a:buFontTx/>
              <a:buNone/>
            </a:pPr>
            <a:endParaRPr lang="en-US" altLang="en-US" sz="1200" b="1" u="sng">
              <a:solidFill>
                <a:srgbClr val="FFFFFF"/>
              </a:solidFill>
              <a:ea typeface="MS PGothic" charset="-128"/>
            </a:endParaRPr>
          </a:p>
          <a:p>
            <a:pPr>
              <a:spcBef>
                <a:spcPct val="0"/>
              </a:spcBef>
              <a:buFontTx/>
              <a:buNone/>
            </a:pPr>
            <a:r>
              <a:rPr lang="en-US" altLang="en-US" sz="1800" b="1">
                <a:solidFill>
                  <a:srgbClr val="FFFFFF"/>
                </a:solidFill>
                <a:ea typeface="MS PGothic" charset="-128"/>
              </a:rPr>
              <a:t>       All Patients   N = 9043                1     1.08 (0.89-1.32)   </a:t>
            </a:r>
            <a:r>
              <a:rPr lang="en-US" altLang="en-US" sz="1800" b="1" u="sng">
                <a:solidFill>
                  <a:srgbClr val="FFFFFF"/>
                </a:solidFill>
                <a:ea typeface="MS PGothic" charset="-128"/>
              </a:rPr>
              <a:t>1.46</a:t>
            </a:r>
            <a:r>
              <a:rPr lang="en-US" altLang="en-US" sz="1800" b="1">
                <a:solidFill>
                  <a:srgbClr val="FFFFFF"/>
                </a:solidFill>
                <a:ea typeface="MS PGothic" charset="-128"/>
              </a:rPr>
              <a:t> (1.21-1.75)   </a:t>
            </a:r>
            <a:r>
              <a:rPr lang="en-US" altLang="en-US" sz="2000" b="1" u="sng">
                <a:solidFill>
                  <a:srgbClr val="FFFFFF"/>
                </a:solidFill>
                <a:ea typeface="MS PGothic" charset="-128"/>
              </a:rPr>
              <a:t>2.34</a:t>
            </a:r>
            <a:r>
              <a:rPr lang="en-US" altLang="en-US" sz="1800" b="1">
                <a:solidFill>
                  <a:srgbClr val="FFFFFF"/>
                </a:solidFill>
                <a:ea typeface="MS PGothic" charset="-128"/>
              </a:rPr>
              <a:t> (1.99-2.77)    </a:t>
            </a:r>
          </a:p>
          <a:p>
            <a:pPr>
              <a:spcBef>
                <a:spcPct val="0"/>
              </a:spcBef>
              <a:buFontTx/>
              <a:buNone/>
            </a:pPr>
            <a:r>
              <a:rPr lang="en-US" altLang="en-US" sz="1200" b="1">
                <a:solidFill>
                  <a:srgbClr val="FFFFFF"/>
                </a:solidFill>
                <a:ea typeface="MS PGothic" charset="-128"/>
              </a:rPr>
              <a:t>     </a:t>
            </a:r>
            <a:endParaRPr lang="en-US" altLang="en-US" sz="1200" b="1">
              <a:solidFill>
                <a:srgbClr val="FFFFFF"/>
              </a:solidFill>
              <a:ea typeface="MS PGothic" charset="-128"/>
              <a:cs typeface="Times New Roman" charset="0"/>
            </a:endParaRPr>
          </a:p>
          <a:p>
            <a:pPr>
              <a:spcBef>
                <a:spcPct val="0"/>
              </a:spcBef>
              <a:buFontTx/>
              <a:buNone/>
            </a:pPr>
            <a:r>
              <a:rPr lang="en-US" altLang="en-US" sz="1800" b="1">
                <a:solidFill>
                  <a:srgbClr val="FFFFFF"/>
                </a:solidFill>
                <a:ea typeface="MS PGothic" charset="-128"/>
              </a:rPr>
              <a:t>       Diabetes        N = 3498                1     0.86 (0.58-1.28)   </a:t>
            </a:r>
            <a:r>
              <a:rPr lang="en-US" altLang="en-US" sz="1800" b="1" u="sng">
                <a:solidFill>
                  <a:srgbClr val="FFFFFF"/>
                </a:solidFill>
                <a:ea typeface="MS PGothic" charset="-128"/>
              </a:rPr>
              <a:t>1.41</a:t>
            </a:r>
            <a:r>
              <a:rPr lang="en-US" altLang="en-US" sz="1800" b="1">
                <a:solidFill>
                  <a:srgbClr val="FFFFFF"/>
                </a:solidFill>
                <a:ea typeface="MS PGothic" charset="-128"/>
              </a:rPr>
              <a:t> (1.01-1.95)   </a:t>
            </a:r>
            <a:r>
              <a:rPr lang="en-US" altLang="en-US" sz="2000" b="1" u="sng">
                <a:solidFill>
                  <a:srgbClr val="FFFFFF"/>
                </a:solidFill>
                <a:ea typeface="MS PGothic" charset="-128"/>
              </a:rPr>
              <a:t>2.38</a:t>
            </a:r>
            <a:r>
              <a:rPr lang="en-US" altLang="en-US" sz="1800" b="1">
                <a:solidFill>
                  <a:srgbClr val="FFFFFF"/>
                </a:solidFill>
                <a:ea typeface="MS PGothic" charset="-128"/>
              </a:rPr>
              <a:t> (1.80-3.20)</a:t>
            </a:r>
          </a:p>
          <a:p>
            <a:pPr>
              <a:spcBef>
                <a:spcPct val="0"/>
              </a:spcBef>
              <a:buFontTx/>
              <a:buNone/>
            </a:pPr>
            <a:r>
              <a:rPr lang="en-US" altLang="en-US" sz="1200" b="1">
                <a:solidFill>
                  <a:srgbClr val="FFFFFF"/>
                </a:solidFill>
                <a:ea typeface="MS PGothic" charset="-128"/>
              </a:rPr>
              <a:t>   </a:t>
            </a:r>
          </a:p>
          <a:p>
            <a:pPr>
              <a:spcBef>
                <a:spcPct val="0"/>
              </a:spcBef>
              <a:buFontTx/>
              <a:buNone/>
            </a:pPr>
            <a:r>
              <a:rPr lang="en-US" altLang="en-US" sz="1800" b="1">
                <a:solidFill>
                  <a:srgbClr val="FFFFFF"/>
                </a:solidFill>
                <a:ea typeface="MS PGothic" charset="-128"/>
              </a:rPr>
              <a:t>       No Diabetes  N = 5545                1     1.17 (0.93-1.47)   </a:t>
            </a:r>
            <a:r>
              <a:rPr lang="en-US" altLang="en-US" sz="1800" b="1" u="sng">
                <a:solidFill>
                  <a:srgbClr val="FFFFFF"/>
                </a:solidFill>
                <a:ea typeface="MS PGothic" charset="-128"/>
              </a:rPr>
              <a:t>1.49</a:t>
            </a:r>
            <a:r>
              <a:rPr lang="en-US" altLang="en-US" sz="1800" b="1">
                <a:solidFill>
                  <a:srgbClr val="FFFFFF"/>
                </a:solidFill>
                <a:ea typeface="MS PGothic" charset="-128"/>
              </a:rPr>
              <a:t> (1.19-1.87)   </a:t>
            </a:r>
            <a:r>
              <a:rPr lang="en-US" altLang="en-US" sz="2000" b="1" u="sng">
                <a:solidFill>
                  <a:srgbClr val="FFFFFF"/>
                </a:solidFill>
                <a:ea typeface="MS PGothic" charset="-128"/>
              </a:rPr>
              <a:t>2.27</a:t>
            </a:r>
            <a:r>
              <a:rPr lang="en-US" altLang="en-US" sz="1800" b="1">
                <a:solidFill>
                  <a:srgbClr val="FFFFFF"/>
                </a:solidFill>
                <a:ea typeface="MS PGothic" charset="-128"/>
              </a:rPr>
              <a:t> (1.82-2.82)</a:t>
            </a:r>
            <a:r>
              <a:rPr lang="en-US" altLang="en-US" sz="1800">
                <a:solidFill>
                  <a:srgbClr val="FFFFFF"/>
                </a:solidFill>
                <a:ea typeface="MS PGothic" charset="-128"/>
              </a:rPr>
              <a:t>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20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203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59618" name="Group 2"/>
          <p:cNvGraphicFramePr>
            <a:graphicFrameLocks noGrp="1"/>
          </p:cNvGraphicFramePr>
          <p:nvPr>
            <p:ph type="tbl" idx="4294967295"/>
          </p:nvPr>
        </p:nvGraphicFramePr>
        <p:xfrm>
          <a:off x="152400" y="1600200"/>
          <a:ext cx="8701088" cy="4867275"/>
        </p:xfrm>
        <a:graphic>
          <a:graphicData uri="http://schemas.openxmlformats.org/drawingml/2006/table">
            <a:tbl>
              <a:tblPr/>
              <a:tblGrid>
                <a:gridCol w="4516807">
                  <a:extLst>
                    <a:ext uri="{9D8B030D-6E8A-4147-A177-3AD203B41FA5}"/>
                  </a:extLst>
                </a:gridCol>
                <a:gridCol w="4184281">
                  <a:extLst>
                    <a:ext uri="{9D8B030D-6E8A-4147-A177-3AD203B41FA5}"/>
                  </a:extLst>
                </a:gridCol>
              </a:tblGrid>
              <a:tr h="70099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4000" b="1" i="0" u="none" strike="noStrike" cap="none" normalizeH="0" baseline="0" dirty="0">
                          <a:ln>
                            <a:noFill/>
                          </a:ln>
                          <a:solidFill>
                            <a:schemeClr val="bg2"/>
                          </a:solidFill>
                          <a:effectLst/>
                          <a:latin typeface="Times New Roman" pitchFamily="18" charset="0"/>
                        </a:rPr>
                        <a:t>Variable</a:t>
                      </a:r>
                    </a:p>
                  </a:txBody>
                  <a:tcPr marL="91445" marR="91445" marT="45699" marB="45699" anchor="ctr"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gradFill rotWithShape="0">
                      <a:gsLst>
                        <a:gs pos="0">
                          <a:srgbClr val="3399FF"/>
                        </a:gs>
                        <a:gs pos="50000">
                          <a:srgbClr val="3399FF">
                            <a:gamma/>
                            <a:tint val="32941"/>
                            <a:invGamma/>
                          </a:srgbClr>
                        </a:gs>
                        <a:gs pos="100000">
                          <a:srgbClr val="3399FF"/>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4000" b="1" i="0" u="none" strike="noStrike" cap="none" normalizeH="0" baseline="0" dirty="0">
                          <a:ln>
                            <a:noFill/>
                          </a:ln>
                          <a:solidFill>
                            <a:schemeClr val="bg2"/>
                          </a:solidFill>
                          <a:effectLst/>
                          <a:latin typeface="Times New Roman" pitchFamily="18" charset="0"/>
                        </a:rPr>
                        <a:t>Hazard Ratio</a:t>
                      </a:r>
                    </a:p>
                  </a:txBody>
                  <a:tcPr marL="91445" marR="91445" marT="45699" marB="45699" anchor="ctr"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gradFill rotWithShape="0">
                      <a:gsLst>
                        <a:gs pos="0">
                          <a:srgbClr val="3399FF"/>
                        </a:gs>
                        <a:gs pos="50000">
                          <a:srgbClr val="3399FF">
                            <a:gamma/>
                            <a:tint val="32941"/>
                            <a:invGamma/>
                          </a:srgbClr>
                        </a:gs>
                        <a:gs pos="100000">
                          <a:srgbClr val="3399FF"/>
                        </a:gs>
                      </a:gsLst>
                      <a:lin ang="5400000" scaled="1"/>
                    </a:gradFill>
                  </a:tcPr>
                </a:tc>
                <a:extLst>
                  <a:ext uri="{0D108BD9-81ED-4DB2-BD59-A6C34878D82A}"/>
                </a:extLst>
              </a:tr>
              <a:tr h="51811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sng" strike="noStrike" cap="none" normalizeH="0" baseline="0" dirty="0">
                          <a:ln>
                            <a:noFill/>
                          </a:ln>
                          <a:solidFill>
                            <a:schemeClr val="tx1"/>
                          </a:solidFill>
                          <a:effectLst/>
                          <a:latin typeface="Times New Roman" pitchFamily="18" charset="0"/>
                        </a:rPr>
                        <a:t>Urine Albumin/Creatinine Ratio</a:t>
                      </a:r>
                    </a:p>
                  </a:txBody>
                  <a:tcPr marL="91445" marR="91445" marT="45699" marB="45699" anchor="ctr"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a:ln>
                            <a:noFill/>
                          </a:ln>
                          <a:solidFill>
                            <a:schemeClr val="tx1"/>
                          </a:solidFill>
                          <a:effectLst/>
                          <a:latin typeface="Times New Roman" pitchFamily="18" charset="0"/>
                        </a:rPr>
                        <a:t>1.59</a:t>
                      </a:r>
                    </a:p>
                  </a:txBody>
                  <a:tcPr marL="91445" marR="91445" marT="45699" marB="45699" anchor="ctr"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extLst>
                  <a:ext uri="{0D108BD9-81ED-4DB2-BD59-A6C34878D82A}"/>
                </a:extLst>
              </a:tr>
              <a:tr h="53945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a:ln>
                            <a:noFill/>
                          </a:ln>
                          <a:solidFill>
                            <a:srgbClr val="FFFFFF"/>
                          </a:solidFill>
                          <a:effectLst/>
                          <a:latin typeface="Times New Roman" pitchFamily="18" charset="0"/>
                        </a:rPr>
                        <a:t>CAD</a:t>
                      </a:r>
                    </a:p>
                  </a:txBody>
                  <a:tcPr marL="91445" marR="91445" marT="45699" marB="45699" anchor="ctr"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a:ln>
                            <a:noFill/>
                          </a:ln>
                          <a:solidFill>
                            <a:srgbClr val="FFFFFF"/>
                          </a:solidFill>
                          <a:effectLst/>
                          <a:latin typeface="Times New Roman" pitchFamily="18" charset="0"/>
                        </a:rPr>
                        <a:t>1.51</a:t>
                      </a:r>
                    </a:p>
                  </a:txBody>
                  <a:tcPr marL="91445" marR="91445" marT="45699" marB="45699" anchor="ctr"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extLst>
                  <a:ext uri="{0D108BD9-81ED-4DB2-BD59-A6C34878D82A}"/>
                </a:extLst>
              </a:tr>
              <a:tr h="51811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a:ln>
                            <a:noFill/>
                          </a:ln>
                          <a:solidFill>
                            <a:srgbClr val="FFFFFF"/>
                          </a:solidFill>
                          <a:effectLst/>
                          <a:latin typeface="Times New Roman" pitchFamily="18" charset="0"/>
                        </a:rPr>
                        <a:t>PVD</a:t>
                      </a:r>
                    </a:p>
                  </a:txBody>
                  <a:tcPr marL="91445" marR="91445" marT="45699" marB="45699" anchor="ctr"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a:ln>
                            <a:noFill/>
                          </a:ln>
                          <a:solidFill>
                            <a:srgbClr val="FFFFFF"/>
                          </a:solidFill>
                          <a:effectLst/>
                          <a:latin typeface="Times New Roman" pitchFamily="18" charset="0"/>
                        </a:rPr>
                        <a:t>1.49</a:t>
                      </a:r>
                    </a:p>
                  </a:txBody>
                  <a:tcPr marL="91445" marR="91445" marT="45699" marB="45699" anchor="ctr"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extLst>
                  <a:ext uri="{0D108BD9-81ED-4DB2-BD59-A6C34878D82A}"/>
                </a:extLst>
              </a:tr>
              <a:tr h="51811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a:ln>
                            <a:noFill/>
                          </a:ln>
                          <a:solidFill>
                            <a:srgbClr val="FFFFFF"/>
                          </a:solidFill>
                          <a:effectLst/>
                          <a:latin typeface="Times New Roman" pitchFamily="18" charset="0"/>
                        </a:rPr>
                        <a:t>Diabetes Mellitus</a:t>
                      </a:r>
                    </a:p>
                  </a:txBody>
                  <a:tcPr marL="91445" marR="91445" marT="45699" marB="45699" anchor="ctr"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a:ln>
                            <a:noFill/>
                          </a:ln>
                          <a:solidFill>
                            <a:srgbClr val="FFFFFF"/>
                          </a:solidFill>
                          <a:effectLst/>
                          <a:latin typeface="Times New Roman" pitchFamily="18" charset="0"/>
                        </a:rPr>
                        <a:t>1.42</a:t>
                      </a:r>
                    </a:p>
                  </a:txBody>
                  <a:tcPr marL="91445" marR="91445" marT="45699" marB="45699" anchor="ctr"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extLst>
                  <a:ext uri="{0D108BD9-81ED-4DB2-BD59-A6C34878D82A}"/>
                </a:extLst>
              </a:tr>
              <a:tr h="51811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a:ln>
                            <a:noFill/>
                          </a:ln>
                          <a:solidFill>
                            <a:srgbClr val="00B0F0"/>
                          </a:solidFill>
                          <a:effectLst/>
                          <a:latin typeface="Times New Roman" pitchFamily="18" charset="0"/>
                        </a:rPr>
                        <a:t>   </a:t>
                      </a:r>
                      <a:r>
                        <a:rPr kumimoji="0" lang="en-US" sz="2800" b="1" i="0" u="sng" strike="noStrike" cap="none" normalizeH="0" baseline="0" dirty="0">
                          <a:ln>
                            <a:noFill/>
                          </a:ln>
                          <a:solidFill>
                            <a:srgbClr val="00B0F0"/>
                          </a:solidFill>
                          <a:effectLst/>
                          <a:latin typeface="Times New Roman" pitchFamily="18" charset="0"/>
                        </a:rPr>
                        <a:t>Creatinine &gt; 1.4mg/dL</a:t>
                      </a:r>
                    </a:p>
                  </a:txBody>
                  <a:tcPr marL="91445" marR="91445" marT="45699" marB="45699" anchor="ctr"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a:ln>
                            <a:noFill/>
                          </a:ln>
                          <a:solidFill>
                            <a:srgbClr val="00B0F0"/>
                          </a:solidFill>
                          <a:effectLst/>
                          <a:latin typeface="Times New Roman" pitchFamily="18" charset="0"/>
                        </a:rPr>
                        <a:t>1.40</a:t>
                      </a:r>
                    </a:p>
                  </a:txBody>
                  <a:tcPr marL="91445" marR="91445" marT="45699" marB="45699" anchor="ctr"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extLst>
                  <a:ext uri="{0D108BD9-81ED-4DB2-BD59-A6C34878D82A}"/>
                </a:extLst>
              </a:tr>
              <a:tr h="51811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a:ln>
                            <a:noFill/>
                          </a:ln>
                          <a:solidFill>
                            <a:srgbClr val="FFFFFF"/>
                          </a:solidFill>
                          <a:effectLst/>
                          <a:latin typeface="Times New Roman" pitchFamily="18" charset="0"/>
                        </a:rPr>
                        <a:t>Male</a:t>
                      </a:r>
                    </a:p>
                  </a:txBody>
                  <a:tcPr marL="91445" marR="91445" marT="45699" marB="45699" anchor="ctr"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a:ln>
                            <a:noFill/>
                          </a:ln>
                          <a:solidFill>
                            <a:srgbClr val="FFFFFF"/>
                          </a:solidFill>
                          <a:effectLst/>
                          <a:latin typeface="Times New Roman" pitchFamily="18" charset="0"/>
                        </a:rPr>
                        <a:t>1.20</a:t>
                      </a:r>
                    </a:p>
                  </a:txBody>
                  <a:tcPr marL="91445" marR="91445" marT="45699" marB="45699" anchor="ctr"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extLst>
                  <a:ext uri="{0D108BD9-81ED-4DB2-BD59-A6C34878D82A}"/>
                </a:extLst>
              </a:tr>
              <a:tr h="51811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a:ln>
                            <a:noFill/>
                          </a:ln>
                          <a:solidFill>
                            <a:srgbClr val="FFFFFF"/>
                          </a:solidFill>
                          <a:effectLst/>
                          <a:latin typeface="Times New Roman" pitchFamily="18" charset="0"/>
                        </a:rPr>
                        <a:t>Waist-Hip Ratio</a:t>
                      </a:r>
                    </a:p>
                  </a:txBody>
                  <a:tcPr marL="91445" marR="91445" marT="45699" marB="45699" anchor="ctr"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a:ln>
                            <a:noFill/>
                          </a:ln>
                          <a:solidFill>
                            <a:srgbClr val="FFFFFF"/>
                          </a:solidFill>
                          <a:effectLst/>
                          <a:latin typeface="Times New Roman" pitchFamily="18" charset="0"/>
                        </a:rPr>
                        <a:t>1.13</a:t>
                      </a:r>
                    </a:p>
                  </a:txBody>
                  <a:tcPr marL="91445" marR="91445" marT="45699" marB="45699" anchor="ctr"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extLst>
                  <a:ext uri="{0D108BD9-81ED-4DB2-BD59-A6C34878D82A}"/>
                </a:extLst>
              </a:tr>
              <a:tr h="51811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a:ln>
                            <a:noFill/>
                          </a:ln>
                          <a:solidFill>
                            <a:srgbClr val="FFFFFF"/>
                          </a:solidFill>
                          <a:effectLst/>
                          <a:latin typeface="Times New Roman" pitchFamily="18" charset="0"/>
                        </a:rPr>
                        <a:t>Age</a:t>
                      </a:r>
                    </a:p>
                  </a:txBody>
                  <a:tcPr marL="91445" marR="91445" marT="45699" marB="45699" anchor="ctr"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a:ln>
                            <a:noFill/>
                          </a:ln>
                          <a:solidFill>
                            <a:srgbClr val="FFFFFF"/>
                          </a:solidFill>
                          <a:effectLst/>
                          <a:latin typeface="Times New Roman" pitchFamily="18" charset="0"/>
                        </a:rPr>
                        <a:t>1.03</a:t>
                      </a:r>
                    </a:p>
                  </a:txBody>
                  <a:tcPr marL="91445" marR="91445" marT="45699" marB="45699" anchor="ctr"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extLst>
                  <a:ext uri="{0D108BD9-81ED-4DB2-BD59-A6C34878D82A}"/>
                </a:extLst>
              </a:tr>
            </a:tbl>
          </a:graphicData>
        </a:graphic>
      </p:graphicFrame>
      <p:sp>
        <p:nvSpPr>
          <p:cNvPr id="2159652" name="Text Box 36"/>
          <p:cNvSpPr txBox="1">
            <a:spLocks noChangeArrowheads="1"/>
          </p:cNvSpPr>
          <p:nvPr/>
        </p:nvSpPr>
        <p:spPr bwMode="auto">
          <a:xfrm>
            <a:off x="0" y="152400"/>
            <a:ext cx="9144000" cy="1446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defRPr/>
            </a:pPr>
            <a:r>
              <a:rPr lang="en-US" sz="4000" b="1" dirty="0">
                <a:solidFill>
                  <a:srgbClr val="FFFF00"/>
                </a:solidFill>
                <a:latin typeface="Times New Roman" pitchFamily="18" charset="0"/>
                <a:ea typeface="+mn-ea"/>
              </a:rPr>
              <a:t>HOPE Trial</a:t>
            </a:r>
            <a:r>
              <a:rPr lang="en-US" sz="3200" b="1" dirty="0">
                <a:solidFill>
                  <a:srgbClr val="FFFF00"/>
                </a:solidFill>
                <a:effectLst>
                  <a:outerShdw blurRad="38100" dist="38100" dir="2700000" algn="tl">
                    <a:srgbClr val="000000"/>
                  </a:outerShdw>
                </a:effectLst>
                <a:latin typeface="Verdana" pitchFamily="34" charset="0"/>
                <a:ea typeface="+mn-ea"/>
              </a:rPr>
              <a:t/>
            </a:r>
            <a:br>
              <a:rPr lang="en-US" sz="3200" b="1" dirty="0">
                <a:solidFill>
                  <a:srgbClr val="FFFF00"/>
                </a:solidFill>
                <a:effectLst>
                  <a:outerShdw blurRad="38100" dist="38100" dir="2700000" algn="tl">
                    <a:srgbClr val="000000"/>
                  </a:outerShdw>
                </a:effectLst>
                <a:latin typeface="Verdana" pitchFamily="34" charset="0"/>
                <a:ea typeface="+mn-ea"/>
              </a:rPr>
            </a:br>
            <a:r>
              <a:rPr lang="en-US" sz="2400" b="1" dirty="0">
                <a:solidFill>
                  <a:srgbClr val="FFFFFF"/>
                </a:solidFill>
                <a:effectLst>
                  <a:outerShdw blurRad="38100" dist="38100" dir="2700000" algn="tl">
                    <a:srgbClr val="000000"/>
                  </a:outerShdw>
                </a:effectLst>
                <a:latin typeface="Times New Roman" pitchFamily="18" charset="0"/>
                <a:ea typeface="+mn-ea"/>
              </a:rPr>
              <a:t>UACR Best Predictor for Combined Endpoints of Cardiovascular Death, Myocardial Infarction, and Stroke</a:t>
            </a:r>
          </a:p>
        </p:txBody>
      </p:sp>
      <p:sp>
        <p:nvSpPr>
          <p:cNvPr id="173091" name="Text Box 37"/>
          <p:cNvSpPr txBox="1">
            <a:spLocks noChangeArrowheads="1"/>
          </p:cNvSpPr>
          <p:nvPr/>
        </p:nvSpPr>
        <p:spPr bwMode="auto">
          <a:xfrm>
            <a:off x="304800" y="6477000"/>
            <a:ext cx="3352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cs typeface="Arial" charset="0"/>
              </a:defRPr>
            </a:lvl1pPr>
            <a:lvl2pPr marL="742950" indent="-285750" eaLnBrk="0" hangingPunct="0">
              <a:spcBef>
                <a:spcPct val="20000"/>
              </a:spcBef>
              <a:buChar char="–"/>
              <a:defRPr sz="2800">
                <a:solidFill>
                  <a:schemeClr val="tx1"/>
                </a:solidFill>
                <a:latin typeface="Times New Roman" pitchFamily="18" charset="0"/>
                <a:cs typeface="Arial" charset="0"/>
              </a:defRPr>
            </a:lvl2pPr>
            <a:lvl3pPr marL="1143000" indent="-228600" eaLnBrk="0" hangingPunct="0">
              <a:spcBef>
                <a:spcPct val="20000"/>
              </a:spcBef>
              <a:buChar char="•"/>
              <a:defRPr sz="2400">
                <a:solidFill>
                  <a:schemeClr val="tx1"/>
                </a:solidFill>
                <a:latin typeface="Times New Roman" pitchFamily="18" charset="0"/>
                <a:cs typeface="Arial" charset="0"/>
              </a:defRPr>
            </a:lvl3pPr>
            <a:lvl4pPr marL="1600200" indent="-228600" eaLnBrk="0" hangingPunct="0">
              <a:spcBef>
                <a:spcPct val="20000"/>
              </a:spcBef>
              <a:buChar char="–"/>
              <a:defRPr sz="2000">
                <a:solidFill>
                  <a:schemeClr val="tx1"/>
                </a:solidFill>
                <a:latin typeface="Times New Roman" pitchFamily="18" charset="0"/>
                <a:cs typeface="Arial" charset="0"/>
              </a:defRPr>
            </a:lvl4pPr>
            <a:lvl5pPr marL="2057400" indent="-228600" eaLnBrk="0" hangingPunct="0">
              <a:spcBef>
                <a:spcPct val="20000"/>
              </a:spcBef>
              <a:buChar char="»"/>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cs typeface="Arial" charset="0"/>
              </a:defRPr>
            </a:lvl9pPr>
          </a:lstStyle>
          <a:p>
            <a:pPr eaLnBrk="1" hangingPunct="1">
              <a:spcBef>
                <a:spcPct val="0"/>
              </a:spcBef>
              <a:buFontTx/>
              <a:buNone/>
              <a:defRPr/>
            </a:pPr>
            <a:r>
              <a:rPr lang="en-US" altLang="en-US" sz="1800" b="1" dirty="0">
                <a:solidFill>
                  <a:srgbClr val="FFFFFF"/>
                </a:solidFill>
                <a:ea typeface="+mn-ea"/>
              </a:rPr>
              <a:t>N Engl J Med 2000;342:145-153</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3874" name="Rectangle 2"/>
          <p:cNvSpPr>
            <a:spLocks noGrp="1" noChangeArrowheads="1"/>
          </p:cNvSpPr>
          <p:nvPr>
            <p:ph type="title"/>
          </p:nvPr>
        </p:nvSpPr>
        <p:spPr>
          <a:xfrm>
            <a:off x="0" y="152400"/>
            <a:ext cx="9144000" cy="1079500"/>
          </a:xfrm>
        </p:spPr>
        <p:txBody>
          <a:bodyPr/>
          <a:lstStyle/>
          <a:p>
            <a:pPr eaLnBrk="1" hangingPunct="1">
              <a:defRPr/>
            </a:pPr>
            <a:r>
              <a:rPr lang="en-US" altLang="en-US" sz="3600" b="1"/>
              <a:t>Albuminuria Predicts Cardiovascular Risk at Levels </a:t>
            </a:r>
            <a:r>
              <a:rPr lang="en-US" altLang="en-US" sz="3600" b="1" u="sng"/>
              <a:t>BELOW</a:t>
            </a:r>
            <a:r>
              <a:rPr lang="en-US" altLang="en-US" sz="3600" b="1"/>
              <a:t> Current Definition</a:t>
            </a:r>
          </a:p>
        </p:txBody>
      </p:sp>
      <p:sp>
        <p:nvSpPr>
          <p:cNvPr id="174083" name="Text Box 3"/>
          <p:cNvSpPr txBox="1">
            <a:spLocks noChangeArrowheads="1"/>
          </p:cNvSpPr>
          <p:nvPr/>
        </p:nvSpPr>
        <p:spPr bwMode="auto">
          <a:xfrm>
            <a:off x="357188" y="1219200"/>
            <a:ext cx="8634412" cy="78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5425" indent="-225425" eaLnBrk="0" hangingPunct="0">
              <a:defRPr sz="3200">
                <a:solidFill>
                  <a:schemeClr val="tx1"/>
                </a:solidFill>
                <a:latin typeface="Times New Roman" pitchFamily="18" charset="0"/>
                <a:cs typeface="Arial" charset="0"/>
              </a:defRPr>
            </a:lvl1pPr>
            <a:lvl2pPr marL="742950" indent="-285750" eaLnBrk="0" hangingPunct="0">
              <a:defRPr sz="3200">
                <a:solidFill>
                  <a:schemeClr val="tx1"/>
                </a:solidFill>
                <a:latin typeface="Times New Roman" pitchFamily="18" charset="0"/>
                <a:cs typeface="Arial" charset="0"/>
              </a:defRPr>
            </a:lvl2pPr>
            <a:lvl3pPr marL="1143000" indent="-228600" eaLnBrk="0" hangingPunct="0">
              <a:defRPr sz="3200">
                <a:solidFill>
                  <a:schemeClr val="tx1"/>
                </a:solidFill>
                <a:latin typeface="Times New Roman" pitchFamily="18" charset="0"/>
                <a:cs typeface="Arial" charset="0"/>
              </a:defRPr>
            </a:lvl3pPr>
            <a:lvl4pPr marL="1600200" indent="-228600" eaLnBrk="0" hangingPunct="0">
              <a:defRPr sz="3200">
                <a:solidFill>
                  <a:schemeClr val="tx1"/>
                </a:solidFill>
                <a:latin typeface="Times New Roman" pitchFamily="18" charset="0"/>
                <a:cs typeface="Arial" charset="0"/>
              </a:defRPr>
            </a:lvl4pPr>
            <a:lvl5pPr marL="2057400" indent="-228600" eaLnBrk="0" hangingPunct="0">
              <a:defRPr sz="3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charset="0"/>
              </a:defRPr>
            </a:lvl9pPr>
          </a:lstStyle>
          <a:p>
            <a:pPr algn="ctr">
              <a:lnSpc>
                <a:spcPct val="95000"/>
              </a:lnSpc>
              <a:spcBef>
                <a:spcPct val="10000"/>
              </a:spcBef>
              <a:spcAft>
                <a:spcPct val="10000"/>
              </a:spcAft>
              <a:buClr>
                <a:srgbClr val="FFFF00"/>
              </a:buClr>
              <a:defRPr/>
            </a:pPr>
            <a:r>
              <a:rPr lang="en-US" altLang="en-US" sz="2400" b="1" dirty="0">
                <a:solidFill>
                  <a:srgbClr val="FFFFFF"/>
                </a:solidFill>
                <a:ea typeface="+mn-ea"/>
              </a:rPr>
              <a:t>Albuminuria Assessment in Patients with Hypertension and Diabetes Improves Cardiovascular Risk Stratification</a:t>
            </a:r>
          </a:p>
        </p:txBody>
      </p:sp>
      <p:sp>
        <p:nvSpPr>
          <p:cNvPr id="174084" name="Rectangle 4"/>
          <p:cNvSpPr>
            <a:spLocks noChangeArrowheads="1"/>
          </p:cNvSpPr>
          <p:nvPr/>
        </p:nvSpPr>
        <p:spPr bwMode="auto">
          <a:xfrm>
            <a:off x="838200" y="5867400"/>
            <a:ext cx="78486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3200">
                <a:solidFill>
                  <a:schemeClr val="tx1"/>
                </a:solidFill>
                <a:latin typeface="Times New Roman" pitchFamily="18" charset="0"/>
                <a:cs typeface="Arial" charset="0"/>
              </a:defRPr>
            </a:lvl1pPr>
            <a:lvl2pPr marL="742950" indent="-285750" eaLnBrk="0" hangingPunct="0">
              <a:defRPr sz="3200">
                <a:solidFill>
                  <a:schemeClr val="tx1"/>
                </a:solidFill>
                <a:latin typeface="Times New Roman" pitchFamily="18" charset="0"/>
                <a:cs typeface="Arial" charset="0"/>
              </a:defRPr>
            </a:lvl2pPr>
            <a:lvl3pPr marL="1143000" indent="-228600" eaLnBrk="0" hangingPunct="0">
              <a:defRPr sz="3200">
                <a:solidFill>
                  <a:schemeClr val="tx1"/>
                </a:solidFill>
                <a:latin typeface="Times New Roman" pitchFamily="18" charset="0"/>
                <a:cs typeface="Arial" charset="0"/>
              </a:defRPr>
            </a:lvl3pPr>
            <a:lvl4pPr marL="1600200" indent="-228600" eaLnBrk="0" hangingPunct="0">
              <a:defRPr sz="3200">
                <a:solidFill>
                  <a:schemeClr val="tx1"/>
                </a:solidFill>
                <a:latin typeface="Times New Roman" pitchFamily="18" charset="0"/>
                <a:cs typeface="Arial" charset="0"/>
              </a:defRPr>
            </a:lvl4pPr>
            <a:lvl5pPr marL="2057400" indent="-228600" eaLnBrk="0" hangingPunct="0">
              <a:defRPr sz="3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charset="0"/>
              </a:defRPr>
            </a:lvl9pPr>
          </a:lstStyle>
          <a:p>
            <a:pPr algn="ctr">
              <a:spcBef>
                <a:spcPct val="10000"/>
              </a:spcBef>
              <a:spcAft>
                <a:spcPct val="10000"/>
              </a:spcAft>
              <a:defRPr/>
            </a:pPr>
            <a:r>
              <a:rPr lang="en-US" altLang="en-US" sz="1600" b="1" dirty="0">
                <a:solidFill>
                  <a:srgbClr val="FFFFFF"/>
                </a:solidFill>
                <a:ea typeface="+mn-ea"/>
              </a:rPr>
              <a:t>Quintile of Urine A/C Ratio (mg/g CR) among 1,063 Hypertension Patients with Diabetes</a:t>
            </a:r>
          </a:p>
        </p:txBody>
      </p:sp>
      <p:grpSp>
        <p:nvGrpSpPr>
          <p:cNvPr id="507908" name="Group 5"/>
          <p:cNvGrpSpPr>
            <a:grpSpLocks/>
          </p:cNvGrpSpPr>
          <p:nvPr/>
        </p:nvGrpSpPr>
        <p:grpSpPr bwMode="auto">
          <a:xfrm>
            <a:off x="2057400" y="6229350"/>
            <a:ext cx="2743200" cy="323850"/>
            <a:chOff x="1183" y="3909"/>
            <a:chExt cx="1368" cy="247"/>
          </a:xfrm>
        </p:grpSpPr>
        <p:sp>
          <p:nvSpPr>
            <p:cNvPr id="174122" name="Line 6"/>
            <p:cNvSpPr>
              <a:spLocks noChangeShapeType="1"/>
            </p:cNvSpPr>
            <p:nvPr/>
          </p:nvSpPr>
          <p:spPr bwMode="auto">
            <a:xfrm flipH="1">
              <a:off x="1183" y="3909"/>
              <a:ext cx="1368" cy="0"/>
            </a:xfrm>
            <a:prstGeom prst="line">
              <a:avLst/>
            </a:prstGeom>
            <a:noFill/>
            <a:ln w="5715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defRPr/>
              </a:pPr>
              <a:endParaRPr lang="en-US" sz="3200" dirty="0">
                <a:solidFill>
                  <a:srgbClr val="FFFF00"/>
                </a:solidFill>
                <a:latin typeface="Times New Roman" pitchFamily="18" charset="0"/>
                <a:ea typeface="+mn-ea"/>
                <a:cs typeface="Arial" charset="0"/>
              </a:endParaRPr>
            </a:p>
          </p:txBody>
        </p:sp>
        <p:sp>
          <p:nvSpPr>
            <p:cNvPr id="174123" name="Rectangle 7"/>
            <p:cNvSpPr>
              <a:spLocks noChangeArrowheads="1"/>
            </p:cNvSpPr>
            <p:nvPr/>
          </p:nvSpPr>
          <p:spPr bwMode="auto">
            <a:xfrm>
              <a:off x="1349" y="3924"/>
              <a:ext cx="1176"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3200">
                  <a:solidFill>
                    <a:schemeClr val="tx1"/>
                  </a:solidFill>
                  <a:latin typeface="Times New Roman" pitchFamily="18" charset="0"/>
                  <a:cs typeface="Arial" charset="0"/>
                </a:defRPr>
              </a:lvl1pPr>
              <a:lvl2pPr marL="742950" indent="-285750" eaLnBrk="0" hangingPunct="0">
                <a:defRPr sz="3200">
                  <a:solidFill>
                    <a:schemeClr val="tx1"/>
                  </a:solidFill>
                  <a:latin typeface="Times New Roman" pitchFamily="18" charset="0"/>
                  <a:cs typeface="Arial" charset="0"/>
                </a:defRPr>
              </a:lvl2pPr>
              <a:lvl3pPr marL="1143000" indent="-228600" eaLnBrk="0" hangingPunct="0">
                <a:defRPr sz="3200">
                  <a:solidFill>
                    <a:schemeClr val="tx1"/>
                  </a:solidFill>
                  <a:latin typeface="Times New Roman" pitchFamily="18" charset="0"/>
                  <a:cs typeface="Arial" charset="0"/>
                </a:defRPr>
              </a:lvl3pPr>
              <a:lvl4pPr marL="1600200" indent="-228600" eaLnBrk="0" hangingPunct="0">
                <a:defRPr sz="3200">
                  <a:solidFill>
                    <a:schemeClr val="tx1"/>
                  </a:solidFill>
                  <a:latin typeface="Times New Roman" pitchFamily="18" charset="0"/>
                  <a:cs typeface="Arial" charset="0"/>
                </a:defRPr>
              </a:lvl4pPr>
              <a:lvl5pPr marL="2057400" indent="-228600" eaLnBrk="0" hangingPunct="0">
                <a:defRPr sz="3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charset="0"/>
                </a:defRPr>
              </a:lvl9pPr>
            </a:lstStyle>
            <a:p>
              <a:pPr algn="ctr">
                <a:spcBef>
                  <a:spcPct val="10000"/>
                </a:spcBef>
                <a:spcAft>
                  <a:spcPct val="10000"/>
                </a:spcAft>
                <a:defRPr/>
              </a:pPr>
              <a:r>
                <a:rPr lang="en-US" altLang="en-US" sz="2000" b="1" dirty="0">
                  <a:solidFill>
                    <a:srgbClr val="FFFF00"/>
                  </a:solidFill>
                  <a:latin typeface="Arial" charset="0"/>
                  <a:ea typeface="+mn-ea"/>
                </a:rPr>
                <a:t>Normoalbuminuria</a:t>
              </a:r>
            </a:p>
          </p:txBody>
        </p:sp>
      </p:grpSp>
      <p:sp>
        <p:nvSpPr>
          <p:cNvPr id="174086" name="Line 8"/>
          <p:cNvSpPr>
            <a:spLocks noChangeShapeType="1"/>
          </p:cNvSpPr>
          <p:nvPr/>
        </p:nvSpPr>
        <p:spPr bwMode="auto">
          <a:xfrm>
            <a:off x="4876800" y="6248400"/>
            <a:ext cx="2979738" cy="0"/>
          </a:xfrm>
          <a:prstGeom prst="line">
            <a:avLst/>
          </a:prstGeom>
          <a:noFill/>
          <a:ln w="57150">
            <a:solidFill>
              <a:srgbClr val="33CC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defRPr/>
            </a:pPr>
            <a:endParaRPr lang="en-US" sz="3200" dirty="0">
              <a:solidFill>
                <a:srgbClr val="FFFF00"/>
              </a:solidFill>
              <a:latin typeface="Times New Roman" pitchFamily="18" charset="0"/>
              <a:ea typeface="+mn-ea"/>
              <a:cs typeface="Arial" charset="0"/>
            </a:endParaRPr>
          </a:p>
        </p:txBody>
      </p:sp>
      <p:sp>
        <p:nvSpPr>
          <p:cNvPr id="174087" name="Rectangle 9"/>
          <p:cNvSpPr>
            <a:spLocks noChangeArrowheads="1"/>
          </p:cNvSpPr>
          <p:nvPr/>
        </p:nvSpPr>
        <p:spPr bwMode="auto">
          <a:xfrm>
            <a:off x="4953000" y="6248400"/>
            <a:ext cx="2667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3200">
                <a:solidFill>
                  <a:schemeClr val="tx1"/>
                </a:solidFill>
                <a:latin typeface="Times New Roman" pitchFamily="18" charset="0"/>
                <a:cs typeface="Arial" charset="0"/>
              </a:defRPr>
            </a:lvl1pPr>
            <a:lvl2pPr marL="742950" indent="-285750" eaLnBrk="0" hangingPunct="0">
              <a:defRPr sz="3200">
                <a:solidFill>
                  <a:schemeClr val="tx1"/>
                </a:solidFill>
                <a:latin typeface="Times New Roman" pitchFamily="18" charset="0"/>
                <a:cs typeface="Arial" charset="0"/>
              </a:defRPr>
            </a:lvl2pPr>
            <a:lvl3pPr marL="1143000" indent="-228600" eaLnBrk="0" hangingPunct="0">
              <a:defRPr sz="3200">
                <a:solidFill>
                  <a:schemeClr val="tx1"/>
                </a:solidFill>
                <a:latin typeface="Times New Roman" pitchFamily="18" charset="0"/>
                <a:cs typeface="Arial" charset="0"/>
              </a:defRPr>
            </a:lvl3pPr>
            <a:lvl4pPr marL="1600200" indent="-228600" eaLnBrk="0" hangingPunct="0">
              <a:defRPr sz="3200">
                <a:solidFill>
                  <a:schemeClr val="tx1"/>
                </a:solidFill>
                <a:latin typeface="Times New Roman" pitchFamily="18" charset="0"/>
                <a:cs typeface="Arial" charset="0"/>
              </a:defRPr>
            </a:lvl4pPr>
            <a:lvl5pPr marL="2057400" indent="-228600" eaLnBrk="0" hangingPunct="0">
              <a:defRPr sz="3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charset="0"/>
              </a:defRPr>
            </a:lvl9pPr>
          </a:lstStyle>
          <a:p>
            <a:pPr algn="ctr">
              <a:spcBef>
                <a:spcPct val="10000"/>
              </a:spcBef>
              <a:spcAft>
                <a:spcPct val="10000"/>
              </a:spcAft>
              <a:defRPr/>
            </a:pPr>
            <a:r>
              <a:rPr lang="en-US" altLang="en-US" sz="2000" b="1" dirty="0">
                <a:solidFill>
                  <a:srgbClr val="33CC33"/>
                </a:solidFill>
                <a:latin typeface="Arial" charset="0"/>
                <a:ea typeface="+mn-ea"/>
              </a:rPr>
              <a:t>Microalbuminuria</a:t>
            </a:r>
          </a:p>
        </p:txBody>
      </p:sp>
      <p:grpSp>
        <p:nvGrpSpPr>
          <p:cNvPr id="507911" name="Group 10"/>
          <p:cNvGrpSpPr>
            <a:grpSpLocks/>
          </p:cNvGrpSpPr>
          <p:nvPr/>
        </p:nvGrpSpPr>
        <p:grpSpPr bwMode="auto">
          <a:xfrm>
            <a:off x="687388" y="1955800"/>
            <a:ext cx="7477125" cy="3927475"/>
            <a:chOff x="436" y="1298"/>
            <a:chExt cx="4710" cy="2423"/>
          </a:xfrm>
        </p:grpSpPr>
        <p:sp>
          <p:nvSpPr>
            <p:cNvPr id="174090" name="Rectangle 11"/>
            <p:cNvSpPr>
              <a:spLocks noChangeArrowheads="1"/>
            </p:cNvSpPr>
            <p:nvPr/>
          </p:nvSpPr>
          <p:spPr bwMode="auto">
            <a:xfrm rot="-5400000">
              <a:off x="-591" y="2280"/>
              <a:ext cx="2218"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itchFamily="18" charset="0"/>
                  <a:cs typeface="Arial" charset="0"/>
                </a:defRPr>
              </a:lvl1pPr>
              <a:lvl2pPr marL="742950" indent="-285750" eaLnBrk="0" hangingPunct="0">
                <a:defRPr sz="3200">
                  <a:solidFill>
                    <a:schemeClr val="tx1"/>
                  </a:solidFill>
                  <a:latin typeface="Times New Roman" pitchFamily="18" charset="0"/>
                  <a:cs typeface="Arial" charset="0"/>
                </a:defRPr>
              </a:lvl2pPr>
              <a:lvl3pPr marL="1143000" indent="-228600" eaLnBrk="0" hangingPunct="0">
                <a:defRPr sz="3200">
                  <a:solidFill>
                    <a:schemeClr val="tx1"/>
                  </a:solidFill>
                  <a:latin typeface="Times New Roman" pitchFamily="18" charset="0"/>
                  <a:cs typeface="Arial" charset="0"/>
                </a:defRPr>
              </a:lvl3pPr>
              <a:lvl4pPr marL="1600200" indent="-228600" eaLnBrk="0" hangingPunct="0">
                <a:defRPr sz="3200">
                  <a:solidFill>
                    <a:schemeClr val="tx1"/>
                  </a:solidFill>
                  <a:latin typeface="Times New Roman" pitchFamily="18" charset="0"/>
                  <a:cs typeface="Arial" charset="0"/>
                </a:defRPr>
              </a:lvl4pPr>
              <a:lvl5pPr marL="2057400" indent="-228600" eaLnBrk="0" hangingPunct="0">
                <a:defRPr sz="3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charset="0"/>
                </a:defRPr>
              </a:lvl9pPr>
            </a:lstStyle>
            <a:p>
              <a:pPr algn="ctr">
                <a:spcBef>
                  <a:spcPct val="10000"/>
                </a:spcBef>
                <a:spcAft>
                  <a:spcPct val="10000"/>
                </a:spcAft>
                <a:defRPr/>
              </a:pPr>
              <a:r>
                <a:rPr lang="en-US" altLang="en-US" sz="2800" b="1" dirty="0">
                  <a:solidFill>
                    <a:srgbClr val="FFFFFF"/>
                  </a:solidFill>
                  <a:ea typeface="+mn-ea"/>
                </a:rPr>
                <a:t>Adjusted Hazard Ratio</a:t>
              </a:r>
              <a:r>
                <a:rPr lang="en-US" altLang="en-US" sz="1600" b="1" dirty="0">
                  <a:solidFill>
                    <a:srgbClr val="FFFFFF"/>
                  </a:solidFill>
                  <a:latin typeface="Arial" charset="0"/>
                  <a:ea typeface="+mn-ea"/>
                </a:rPr>
                <a:t> </a:t>
              </a:r>
            </a:p>
          </p:txBody>
        </p:sp>
        <p:sp>
          <p:nvSpPr>
            <p:cNvPr id="174091" name="Line 12"/>
            <p:cNvSpPr>
              <a:spLocks noChangeShapeType="1"/>
            </p:cNvSpPr>
            <p:nvPr/>
          </p:nvSpPr>
          <p:spPr bwMode="auto">
            <a:xfrm>
              <a:off x="1085" y="1483"/>
              <a:ext cx="1" cy="1885"/>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pitchFamily="18" charset="0"/>
                <a:ea typeface="+mn-ea"/>
                <a:cs typeface="Arial" charset="0"/>
              </a:endParaRPr>
            </a:p>
          </p:txBody>
        </p:sp>
        <p:sp>
          <p:nvSpPr>
            <p:cNvPr id="174092" name="Line 13"/>
            <p:cNvSpPr>
              <a:spLocks noChangeShapeType="1"/>
            </p:cNvSpPr>
            <p:nvPr/>
          </p:nvSpPr>
          <p:spPr bwMode="auto">
            <a:xfrm>
              <a:off x="1046" y="3368"/>
              <a:ext cx="39" cy="1"/>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pitchFamily="18" charset="0"/>
                <a:ea typeface="+mn-ea"/>
                <a:cs typeface="Arial" charset="0"/>
              </a:endParaRPr>
            </a:p>
          </p:txBody>
        </p:sp>
        <p:sp>
          <p:nvSpPr>
            <p:cNvPr id="174093" name="Line 14"/>
            <p:cNvSpPr>
              <a:spLocks noChangeShapeType="1"/>
            </p:cNvSpPr>
            <p:nvPr/>
          </p:nvSpPr>
          <p:spPr bwMode="auto">
            <a:xfrm>
              <a:off x="1046" y="2991"/>
              <a:ext cx="39" cy="1"/>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pitchFamily="18" charset="0"/>
                <a:ea typeface="+mn-ea"/>
                <a:cs typeface="Arial" charset="0"/>
              </a:endParaRPr>
            </a:p>
          </p:txBody>
        </p:sp>
        <p:sp>
          <p:nvSpPr>
            <p:cNvPr id="174094" name="Line 15"/>
            <p:cNvSpPr>
              <a:spLocks noChangeShapeType="1"/>
            </p:cNvSpPr>
            <p:nvPr/>
          </p:nvSpPr>
          <p:spPr bwMode="auto">
            <a:xfrm>
              <a:off x="1046" y="2614"/>
              <a:ext cx="39" cy="1"/>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pitchFamily="18" charset="0"/>
                <a:ea typeface="+mn-ea"/>
                <a:cs typeface="Arial" charset="0"/>
              </a:endParaRPr>
            </a:p>
          </p:txBody>
        </p:sp>
        <p:sp>
          <p:nvSpPr>
            <p:cNvPr id="174095" name="Line 16"/>
            <p:cNvSpPr>
              <a:spLocks noChangeShapeType="1"/>
            </p:cNvSpPr>
            <p:nvPr/>
          </p:nvSpPr>
          <p:spPr bwMode="auto">
            <a:xfrm>
              <a:off x="1046" y="2237"/>
              <a:ext cx="39" cy="1"/>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pitchFamily="18" charset="0"/>
                <a:ea typeface="+mn-ea"/>
                <a:cs typeface="Arial" charset="0"/>
              </a:endParaRPr>
            </a:p>
          </p:txBody>
        </p:sp>
        <p:sp>
          <p:nvSpPr>
            <p:cNvPr id="174096" name="Line 17"/>
            <p:cNvSpPr>
              <a:spLocks noChangeShapeType="1"/>
            </p:cNvSpPr>
            <p:nvPr/>
          </p:nvSpPr>
          <p:spPr bwMode="auto">
            <a:xfrm>
              <a:off x="1046" y="1861"/>
              <a:ext cx="39" cy="1"/>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pitchFamily="18" charset="0"/>
                <a:ea typeface="+mn-ea"/>
                <a:cs typeface="Arial" charset="0"/>
              </a:endParaRPr>
            </a:p>
          </p:txBody>
        </p:sp>
        <p:sp>
          <p:nvSpPr>
            <p:cNvPr id="174097" name="Line 18"/>
            <p:cNvSpPr>
              <a:spLocks noChangeShapeType="1"/>
            </p:cNvSpPr>
            <p:nvPr/>
          </p:nvSpPr>
          <p:spPr bwMode="auto">
            <a:xfrm>
              <a:off x="1046" y="1483"/>
              <a:ext cx="39" cy="1"/>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pitchFamily="18" charset="0"/>
                <a:ea typeface="+mn-ea"/>
                <a:cs typeface="Arial" charset="0"/>
              </a:endParaRPr>
            </a:p>
          </p:txBody>
        </p:sp>
        <p:sp>
          <p:nvSpPr>
            <p:cNvPr id="174098" name="Line 19"/>
            <p:cNvSpPr>
              <a:spLocks noChangeShapeType="1"/>
            </p:cNvSpPr>
            <p:nvPr/>
          </p:nvSpPr>
          <p:spPr bwMode="auto">
            <a:xfrm flipV="1">
              <a:off x="1085" y="3368"/>
              <a:ext cx="1" cy="24"/>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pitchFamily="18" charset="0"/>
                <a:ea typeface="+mn-ea"/>
                <a:cs typeface="Arial" charset="0"/>
              </a:endParaRPr>
            </a:p>
          </p:txBody>
        </p:sp>
        <p:sp>
          <p:nvSpPr>
            <p:cNvPr id="174099" name="Rectangle 20"/>
            <p:cNvSpPr>
              <a:spLocks noChangeArrowheads="1"/>
            </p:cNvSpPr>
            <p:nvPr/>
          </p:nvSpPr>
          <p:spPr bwMode="auto">
            <a:xfrm>
              <a:off x="909" y="3297"/>
              <a:ext cx="80"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itchFamily="18" charset="0"/>
                  <a:cs typeface="Arial" charset="0"/>
                </a:defRPr>
              </a:lvl1pPr>
              <a:lvl2pPr marL="742950" indent="-285750" eaLnBrk="0" hangingPunct="0">
                <a:defRPr sz="3200">
                  <a:solidFill>
                    <a:schemeClr val="tx1"/>
                  </a:solidFill>
                  <a:latin typeface="Times New Roman" pitchFamily="18" charset="0"/>
                  <a:cs typeface="Arial" charset="0"/>
                </a:defRPr>
              </a:lvl2pPr>
              <a:lvl3pPr marL="1143000" indent="-228600" eaLnBrk="0" hangingPunct="0">
                <a:defRPr sz="3200">
                  <a:solidFill>
                    <a:schemeClr val="tx1"/>
                  </a:solidFill>
                  <a:latin typeface="Times New Roman" pitchFamily="18" charset="0"/>
                  <a:cs typeface="Arial" charset="0"/>
                </a:defRPr>
              </a:lvl3pPr>
              <a:lvl4pPr marL="1600200" indent="-228600" eaLnBrk="0" hangingPunct="0">
                <a:defRPr sz="3200">
                  <a:solidFill>
                    <a:schemeClr val="tx1"/>
                  </a:solidFill>
                  <a:latin typeface="Times New Roman" pitchFamily="18" charset="0"/>
                  <a:cs typeface="Arial" charset="0"/>
                </a:defRPr>
              </a:lvl4pPr>
              <a:lvl5pPr marL="2057400" indent="-228600" eaLnBrk="0" hangingPunct="0">
                <a:defRPr sz="3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charset="0"/>
                </a:defRPr>
              </a:lvl9pPr>
            </a:lstStyle>
            <a:p>
              <a:pPr algn="ctr">
                <a:spcBef>
                  <a:spcPct val="10000"/>
                </a:spcBef>
                <a:spcAft>
                  <a:spcPct val="10000"/>
                </a:spcAft>
                <a:defRPr/>
              </a:pPr>
              <a:r>
                <a:rPr lang="en-US" altLang="en-US" sz="1800" b="1" dirty="0">
                  <a:solidFill>
                    <a:srgbClr val="FFFFFF"/>
                  </a:solidFill>
                  <a:latin typeface="Arial" charset="0"/>
                  <a:ea typeface="+mn-ea"/>
                </a:rPr>
                <a:t>0</a:t>
              </a:r>
              <a:endParaRPr lang="en-US" altLang="en-US" sz="1800" dirty="0">
                <a:solidFill>
                  <a:srgbClr val="FFFF00"/>
                </a:solidFill>
                <a:latin typeface="Arial" charset="0"/>
                <a:ea typeface="+mn-ea"/>
              </a:endParaRPr>
            </a:p>
          </p:txBody>
        </p:sp>
        <p:sp>
          <p:nvSpPr>
            <p:cNvPr id="174100" name="Rectangle 21"/>
            <p:cNvSpPr>
              <a:spLocks noChangeArrowheads="1"/>
            </p:cNvSpPr>
            <p:nvPr/>
          </p:nvSpPr>
          <p:spPr bwMode="auto">
            <a:xfrm>
              <a:off x="807" y="2919"/>
              <a:ext cx="200"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itchFamily="18" charset="0"/>
                  <a:cs typeface="Arial" charset="0"/>
                </a:defRPr>
              </a:lvl1pPr>
              <a:lvl2pPr marL="742950" indent="-285750" eaLnBrk="0" hangingPunct="0">
                <a:defRPr sz="3200">
                  <a:solidFill>
                    <a:schemeClr val="tx1"/>
                  </a:solidFill>
                  <a:latin typeface="Times New Roman" pitchFamily="18" charset="0"/>
                  <a:cs typeface="Arial" charset="0"/>
                </a:defRPr>
              </a:lvl2pPr>
              <a:lvl3pPr marL="1143000" indent="-228600" eaLnBrk="0" hangingPunct="0">
                <a:defRPr sz="3200">
                  <a:solidFill>
                    <a:schemeClr val="tx1"/>
                  </a:solidFill>
                  <a:latin typeface="Times New Roman" pitchFamily="18" charset="0"/>
                  <a:cs typeface="Arial" charset="0"/>
                </a:defRPr>
              </a:lvl3pPr>
              <a:lvl4pPr marL="1600200" indent="-228600" eaLnBrk="0" hangingPunct="0">
                <a:defRPr sz="3200">
                  <a:solidFill>
                    <a:schemeClr val="tx1"/>
                  </a:solidFill>
                  <a:latin typeface="Times New Roman" pitchFamily="18" charset="0"/>
                  <a:cs typeface="Arial" charset="0"/>
                </a:defRPr>
              </a:lvl4pPr>
              <a:lvl5pPr marL="2057400" indent="-228600" eaLnBrk="0" hangingPunct="0">
                <a:defRPr sz="3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charset="0"/>
                </a:defRPr>
              </a:lvl9pPr>
            </a:lstStyle>
            <a:p>
              <a:pPr algn="ctr">
                <a:spcBef>
                  <a:spcPct val="10000"/>
                </a:spcBef>
                <a:spcAft>
                  <a:spcPct val="10000"/>
                </a:spcAft>
                <a:defRPr/>
              </a:pPr>
              <a:r>
                <a:rPr lang="en-US" altLang="en-US" sz="1800" b="1" dirty="0">
                  <a:solidFill>
                    <a:srgbClr val="FFFFFF"/>
                  </a:solidFill>
                  <a:latin typeface="Arial" charset="0"/>
                  <a:ea typeface="+mn-ea"/>
                </a:rPr>
                <a:t>0.5</a:t>
              </a:r>
              <a:endParaRPr lang="en-US" altLang="en-US" sz="1800" dirty="0">
                <a:solidFill>
                  <a:srgbClr val="FFFFFF"/>
                </a:solidFill>
                <a:latin typeface="Arial" charset="0"/>
                <a:ea typeface="+mn-ea"/>
              </a:endParaRPr>
            </a:p>
          </p:txBody>
        </p:sp>
        <p:sp>
          <p:nvSpPr>
            <p:cNvPr id="174101" name="Rectangle 22"/>
            <p:cNvSpPr>
              <a:spLocks noChangeArrowheads="1"/>
            </p:cNvSpPr>
            <p:nvPr/>
          </p:nvSpPr>
          <p:spPr bwMode="auto">
            <a:xfrm>
              <a:off x="918" y="2530"/>
              <a:ext cx="80" cy="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itchFamily="18" charset="0"/>
                  <a:cs typeface="Arial" charset="0"/>
                </a:defRPr>
              </a:lvl1pPr>
              <a:lvl2pPr marL="742950" indent="-285750" eaLnBrk="0" hangingPunct="0">
                <a:defRPr sz="3200">
                  <a:solidFill>
                    <a:schemeClr val="tx1"/>
                  </a:solidFill>
                  <a:latin typeface="Times New Roman" pitchFamily="18" charset="0"/>
                  <a:cs typeface="Arial" charset="0"/>
                </a:defRPr>
              </a:lvl2pPr>
              <a:lvl3pPr marL="1143000" indent="-228600" eaLnBrk="0" hangingPunct="0">
                <a:defRPr sz="3200">
                  <a:solidFill>
                    <a:schemeClr val="tx1"/>
                  </a:solidFill>
                  <a:latin typeface="Times New Roman" pitchFamily="18" charset="0"/>
                  <a:cs typeface="Arial" charset="0"/>
                </a:defRPr>
              </a:lvl3pPr>
              <a:lvl4pPr marL="1600200" indent="-228600" eaLnBrk="0" hangingPunct="0">
                <a:defRPr sz="3200">
                  <a:solidFill>
                    <a:schemeClr val="tx1"/>
                  </a:solidFill>
                  <a:latin typeface="Times New Roman" pitchFamily="18" charset="0"/>
                  <a:cs typeface="Arial" charset="0"/>
                </a:defRPr>
              </a:lvl4pPr>
              <a:lvl5pPr marL="2057400" indent="-228600" eaLnBrk="0" hangingPunct="0">
                <a:defRPr sz="3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charset="0"/>
                </a:defRPr>
              </a:lvl9pPr>
            </a:lstStyle>
            <a:p>
              <a:pPr algn="ctr">
                <a:spcBef>
                  <a:spcPct val="10000"/>
                </a:spcBef>
                <a:spcAft>
                  <a:spcPct val="10000"/>
                </a:spcAft>
                <a:defRPr/>
              </a:pPr>
              <a:r>
                <a:rPr lang="en-US" altLang="en-US" sz="1800" b="1" dirty="0">
                  <a:solidFill>
                    <a:srgbClr val="FFFFFF"/>
                  </a:solidFill>
                  <a:latin typeface="Arial" charset="0"/>
                  <a:ea typeface="+mn-ea"/>
                </a:rPr>
                <a:t>1</a:t>
              </a:r>
              <a:endParaRPr lang="en-US" altLang="en-US" sz="1800" dirty="0">
                <a:solidFill>
                  <a:srgbClr val="FFFF00"/>
                </a:solidFill>
                <a:latin typeface="Arial" charset="0"/>
                <a:ea typeface="+mn-ea"/>
              </a:endParaRPr>
            </a:p>
          </p:txBody>
        </p:sp>
        <p:sp>
          <p:nvSpPr>
            <p:cNvPr id="174102" name="Rectangle 23"/>
            <p:cNvSpPr>
              <a:spLocks noChangeArrowheads="1"/>
            </p:cNvSpPr>
            <p:nvPr/>
          </p:nvSpPr>
          <p:spPr bwMode="auto">
            <a:xfrm>
              <a:off x="807" y="2166"/>
              <a:ext cx="200"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itchFamily="18" charset="0"/>
                  <a:cs typeface="Arial" charset="0"/>
                </a:defRPr>
              </a:lvl1pPr>
              <a:lvl2pPr marL="742950" indent="-285750" eaLnBrk="0" hangingPunct="0">
                <a:defRPr sz="3200">
                  <a:solidFill>
                    <a:schemeClr val="tx1"/>
                  </a:solidFill>
                  <a:latin typeface="Times New Roman" pitchFamily="18" charset="0"/>
                  <a:cs typeface="Arial" charset="0"/>
                </a:defRPr>
              </a:lvl2pPr>
              <a:lvl3pPr marL="1143000" indent="-228600" eaLnBrk="0" hangingPunct="0">
                <a:defRPr sz="3200">
                  <a:solidFill>
                    <a:schemeClr val="tx1"/>
                  </a:solidFill>
                  <a:latin typeface="Times New Roman" pitchFamily="18" charset="0"/>
                  <a:cs typeface="Arial" charset="0"/>
                </a:defRPr>
              </a:lvl3pPr>
              <a:lvl4pPr marL="1600200" indent="-228600" eaLnBrk="0" hangingPunct="0">
                <a:defRPr sz="3200">
                  <a:solidFill>
                    <a:schemeClr val="tx1"/>
                  </a:solidFill>
                  <a:latin typeface="Times New Roman" pitchFamily="18" charset="0"/>
                  <a:cs typeface="Arial" charset="0"/>
                </a:defRPr>
              </a:lvl4pPr>
              <a:lvl5pPr marL="2057400" indent="-228600" eaLnBrk="0" hangingPunct="0">
                <a:defRPr sz="3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charset="0"/>
                </a:defRPr>
              </a:lvl9pPr>
            </a:lstStyle>
            <a:p>
              <a:pPr algn="ctr">
                <a:spcBef>
                  <a:spcPct val="10000"/>
                </a:spcBef>
                <a:spcAft>
                  <a:spcPct val="10000"/>
                </a:spcAft>
                <a:defRPr/>
              </a:pPr>
              <a:r>
                <a:rPr lang="en-US" altLang="en-US" sz="1800" b="1" dirty="0">
                  <a:solidFill>
                    <a:srgbClr val="FFFFFF"/>
                  </a:solidFill>
                  <a:latin typeface="Arial" charset="0"/>
                  <a:ea typeface="+mn-ea"/>
                </a:rPr>
                <a:t>1.5</a:t>
              </a:r>
              <a:endParaRPr lang="en-US" altLang="en-US" sz="1800" dirty="0">
                <a:solidFill>
                  <a:srgbClr val="FFFF00"/>
                </a:solidFill>
                <a:latin typeface="Arial" charset="0"/>
                <a:ea typeface="+mn-ea"/>
              </a:endParaRPr>
            </a:p>
          </p:txBody>
        </p:sp>
        <p:sp>
          <p:nvSpPr>
            <p:cNvPr id="174103" name="Rectangle 24"/>
            <p:cNvSpPr>
              <a:spLocks noChangeArrowheads="1"/>
            </p:cNvSpPr>
            <p:nvPr/>
          </p:nvSpPr>
          <p:spPr bwMode="auto">
            <a:xfrm>
              <a:off x="902" y="1777"/>
              <a:ext cx="80" cy="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itchFamily="18" charset="0"/>
                  <a:cs typeface="Arial" charset="0"/>
                </a:defRPr>
              </a:lvl1pPr>
              <a:lvl2pPr marL="742950" indent="-285750" eaLnBrk="0" hangingPunct="0">
                <a:defRPr sz="3200">
                  <a:solidFill>
                    <a:schemeClr val="tx1"/>
                  </a:solidFill>
                  <a:latin typeface="Times New Roman" pitchFamily="18" charset="0"/>
                  <a:cs typeface="Arial" charset="0"/>
                </a:defRPr>
              </a:lvl2pPr>
              <a:lvl3pPr marL="1143000" indent="-228600" eaLnBrk="0" hangingPunct="0">
                <a:defRPr sz="3200">
                  <a:solidFill>
                    <a:schemeClr val="tx1"/>
                  </a:solidFill>
                  <a:latin typeface="Times New Roman" pitchFamily="18" charset="0"/>
                  <a:cs typeface="Arial" charset="0"/>
                </a:defRPr>
              </a:lvl3pPr>
              <a:lvl4pPr marL="1600200" indent="-228600" eaLnBrk="0" hangingPunct="0">
                <a:defRPr sz="3200">
                  <a:solidFill>
                    <a:schemeClr val="tx1"/>
                  </a:solidFill>
                  <a:latin typeface="Times New Roman" pitchFamily="18" charset="0"/>
                  <a:cs typeface="Arial" charset="0"/>
                </a:defRPr>
              </a:lvl4pPr>
              <a:lvl5pPr marL="2057400" indent="-228600" eaLnBrk="0" hangingPunct="0">
                <a:defRPr sz="3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charset="0"/>
                </a:defRPr>
              </a:lvl9pPr>
            </a:lstStyle>
            <a:p>
              <a:pPr algn="ctr">
                <a:spcBef>
                  <a:spcPct val="10000"/>
                </a:spcBef>
                <a:spcAft>
                  <a:spcPct val="10000"/>
                </a:spcAft>
                <a:defRPr/>
              </a:pPr>
              <a:r>
                <a:rPr lang="en-US" altLang="en-US" sz="1800" b="1" dirty="0">
                  <a:solidFill>
                    <a:srgbClr val="FFFFFF"/>
                  </a:solidFill>
                  <a:latin typeface="Arial" charset="0"/>
                  <a:ea typeface="+mn-ea"/>
                </a:rPr>
                <a:t>2</a:t>
              </a:r>
              <a:endParaRPr lang="en-US" altLang="en-US" sz="1800" dirty="0">
                <a:solidFill>
                  <a:srgbClr val="FFFF00"/>
                </a:solidFill>
                <a:latin typeface="Arial" charset="0"/>
                <a:ea typeface="+mn-ea"/>
              </a:endParaRPr>
            </a:p>
          </p:txBody>
        </p:sp>
        <p:sp>
          <p:nvSpPr>
            <p:cNvPr id="174104" name="Rectangle 25"/>
            <p:cNvSpPr>
              <a:spLocks noChangeArrowheads="1"/>
            </p:cNvSpPr>
            <p:nvPr/>
          </p:nvSpPr>
          <p:spPr bwMode="auto">
            <a:xfrm>
              <a:off x="817" y="1422"/>
              <a:ext cx="200"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itchFamily="18" charset="0"/>
                  <a:cs typeface="Arial" charset="0"/>
                </a:defRPr>
              </a:lvl1pPr>
              <a:lvl2pPr marL="742950" indent="-285750" eaLnBrk="0" hangingPunct="0">
                <a:defRPr sz="3200">
                  <a:solidFill>
                    <a:schemeClr val="tx1"/>
                  </a:solidFill>
                  <a:latin typeface="Times New Roman" pitchFamily="18" charset="0"/>
                  <a:cs typeface="Arial" charset="0"/>
                </a:defRPr>
              </a:lvl2pPr>
              <a:lvl3pPr marL="1143000" indent="-228600" eaLnBrk="0" hangingPunct="0">
                <a:defRPr sz="3200">
                  <a:solidFill>
                    <a:schemeClr val="tx1"/>
                  </a:solidFill>
                  <a:latin typeface="Times New Roman" pitchFamily="18" charset="0"/>
                  <a:cs typeface="Arial" charset="0"/>
                </a:defRPr>
              </a:lvl3pPr>
              <a:lvl4pPr marL="1600200" indent="-228600" eaLnBrk="0" hangingPunct="0">
                <a:defRPr sz="3200">
                  <a:solidFill>
                    <a:schemeClr val="tx1"/>
                  </a:solidFill>
                  <a:latin typeface="Times New Roman" pitchFamily="18" charset="0"/>
                  <a:cs typeface="Arial" charset="0"/>
                </a:defRPr>
              </a:lvl4pPr>
              <a:lvl5pPr marL="2057400" indent="-228600" eaLnBrk="0" hangingPunct="0">
                <a:defRPr sz="3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charset="0"/>
                </a:defRPr>
              </a:lvl9pPr>
            </a:lstStyle>
            <a:p>
              <a:pPr algn="ctr">
                <a:spcBef>
                  <a:spcPct val="10000"/>
                </a:spcBef>
                <a:spcAft>
                  <a:spcPct val="10000"/>
                </a:spcAft>
                <a:defRPr/>
              </a:pPr>
              <a:r>
                <a:rPr lang="en-US" altLang="en-US" sz="1800" b="1" dirty="0">
                  <a:solidFill>
                    <a:srgbClr val="FFFFFF"/>
                  </a:solidFill>
                  <a:latin typeface="Arial" charset="0"/>
                  <a:ea typeface="+mn-ea"/>
                </a:rPr>
                <a:t>2.5</a:t>
              </a:r>
              <a:endParaRPr lang="en-US" altLang="en-US" sz="1800" dirty="0">
                <a:solidFill>
                  <a:srgbClr val="FFFF00"/>
                </a:solidFill>
                <a:latin typeface="Arial" charset="0"/>
                <a:ea typeface="+mn-ea"/>
              </a:endParaRPr>
            </a:p>
          </p:txBody>
        </p:sp>
        <p:grpSp>
          <p:nvGrpSpPr>
            <p:cNvPr id="507928" name="Group 26"/>
            <p:cNvGrpSpPr>
              <a:grpSpLocks/>
            </p:cNvGrpSpPr>
            <p:nvPr/>
          </p:nvGrpSpPr>
          <p:grpSpPr bwMode="auto">
            <a:xfrm>
              <a:off x="1264" y="2619"/>
              <a:ext cx="362" cy="950"/>
              <a:chOff x="1183" y="2603"/>
              <a:chExt cx="362" cy="1032"/>
            </a:xfrm>
          </p:grpSpPr>
          <p:sp>
            <p:nvSpPr>
              <p:cNvPr id="174120" name="Rectangle 27"/>
              <p:cNvSpPr>
                <a:spLocks noChangeArrowheads="1"/>
              </p:cNvSpPr>
              <p:nvPr/>
            </p:nvSpPr>
            <p:spPr bwMode="auto">
              <a:xfrm>
                <a:off x="1219" y="3471"/>
                <a:ext cx="253"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itchFamily="18" charset="0"/>
                    <a:cs typeface="Arial" charset="0"/>
                  </a:defRPr>
                </a:lvl1pPr>
                <a:lvl2pPr marL="742950" indent="-285750" eaLnBrk="0" hangingPunct="0">
                  <a:defRPr sz="3200">
                    <a:solidFill>
                      <a:schemeClr val="tx1"/>
                    </a:solidFill>
                    <a:latin typeface="Times New Roman" pitchFamily="18" charset="0"/>
                    <a:cs typeface="Arial" charset="0"/>
                  </a:defRPr>
                </a:lvl2pPr>
                <a:lvl3pPr marL="1143000" indent="-228600" eaLnBrk="0" hangingPunct="0">
                  <a:defRPr sz="3200">
                    <a:solidFill>
                      <a:schemeClr val="tx1"/>
                    </a:solidFill>
                    <a:latin typeface="Times New Roman" pitchFamily="18" charset="0"/>
                    <a:cs typeface="Arial" charset="0"/>
                  </a:defRPr>
                </a:lvl3pPr>
                <a:lvl4pPr marL="1600200" indent="-228600" eaLnBrk="0" hangingPunct="0">
                  <a:defRPr sz="3200">
                    <a:solidFill>
                      <a:schemeClr val="tx1"/>
                    </a:solidFill>
                    <a:latin typeface="Times New Roman" pitchFamily="18" charset="0"/>
                    <a:cs typeface="Arial" charset="0"/>
                  </a:defRPr>
                </a:lvl4pPr>
                <a:lvl5pPr marL="2057400" indent="-228600" eaLnBrk="0" hangingPunct="0">
                  <a:defRPr sz="3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charset="0"/>
                  </a:defRPr>
                </a:lvl9pPr>
              </a:lstStyle>
              <a:p>
                <a:pPr algn="ctr">
                  <a:spcBef>
                    <a:spcPct val="10000"/>
                  </a:spcBef>
                  <a:spcAft>
                    <a:spcPct val="10000"/>
                  </a:spcAft>
                  <a:defRPr/>
                </a:pPr>
                <a:r>
                  <a:rPr lang="en-US" altLang="en-US" sz="1600" b="1" dirty="0">
                    <a:solidFill>
                      <a:srgbClr val="FFFFFF"/>
                    </a:solidFill>
                    <a:latin typeface="Arial" charset="0"/>
                    <a:ea typeface="+mn-ea"/>
                  </a:rPr>
                  <a:t>&lt;6.9</a:t>
                </a:r>
                <a:endParaRPr lang="en-US" altLang="en-US" sz="1600" dirty="0">
                  <a:solidFill>
                    <a:srgbClr val="FFFF00"/>
                  </a:solidFill>
                  <a:latin typeface="Arial" charset="0"/>
                  <a:ea typeface="+mn-ea"/>
                </a:endParaRPr>
              </a:p>
            </p:txBody>
          </p:sp>
          <p:sp>
            <p:nvSpPr>
              <p:cNvPr id="174121" name="Rectangle 28"/>
              <p:cNvSpPr>
                <a:spLocks noChangeArrowheads="1"/>
              </p:cNvSpPr>
              <p:nvPr/>
            </p:nvSpPr>
            <p:spPr bwMode="auto">
              <a:xfrm>
                <a:off x="1183" y="2603"/>
                <a:ext cx="362" cy="825"/>
              </a:xfrm>
              <a:prstGeom prst="rect">
                <a:avLst/>
              </a:prstGeom>
              <a:solidFill>
                <a:srgbClr val="FFFF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sz="3200">
                    <a:solidFill>
                      <a:schemeClr val="tx1"/>
                    </a:solidFill>
                    <a:latin typeface="Times New Roman" pitchFamily="18" charset="0"/>
                    <a:cs typeface="Arial" charset="0"/>
                  </a:defRPr>
                </a:lvl1pPr>
                <a:lvl2pPr marL="742950" indent="-285750" eaLnBrk="0" hangingPunct="0">
                  <a:defRPr sz="3200">
                    <a:solidFill>
                      <a:schemeClr val="tx1"/>
                    </a:solidFill>
                    <a:latin typeface="Times New Roman" pitchFamily="18" charset="0"/>
                    <a:cs typeface="Arial" charset="0"/>
                  </a:defRPr>
                </a:lvl2pPr>
                <a:lvl3pPr marL="1143000" indent="-228600" eaLnBrk="0" hangingPunct="0">
                  <a:defRPr sz="3200">
                    <a:solidFill>
                      <a:schemeClr val="tx1"/>
                    </a:solidFill>
                    <a:latin typeface="Times New Roman" pitchFamily="18" charset="0"/>
                    <a:cs typeface="Arial" charset="0"/>
                  </a:defRPr>
                </a:lvl3pPr>
                <a:lvl4pPr marL="1600200" indent="-228600" eaLnBrk="0" hangingPunct="0">
                  <a:defRPr sz="3200">
                    <a:solidFill>
                      <a:schemeClr val="tx1"/>
                    </a:solidFill>
                    <a:latin typeface="Times New Roman" pitchFamily="18" charset="0"/>
                    <a:cs typeface="Arial" charset="0"/>
                  </a:defRPr>
                </a:lvl4pPr>
                <a:lvl5pPr marL="2057400" indent="-228600" eaLnBrk="0" hangingPunct="0">
                  <a:defRPr sz="3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charset="0"/>
                  </a:defRPr>
                </a:lvl9pPr>
              </a:lstStyle>
              <a:p>
                <a:pPr eaLnBrk="1" hangingPunct="1">
                  <a:defRPr/>
                </a:pPr>
                <a:endParaRPr lang="en-US" altLang="en-US" dirty="0">
                  <a:solidFill>
                    <a:srgbClr val="FFFF00"/>
                  </a:solidFill>
                  <a:ea typeface="+mn-ea"/>
                </a:endParaRPr>
              </a:p>
            </p:txBody>
          </p:sp>
        </p:grpSp>
        <p:grpSp>
          <p:nvGrpSpPr>
            <p:cNvPr id="507929" name="Group 29"/>
            <p:cNvGrpSpPr>
              <a:grpSpLocks/>
            </p:cNvGrpSpPr>
            <p:nvPr/>
          </p:nvGrpSpPr>
          <p:grpSpPr bwMode="auto">
            <a:xfrm>
              <a:off x="2031" y="2221"/>
              <a:ext cx="435" cy="1486"/>
              <a:chOff x="1794" y="2296"/>
              <a:chExt cx="435" cy="1474"/>
            </a:xfrm>
          </p:grpSpPr>
          <p:sp>
            <p:nvSpPr>
              <p:cNvPr id="174118" name="Rectangle 30"/>
              <p:cNvSpPr>
                <a:spLocks noChangeArrowheads="1"/>
              </p:cNvSpPr>
              <p:nvPr/>
            </p:nvSpPr>
            <p:spPr bwMode="auto">
              <a:xfrm>
                <a:off x="1794" y="3471"/>
                <a:ext cx="427" cy="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itchFamily="18" charset="0"/>
                    <a:cs typeface="Arial" charset="0"/>
                  </a:defRPr>
                </a:lvl1pPr>
                <a:lvl2pPr marL="742950" indent="-285750" eaLnBrk="0" hangingPunct="0">
                  <a:defRPr sz="3200">
                    <a:solidFill>
                      <a:schemeClr val="tx1"/>
                    </a:solidFill>
                    <a:latin typeface="Times New Roman" pitchFamily="18" charset="0"/>
                    <a:cs typeface="Arial" charset="0"/>
                  </a:defRPr>
                </a:lvl2pPr>
                <a:lvl3pPr marL="1143000" indent="-228600" eaLnBrk="0" hangingPunct="0">
                  <a:defRPr sz="3200">
                    <a:solidFill>
                      <a:schemeClr val="tx1"/>
                    </a:solidFill>
                    <a:latin typeface="Times New Roman" pitchFamily="18" charset="0"/>
                    <a:cs typeface="Arial" charset="0"/>
                  </a:defRPr>
                </a:lvl3pPr>
                <a:lvl4pPr marL="1600200" indent="-228600" eaLnBrk="0" hangingPunct="0">
                  <a:defRPr sz="3200">
                    <a:solidFill>
                      <a:schemeClr val="tx1"/>
                    </a:solidFill>
                    <a:latin typeface="Times New Roman" pitchFamily="18" charset="0"/>
                    <a:cs typeface="Arial" charset="0"/>
                  </a:defRPr>
                </a:lvl4pPr>
                <a:lvl5pPr marL="2057400" indent="-228600" eaLnBrk="0" hangingPunct="0">
                  <a:defRPr sz="3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charset="0"/>
                  </a:defRPr>
                </a:lvl9pPr>
              </a:lstStyle>
              <a:p>
                <a:pPr algn="ctr">
                  <a:spcBef>
                    <a:spcPct val="10000"/>
                  </a:spcBef>
                  <a:spcAft>
                    <a:spcPct val="10000"/>
                  </a:spcAft>
                  <a:defRPr/>
                </a:pPr>
                <a:r>
                  <a:rPr lang="en-US" altLang="en-US" sz="1600" b="1" dirty="0">
                    <a:solidFill>
                      <a:srgbClr val="FFFFFF"/>
                    </a:solidFill>
                    <a:latin typeface="Arial" charset="0"/>
                    <a:ea typeface="+mn-ea"/>
                    <a:sym typeface="Symbol" pitchFamily="18" charset="2"/>
                  </a:rPr>
                  <a:t> 6.9</a:t>
                </a:r>
                <a:r>
                  <a:rPr lang="en-US" altLang="en-US" sz="1600" b="1" dirty="0">
                    <a:solidFill>
                      <a:srgbClr val="FFFFFF"/>
                    </a:solidFill>
                    <a:latin typeface="Arial" charset="0"/>
                    <a:ea typeface="+mn-ea"/>
                  </a:rPr>
                  <a:t> – </a:t>
                </a:r>
                <a:br>
                  <a:rPr lang="en-US" altLang="en-US" sz="1600" b="1" dirty="0">
                    <a:solidFill>
                      <a:srgbClr val="FFFFFF"/>
                    </a:solidFill>
                    <a:latin typeface="Arial" charset="0"/>
                    <a:ea typeface="+mn-ea"/>
                  </a:rPr>
                </a:br>
                <a:r>
                  <a:rPr lang="en-US" altLang="en-US" sz="1600" b="1" dirty="0">
                    <a:solidFill>
                      <a:srgbClr val="FFFFFF"/>
                    </a:solidFill>
                    <a:latin typeface="Arial" charset="0"/>
                    <a:ea typeface="+mn-ea"/>
                  </a:rPr>
                  <a:t>&lt;17.2</a:t>
                </a:r>
              </a:p>
            </p:txBody>
          </p:sp>
          <p:sp>
            <p:nvSpPr>
              <p:cNvPr id="174119" name="Rectangle 31"/>
              <p:cNvSpPr>
                <a:spLocks noChangeArrowheads="1"/>
              </p:cNvSpPr>
              <p:nvPr/>
            </p:nvSpPr>
            <p:spPr bwMode="auto">
              <a:xfrm>
                <a:off x="1867" y="2296"/>
                <a:ext cx="362" cy="1141"/>
              </a:xfrm>
              <a:prstGeom prst="rect">
                <a:avLst/>
              </a:prstGeom>
              <a:solidFill>
                <a:srgbClr val="FFFF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sz="3200">
                    <a:solidFill>
                      <a:schemeClr val="tx1"/>
                    </a:solidFill>
                    <a:latin typeface="Times New Roman" pitchFamily="18" charset="0"/>
                    <a:cs typeface="Arial" charset="0"/>
                  </a:defRPr>
                </a:lvl1pPr>
                <a:lvl2pPr marL="742950" indent="-285750" eaLnBrk="0" hangingPunct="0">
                  <a:defRPr sz="3200">
                    <a:solidFill>
                      <a:schemeClr val="tx1"/>
                    </a:solidFill>
                    <a:latin typeface="Times New Roman" pitchFamily="18" charset="0"/>
                    <a:cs typeface="Arial" charset="0"/>
                  </a:defRPr>
                </a:lvl2pPr>
                <a:lvl3pPr marL="1143000" indent="-228600" eaLnBrk="0" hangingPunct="0">
                  <a:defRPr sz="3200">
                    <a:solidFill>
                      <a:schemeClr val="tx1"/>
                    </a:solidFill>
                    <a:latin typeface="Times New Roman" pitchFamily="18" charset="0"/>
                    <a:cs typeface="Arial" charset="0"/>
                  </a:defRPr>
                </a:lvl3pPr>
                <a:lvl4pPr marL="1600200" indent="-228600" eaLnBrk="0" hangingPunct="0">
                  <a:defRPr sz="3200">
                    <a:solidFill>
                      <a:schemeClr val="tx1"/>
                    </a:solidFill>
                    <a:latin typeface="Times New Roman" pitchFamily="18" charset="0"/>
                    <a:cs typeface="Arial" charset="0"/>
                  </a:defRPr>
                </a:lvl4pPr>
                <a:lvl5pPr marL="2057400" indent="-228600" eaLnBrk="0" hangingPunct="0">
                  <a:defRPr sz="3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charset="0"/>
                  </a:defRPr>
                </a:lvl9pPr>
              </a:lstStyle>
              <a:p>
                <a:pPr eaLnBrk="1" hangingPunct="1">
                  <a:defRPr/>
                </a:pPr>
                <a:endParaRPr lang="en-US" altLang="en-US" dirty="0">
                  <a:solidFill>
                    <a:srgbClr val="FFFF00"/>
                  </a:solidFill>
                  <a:ea typeface="+mn-ea"/>
                </a:endParaRPr>
              </a:p>
            </p:txBody>
          </p:sp>
        </p:grpSp>
        <p:grpSp>
          <p:nvGrpSpPr>
            <p:cNvPr id="507930" name="Group 32"/>
            <p:cNvGrpSpPr>
              <a:grpSpLocks/>
            </p:cNvGrpSpPr>
            <p:nvPr/>
          </p:nvGrpSpPr>
          <p:grpSpPr bwMode="auto">
            <a:xfrm>
              <a:off x="4583" y="1601"/>
              <a:ext cx="392" cy="1957"/>
              <a:chOff x="4502" y="1664"/>
              <a:chExt cx="392" cy="1957"/>
            </a:xfrm>
          </p:grpSpPr>
          <p:sp>
            <p:nvSpPr>
              <p:cNvPr id="174116" name="Rectangle 33"/>
              <p:cNvSpPr>
                <a:spLocks noChangeArrowheads="1"/>
              </p:cNvSpPr>
              <p:nvPr/>
            </p:nvSpPr>
            <p:spPr bwMode="auto">
              <a:xfrm>
                <a:off x="4502" y="3475"/>
                <a:ext cx="39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itchFamily="18" charset="0"/>
                    <a:cs typeface="Arial" charset="0"/>
                  </a:defRPr>
                </a:lvl1pPr>
                <a:lvl2pPr marL="742950" indent="-285750" eaLnBrk="0" hangingPunct="0">
                  <a:defRPr sz="3200">
                    <a:solidFill>
                      <a:schemeClr val="tx1"/>
                    </a:solidFill>
                    <a:latin typeface="Times New Roman" pitchFamily="18" charset="0"/>
                    <a:cs typeface="Arial" charset="0"/>
                  </a:defRPr>
                </a:lvl2pPr>
                <a:lvl3pPr marL="1143000" indent="-228600" eaLnBrk="0" hangingPunct="0">
                  <a:defRPr sz="3200">
                    <a:solidFill>
                      <a:schemeClr val="tx1"/>
                    </a:solidFill>
                    <a:latin typeface="Times New Roman" pitchFamily="18" charset="0"/>
                    <a:cs typeface="Arial" charset="0"/>
                  </a:defRPr>
                </a:lvl3pPr>
                <a:lvl4pPr marL="1600200" indent="-228600" eaLnBrk="0" hangingPunct="0">
                  <a:defRPr sz="3200">
                    <a:solidFill>
                      <a:schemeClr val="tx1"/>
                    </a:solidFill>
                    <a:latin typeface="Times New Roman" pitchFamily="18" charset="0"/>
                    <a:cs typeface="Arial" charset="0"/>
                  </a:defRPr>
                </a:lvl4pPr>
                <a:lvl5pPr marL="2057400" indent="-228600" eaLnBrk="0" hangingPunct="0">
                  <a:defRPr sz="3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charset="0"/>
                  </a:defRPr>
                </a:lvl9pPr>
              </a:lstStyle>
              <a:p>
                <a:pPr algn="ctr">
                  <a:spcBef>
                    <a:spcPct val="10000"/>
                  </a:spcBef>
                  <a:spcAft>
                    <a:spcPct val="10000"/>
                  </a:spcAft>
                  <a:defRPr/>
                </a:pPr>
                <a:r>
                  <a:rPr lang="en-US" altLang="en-US" sz="1600" b="1" dirty="0">
                    <a:solidFill>
                      <a:srgbClr val="FFFFFF"/>
                    </a:solidFill>
                    <a:latin typeface="Arial" charset="0"/>
                    <a:ea typeface="+mn-ea"/>
                    <a:sym typeface="Symbol" pitchFamily="18" charset="2"/>
                  </a:rPr>
                  <a:t></a:t>
                </a:r>
                <a:r>
                  <a:rPr lang="en-US" altLang="en-US" sz="1600" b="1" dirty="0">
                    <a:solidFill>
                      <a:srgbClr val="FFFFFF"/>
                    </a:solidFill>
                    <a:latin typeface="Arial" charset="0"/>
                    <a:ea typeface="+mn-ea"/>
                  </a:rPr>
                  <a:t>149.4</a:t>
                </a:r>
                <a:endParaRPr lang="en-US" altLang="en-US" sz="1600" dirty="0">
                  <a:solidFill>
                    <a:srgbClr val="FFFF00"/>
                  </a:solidFill>
                  <a:latin typeface="Arial" charset="0"/>
                  <a:ea typeface="+mn-ea"/>
                </a:endParaRPr>
              </a:p>
            </p:txBody>
          </p:sp>
          <p:sp>
            <p:nvSpPr>
              <p:cNvPr id="174117" name="Rectangle 34"/>
              <p:cNvSpPr>
                <a:spLocks noChangeArrowheads="1"/>
              </p:cNvSpPr>
              <p:nvPr/>
            </p:nvSpPr>
            <p:spPr bwMode="auto">
              <a:xfrm>
                <a:off x="4532" y="1664"/>
                <a:ext cx="362" cy="1782"/>
              </a:xfrm>
              <a:prstGeom prst="rect">
                <a:avLst/>
              </a:prstGeom>
              <a:solidFill>
                <a:srgbClr val="FFFF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sz="3200">
                    <a:solidFill>
                      <a:schemeClr val="tx1"/>
                    </a:solidFill>
                    <a:latin typeface="Times New Roman" pitchFamily="18" charset="0"/>
                    <a:cs typeface="Arial" charset="0"/>
                  </a:defRPr>
                </a:lvl1pPr>
                <a:lvl2pPr marL="742950" indent="-285750" eaLnBrk="0" hangingPunct="0">
                  <a:defRPr sz="3200">
                    <a:solidFill>
                      <a:schemeClr val="tx1"/>
                    </a:solidFill>
                    <a:latin typeface="Times New Roman" pitchFamily="18" charset="0"/>
                    <a:cs typeface="Arial" charset="0"/>
                  </a:defRPr>
                </a:lvl2pPr>
                <a:lvl3pPr marL="1143000" indent="-228600" eaLnBrk="0" hangingPunct="0">
                  <a:defRPr sz="3200">
                    <a:solidFill>
                      <a:schemeClr val="tx1"/>
                    </a:solidFill>
                    <a:latin typeface="Times New Roman" pitchFamily="18" charset="0"/>
                    <a:cs typeface="Arial" charset="0"/>
                  </a:defRPr>
                </a:lvl3pPr>
                <a:lvl4pPr marL="1600200" indent="-228600" eaLnBrk="0" hangingPunct="0">
                  <a:defRPr sz="3200">
                    <a:solidFill>
                      <a:schemeClr val="tx1"/>
                    </a:solidFill>
                    <a:latin typeface="Times New Roman" pitchFamily="18" charset="0"/>
                    <a:cs typeface="Arial" charset="0"/>
                  </a:defRPr>
                </a:lvl4pPr>
                <a:lvl5pPr marL="2057400" indent="-228600" eaLnBrk="0" hangingPunct="0">
                  <a:defRPr sz="3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charset="0"/>
                  </a:defRPr>
                </a:lvl9pPr>
              </a:lstStyle>
              <a:p>
                <a:pPr eaLnBrk="1" hangingPunct="1">
                  <a:defRPr/>
                </a:pPr>
                <a:endParaRPr lang="en-US" altLang="en-US" dirty="0">
                  <a:solidFill>
                    <a:srgbClr val="FFFF00"/>
                  </a:solidFill>
                  <a:ea typeface="+mn-ea"/>
                </a:endParaRPr>
              </a:p>
            </p:txBody>
          </p:sp>
        </p:grpSp>
        <p:sp>
          <p:nvSpPr>
            <p:cNvPr id="174108" name="Text Box 35"/>
            <p:cNvSpPr txBox="1">
              <a:spLocks noChangeArrowheads="1"/>
            </p:cNvSpPr>
            <p:nvPr/>
          </p:nvSpPr>
          <p:spPr bwMode="auto">
            <a:xfrm>
              <a:off x="1705" y="1408"/>
              <a:ext cx="3109" cy="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200">
                  <a:solidFill>
                    <a:schemeClr val="tx1"/>
                  </a:solidFill>
                  <a:latin typeface="Times New Roman" pitchFamily="18" charset="0"/>
                  <a:cs typeface="Arial" charset="0"/>
                </a:defRPr>
              </a:lvl1pPr>
              <a:lvl2pPr marL="742950" indent="-285750" eaLnBrk="0" hangingPunct="0">
                <a:defRPr sz="3200">
                  <a:solidFill>
                    <a:schemeClr val="tx1"/>
                  </a:solidFill>
                  <a:latin typeface="Times New Roman" pitchFamily="18" charset="0"/>
                  <a:cs typeface="Arial" charset="0"/>
                </a:defRPr>
              </a:lvl2pPr>
              <a:lvl3pPr marL="1143000" indent="-228600" eaLnBrk="0" hangingPunct="0">
                <a:defRPr sz="3200">
                  <a:solidFill>
                    <a:schemeClr val="tx1"/>
                  </a:solidFill>
                  <a:latin typeface="Times New Roman" pitchFamily="18" charset="0"/>
                  <a:cs typeface="Arial" charset="0"/>
                </a:defRPr>
              </a:lvl3pPr>
              <a:lvl4pPr marL="1600200" indent="-228600" eaLnBrk="0" hangingPunct="0">
                <a:defRPr sz="3200">
                  <a:solidFill>
                    <a:schemeClr val="tx1"/>
                  </a:solidFill>
                  <a:latin typeface="Times New Roman" pitchFamily="18" charset="0"/>
                  <a:cs typeface="Arial" charset="0"/>
                </a:defRPr>
              </a:lvl4pPr>
              <a:lvl5pPr marL="2057400" indent="-228600" eaLnBrk="0" hangingPunct="0">
                <a:defRPr sz="3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charset="0"/>
                </a:defRPr>
              </a:lvl9pPr>
            </a:lstStyle>
            <a:p>
              <a:pPr>
                <a:defRPr/>
              </a:pPr>
              <a:r>
                <a:rPr lang="en-US" altLang="en-US" sz="2400" b="1" dirty="0">
                  <a:solidFill>
                    <a:srgbClr val="FFFFFF"/>
                  </a:solidFill>
                  <a:ea typeface="+mn-ea"/>
                </a:rPr>
                <a:t>LIFE Study: Composite Endpoint</a:t>
              </a:r>
            </a:p>
          </p:txBody>
        </p:sp>
        <p:grpSp>
          <p:nvGrpSpPr>
            <p:cNvPr id="507932" name="Group 36"/>
            <p:cNvGrpSpPr>
              <a:grpSpLocks/>
            </p:cNvGrpSpPr>
            <p:nvPr/>
          </p:nvGrpSpPr>
          <p:grpSpPr bwMode="auto">
            <a:xfrm>
              <a:off x="2866" y="1980"/>
              <a:ext cx="498" cy="1730"/>
              <a:chOff x="2479" y="2043"/>
              <a:chExt cx="498" cy="1730"/>
            </a:xfrm>
          </p:grpSpPr>
          <p:sp>
            <p:nvSpPr>
              <p:cNvPr id="174114" name="Rectangle 37"/>
              <p:cNvSpPr>
                <a:spLocks noChangeArrowheads="1"/>
              </p:cNvSpPr>
              <p:nvPr/>
            </p:nvSpPr>
            <p:spPr bwMode="auto">
              <a:xfrm>
                <a:off x="2551" y="2043"/>
                <a:ext cx="362" cy="1402"/>
              </a:xfrm>
              <a:prstGeom prst="rect">
                <a:avLst/>
              </a:prstGeom>
              <a:solidFill>
                <a:srgbClr val="FFFF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sz="3200">
                    <a:solidFill>
                      <a:schemeClr val="tx1"/>
                    </a:solidFill>
                    <a:latin typeface="Times New Roman" pitchFamily="18" charset="0"/>
                    <a:cs typeface="Arial" charset="0"/>
                  </a:defRPr>
                </a:lvl1pPr>
                <a:lvl2pPr marL="742950" indent="-285750" eaLnBrk="0" hangingPunct="0">
                  <a:defRPr sz="3200">
                    <a:solidFill>
                      <a:schemeClr val="tx1"/>
                    </a:solidFill>
                    <a:latin typeface="Times New Roman" pitchFamily="18" charset="0"/>
                    <a:cs typeface="Arial" charset="0"/>
                  </a:defRPr>
                </a:lvl2pPr>
                <a:lvl3pPr marL="1143000" indent="-228600" eaLnBrk="0" hangingPunct="0">
                  <a:defRPr sz="3200">
                    <a:solidFill>
                      <a:schemeClr val="tx1"/>
                    </a:solidFill>
                    <a:latin typeface="Times New Roman" pitchFamily="18" charset="0"/>
                    <a:cs typeface="Arial" charset="0"/>
                  </a:defRPr>
                </a:lvl3pPr>
                <a:lvl4pPr marL="1600200" indent="-228600" eaLnBrk="0" hangingPunct="0">
                  <a:defRPr sz="3200">
                    <a:solidFill>
                      <a:schemeClr val="tx1"/>
                    </a:solidFill>
                    <a:latin typeface="Times New Roman" pitchFamily="18" charset="0"/>
                    <a:cs typeface="Arial" charset="0"/>
                  </a:defRPr>
                </a:lvl4pPr>
                <a:lvl5pPr marL="2057400" indent="-228600" eaLnBrk="0" hangingPunct="0">
                  <a:defRPr sz="3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charset="0"/>
                  </a:defRPr>
                </a:lvl9pPr>
              </a:lstStyle>
              <a:p>
                <a:pPr eaLnBrk="1" hangingPunct="1">
                  <a:defRPr/>
                </a:pPr>
                <a:endParaRPr lang="en-US" altLang="en-US" dirty="0">
                  <a:solidFill>
                    <a:srgbClr val="FFFF00"/>
                  </a:solidFill>
                  <a:ea typeface="+mn-ea"/>
                </a:endParaRPr>
              </a:p>
            </p:txBody>
          </p:sp>
          <p:sp>
            <p:nvSpPr>
              <p:cNvPr id="174115" name="Rectangle 38"/>
              <p:cNvSpPr>
                <a:spLocks noChangeArrowheads="1"/>
              </p:cNvSpPr>
              <p:nvPr/>
            </p:nvSpPr>
            <p:spPr bwMode="auto">
              <a:xfrm>
                <a:off x="2479" y="3475"/>
                <a:ext cx="498" cy="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itchFamily="18" charset="0"/>
                    <a:cs typeface="Arial" charset="0"/>
                  </a:defRPr>
                </a:lvl1pPr>
                <a:lvl2pPr marL="742950" indent="-285750" eaLnBrk="0" hangingPunct="0">
                  <a:defRPr sz="3200">
                    <a:solidFill>
                      <a:schemeClr val="tx1"/>
                    </a:solidFill>
                    <a:latin typeface="Times New Roman" pitchFamily="18" charset="0"/>
                    <a:cs typeface="Arial" charset="0"/>
                  </a:defRPr>
                </a:lvl2pPr>
                <a:lvl3pPr marL="1143000" indent="-228600" eaLnBrk="0" hangingPunct="0">
                  <a:defRPr sz="3200">
                    <a:solidFill>
                      <a:schemeClr val="tx1"/>
                    </a:solidFill>
                    <a:latin typeface="Times New Roman" pitchFamily="18" charset="0"/>
                    <a:cs typeface="Arial" charset="0"/>
                  </a:defRPr>
                </a:lvl3pPr>
                <a:lvl4pPr marL="1600200" indent="-228600" eaLnBrk="0" hangingPunct="0">
                  <a:defRPr sz="3200">
                    <a:solidFill>
                      <a:schemeClr val="tx1"/>
                    </a:solidFill>
                    <a:latin typeface="Times New Roman" pitchFamily="18" charset="0"/>
                    <a:cs typeface="Arial" charset="0"/>
                  </a:defRPr>
                </a:lvl4pPr>
                <a:lvl5pPr marL="2057400" indent="-228600" eaLnBrk="0" hangingPunct="0">
                  <a:defRPr sz="3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charset="0"/>
                  </a:defRPr>
                </a:lvl9pPr>
              </a:lstStyle>
              <a:p>
                <a:pPr algn="ctr">
                  <a:spcBef>
                    <a:spcPct val="10000"/>
                  </a:spcBef>
                  <a:spcAft>
                    <a:spcPct val="10000"/>
                  </a:spcAft>
                  <a:defRPr/>
                </a:pPr>
                <a:r>
                  <a:rPr lang="en-US" altLang="en-US" sz="1600" b="1" dirty="0">
                    <a:solidFill>
                      <a:srgbClr val="FFFFFF"/>
                    </a:solidFill>
                    <a:latin typeface="Arial" charset="0"/>
                    <a:ea typeface="+mn-ea"/>
                    <a:sym typeface="Symbol" pitchFamily="18" charset="2"/>
                  </a:rPr>
                  <a:t> 17.2 – </a:t>
                </a:r>
                <a:br>
                  <a:rPr lang="en-US" altLang="en-US" sz="1600" b="1" dirty="0">
                    <a:solidFill>
                      <a:srgbClr val="FFFFFF"/>
                    </a:solidFill>
                    <a:latin typeface="Arial" charset="0"/>
                    <a:ea typeface="+mn-ea"/>
                    <a:sym typeface="Symbol" pitchFamily="18" charset="2"/>
                  </a:rPr>
                </a:br>
                <a:r>
                  <a:rPr lang="en-US" altLang="en-US" sz="1600" b="1" dirty="0">
                    <a:solidFill>
                      <a:srgbClr val="FFFFFF"/>
                    </a:solidFill>
                    <a:latin typeface="Arial" charset="0"/>
                    <a:ea typeface="+mn-ea"/>
                    <a:sym typeface="Symbol" pitchFamily="18" charset="2"/>
                  </a:rPr>
                  <a:t>&lt;45.0</a:t>
                </a:r>
              </a:p>
            </p:txBody>
          </p:sp>
        </p:grpSp>
        <p:grpSp>
          <p:nvGrpSpPr>
            <p:cNvPr id="507933" name="Group 39"/>
            <p:cNvGrpSpPr>
              <a:grpSpLocks/>
            </p:cNvGrpSpPr>
            <p:nvPr/>
          </p:nvGrpSpPr>
          <p:grpSpPr bwMode="auto">
            <a:xfrm>
              <a:off x="3716" y="1857"/>
              <a:ext cx="498" cy="1864"/>
              <a:chOff x="3188" y="1830"/>
              <a:chExt cx="498" cy="1958"/>
            </a:xfrm>
          </p:grpSpPr>
          <p:sp>
            <p:nvSpPr>
              <p:cNvPr id="174112" name="Rectangle 40"/>
              <p:cNvSpPr>
                <a:spLocks noChangeArrowheads="1"/>
              </p:cNvSpPr>
              <p:nvPr/>
            </p:nvSpPr>
            <p:spPr bwMode="auto">
              <a:xfrm>
                <a:off x="3235" y="1830"/>
                <a:ext cx="362" cy="1598"/>
              </a:xfrm>
              <a:prstGeom prst="rect">
                <a:avLst/>
              </a:prstGeom>
              <a:solidFill>
                <a:srgbClr val="FFFF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sz="3200">
                    <a:solidFill>
                      <a:schemeClr val="tx1"/>
                    </a:solidFill>
                    <a:latin typeface="Times New Roman" pitchFamily="18" charset="0"/>
                    <a:cs typeface="Arial" charset="0"/>
                  </a:defRPr>
                </a:lvl1pPr>
                <a:lvl2pPr marL="742950" indent="-285750" eaLnBrk="0" hangingPunct="0">
                  <a:defRPr sz="3200">
                    <a:solidFill>
                      <a:schemeClr val="tx1"/>
                    </a:solidFill>
                    <a:latin typeface="Times New Roman" pitchFamily="18" charset="0"/>
                    <a:cs typeface="Arial" charset="0"/>
                  </a:defRPr>
                </a:lvl2pPr>
                <a:lvl3pPr marL="1143000" indent="-228600" eaLnBrk="0" hangingPunct="0">
                  <a:defRPr sz="3200">
                    <a:solidFill>
                      <a:schemeClr val="tx1"/>
                    </a:solidFill>
                    <a:latin typeface="Times New Roman" pitchFamily="18" charset="0"/>
                    <a:cs typeface="Arial" charset="0"/>
                  </a:defRPr>
                </a:lvl3pPr>
                <a:lvl4pPr marL="1600200" indent="-228600" eaLnBrk="0" hangingPunct="0">
                  <a:defRPr sz="3200">
                    <a:solidFill>
                      <a:schemeClr val="tx1"/>
                    </a:solidFill>
                    <a:latin typeface="Times New Roman" pitchFamily="18" charset="0"/>
                    <a:cs typeface="Arial" charset="0"/>
                  </a:defRPr>
                </a:lvl4pPr>
                <a:lvl5pPr marL="2057400" indent="-228600" eaLnBrk="0" hangingPunct="0">
                  <a:defRPr sz="3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charset="0"/>
                  </a:defRPr>
                </a:lvl9pPr>
              </a:lstStyle>
              <a:p>
                <a:pPr eaLnBrk="1" hangingPunct="1">
                  <a:defRPr/>
                </a:pPr>
                <a:endParaRPr lang="en-US" altLang="en-US" dirty="0">
                  <a:solidFill>
                    <a:srgbClr val="FFFF00"/>
                  </a:solidFill>
                  <a:ea typeface="+mn-ea"/>
                </a:endParaRPr>
              </a:p>
            </p:txBody>
          </p:sp>
          <p:sp>
            <p:nvSpPr>
              <p:cNvPr id="174113" name="Rectangle 41"/>
              <p:cNvSpPr>
                <a:spLocks noChangeArrowheads="1"/>
              </p:cNvSpPr>
              <p:nvPr/>
            </p:nvSpPr>
            <p:spPr bwMode="auto">
              <a:xfrm>
                <a:off x="3188" y="3471"/>
                <a:ext cx="498" cy="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itchFamily="18" charset="0"/>
                    <a:cs typeface="Arial" charset="0"/>
                  </a:defRPr>
                </a:lvl1pPr>
                <a:lvl2pPr marL="742950" indent="-285750" eaLnBrk="0" hangingPunct="0">
                  <a:defRPr sz="3200">
                    <a:solidFill>
                      <a:schemeClr val="tx1"/>
                    </a:solidFill>
                    <a:latin typeface="Times New Roman" pitchFamily="18" charset="0"/>
                    <a:cs typeface="Arial" charset="0"/>
                  </a:defRPr>
                </a:lvl2pPr>
                <a:lvl3pPr marL="1143000" indent="-228600" eaLnBrk="0" hangingPunct="0">
                  <a:defRPr sz="3200">
                    <a:solidFill>
                      <a:schemeClr val="tx1"/>
                    </a:solidFill>
                    <a:latin typeface="Times New Roman" pitchFamily="18" charset="0"/>
                    <a:cs typeface="Arial" charset="0"/>
                  </a:defRPr>
                </a:lvl3pPr>
                <a:lvl4pPr marL="1600200" indent="-228600" eaLnBrk="0" hangingPunct="0">
                  <a:defRPr sz="3200">
                    <a:solidFill>
                      <a:schemeClr val="tx1"/>
                    </a:solidFill>
                    <a:latin typeface="Times New Roman" pitchFamily="18" charset="0"/>
                    <a:cs typeface="Arial" charset="0"/>
                  </a:defRPr>
                </a:lvl4pPr>
                <a:lvl5pPr marL="2057400" indent="-228600" eaLnBrk="0" hangingPunct="0">
                  <a:defRPr sz="3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charset="0"/>
                  </a:defRPr>
                </a:lvl9pPr>
              </a:lstStyle>
              <a:p>
                <a:pPr algn="ctr">
                  <a:spcBef>
                    <a:spcPct val="10000"/>
                  </a:spcBef>
                  <a:spcAft>
                    <a:spcPct val="10000"/>
                  </a:spcAft>
                  <a:defRPr/>
                </a:pPr>
                <a:r>
                  <a:rPr lang="en-US" altLang="en-US" sz="1600" b="1" dirty="0">
                    <a:solidFill>
                      <a:srgbClr val="FFFFFF"/>
                    </a:solidFill>
                    <a:latin typeface="Arial" charset="0"/>
                    <a:ea typeface="+mn-ea"/>
                    <a:sym typeface="Symbol" pitchFamily="18" charset="2"/>
                  </a:rPr>
                  <a:t> 45.0 – </a:t>
                </a:r>
                <a:br>
                  <a:rPr lang="en-US" altLang="en-US" sz="1600" b="1" dirty="0">
                    <a:solidFill>
                      <a:srgbClr val="FFFFFF"/>
                    </a:solidFill>
                    <a:latin typeface="Arial" charset="0"/>
                    <a:ea typeface="+mn-ea"/>
                    <a:sym typeface="Symbol" pitchFamily="18" charset="2"/>
                  </a:rPr>
                </a:br>
                <a:r>
                  <a:rPr lang="en-US" altLang="en-US" sz="1600" b="1" dirty="0">
                    <a:solidFill>
                      <a:srgbClr val="FFFFFF"/>
                    </a:solidFill>
                    <a:latin typeface="Arial" charset="0"/>
                    <a:ea typeface="+mn-ea"/>
                    <a:sym typeface="Symbol" pitchFamily="18" charset="2"/>
                  </a:rPr>
                  <a:t>&lt;149.4</a:t>
                </a:r>
              </a:p>
            </p:txBody>
          </p:sp>
        </p:grpSp>
        <p:sp>
          <p:nvSpPr>
            <p:cNvPr id="174111" name="Line 42"/>
            <p:cNvSpPr>
              <a:spLocks noChangeShapeType="1"/>
            </p:cNvSpPr>
            <p:nvPr/>
          </p:nvSpPr>
          <p:spPr bwMode="auto">
            <a:xfrm>
              <a:off x="1085" y="3368"/>
              <a:ext cx="4061" cy="1"/>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00"/>
                </a:solidFill>
                <a:latin typeface="Times New Roman" pitchFamily="18" charset="0"/>
                <a:ea typeface="+mn-ea"/>
                <a:cs typeface="Arial" charset="0"/>
              </a:endParaRPr>
            </a:p>
          </p:txBody>
        </p:sp>
      </p:grpSp>
      <p:sp>
        <p:nvSpPr>
          <p:cNvPr id="174089" name="Rectangle 43"/>
          <p:cNvSpPr>
            <a:spLocks noChangeArrowheads="1"/>
          </p:cNvSpPr>
          <p:nvPr/>
        </p:nvSpPr>
        <p:spPr bwMode="auto">
          <a:xfrm>
            <a:off x="152400" y="6278563"/>
            <a:ext cx="2844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sz="3200">
                <a:solidFill>
                  <a:schemeClr val="tx1"/>
                </a:solidFill>
                <a:latin typeface="Times New Roman" pitchFamily="18" charset="0"/>
                <a:cs typeface="Arial" charset="0"/>
              </a:defRPr>
            </a:lvl1pPr>
            <a:lvl2pPr marL="742950" indent="-285750" eaLnBrk="0" hangingPunct="0">
              <a:defRPr sz="3200">
                <a:solidFill>
                  <a:schemeClr val="tx1"/>
                </a:solidFill>
                <a:latin typeface="Times New Roman" pitchFamily="18" charset="0"/>
                <a:cs typeface="Arial" charset="0"/>
              </a:defRPr>
            </a:lvl2pPr>
            <a:lvl3pPr marL="1143000" indent="-228600" eaLnBrk="0" hangingPunct="0">
              <a:defRPr sz="3200">
                <a:solidFill>
                  <a:schemeClr val="tx1"/>
                </a:solidFill>
                <a:latin typeface="Times New Roman" pitchFamily="18" charset="0"/>
                <a:cs typeface="Arial" charset="0"/>
              </a:defRPr>
            </a:lvl3pPr>
            <a:lvl4pPr marL="1600200" indent="-228600" eaLnBrk="0" hangingPunct="0">
              <a:defRPr sz="3200">
                <a:solidFill>
                  <a:schemeClr val="tx1"/>
                </a:solidFill>
                <a:latin typeface="Times New Roman" pitchFamily="18" charset="0"/>
                <a:cs typeface="Arial" charset="0"/>
              </a:defRPr>
            </a:lvl4pPr>
            <a:lvl5pPr marL="2057400" indent="-228600" eaLnBrk="0" hangingPunct="0">
              <a:defRPr sz="3200">
                <a:solidFill>
                  <a:schemeClr val="tx1"/>
                </a:solidFill>
                <a:latin typeface="Times New Roman" pitchFamily="18" charset="0"/>
                <a:cs typeface="Arial" charset="0"/>
              </a:defRPr>
            </a:lvl5pPr>
            <a:lvl6pPr marL="2514600" indent="-228600" eaLnBrk="0" fontAlgn="base" hangingPunct="0">
              <a:spcBef>
                <a:spcPct val="0"/>
              </a:spcBef>
              <a:spcAft>
                <a:spcPct val="0"/>
              </a:spcAft>
              <a:defRPr sz="3200">
                <a:solidFill>
                  <a:schemeClr val="tx1"/>
                </a:solidFill>
                <a:latin typeface="Times New Roman" pitchFamily="18" charset="0"/>
                <a:cs typeface="Arial" charset="0"/>
              </a:defRPr>
            </a:lvl6pPr>
            <a:lvl7pPr marL="2971800" indent="-228600" eaLnBrk="0" fontAlgn="base" hangingPunct="0">
              <a:spcBef>
                <a:spcPct val="0"/>
              </a:spcBef>
              <a:spcAft>
                <a:spcPct val="0"/>
              </a:spcAft>
              <a:defRPr sz="3200">
                <a:solidFill>
                  <a:schemeClr val="tx1"/>
                </a:solidFill>
                <a:latin typeface="Times New Roman" pitchFamily="18" charset="0"/>
                <a:cs typeface="Arial" charset="0"/>
              </a:defRPr>
            </a:lvl7pPr>
            <a:lvl8pPr marL="3429000" indent="-228600" eaLnBrk="0" fontAlgn="base" hangingPunct="0">
              <a:spcBef>
                <a:spcPct val="0"/>
              </a:spcBef>
              <a:spcAft>
                <a:spcPct val="0"/>
              </a:spcAft>
              <a:defRPr sz="3200">
                <a:solidFill>
                  <a:schemeClr val="tx1"/>
                </a:solidFill>
                <a:latin typeface="Times New Roman" pitchFamily="18" charset="0"/>
                <a:cs typeface="Arial" charset="0"/>
              </a:defRPr>
            </a:lvl8pPr>
            <a:lvl9pPr marL="3886200" indent="-228600" eaLnBrk="0" fontAlgn="base" hangingPunct="0">
              <a:spcBef>
                <a:spcPct val="0"/>
              </a:spcBef>
              <a:spcAft>
                <a:spcPct val="0"/>
              </a:spcAft>
              <a:defRPr sz="3200">
                <a:solidFill>
                  <a:schemeClr val="tx1"/>
                </a:solidFill>
                <a:latin typeface="Times New Roman" pitchFamily="18" charset="0"/>
                <a:cs typeface="Arial" charset="0"/>
              </a:defRPr>
            </a:lvl9pPr>
          </a:lstStyle>
          <a:p>
            <a:pPr eaLnBrk="1" hangingPunct="1">
              <a:defRPr/>
            </a:pPr>
            <a:r>
              <a:rPr lang="en-US" altLang="en-US" sz="1800" b="1" dirty="0">
                <a:solidFill>
                  <a:srgbClr val="FFFFFF"/>
                </a:solidFill>
                <a:ea typeface="+mn-ea"/>
              </a:rPr>
              <a:t>Lancet 2002;359:995-1003</a:t>
            </a:r>
            <a:r>
              <a:rPr lang="en-US" altLang="en-US" dirty="0">
                <a:solidFill>
                  <a:srgbClr val="FFFF00"/>
                </a:solidFill>
                <a:ea typeface="+mn-ea"/>
              </a:rPr>
              <a:t> </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ChangeArrowheads="1"/>
          </p:cNvSpPr>
          <p:nvPr/>
        </p:nvSpPr>
        <p:spPr bwMode="auto">
          <a:xfrm>
            <a:off x="263525" y="1646238"/>
            <a:ext cx="8712200" cy="483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cs typeface="Arial" charset="0"/>
              </a:defRPr>
            </a:lvl1pPr>
            <a:lvl2pPr marL="742950" indent="-285750" eaLnBrk="0" hangingPunct="0">
              <a:spcBef>
                <a:spcPct val="20000"/>
              </a:spcBef>
              <a:buChar char="–"/>
              <a:defRPr sz="2800">
                <a:solidFill>
                  <a:schemeClr val="tx1"/>
                </a:solidFill>
                <a:latin typeface="Times New Roman" pitchFamily="18" charset="0"/>
                <a:cs typeface="Arial" charset="0"/>
              </a:defRPr>
            </a:lvl2pPr>
            <a:lvl3pPr marL="1143000" indent="-228600" eaLnBrk="0" hangingPunct="0">
              <a:spcBef>
                <a:spcPct val="20000"/>
              </a:spcBef>
              <a:buChar char="•"/>
              <a:defRPr sz="2400">
                <a:solidFill>
                  <a:schemeClr val="tx1"/>
                </a:solidFill>
                <a:latin typeface="Times New Roman" pitchFamily="18" charset="0"/>
                <a:cs typeface="Arial" charset="0"/>
              </a:defRPr>
            </a:lvl3pPr>
            <a:lvl4pPr marL="1600200" indent="-228600" eaLnBrk="0" hangingPunct="0">
              <a:spcBef>
                <a:spcPct val="20000"/>
              </a:spcBef>
              <a:buChar char="–"/>
              <a:defRPr sz="2000">
                <a:solidFill>
                  <a:schemeClr val="tx1"/>
                </a:solidFill>
                <a:latin typeface="Times New Roman" pitchFamily="18" charset="0"/>
                <a:cs typeface="Arial" charset="0"/>
              </a:defRPr>
            </a:lvl4pPr>
            <a:lvl5pPr marL="2057400" indent="-228600" eaLnBrk="0" hangingPunct="0">
              <a:spcBef>
                <a:spcPct val="20000"/>
              </a:spcBef>
              <a:buChar char="»"/>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cs typeface="Arial" charset="0"/>
              </a:defRPr>
            </a:lvl9pPr>
          </a:lstStyle>
          <a:p>
            <a:pPr>
              <a:spcBef>
                <a:spcPct val="0"/>
              </a:spcBef>
              <a:buFontTx/>
              <a:buNone/>
              <a:defRPr/>
            </a:pPr>
            <a:r>
              <a:rPr lang="en-US" altLang="en-US" sz="800" b="1" dirty="0">
                <a:solidFill>
                  <a:srgbClr val="FFFFFF"/>
                </a:solidFill>
                <a:latin typeface="Arial" charset="0"/>
                <a:ea typeface="+mn-ea"/>
              </a:rPr>
              <a:t> </a:t>
            </a:r>
          </a:p>
          <a:p>
            <a:pPr>
              <a:spcBef>
                <a:spcPct val="0"/>
              </a:spcBef>
              <a:buFontTx/>
              <a:buNone/>
              <a:defRPr/>
            </a:pPr>
            <a:r>
              <a:rPr lang="en-US" altLang="en-US" sz="1800" b="1" dirty="0">
                <a:solidFill>
                  <a:srgbClr val="FFFFFF"/>
                </a:solidFill>
                <a:ea typeface="+mn-ea"/>
              </a:rPr>
              <a:t>                </a:t>
            </a:r>
            <a:r>
              <a:rPr lang="en-US" altLang="en-US" sz="2000" b="1" dirty="0">
                <a:solidFill>
                  <a:srgbClr val="FFFFFF"/>
                </a:solidFill>
                <a:ea typeface="+mn-ea"/>
              </a:rPr>
              <a:t>Quintiles                           1</a:t>
            </a:r>
            <a:r>
              <a:rPr lang="en-US" altLang="en-US" sz="2000" b="1" baseline="30000" dirty="0">
                <a:solidFill>
                  <a:srgbClr val="FFFFFF"/>
                </a:solidFill>
                <a:ea typeface="+mn-ea"/>
              </a:rPr>
              <a:t>ST</a:t>
            </a:r>
            <a:r>
              <a:rPr lang="en-US" altLang="en-US" sz="2000" b="1" dirty="0">
                <a:solidFill>
                  <a:srgbClr val="FFFFFF"/>
                </a:solidFill>
                <a:ea typeface="+mn-ea"/>
              </a:rPr>
              <a:t>        2</a:t>
            </a:r>
            <a:r>
              <a:rPr lang="en-US" altLang="en-US" sz="2000" b="1" baseline="30000" dirty="0">
                <a:solidFill>
                  <a:srgbClr val="FFFFFF"/>
                </a:solidFill>
                <a:ea typeface="+mn-ea"/>
              </a:rPr>
              <a:t>ND</a:t>
            </a:r>
            <a:r>
              <a:rPr lang="en-US" altLang="en-US" sz="2000" b="1" dirty="0">
                <a:solidFill>
                  <a:srgbClr val="FFFFFF"/>
                </a:solidFill>
                <a:ea typeface="+mn-ea"/>
              </a:rPr>
              <a:t>           3</a:t>
            </a:r>
            <a:r>
              <a:rPr lang="en-US" altLang="en-US" sz="2000" b="1" baseline="30000" dirty="0">
                <a:solidFill>
                  <a:srgbClr val="FFFFFF"/>
                </a:solidFill>
                <a:ea typeface="+mn-ea"/>
              </a:rPr>
              <a:t>RD</a:t>
            </a:r>
            <a:r>
              <a:rPr lang="en-US" altLang="en-US" sz="2000" b="1" dirty="0">
                <a:solidFill>
                  <a:srgbClr val="FFFFFF"/>
                </a:solidFill>
                <a:ea typeface="+mn-ea"/>
              </a:rPr>
              <a:t>            4</a:t>
            </a:r>
            <a:r>
              <a:rPr lang="en-US" altLang="en-US" sz="2000" b="1" baseline="30000" dirty="0">
                <a:solidFill>
                  <a:srgbClr val="FFFFFF"/>
                </a:solidFill>
                <a:ea typeface="+mn-ea"/>
              </a:rPr>
              <a:t>TH                   </a:t>
            </a:r>
            <a:r>
              <a:rPr lang="en-US" altLang="en-US" sz="2000" b="1" dirty="0">
                <a:solidFill>
                  <a:srgbClr val="FFFFFF"/>
                </a:solidFill>
                <a:ea typeface="+mn-ea"/>
              </a:rPr>
              <a:t>5</a:t>
            </a:r>
            <a:r>
              <a:rPr lang="en-US" altLang="en-US" sz="2000" b="1" baseline="30000" dirty="0">
                <a:solidFill>
                  <a:srgbClr val="FFFFFF"/>
                </a:solidFill>
                <a:ea typeface="+mn-ea"/>
              </a:rPr>
              <a:t>TH</a:t>
            </a:r>
          </a:p>
          <a:p>
            <a:pPr>
              <a:spcBef>
                <a:spcPct val="0"/>
              </a:spcBef>
              <a:buFontTx/>
              <a:buNone/>
              <a:defRPr/>
            </a:pPr>
            <a:endParaRPr lang="en-US" altLang="en-US" sz="2000" b="1" baseline="30000" dirty="0">
              <a:solidFill>
                <a:srgbClr val="FFFFFF"/>
              </a:solidFill>
              <a:ea typeface="+mn-ea"/>
            </a:endParaRPr>
          </a:p>
          <a:p>
            <a:pPr>
              <a:spcBef>
                <a:spcPct val="0"/>
              </a:spcBef>
              <a:buFontTx/>
              <a:buNone/>
              <a:defRPr/>
            </a:pPr>
            <a:r>
              <a:rPr lang="en-US" altLang="en-US" sz="2000" b="1" dirty="0">
                <a:solidFill>
                  <a:srgbClr val="FFFFFF"/>
                </a:solidFill>
                <a:ea typeface="+mn-ea"/>
              </a:rPr>
              <a:t>     UACR (mg/g Creatinine)         &lt;6.9    </a:t>
            </a:r>
            <a:r>
              <a:rPr lang="en-US" altLang="en-US" sz="2000" b="1" u="sng" dirty="0">
                <a:solidFill>
                  <a:srgbClr val="FFFFFF"/>
                </a:solidFill>
                <a:ea typeface="+mn-ea"/>
              </a:rPr>
              <a:t>6.9-17.1</a:t>
            </a:r>
            <a:r>
              <a:rPr lang="en-US" altLang="en-US" sz="2000" b="1" dirty="0">
                <a:solidFill>
                  <a:srgbClr val="FFFFFF"/>
                </a:solidFill>
                <a:ea typeface="+mn-ea"/>
              </a:rPr>
              <a:t>    17.2-45   45.1-149.4   &gt;149.4</a:t>
            </a:r>
          </a:p>
          <a:p>
            <a:pPr>
              <a:spcBef>
                <a:spcPct val="0"/>
              </a:spcBef>
              <a:buFontTx/>
              <a:buNone/>
              <a:defRPr/>
            </a:pPr>
            <a:r>
              <a:rPr lang="en-US" altLang="en-US" sz="2000" b="1" dirty="0">
                <a:solidFill>
                  <a:srgbClr val="FFFFFF"/>
                </a:solidFill>
                <a:ea typeface="+mn-ea"/>
              </a:rPr>
              <a:t>  </a:t>
            </a:r>
          </a:p>
          <a:p>
            <a:pPr>
              <a:spcBef>
                <a:spcPct val="0"/>
              </a:spcBef>
              <a:buFontTx/>
              <a:buNone/>
              <a:defRPr/>
            </a:pPr>
            <a:r>
              <a:rPr lang="en-US" altLang="en-US" sz="2000" b="1" dirty="0">
                <a:solidFill>
                  <a:srgbClr val="FFFFFF"/>
                </a:solidFill>
                <a:ea typeface="+mn-ea"/>
              </a:rPr>
              <a:t>     All-Cause Mortality                  1.0        </a:t>
            </a:r>
            <a:r>
              <a:rPr lang="en-US" altLang="en-US" sz="2000" b="1" u="sng" dirty="0">
                <a:solidFill>
                  <a:srgbClr val="FFFFFF"/>
                </a:solidFill>
                <a:ea typeface="+mn-ea"/>
              </a:rPr>
              <a:t>2.0</a:t>
            </a:r>
            <a:r>
              <a:rPr lang="en-US" altLang="en-US" sz="2000" b="1" dirty="0">
                <a:solidFill>
                  <a:srgbClr val="FFFFFF"/>
                </a:solidFill>
                <a:ea typeface="+mn-ea"/>
              </a:rPr>
              <a:t>             1.8            1.8             2.5</a:t>
            </a:r>
          </a:p>
          <a:p>
            <a:pPr>
              <a:spcBef>
                <a:spcPct val="0"/>
              </a:spcBef>
              <a:buFontTx/>
              <a:buNone/>
              <a:defRPr/>
            </a:pPr>
            <a:endParaRPr lang="en-US" altLang="en-US" sz="2000" b="1" dirty="0">
              <a:solidFill>
                <a:srgbClr val="FFFFFF"/>
              </a:solidFill>
              <a:ea typeface="+mn-ea"/>
            </a:endParaRPr>
          </a:p>
          <a:p>
            <a:pPr>
              <a:spcBef>
                <a:spcPct val="0"/>
              </a:spcBef>
              <a:buFontTx/>
              <a:buNone/>
              <a:defRPr/>
            </a:pPr>
            <a:r>
              <a:rPr lang="en-US" altLang="en-US" sz="2000" b="1" dirty="0">
                <a:solidFill>
                  <a:srgbClr val="FFFFFF"/>
                </a:solidFill>
                <a:ea typeface="+mn-ea"/>
              </a:rPr>
              <a:t>    Cardiovascular Mortality         1.0         </a:t>
            </a:r>
            <a:r>
              <a:rPr lang="en-US" altLang="en-US" sz="2000" b="1" u="sng" dirty="0">
                <a:solidFill>
                  <a:srgbClr val="FFFFFF"/>
                </a:solidFill>
                <a:ea typeface="+mn-ea"/>
              </a:rPr>
              <a:t>1.8</a:t>
            </a:r>
            <a:r>
              <a:rPr lang="en-US" altLang="en-US" sz="2000" b="1" dirty="0">
                <a:solidFill>
                  <a:srgbClr val="FFFFFF"/>
                </a:solidFill>
                <a:ea typeface="+mn-ea"/>
              </a:rPr>
              <a:t>             1.7            2.4            2.7</a:t>
            </a:r>
          </a:p>
          <a:p>
            <a:pPr>
              <a:spcBef>
                <a:spcPct val="0"/>
              </a:spcBef>
              <a:buFontTx/>
              <a:buNone/>
              <a:defRPr/>
            </a:pPr>
            <a:endParaRPr lang="en-US" altLang="en-US" sz="2000" b="1" dirty="0">
              <a:solidFill>
                <a:srgbClr val="FFFFFF"/>
              </a:solidFill>
              <a:ea typeface="+mn-ea"/>
            </a:endParaRPr>
          </a:p>
          <a:p>
            <a:pPr>
              <a:spcBef>
                <a:spcPct val="0"/>
              </a:spcBef>
              <a:buFontTx/>
              <a:buNone/>
              <a:defRPr/>
            </a:pPr>
            <a:r>
              <a:rPr lang="en-US" altLang="en-US" sz="2000" b="1" dirty="0">
                <a:solidFill>
                  <a:srgbClr val="FFFFFF"/>
                </a:solidFill>
                <a:ea typeface="+mn-ea"/>
              </a:rPr>
              <a:t>    Myocardial Infarction              1.0         0.8             1.0            1.4             1.1</a:t>
            </a:r>
          </a:p>
          <a:p>
            <a:pPr>
              <a:spcBef>
                <a:spcPct val="0"/>
              </a:spcBef>
              <a:buFontTx/>
              <a:buNone/>
              <a:defRPr/>
            </a:pPr>
            <a:endParaRPr lang="en-US" altLang="en-US" sz="2000" b="1" dirty="0">
              <a:solidFill>
                <a:srgbClr val="FFFFFF"/>
              </a:solidFill>
              <a:ea typeface="+mn-ea"/>
            </a:endParaRPr>
          </a:p>
          <a:p>
            <a:pPr>
              <a:spcBef>
                <a:spcPct val="0"/>
              </a:spcBef>
              <a:buFontTx/>
              <a:buNone/>
              <a:defRPr/>
            </a:pPr>
            <a:r>
              <a:rPr lang="en-US" altLang="en-US" sz="2000" b="1" dirty="0">
                <a:solidFill>
                  <a:srgbClr val="FFFFFF"/>
                </a:solidFill>
                <a:ea typeface="+mn-ea"/>
              </a:rPr>
              <a:t>    </a:t>
            </a:r>
            <a:r>
              <a:rPr lang="en-US" altLang="en-US" sz="2000" b="1" dirty="0">
                <a:solidFill>
                  <a:srgbClr val="00FFFF"/>
                </a:solidFill>
                <a:ea typeface="+mn-ea"/>
              </a:rPr>
              <a:t>Stroke                                         1.0        </a:t>
            </a:r>
            <a:r>
              <a:rPr lang="en-US" altLang="en-US" sz="2000" b="1" u="sng" dirty="0">
                <a:solidFill>
                  <a:srgbClr val="00FFFF"/>
                </a:solidFill>
                <a:ea typeface="+mn-ea"/>
              </a:rPr>
              <a:t>3.2</a:t>
            </a:r>
            <a:r>
              <a:rPr lang="en-US" altLang="en-US" sz="2000" b="1" dirty="0">
                <a:solidFill>
                  <a:srgbClr val="00FFFF"/>
                </a:solidFill>
                <a:ea typeface="+mn-ea"/>
              </a:rPr>
              <a:t>              </a:t>
            </a:r>
            <a:r>
              <a:rPr lang="en-US" altLang="en-US" sz="2000" b="1" u="sng" dirty="0">
                <a:solidFill>
                  <a:srgbClr val="00FFFF"/>
                </a:solidFill>
                <a:ea typeface="+mn-ea"/>
              </a:rPr>
              <a:t>3.1</a:t>
            </a:r>
            <a:r>
              <a:rPr lang="en-US" altLang="en-US" sz="2000" b="1" dirty="0">
                <a:solidFill>
                  <a:srgbClr val="00FFFF"/>
                </a:solidFill>
                <a:ea typeface="+mn-ea"/>
              </a:rPr>
              <a:t>            </a:t>
            </a:r>
            <a:r>
              <a:rPr lang="en-US" altLang="en-US" sz="2000" b="1" u="sng" dirty="0">
                <a:solidFill>
                  <a:srgbClr val="00FFFF"/>
                </a:solidFill>
                <a:ea typeface="+mn-ea"/>
              </a:rPr>
              <a:t>3.4</a:t>
            </a:r>
            <a:r>
              <a:rPr lang="en-US" altLang="en-US" sz="2000" b="1" dirty="0">
                <a:solidFill>
                  <a:srgbClr val="00FFFF"/>
                </a:solidFill>
                <a:ea typeface="+mn-ea"/>
              </a:rPr>
              <a:t>            </a:t>
            </a:r>
            <a:r>
              <a:rPr lang="en-US" altLang="en-US" sz="2000" b="1" u="sng" dirty="0">
                <a:solidFill>
                  <a:srgbClr val="00FFFF"/>
                </a:solidFill>
                <a:ea typeface="+mn-ea"/>
              </a:rPr>
              <a:t>3.8</a:t>
            </a:r>
          </a:p>
          <a:p>
            <a:pPr>
              <a:spcBef>
                <a:spcPct val="0"/>
              </a:spcBef>
              <a:buFontTx/>
              <a:buNone/>
              <a:defRPr/>
            </a:pPr>
            <a:endParaRPr lang="en-US" altLang="en-US" sz="1600" dirty="0">
              <a:solidFill>
                <a:srgbClr val="00FFFF"/>
              </a:solidFill>
              <a:ea typeface="+mn-ea"/>
            </a:endParaRPr>
          </a:p>
          <a:p>
            <a:pPr algn="ctr" eaLnBrk="1" hangingPunct="1">
              <a:spcBef>
                <a:spcPct val="0"/>
              </a:spcBef>
              <a:buFontTx/>
              <a:buNone/>
              <a:defRPr/>
            </a:pPr>
            <a:r>
              <a:rPr lang="en-US" altLang="en-US" sz="2400" b="1" dirty="0">
                <a:solidFill>
                  <a:srgbClr val="FFFFFF"/>
                </a:solidFill>
                <a:ea typeface="+mn-ea"/>
              </a:rPr>
              <a:t>Except for myocardial infarction, all endpoints were increased despite “normoalbuminuria”.   Hazard ratios were adjusted for LVH, age, sex, smoking, race, and serum creatinine.</a:t>
            </a:r>
          </a:p>
        </p:txBody>
      </p:sp>
      <p:sp>
        <p:nvSpPr>
          <p:cNvPr id="175107" name="TextBox 1"/>
          <p:cNvSpPr txBox="1">
            <a:spLocks noChangeArrowheads="1"/>
          </p:cNvSpPr>
          <p:nvPr/>
        </p:nvSpPr>
        <p:spPr bwMode="auto">
          <a:xfrm>
            <a:off x="0" y="0"/>
            <a:ext cx="91440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cs typeface="Arial" charset="0"/>
              </a:defRPr>
            </a:lvl1pPr>
            <a:lvl2pPr marL="742950" indent="-285750" eaLnBrk="0" hangingPunct="0">
              <a:spcBef>
                <a:spcPct val="20000"/>
              </a:spcBef>
              <a:buChar char="–"/>
              <a:defRPr sz="2800">
                <a:solidFill>
                  <a:schemeClr val="tx1"/>
                </a:solidFill>
                <a:latin typeface="Times New Roman" pitchFamily="18" charset="0"/>
                <a:cs typeface="Arial" charset="0"/>
              </a:defRPr>
            </a:lvl2pPr>
            <a:lvl3pPr marL="1143000" indent="-228600" eaLnBrk="0" hangingPunct="0">
              <a:spcBef>
                <a:spcPct val="20000"/>
              </a:spcBef>
              <a:buChar char="•"/>
              <a:defRPr sz="2400">
                <a:solidFill>
                  <a:schemeClr val="tx1"/>
                </a:solidFill>
                <a:latin typeface="Times New Roman" pitchFamily="18" charset="0"/>
                <a:cs typeface="Arial" charset="0"/>
              </a:defRPr>
            </a:lvl3pPr>
            <a:lvl4pPr marL="1600200" indent="-228600" eaLnBrk="0" hangingPunct="0">
              <a:spcBef>
                <a:spcPct val="20000"/>
              </a:spcBef>
              <a:buChar char="–"/>
              <a:defRPr sz="2000">
                <a:solidFill>
                  <a:schemeClr val="tx1"/>
                </a:solidFill>
                <a:latin typeface="Times New Roman" pitchFamily="18" charset="0"/>
                <a:cs typeface="Arial" charset="0"/>
              </a:defRPr>
            </a:lvl4pPr>
            <a:lvl5pPr marL="2057400" indent="-228600" eaLnBrk="0" hangingPunct="0">
              <a:spcBef>
                <a:spcPct val="20000"/>
              </a:spcBef>
              <a:buChar char="»"/>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cs typeface="Arial" charset="0"/>
              </a:defRPr>
            </a:lvl9pPr>
          </a:lstStyle>
          <a:p>
            <a:pPr algn="ctr" eaLnBrk="1" hangingPunct="1">
              <a:spcBef>
                <a:spcPct val="0"/>
              </a:spcBef>
              <a:buFontTx/>
              <a:buNone/>
              <a:defRPr/>
            </a:pPr>
            <a:r>
              <a:rPr lang="en-US" altLang="en-US" sz="4800" b="1" dirty="0">
                <a:solidFill>
                  <a:srgbClr val="FFFF00"/>
                </a:solidFill>
                <a:ea typeface="+mn-ea"/>
              </a:rPr>
              <a:t>THE LIFE STUDY</a:t>
            </a:r>
          </a:p>
          <a:p>
            <a:pPr algn="ctr" eaLnBrk="1" hangingPunct="1">
              <a:spcBef>
                <a:spcPct val="0"/>
              </a:spcBef>
              <a:buFontTx/>
              <a:buNone/>
              <a:defRPr/>
            </a:pPr>
            <a:r>
              <a:rPr lang="en-US" altLang="en-US" sz="2400" b="1" dirty="0">
                <a:solidFill>
                  <a:srgbClr val="FFFFFF"/>
                </a:solidFill>
                <a:ea typeface="+mn-ea"/>
              </a:rPr>
              <a:t>Urine Albumin/Creatinine Ratio (UACR) </a:t>
            </a:r>
          </a:p>
          <a:p>
            <a:pPr algn="ctr" eaLnBrk="1" hangingPunct="1">
              <a:spcBef>
                <a:spcPct val="0"/>
              </a:spcBef>
              <a:buFontTx/>
              <a:buNone/>
              <a:defRPr/>
            </a:pPr>
            <a:r>
              <a:rPr lang="en-US" altLang="en-US" sz="2400" b="1" dirty="0">
                <a:solidFill>
                  <a:srgbClr val="FFFFFF"/>
                </a:solidFill>
                <a:ea typeface="+mn-ea"/>
              </a:rPr>
              <a:t>and Composite Endpoints in 1,063 Diabetes Patients</a:t>
            </a:r>
          </a:p>
        </p:txBody>
      </p:sp>
      <p:sp>
        <p:nvSpPr>
          <p:cNvPr id="5" name="Flowchart: Process 4"/>
          <p:cNvSpPr/>
          <p:nvPr/>
        </p:nvSpPr>
        <p:spPr>
          <a:xfrm>
            <a:off x="3733800" y="4648200"/>
            <a:ext cx="4968875" cy="533400"/>
          </a:xfrm>
          <a:prstGeom prst="flowChartProcess">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3200" kern="1200">
                <a:solidFill>
                  <a:schemeClr val="lt1"/>
                </a:solidFill>
                <a:latin typeface="+mn-lt"/>
                <a:ea typeface="+mn-ea"/>
                <a:cs typeface="+mn-cs"/>
              </a:defRPr>
            </a:lvl1pPr>
            <a:lvl2pPr marL="457200" algn="l" rtl="0" fontAlgn="base">
              <a:spcBef>
                <a:spcPct val="0"/>
              </a:spcBef>
              <a:spcAft>
                <a:spcPct val="0"/>
              </a:spcAft>
              <a:defRPr sz="3200" kern="1200">
                <a:solidFill>
                  <a:schemeClr val="lt1"/>
                </a:solidFill>
                <a:latin typeface="+mn-lt"/>
                <a:ea typeface="+mn-ea"/>
                <a:cs typeface="+mn-cs"/>
              </a:defRPr>
            </a:lvl2pPr>
            <a:lvl3pPr marL="914400" algn="l" rtl="0" fontAlgn="base">
              <a:spcBef>
                <a:spcPct val="0"/>
              </a:spcBef>
              <a:spcAft>
                <a:spcPct val="0"/>
              </a:spcAft>
              <a:defRPr sz="3200" kern="1200">
                <a:solidFill>
                  <a:schemeClr val="lt1"/>
                </a:solidFill>
                <a:latin typeface="+mn-lt"/>
                <a:ea typeface="+mn-ea"/>
                <a:cs typeface="+mn-cs"/>
              </a:defRPr>
            </a:lvl3pPr>
            <a:lvl4pPr marL="1371600" algn="l" rtl="0" fontAlgn="base">
              <a:spcBef>
                <a:spcPct val="0"/>
              </a:spcBef>
              <a:spcAft>
                <a:spcPct val="0"/>
              </a:spcAft>
              <a:defRPr sz="3200" kern="1200">
                <a:solidFill>
                  <a:schemeClr val="lt1"/>
                </a:solidFill>
                <a:latin typeface="+mn-lt"/>
                <a:ea typeface="+mn-ea"/>
                <a:cs typeface="+mn-cs"/>
              </a:defRPr>
            </a:lvl4pPr>
            <a:lvl5pPr marL="1828800" algn="l" rtl="0" fontAlgn="base">
              <a:spcBef>
                <a:spcPct val="0"/>
              </a:spcBef>
              <a:spcAft>
                <a:spcPct val="0"/>
              </a:spcAft>
              <a:defRPr sz="3200" kern="1200">
                <a:solidFill>
                  <a:schemeClr val="lt1"/>
                </a:solidFill>
                <a:latin typeface="+mn-lt"/>
                <a:ea typeface="+mn-ea"/>
                <a:cs typeface="+mn-cs"/>
              </a:defRPr>
            </a:lvl5pPr>
            <a:lvl6pPr marL="2286000" algn="l" defTabSz="914400" rtl="0" eaLnBrk="1" latinLnBrk="0" hangingPunct="1">
              <a:defRPr sz="3200" kern="1200">
                <a:solidFill>
                  <a:schemeClr val="lt1"/>
                </a:solidFill>
                <a:latin typeface="+mn-lt"/>
                <a:ea typeface="+mn-ea"/>
                <a:cs typeface="+mn-cs"/>
              </a:defRPr>
            </a:lvl6pPr>
            <a:lvl7pPr marL="2743200" algn="l" defTabSz="914400" rtl="0" eaLnBrk="1" latinLnBrk="0" hangingPunct="1">
              <a:defRPr sz="3200" kern="1200">
                <a:solidFill>
                  <a:schemeClr val="lt1"/>
                </a:solidFill>
                <a:latin typeface="+mn-lt"/>
                <a:ea typeface="+mn-ea"/>
                <a:cs typeface="+mn-cs"/>
              </a:defRPr>
            </a:lvl7pPr>
            <a:lvl8pPr marL="3200400" algn="l" defTabSz="914400" rtl="0" eaLnBrk="1" latinLnBrk="0" hangingPunct="1">
              <a:defRPr sz="3200" kern="1200">
                <a:solidFill>
                  <a:schemeClr val="lt1"/>
                </a:solidFill>
                <a:latin typeface="+mn-lt"/>
                <a:ea typeface="+mn-ea"/>
                <a:cs typeface="+mn-cs"/>
              </a:defRPr>
            </a:lvl8pPr>
            <a:lvl9pPr marL="3657600" algn="l" defTabSz="914400" rtl="0" eaLnBrk="1" latinLnBrk="0" hangingPunct="1">
              <a:defRPr sz="3200" kern="1200">
                <a:solidFill>
                  <a:schemeClr val="lt1"/>
                </a:solidFill>
                <a:latin typeface="+mn-lt"/>
                <a:ea typeface="+mn-ea"/>
                <a:cs typeface="+mn-cs"/>
              </a:defRPr>
            </a:lvl9pPr>
          </a:lstStyle>
          <a:p>
            <a:pPr algn="ctr" eaLnBrk="1" hangingPunct="1">
              <a:defRPr/>
            </a:pPr>
            <a:endParaRPr lang="en-US" dirty="0">
              <a:solidFill>
                <a:srgbClr val="FFFF00"/>
              </a:solidFill>
            </a:endParaRPr>
          </a:p>
        </p:txBody>
      </p:sp>
      <p:sp>
        <p:nvSpPr>
          <p:cNvPr id="175109" name="Text Box 3"/>
          <p:cNvSpPr txBox="1">
            <a:spLocks noChangeArrowheads="1"/>
          </p:cNvSpPr>
          <p:nvPr/>
        </p:nvSpPr>
        <p:spPr bwMode="auto">
          <a:xfrm>
            <a:off x="0" y="6491288"/>
            <a:ext cx="3048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cs typeface="Arial" charset="0"/>
              </a:defRPr>
            </a:lvl1pPr>
            <a:lvl2pPr marL="742950" indent="-285750" eaLnBrk="0" hangingPunct="0">
              <a:spcBef>
                <a:spcPct val="20000"/>
              </a:spcBef>
              <a:buChar char="–"/>
              <a:defRPr sz="2800">
                <a:solidFill>
                  <a:schemeClr val="tx1"/>
                </a:solidFill>
                <a:latin typeface="Times New Roman" pitchFamily="18" charset="0"/>
                <a:cs typeface="Arial" charset="0"/>
              </a:defRPr>
            </a:lvl2pPr>
            <a:lvl3pPr marL="1143000" indent="-228600" eaLnBrk="0" hangingPunct="0">
              <a:spcBef>
                <a:spcPct val="20000"/>
              </a:spcBef>
              <a:buChar char="•"/>
              <a:defRPr sz="2400">
                <a:solidFill>
                  <a:schemeClr val="tx1"/>
                </a:solidFill>
                <a:latin typeface="Times New Roman" pitchFamily="18" charset="0"/>
                <a:cs typeface="Arial" charset="0"/>
              </a:defRPr>
            </a:lvl3pPr>
            <a:lvl4pPr marL="1600200" indent="-228600" eaLnBrk="0" hangingPunct="0">
              <a:spcBef>
                <a:spcPct val="20000"/>
              </a:spcBef>
              <a:buChar char="–"/>
              <a:defRPr sz="2000">
                <a:solidFill>
                  <a:schemeClr val="tx1"/>
                </a:solidFill>
                <a:latin typeface="Times New Roman" pitchFamily="18" charset="0"/>
                <a:cs typeface="Arial" charset="0"/>
              </a:defRPr>
            </a:lvl4pPr>
            <a:lvl5pPr marL="2057400" indent="-228600" eaLnBrk="0" hangingPunct="0">
              <a:spcBef>
                <a:spcPct val="20000"/>
              </a:spcBef>
              <a:buChar char="»"/>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cs typeface="Arial" charset="0"/>
              </a:defRPr>
            </a:lvl9pPr>
          </a:lstStyle>
          <a:p>
            <a:pPr>
              <a:spcBef>
                <a:spcPct val="0"/>
              </a:spcBef>
              <a:buFontTx/>
              <a:buNone/>
              <a:defRPr/>
            </a:pPr>
            <a:r>
              <a:rPr lang="en-US" altLang="en-US" sz="1800" b="1" dirty="0">
                <a:solidFill>
                  <a:srgbClr val="FFFFFF"/>
                </a:solidFill>
                <a:ea typeface="+mn-ea"/>
              </a:rPr>
              <a:t>Lancet 2002;359:1004-1010</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Title 2"/>
          <p:cNvSpPr>
            <a:spLocks noGrp="1"/>
          </p:cNvSpPr>
          <p:nvPr>
            <p:ph type="ctrTitle"/>
          </p:nvPr>
        </p:nvSpPr>
        <p:spPr>
          <a:xfrm>
            <a:off x="0" y="381000"/>
            <a:ext cx="9144000" cy="1470025"/>
          </a:xfrm>
        </p:spPr>
        <p:txBody>
          <a:bodyPr/>
          <a:lstStyle/>
          <a:p>
            <a:pPr>
              <a:defRPr/>
            </a:pPr>
            <a:r>
              <a:rPr lang="en-US" altLang="en-US" b="1"/>
              <a:t>Urine Albumin Creatinine </a:t>
            </a:r>
            <a:br>
              <a:rPr lang="en-US" altLang="en-US" b="1"/>
            </a:br>
            <a:r>
              <a:rPr lang="en-US" altLang="en-US" b="1"/>
              <a:t>Ratio (UACR)* and CVD Risk</a:t>
            </a:r>
          </a:p>
        </p:txBody>
      </p:sp>
      <p:sp>
        <p:nvSpPr>
          <p:cNvPr id="467971" name="Subtitle 3"/>
          <p:cNvSpPr>
            <a:spLocks noGrp="1"/>
          </p:cNvSpPr>
          <p:nvPr>
            <p:ph type="subTitle" idx="1"/>
          </p:nvPr>
        </p:nvSpPr>
        <p:spPr>
          <a:xfrm>
            <a:off x="0" y="2286000"/>
            <a:ext cx="9144000" cy="1371600"/>
          </a:xfrm>
        </p:spPr>
        <p:txBody>
          <a:bodyPr/>
          <a:lstStyle/>
          <a:p>
            <a:r>
              <a:rPr lang="en-US" altLang="en-US" b="1">
                <a:solidFill>
                  <a:srgbClr val="F8F8F8"/>
                </a:solidFill>
              </a:rPr>
              <a:t>Risk when UACR &gt; 7.5 mg/g creatinine in women </a:t>
            </a:r>
          </a:p>
          <a:p>
            <a:r>
              <a:rPr lang="en-US" altLang="en-US" b="1">
                <a:solidFill>
                  <a:srgbClr val="F8F8F8"/>
                </a:solidFill>
              </a:rPr>
              <a:t>and &gt; 4.0 mg/g creatinine in men</a:t>
            </a:r>
          </a:p>
          <a:p>
            <a:endParaRPr lang="en-US" altLang="en-US" sz="2800" b="1">
              <a:solidFill>
                <a:srgbClr val="F8F8F8"/>
              </a:solidFill>
            </a:endParaRPr>
          </a:p>
        </p:txBody>
      </p:sp>
      <p:sp>
        <p:nvSpPr>
          <p:cNvPr id="512003" name="Text Box 37"/>
          <p:cNvSpPr txBox="1">
            <a:spLocks noChangeArrowheads="1"/>
          </p:cNvSpPr>
          <p:nvPr/>
        </p:nvSpPr>
        <p:spPr bwMode="auto">
          <a:xfrm>
            <a:off x="233363" y="6396038"/>
            <a:ext cx="79041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ea typeface="Arial" charset="0"/>
                <a:cs typeface="Arial" charset="0"/>
              </a:defRPr>
            </a:lvl1pPr>
            <a:lvl2pPr marL="742950" indent="-285750">
              <a:spcBef>
                <a:spcPct val="20000"/>
              </a:spcBef>
              <a:buChar char="–"/>
              <a:defRPr sz="2800">
                <a:solidFill>
                  <a:schemeClr val="tx1"/>
                </a:solidFill>
                <a:latin typeface="Times New Roman" charset="0"/>
                <a:ea typeface="Arial" charset="0"/>
                <a:cs typeface="Arial" charset="0"/>
              </a:defRPr>
            </a:lvl2pPr>
            <a:lvl3pPr marL="1143000" indent="-228600">
              <a:spcBef>
                <a:spcPct val="20000"/>
              </a:spcBef>
              <a:buChar char="•"/>
              <a:defRPr sz="2400">
                <a:solidFill>
                  <a:schemeClr val="tx1"/>
                </a:solidFill>
                <a:latin typeface="Times New Roman" charset="0"/>
                <a:ea typeface="Arial" charset="0"/>
                <a:cs typeface="Arial" charset="0"/>
              </a:defRPr>
            </a:lvl3pPr>
            <a:lvl4pPr marL="1600200" indent="-228600">
              <a:spcBef>
                <a:spcPct val="20000"/>
              </a:spcBef>
              <a:buChar char="–"/>
              <a:defRPr sz="2000">
                <a:solidFill>
                  <a:schemeClr val="tx1"/>
                </a:solidFill>
                <a:latin typeface="Times New Roman" charset="0"/>
                <a:ea typeface="Arial" charset="0"/>
                <a:cs typeface="Arial" charset="0"/>
              </a:defRPr>
            </a:lvl4pPr>
            <a:lvl5pPr marL="2057400" indent="-228600">
              <a:spcBef>
                <a:spcPct val="20000"/>
              </a:spcBef>
              <a:buChar char="»"/>
              <a:defRPr sz="2000">
                <a:solidFill>
                  <a:schemeClr val="tx1"/>
                </a:solidFill>
                <a:latin typeface="Times New Roman"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9pPr>
          </a:lstStyle>
          <a:p>
            <a:pPr eaLnBrk="1" hangingPunct="1">
              <a:spcBef>
                <a:spcPct val="0"/>
              </a:spcBef>
              <a:buFontTx/>
              <a:buNone/>
            </a:pPr>
            <a:r>
              <a:rPr lang="en-US" altLang="en-US" sz="1400" b="1">
                <a:solidFill>
                  <a:srgbClr val="FFFFFF"/>
                </a:solidFill>
                <a:ea typeface="MS PGothic" charset="-128"/>
              </a:rPr>
              <a:t>J Am Soc Nephrol 2002;13:1034-1039; Circulation 2005;112:969-975</a:t>
            </a:r>
          </a:p>
        </p:txBody>
      </p:sp>
      <p:sp>
        <p:nvSpPr>
          <p:cNvPr id="2" name="Rectangle 1"/>
          <p:cNvSpPr>
            <a:spLocks noChangeArrowheads="1"/>
          </p:cNvSpPr>
          <p:nvPr/>
        </p:nvSpPr>
        <p:spPr bwMode="auto">
          <a:xfrm>
            <a:off x="0" y="5208588"/>
            <a:ext cx="9144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cs typeface="Arial" charset="0"/>
              </a:defRPr>
            </a:lvl1pPr>
            <a:lvl2pPr marL="742950" indent="-285750" eaLnBrk="0" hangingPunct="0">
              <a:spcBef>
                <a:spcPct val="20000"/>
              </a:spcBef>
              <a:buChar char="–"/>
              <a:defRPr sz="2800">
                <a:solidFill>
                  <a:schemeClr val="tx1"/>
                </a:solidFill>
                <a:latin typeface="Times New Roman" pitchFamily="18" charset="0"/>
                <a:cs typeface="Arial" charset="0"/>
              </a:defRPr>
            </a:lvl2pPr>
            <a:lvl3pPr marL="1143000" indent="-228600" eaLnBrk="0" hangingPunct="0">
              <a:spcBef>
                <a:spcPct val="20000"/>
              </a:spcBef>
              <a:buChar char="•"/>
              <a:defRPr sz="2400">
                <a:solidFill>
                  <a:schemeClr val="tx1"/>
                </a:solidFill>
                <a:latin typeface="Times New Roman" pitchFamily="18" charset="0"/>
                <a:cs typeface="Arial" charset="0"/>
              </a:defRPr>
            </a:lvl3pPr>
            <a:lvl4pPr marL="1600200" indent="-228600" eaLnBrk="0" hangingPunct="0">
              <a:spcBef>
                <a:spcPct val="20000"/>
              </a:spcBef>
              <a:buChar char="–"/>
              <a:defRPr sz="2000">
                <a:solidFill>
                  <a:schemeClr val="tx1"/>
                </a:solidFill>
                <a:latin typeface="Times New Roman" pitchFamily="18" charset="0"/>
                <a:cs typeface="Arial" charset="0"/>
              </a:defRPr>
            </a:lvl4pPr>
            <a:lvl5pPr marL="2057400" indent="-228600" eaLnBrk="0" hangingPunct="0">
              <a:spcBef>
                <a:spcPct val="20000"/>
              </a:spcBef>
              <a:buChar char="»"/>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cs typeface="Arial" charset="0"/>
              </a:defRPr>
            </a:lvl9pPr>
          </a:lstStyle>
          <a:p>
            <a:pPr algn="ctr" eaLnBrk="1" hangingPunct="1">
              <a:spcBef>
                <a:spcPct val="0"/>
              </a:spcBef>
              <a:buFontTx/>
              <a:buNone/>
              <a:defRPr/>
            </a:pPr>
            <a:r>
              <a:rPr lang="en-US" altLang="en-US" sz="2400" b="1" dirty="0">
                <a:solidFill>
                  <a:srgbClr val="FFFFFF"/>
                </a:solidFill>
                <a:ea typeface="+mn-ea"/>
              </a:rPr>
              <a:t>*simple, inexpensive, independent predictor of CVD; </a:t>
            </a:r>
          </a:p>
          <a:p>
            <a:pPr algn="ctr" eaLnBrk="1" hangingPunct="1">
              <a:spcBef>
                <a:spcPct val="0"/>
              </a:spcBef>
              <a:buFontTx/>
              <a:buNone/>
              <a:defRPr/>
            </a:pPr>
            <a:r>
              <a:rPr lang="en-US" altLang="en-US" sz="2400" b="1" dirty="0">
                <a:solidFill>
                  <a:srgbClr val="FFFFFF"/>
                </a:solidFill>
                <a:ea typeface="+mn-ea"/>
              </a:rPr>
              <a:t>also addresses sex difference  as men have higher muscle mass   </a:t>
            </a:r>
          </a:p>
        </p:txBody>
      </p:sp>
      <p:sp>
        <p:nvSpPr>
          <p:cNvPr id="177158" name="TextBox 6"/>
          <p:cNvSpPr txBox="1">
            <a:spLocks noChangeArrowheads="1"/>
          </p:cNvSpPr>
          <p:nvPr/>
        </p:nvSpPr>
        <p:spPr bwMode="auto">
          <a:xfrm>
            <a:off x="1371600" y="3810000"/>
            <a:ext cx="28956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cs typeface="Arial" charset="0"/>
              </a:defRPr>
            </a:lvl1pPr>
            <a:lvl2pPr marL="742950" indent="-285750" eaLnBrk="0" hangingPunct="0">
              <a:spcBef>
                <a:spcPct val="20000"/>
              </a:spcBef>
              <a:buChar char="–"/>
              <a:defRPr sz="2800">
                <a:solidFill>
                  <a:schemeClr val="tx1"/>
                </a:solidFill>
                <a:latin typeface="Times New Roman" pitchFamily="18" charset="0"/>
                <a:cs typeface="Arial" charset="0"/>
              </a:defRPr>
            </a:lvl2pPr>
            <a:lvl3pPr marL="1143000" indent="-228600" eaLnBrk="0" hangingPunct="0">
              <a:spcBef>
                <a:spcPct val="20000"/>
              </a:spcBef>
              <a:buChar char="•"/>
              <a:defRPr sz="2400">
                <a:solidFill>
                  <a:schemeClr val="tx1"/>
                </a:solidFill>
                <a:latin typeface="Times New Roman" pitchFamily="18" charset="0"/>
                <a:cs typeface="Arial" charset="0"/>
              </a:defRPr>
            </a:lvl3pPr>
            <a:lvl4pPr marL="1600200" indent="-228600" eaLnBrk="0" hangingPunct="0">
              <a:spcBef>
                <a:spcPct val="20000"/>
              </a:spcBef>
              <a:buChar char="–"/>
              <a:defRPr sz="2000">
                <a:solidFill>
                  <a:schemeClr val="tx1"/>
                </a:solidFill>
                <a:latin typeface="Times New Roman" pitchFamily="18" charset="0"/>
                <a:cs typeface="Arial" charset="0"/>
              </a:defRPr>
            </a:lvl4pPr>
            <a:lvl5pPr marL="2057400" indent="-228600" eaLnBrk="0" hangingPunct="0">
              <a:spcBef>
                <a:spcPct val="20000"/>
              </a:spcBef>
              <a:buChar char="»"/>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cs typeface="Arial" charset="0"/>
              </a:defRPr>
            </a:lvl9pPr>
          </a:lstStyle>
          <a:p>
            <a:pPr algn="ctr" eaLnBrk="1" hangingPunct="1">
              <a:spcBef>
                <a:spcPct val="0"/>
              </a:spcBef>
              <a:buFontTx/>
              <a:buNone/>
              <a:defRPr/>
            </a:pPr>
            <a:r>
              <a:rPr lang="en-US" altLang="en-US" sz="2800" b="1" u="sng" dirty="0">
                <a:solidFill>
                  <a:srgbClr val="FFFFFF"/>
                </a:solidFill>
                <a:ea typeface="+mn-ea"/>
                <a:cs typeface="Times New Roman" pitchFamily="18" charset="0"/>
              </a:rPr>
              <a:t>End Point</a:t>
            </a:r>
          </a:p>
          <a:p>
            <a:pPr algn="ctr" eaLnBrk="1" hangingPunct="1">
              <a:spcBef>
                <a:spcPct val="0"/>
              </a:spcBef>
              <a:buFontTx/>
              <a:buNone/>
              <a:defRPr/>
            </a:pPr>
            <a:r>
              <a:rPr lang="en-US" altLang="en-US" sz="2800" b="1" dirty="0">
                <a:solidFill>
                  <a:srgbClr val="FFFFFF"/>
                </a:solidFill>
                <a:ea typeface="+mn-ea"/>
                <a:cs typeface="Times New Roman" pitchFamily="18" charset="0"/>
              </a:rPr>
              <a:t>CV event</a:t>
            </a:r>
          </a:p>
        </p:txBody>
      </p:sp>
      <p:sp>
        <p:nvSpPr>
          <p:cNvPr id="177159" name="TextBox 7"/>
          <p:cNvSpPr txBox="1">
            <a:spLocks noChangeArrowheads="1"/>
          </p:cNvSpPr>
          <p:nvPr/>
        </p:nvSpPr>
        <p:spPr bwMode="auto">
          <a:xfrm>
            <a:off x="3886200" y="3810000"/>
            <a:ext cx="22098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cs typeface="Arial" charset="0"/>
              </a:defRPr>
            </a:lvl1pPr>
            <a:lvl2pPr marL="742950" indent="-285750" eaLnBrk="0" hangingPunct="0">
              <a:spcBef>
                <a:spcPct val="20000"/>
              </a:spcBef>
              <a:buChar char="–"/>
              <a:defRPr sz="2800">
                <a:solidFill>
                  <a:schemeClr val="tx1"/>
                </a:solidFill>
                <a:latin typeface="Times New Roman" pitchFamily="18" charset="0"/>
                <a:cs typeface="Arial" charset="0"/>
              </a:defRPr>
            </a:lvl2pPr>
            <a:lvl3pPr marL="1143000" indent="-228600" eaLnBrk="0" hangingPunct="0">
              <a:spcBef>
                <a:spcPct val="20000"/>
              </a:spcBef>
              <a:buChar char="•"/>
              <a:defRPr sz="2400">
                <a:solidFill>
                  <a:schemeClr val="tx1"/>
                </a:solidFill>
                <a:latin typeface="Times New Roman" pitchFamily="18" charset="0"/>
                <a:cs typeface="Arial" charset="0"/>
              </a:defRPr>
            </a:lvl3pPr>
            <a:lvl4pPr marL="1600200" indent="-228600" eaLnBrk="0" hangingPunct="0">
              <a:spcBef>
                <a:spcPct val="20000"/>
              </a:spcBef>
              <a:buChar char="–"/>
              <a:defRPr sz="2000">
                <a:solidFill>
                  <a:schemeClr val="tx1"/>
                </a:solidFill>
                <a:latin typeface="Times New Roman" pitchFamily="18" charset="0"/>
                <a:cs typeface="Arial" charset="0"/>
              </a:defRPr>
            </a:lvl4pPr>
            <a:lvl5pPr marL="2057400" indent="-228600" eaLnBrk="0" hangingPunct="0">
              <a:spcBef>
                <a:spcPct val="20000"/>
              </a:spcBef>
              <a:buChar char="»"/>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cs typeface="Arial" charset="0"/>
              </a:defRPr>
            </a:lvl9pPr>
          </a:lstStyle>
          <a:p>
            <a:pPr algn="ctr" eaLnBrk="1" hangingPunct="1">
              <a:spcBef>
                <a:spcPct val="0"/>
              </a:spcBef>
              <a:buFontTx/>
              <a:buNone/>
              <a:defRPr/>
            </a:pPr>
            <a:r>
              <a:rPr lang="en-US" altLang="en-US" sz="2800" b="1" u="sng" dirty="0">
                <a:solidFill>
                  <a:srgbClr val="FFFFFF"/>
                </a:solidFill>
                <a:ea typeface="+mn-ea"/>
                <a:cs typeface="Times New Roman" pitchFamily="18" charset="0"/>
              </a:rPr>
              <a:t>Hazard ratio</a:t>
            </a:r>
          </a:p>
          <a:p>
            <a:pPr algn="ctr" eaLnBrk="1" hangingPunct="1">
              <a:spcBef>
                <a:spcPct val="0"/>
              </a:spcBef>
              <a:buFontTx/>
              <a:buNone/>
              <a:defRPr/>
            </a:pPr>
            <a:r>
              <a:rPr lang="en-US" altLang="en-US" sz="2800" b="1" dirty="0">
                <a:solidFill>
                  <a:srgbClr val="FFFFFF"/>
                </a:solidFill>
                <a:ea typeface="+mn-ea"/>
                <a:cs typeface="Times New Roman" pitchFamily="18" charset="0"/>
              </a:rPr>
              <a:t>2.92</a:t>
            </a:r>
          </a:p>
        </p:txBody>
      </p:sp>
      <p:sp>
        <p:nvSpPr>
          <p:cNvPr id="177160" name="TextBox 8"/>
          <p:cNvSpPr txBox="1">
            <a:spLocks noChangeArrowheads="1"/>
          </p:cNvSpPr>
          <p:nvPr/>
        </p:nvSpPr>
        <p:spPr bwMode="auto">
          <a:xfrm>
            <a:off x="6019800" y="3810000"/>
            <a:ext cx="12954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cs typeface="Arial" charset="0"/>
              </a:defRPr>
            </a:lvl1pPr>
            <a:lvl2pPr marL="742950" indent="-285750" eaLnBrk="0" hangingPunct="0">
              <a:spcBef>
                <a:spcPct val="20000"/>
              </a:spcBef>
              <a:buChar char="–"/>
              <a:defRPr sz="2800">
                <a:solidFill>
                  <a:schemeClr val="tx1"/>
                </a:solidFill>
                <a:latin typeface="Times New Roman" pitchFamily="18" charset="0"/>
                <a:cs typeface="Arial" charset="0"/>
              </a:defRPr>
            </a:lvl2pPr>
            <a:lvl3pPr marL="1143000" indent="-228600" eaLnBrk="0" hangingPunct="0">
              <a:spcBef>
                <a:spcPct val="20000"/>
              </a:spcBef>
              <a:buChar char="•"/>
              <a:defRPr sz="2400">
                <a:solidFill>
                  <a:schemeClr val="tx1"/>
                </a:solidFill>
                <a:latin typeface="Times New Roman" pitchFamily="18" charset="0"/>
                <a:cs typeface="Arial" charset="0"/>
              </a:defRPr>
            </a:lvl3pPr>
            <a:lvl4pPr marL="1600200" indent="-228600" eaLnBrk="0" hangingPunct="0">
              <a:spcBef>
                <a:spcPct val="20000"/>
              </a:spcBef>
              <a:buChar char="–"/>
              <a:defRPr sz="2000">
                <a:solidFill>
                  <a:schemeClr val="tx1"/>
                </a:solidFill>
                <a:latin typeface="Times New Roman" pitchFamily="18" charset="0"/>
                <a:cs typeface="Arial" charset="0"/>
              </a:defRPr>
            </a:lvl4pPr>
            <a:lvl5pPr marL="2057400" indent="-228600" eaLnBrk="0" hangingPunct="0">
              <a:spcBef>
                <a:spcPct val="20000"/>
              </a:spcBef>
              <a:buChar char="»"/>
              <a:defRPr sz="2000">
                <a:solidFill>
                  <a:schemeClr val="tx1"/>
                </a:solidFill>
                <a:latin typeface="Times New Roman" pitchFamily="18" charset="0"/>
                <a:cs typeface="Arial"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cs typeface="Arial"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cs typeface="Arial"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cs typeface="Arial"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cs typeface="Arial" charset="0"/>
              </a:defRPr>
            </a:lvl9pPr>
          </a:lstStyle>
          <a:p>
            <a:pPr algn="ctr" eaLnBrk="1" hangingPunct="1">
              <a:spcBef>
                <a:spcPct val="0"/>
              </a:spcBef>
              <a:buFontTx/>
              <a:buNone/>
              <a:defRPr/>
            </a:pPr>
            <a:r>
              <a:rPr lang="en-US" altLang="en-US" sz="2800" b="1" u="sng" dirty="0">
                <a:solidFill>
                  <a:srgbClr val="FFFFFF"/>
                </a:solidFill>
                <a:ea typeface="+mn-ea"/>
                <a:cs typeface="Times New Roman" pitchFamily="18" charset="0"/>
              </a:rPr>
              <a:t>“p”</a:t>
            </a:r>
          </a:p>
          <a:p>
            <a:pPr algn="ctr" eaLnBrk="1" hangingPunct="1">
              <a:spcBef>
                <a:spcPct val="0"/>
              </a:spcBef>
              <a:buFontTx/>
              <a:buNone/>
              <a:defRPr/>
            </a:pPr>
            <a:r>
              <a:rPr lang="en-US" altLang="en-US" sz="2800" b="1" dirty="0">
                <a:solidFill>
                  <a:srgbClr val="FFFFFF"/>
                </a:solidFill>
                <a:ea typeface="+mn-ea"/>
                <a:cs typeface="Times New Roman" pitchFamily="18" charset="0"/>
              </a:rPr>
              <a:t>&lt;0.001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8" name="Title 1"/>
          <p:cNvSpPr>
            <a:spLocks noGrp="1"/>
          </p:cNvSpPr>
          <p:nvPr>
            <p:ph type="title"/>
          </p:nvPr>
        </p:nvSpPr>
        <p:spPr>
          <a:xfrm>
            <a:off x="0" y="331788"/>
            <a:ext cx="9144000" cy="1143000"/>
          </a:xfrm>
        </p:spPr>
        <p:txBody>
          <a:bodyPr/>
          <a:lstStyle/>
          <a:p>
            <a:pPr>
              <a:defRPr/>
            </a:pPr>
            <a:r>
              <a:rPr lang="en-US" altLang="en-US" sz="4200" b="1"/>
              <a:t>Three Principal Mediators Contribute to Chronic Kidney Disease (CKD)</a:t>
            </a:r>
          </a:p>
        </p:txBody>
      </p:sp>
      <p:sp>
        <p:nvSpPr>
          <p:cNvPr id="4" name="Rectangle 3"/>
          <p:cNvSpPr txBox="1">
            <a:spLocks noChangeArrowheads="1"/>
          </p:cNvSpPr>
          <p:nvPr/>
        </p:nvSpPr>
        <p:spPr bwMode="auto">
          <a:xfrm>
            <a:off x="212725" y="1822450"/>
            <a:ext cx="8458200" cy="470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457200" indent="-457200" eaLnBrk="1" hangingPunct="1">
              <a:lnSpc>
                <a:spcPct val="90000"/>
              </a:lnSpc>
              <a:defRPr/>
            </a:pPr>
            <a:r>
              <a:rPr lang="en-US" altLang="en-US" sz="3000" b="1" kern="0" dirty="0">
                <a:solidFill>
                  <a:srgbClr val="FFFFFF"/>
                </a:solidFill>
                <a:cs typeface="Times New Roman" pitchFamily="18" charset="0"/>
              </a:rPr>
              <a:t>First is loss of nephron mass with resultant glomerular hyperfiltration and increased single nephron glomerular filtration rate </a:t>
            </a:r>
          </a:p>
          <a:p>
            <a:pPr marL="457200" indent="-457200" eaLnBrk="1" hangingPunct="1">
              <a:lnSpc>
                <a:spcPct val="90000"/>
              </a:lnSpc>
              <a:defRPr/>
            </a:pPr>
            <a:r>
              <a:rPr lang="en-US" altLang="en-US" sz="3000" b="1" kern="0" dirty="0">
                <a:solidFill>
                  <a:srgbClr val="FFFFFF"/>
                </a:solidFill>
                <a:cs typeface="Times New Roman" pitchFamily="18" charset="0"/>
              </a:rPr>
              <a:t>The second is hypertension, #1 cause of death in the world</a:t>
            </a:r>
          </a:p>
          <a:p>
            <a:pPr marL="457200" indent="-457200" eaLnBrk="1" hangingPunct="1">
              <a:lnSpc>
                <a:spcPct val="90000"/>
              </a:lnSpc>
              <a:defRPr/>
            </a:pPr>
            <a:r>
              <a:rPr lang="en-US" altLang="en-US" sz="3000" b="1" kern="0" dirty="0">
                <a:solidFill>
                  <a:srgbClr val="FFFFFF"/>
                </a:solidFill>
                <a:cs typeface="Times New Roman" pitchFamily="18" charset="0"/>
              </a:rPr>
              <a:t>The third is albuminuria, that represents a common final pathway of CKD irrespective of the underlying specific glomerular pathology and heralds the onset of glomerular damage </a:t>
            </a:r>
          </a:p>
        </p:txBody>
      </p:sp>
      <p:sp>
        <p:nvSpPr>
          <p:cNvPr id="2" name="Rectangle 1"/>
          <p:cNvSpPr/>
          <p:nvPr/>
        </p:nvSpPr>
        <p:spPr>
          <a:xfrm>
            <a:off x="488950" y="6208713"/>
            <a:ext cx="3170238" cy="338137"/>
          </a:xfrm>
          <a:prstGeom prst="rect">
            <a:avLst/>
          </a:prstGeom>
        </p:spPr>
        <p:txBody>
          <a:bodyPr wrap="none">
            <a:spAutoFit/>
          </a:bodyPr>
          <a:lstStyle/>
          <a:p>
            <a:pPr algn="r" eaLnBrk="1" hangingPunct="1">
              <a:defRPr/>
            </a:pPr>
            <a:r>
              <a:rPr lang="en-US" sz="1600" b="1" dirty="0">
                <a:solidFill>
                  <a:srgbClr val="FFFFFF"/>
                </a:solidFill>
                <a:latin typeface="+mn-lt"/>
                <a:ea typeface="MS PGothic" panose="020B0600070205080204" pitchFamily="34" charset="-128"/>
              </a:rPr>
              <a:t>Pediatr Nephrol 2014; 29:771–784</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Title 1"/>
          <p:cNvSpPr>
            <a:spLocks noGrp="1"/>
          </p:cNvSpPr>
          <p:nvPr>
            <p:ph type="title"/>
          </p:nvPr>
        </p:nvSpPr>
        <p:spPr>
          <a:xfrm>
            <a:off x="104775" y="609600"/>
            <a:ext cx="8923338" cy="1143000"/>
          </a:xfrm>
        </p:spPr>
        <p:txBody>
          <a:bodyPr/>
          <a:lstStyle/>
          <a:p>
            <a:pPr>
              <a:defRPr/>
            </a:pPr>
            <a:r>
              <a:rPr lang="en-US" altLang="en-US" sz="4000" b="1"/>
              <a:t>Kimmelstiel-Wilson Lesion, Thickened Basement Membrane, and Podocyte Foot Process Effacement </a:t>
            </a:r>
          </a:p>
        </p:txBody>
      </p:sp>
      <p:pic>
        <p:nvPicPr>
          <p:cNvPr id="472067"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14313" y="2198688"/>
            <a:ext cx="8715375"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995C00">
                      <a:alpha val="74998"/>
                    </a:srgbClr>
                  </a:outerShdw>
                </a:effectLst>
              </a14:hiddenEffects>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showMasterPhAnim="0">
  <p:cSld>
    <p:bg>
      <p:bgPr>
        <a:solidFill>
          <a:srgbClr val="0000FF"/>
        </a:solidFill>
        <a:effectLst/>
      </p:bgPr>
    </p:bg>
    <p:spTree>
      <p:nvGrpSpPr>
        <p:cNvPr id="1" name=""/>
        <p:cNvGrpSpPr/>
        <p:nvPr/>
      </p:nvGrpSpPr>
      <p:grpSpPr>
        <a:xfrm>
          <a:off x="0" y="0"/>
          <a:ext cx="0" cy="0"/>
          <a:chOff x="0" y="0"/>
          <a:chExt cx="0" cy="0"/>
        </a:xfrm>
      </p:grpSpPr>
      <p:sp>
        <p:nvSpPr>
          <p:cNvPr id="188418" name="Rectangle 31"/>
          <p:cNvSpPr>
            <a:spLocks noChangeArrowheads="1"/>
          </p:cNvSpPr>
          <p:nvPr/>
        </p:nvSpPr>
        <p:spPr bwMode="auto">
          <a:xfrm>
            <a:off x="3048000" y="2635250"/>
            <a:ext cx="4648200" cy="2819400"/>
          </a:xfrm>
          <a:prstGeom prst="rect">
            <a:avLst/>
          </a:prstGeom>
          <a:solidFill>
            <a:schemeClr val="bg2"/>
          </a:solidFill>
          <a:ln w="38100">
            <a:solidFill>
              <a:schemeClr val="bg1"/>
            </a:solidFill>
            <a:miter lim="800000"/>
            <a:headEnd/>
            <a:tailEnd/>
          </a:ln>
        </p:spPr>
        <p:txBody>
          <a:bodyPr anchor="ctr">
            <a:spAutoFit/>
          </a:bodyPr>
          <a:lstStyle>
            <a:lvl1pPr eaLnBrk="0" hangingPunct="0">
              <a:spcBef>
                <a:spcPct val="20000"/>
              </a:spcBef>
              <a:buClr>
                <a:schemeClr val="tx2"/>
              </a:buClr>
              <a:buFont typeface="Symbol" pitchFamily="18" charset="2"/>
              <a:buChar char="¨"/>
              <a:defRPr sz="2400" b="1">
                <a:solidFill>
                  <a:schemeClr val="bg1"/>
                </a:solidFill>
                <a:latin typeface="Arial" charset="0"/>
              </a:defRPr>
            </a:lvl1pPr>
            <a:lvl2pPr marL="742950" indent="-285750" eaLnBrk="0" hangingPunct="0">
              <a:spcBef>
                <a:spcPct val="20000"/>
              </a:spcBef>
              <a:buClr>
                <a:schemeClr val="tx2"/>
              </a:buClr>
              <a:buFont typeface="Symbol" pitchFamily="18" charset="2"/>
              <a:buChar char="¨"/>
              <a:defRPr sz="2400" b="1">
                <a:solidFill>
                  <a:schemeClr val="bg1"/>
                </a:solidFill>
                <a:latin typeface="Arial" charset="0"/>
              </a:defRPr>
            </a:lvl2pPr>
            <a:lvl3pPr marL="1143000" indent="-228600" eaLnBrk="0" hangingPunct="0">
              <a:spcBef>
                <a:spcPct val="20000"/>
              </a:spcBef>
              <a:buClr>
                <a:schemeClr val="tx2"/>
              </a:buClr>
              <a:buFont typeface="Symbol" pitchFamily="18" charset="2"/>
              <a:buChar char="¨"/>
              <a:defRPr sz="2400" b="1">
                <a:solidFill>
                  <a:schemeClr val="bg1"/>
                </a:solidFill>
                <a:latin typeface="Arial" charset="0"/>
              </a:defRPr>
            </a:lvl3pPr>
            <a:lvl4pPr marL="1600200" indent="-228600" eaLnBrk="0" hangingPunct="0">
              <a:spcBef>
                <a:spcPct val="20000"/>
              </a:spcBef>
              <a:buClr>
                <a:schemeClr val="tx2"/>
              </a:buClr>
              <a:buFont typeface="Symbol" pitchFamily="18" charset="2"/>
              <a:buChar char="¨"/>
              <a:defRPr sz="2400" b="1">
                <a:solidFill>
                  <a:schemeClr val="bg1"/>
                </a:solidFill>
                <a:latin typeface="Arial" charset="0"/>
              </a:defRPr>
            </a:lvl4pPr>
            <a:lvl5pPr marL="2057400" indent="-228600" eaLnBrk="0" hangingPunct="0">
              <a:spcBef>
                <a:spcPct val="20000"/>
              </a:spcBef>
              <a:buClr>
                <a:schemeClr val="tx2"/>
              </a:buClr>
              <a:buFont typeface="Symbol" pitchFamily="18" charset="2"/>
              <a:buChar char="¨"/>
              <a:defRPr sz="2400" b="1">
                <a:solidFill>
                  <a:schemeClr val="bg1"/>
                </a:solidFill>
                <a:latin typeface="Arial" charset="0"/>
              </a:defRPr>
            </a:lvl5pPr>
            <a:lvl6pPr marL="25146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6pPr>
            <a:lvl7pPr marL="29718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7pPr>
            <a:lvl8pPr marL="34290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8pPr>
            <a:lvl9pPr marL="38862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9pPr>
          </a:lstStyle>
          <a:p>
            <a:pPr algn="ctr">
              <a:spcBef>
                <a:spcPct val="50000"/>
              </a:spcBef>
              <a:buClrTx/>
              <a:buFontTx/>
              <a:buNone/>
              <a:defRPr/>
            </a:pPr>
            <a:endParaRPr lang="en-US" altLang="en-US" sz="1800" b="0" dirty="0">
              <a:solidFill>
                <a:srgbClr val="FFFFFF"/>
              </a:solidFill>
              <a:latin typeface="Times New Roman" pitchFamily="18" charset="0"/>
              <a:ea typeface="+mn-ea"/>
              <a:cs typeface="Arial" charset="0"/>
            </a:endParaRPr>
          </a:p>
        </p:txBody>
      </p:sp>
      <p:sp>
        <p:nvSpPr>
          <p:cNvPr id="188419" name="Line 9"/>
          <p:cNvSpPr>
            <a:spLocks noChangeShapeType="1"/>
          </p:cNvSpPr>
          <p:nvPr/>
        </p:nvSpPr>
        <p:spPr bwMode="auto">
          <a:xfrm>
            <a:off x="2895600" y="3990975"/>
            <a:ext cx="152400" cy="0"/>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8420" name="Line 10"/>
          <p:cNvSpPr>
            <a:spLocks noChangeShapeType="1"/>
          </p:cNvSpPr>
          <p:nvPr/>
        </p:nvSpPr>
        <p:spPr bwMode="auto">
          <a:xfrm>
            <a:off x="2895600" y="3305175"/>
            <a:ext cx="152400" cy="0"/>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8421" name="Line 11"/>
          <p:cNvSpPr>
            <a:spLocks noChangeShapeType="1"/>
          </p:cNvSpPr>
          <p:nvPr/>
        </p:nvSpPr>
        <p:spPr bwMode="auto">
          <a:xfrm>
            <a:off x="2940050" y="2635250"/>
            <a:ext cx="152400" cy="0"/>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8422" name="Line 12"/>
          <p:cNvSpPr>
            <a:spLocks noChangeShapeType="1"/>
          </p:cNvSpPr>
          <p:nvPr/>
        </p:nvSpPr>
        <p:spPr bwMode="auto">
          <a:xfrm>
            <a:off x="2895600" y="4676775"/>
            <a:ext cx="152400" cy="0"/>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53261" name="Text Box 13"/>
          <p:cNvSpPr txBox="1">
            <a:spLocks noChangeArrowheads="1"/>
          </p:cNvSpPr>
          <p:nvPr/>
        </p:nvSpPr>
        <p:spPr bwMode="auto">
          <a:xfrm>
            <a:off x="2362200" y="2466975"/>
            <a:ext cx="577850" cy="2376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defRPr/>
            </a:pPr>
            <a:r>
              <a:rPr lang="en-US" altLang="en-US" dirty="0">
                <a:solidFill>
                  <a:srgbClr val="FFFFFF"/>
                </a:solidFill>
                <a:effectLst>
                  <a:outerShdw blurRad="38100" dist="38100" dir="2700000" algn="tl">
                    <a:srgbClr val="000000"/>
                  </a:outerShdw>
                </a:effectLst>
                <a:ea typeface="+mn-ea"/>
                <a:cs typeface="Arial" charset="0"/>
              </a:rPr>
              <a:t>0</a:t>
            </a:r>
          </a:p>
          <a:p>
            <a:pPr algn="r">
              <a:defRPr/>
            </a:pPr>
            <a:endParaRPr lang="en-US" altLang="en-US" sz="1200" dirty="0">
              <a:solidFill>
                <a:srgbClr val="FFFFFF"/>
              </a:solidFill>
              <a:effectLst>
                <a:outerShdw blurRad="38100" dist="38100" dir="2700000" algn="tl">
                  <a:srgbClr val="000000"/>
                </a:outerShdw>
              </a:effectLst>
              <a:ea typeface="+mn-ea"/>
              <a:cs typeface="Arial" charset="0"/>
            </a:endParaRPr>
          </a:p>
          <a:p>
            <a:pPr algn="r">
              <a:defRPr/>
            </a:pPr>
            <a:endParaRPr lang="en-US" altLang="en-US" sz="1400" dirty="0">
              <a:solidFill>
                <a:srgbClr val="FFFFFF"/>
              </a:solidFill>
              <a:effectLst>
                <a:outerShdw blurRad="38100" dist="38100" dir="2700000" algn="tl">
                  <a:srgbClr val="000000"/>
                </a:outerShdw>
              </a:effectLst>
              <a:ea typeface="+mn-ea"/>
              <a:cs typeface="Arial" charset="0"/>
            </a:endParaRPr>
          </a:p>
          <a:p>
            <a:pPr algn="r">
              <a:defRPr/>
            </a:pPr>
            <a:r>
              <a:rPr lang="en-US" altLang="en-US" dirty="0">
                <a:solidFill>
                  <a:srgbClr val="FFFFFF"/>
                </a:solidFill>
                <a:effectLst>
                  <a:outerShdw blurRad="38100" dist="38100" dir="2700000" algn="tl">
                    <a:srgbClr val="000000"/>
                  </a:outerShdw>
                </a:effectLst>
                <a:ea typeface="+mn-ea"/>
                <a:cs typeface="Arial" charset="0"/>
              </a:rPr>
              <a:t>- 10</a:t>
            </a:r>
          </a:p>
          <a:p>
            <a:pPr algn="r">
              <a:defRPr/>
            </a:pPr>
            <a:endParaRPr lang="en-US" altLang="en-US" sz="1400" dirty="0">
              <a:solidFill>
                <a:srgbClr val="FFFFFF"/>
              </a:solidFill>
              <a:effectLst>
                <a:outerShdw blurRad="38100" dist="38100" dir="2700000" algn="tl">
                  <a:srgbClr val="000000"/>
                </a:outerShdw>
              </a:effectLst>
              <a:ea typeface="+mn-ea"/>
              <a:cs typeface="Arial" charset="0"/>
            </a:endParaRPr>
          </a:p>
          <a:p>
            <a:pPr algn="r">
              <a:defRPr/>
            </a:pPr>
            <a:endParaRPr lang="en-US" altLang="en-US" sz="1200" dirty="0">
              <a:solidFill>
                <a:srgbClr val="FFFFFF"/>
              </a:solidFill>
              <a:effectLst>
                <a:outerShdw blurRad="38100" dist="38100" dir="2700000" algn="tl">
                  <a:srgbClr val="000000"/>
                </a:outerShdw>
              </a:effectLst>
              <a:ea typeface="+mn-ea"/>
              <a:cs typeface="Arial" charset="0"/>
            </a:endParaRPr>
          </a:p>
          <a:p>
            <a:pPr algn="r">
              <a:defRPr/>
            </a:pPr>
            <a:r>
              <a:rPr lang="en-US" altLang="en-US" dirty="0">
                <a:solidFill>
                  <a:srgbClr val="FFFFFF"/>
                </a:solidFill>
                <a:effectLst>
                  <a:outerShdw blurRad="38100" dist="38100" dir="2700000" algn="tl">
                    <a:srgbClr val="000000"/>
                  </a:outerShdw>
                </a:effectLst>
                <a:ea typeface="+mn-ea"/>
                <a:cs typeface="Arial" charset="0"/>
              </a:rPr>
              <a:t>- 20</a:t>
            </a:r>
          </a:p>
          <a:p>
            <a:pPr algn="r">
              <a:defRPr/>
            </a:pPr>
            <a:endParaRPr lang="en-US" altLang="en-US" sz="1200" dirty="0">
              <a:solidFill>
                <a:srgbClr val="FFFFFF"/>
              </a:solidFill>
              <a:effectLst>
                <a:outerShdw blurRad="38100" dist="38100" dir="2700000" algn="tl">
                  <a:srgbClr val="000000"/>
                </a:outerShdw>
              </a:effectLst>
              <a:ea typeface="+mn-ea"/>
              <a:cs typeface="Arial" charset="0"/>
            </a:endParaRPr>
          </a:p>
          <a:p>
            <a:pPr algn="r">
              <a:defRPr/>
            </a:pPr>
            <a:endParaRPr lang="en-US" altLang="en-US" sz="1400" dirty="0">
              <a:solidFill>
                <a:srgbClr val="FFFFFF"/>
              </a:solidFill>
              <a:effectLst>
                <a:outerShdw blurRad="38100" dist="38100" dir="2700000" algn="tl">
                  <a:srgbClr val="000000"/>
                </a:outerShdw>
              </a:effectLst>
              <a:ea typeface="+mn-ea"/>
              <a:cs typeface="Arial" charset="0"/>
            </a:endParaRPr>
          </a:p>
          <a:p>
            <a:pPr algn="r">
              <a:defRPr/>
            </a:pPr>
            <a:r>
              <a:rPr lang="en-US" altLang="en-US" dirty="0">
                <a:solidFill>
                  <a:srgbClr val="FFFFFF"/>
                </a:solidFill>
                <a:effectLst>
                  <a:outerShdw blurRad="38100" dist="38100" dir="2700000" algn="tl">
                    <a:srgbClr val="000000"/>
                  </a:outerShdw>
                </a:effectLst>
                <a:ea typeface="+mn-ea"/>
                <a:cs typeface="Arial" charset="0"/>
              </a:rPr>
              <a:t>- 30</a:t>
            </a:r>
          </a:p>
        </p:txBody>
      </p:sp>
      <p:sp>
        <p:nvSpPr>
          <p:cNvPr id="188424" name="Rectangle 14"/>
          <p:cNvSpPr>
            <a:spLocks noChangeArrowheads="1"/>
          </p:cNvSpPr>
          <p:nvPr/>
        </p:nvSpPr>
        <p:spPr bwMode="auto">
          <a:xfrm>
            <a:off x="3473450" y="5607050"/>
            <a:ext cx="304800" cy="304800"/>
          </a:xfrm>
          <a:prstGeom prst="rect">
            <a:avLst/>
          </a:prstGeom>
          <a:solidFill>
            <a:schemeClr val="accent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lr>
                <a:schemeClr val="tx2"/>
              </a:buClr>
              <a:buFont typeface="Symbol" pitchFamily="18" charset="2"/>
              <a:buChar char="¨"/>
              <a:defRPr sz="2400" b="1">
                <a:solidFill>
                  <a:schemeClr val="bg1"/>
                </a:solidFill>
                <a:latin typeface="Arial" charset="0"/>
              </a:defRPr>
            </a:lvl1pPr>
            <a:lvl2pPr marL="742950" indent="-285750" eaLnBrk="0" hangingPunct="0">
              <a:spcBef>
                <a:spcPct val="20000"/>
              </a:spcBef>
              <a:buClr>
                <a:schemeClr val="tx2"/>
              </a:buClr>
              <a:buFont typeface="Symbol" pitchFamily="18" charset="2"/>
              <a:buChar char="¨"/>
              <a:defRPr sz="2400" b="1">
                <a:solidFill>
                  <a:schemeClr val="bg1"/>
                </a:solidFill>
                <a:latin typeface="Arial" charset="0"/>
              </a:defRPr>
            </a:lvl2pPr>
            <a:lvl3pPr marL="1143000" indent="-228600" eaLnBrk="0" hangingPunct="0">
              <a:spcBef>
                <a:spcPct val="20000"/>
              </a:spcBef>
              <a:buClr>
                <a:schemeClr val="tx2"/>
              </a:buClr>
              <a:buFont typeface="Symbol" pitchFamily="18" charset="2"/>
              <a:buChar char="¨"/>
              <a:defRPr sz="2400" b="1">
                <a:solidFill>
                  <a:schemeClr val="bg1"/>
                </a:solidFill>
                <a:latin typeface="Arial" charset="0"/>
              </a:defRPr>
            </a:lvl3pPr>
            <a:lvl4pPr marL="1600200" indent="-228600" eaLnBrk="0" hangingPunct="0">
              <a:spcBef>
                <a:spcPct val="20000"/>
              </a:spcBef>
              <a:buClr>
                <a:schemeClr val="tx2"/>
              </a:buClr>
              <a:buFont typeface="Symbol" pitchFamily="18" charset="2"/>
              <a:buChar char="¨"/>
              <a:defRPr sz="2400" b="1">
                <a:solidFill>
                  <a:schemeClr val="bg1"/>
                </a:solidFill>
                <a:latin typeface="Arial" charset="0"/>
              </a:defRPr>
            </a:lvl4pPr>
            <a:lvl5pPr marL="2057400" indent="-228600" eaLnBrk="0" hangingPunct="0">
              <a:spcBef>
                <a:spcPct val="20000"/>
              </a:spcBef>
              <a:buClr>
                <a:schemeClr val="tx2"/>
              </a:buClr>
              <a:buFont typeface="Symbol" pitchFamily="18" charset="2"/>
              <a:buChar char="¨"/>
              <a:defRPr sz="2400" b="1">
                <a:solidFill>
                  <a:schemeClr val="bg1"/>
                </a:solidFill>
                <a:latin typeface="Arial" charset="0"/>
              </a:defRPr>
            </a:lvl5pPr>
            <a:lvl6pPr marL="25146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6pPr>
            <a:lvl7pPr marL="29718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7pPr>
            <a:lvl8pPr marL="34290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8pPr>
            <a:lvl9pPr marL="38862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9pPr>
          </a:lstStyle>
          <a:p>
            <a:pPr algn="ctr">
              <a:spcBef>
                <a:spcPct val="50000"/>
              </a:spcBef>
              <a:buClrTx/>
              <a:buFontTx/>
              <a:buNone/>
              <a:defRPr/>
            </a:pPr>
            <a:endParaRPr lang="en-US" altLang="en-US" sz="1800" b="0" dirty="0">
              <a:solidFill>
                <a:srgbClr val="FFFFFF"/>
              </a:solidFill>
              <a:latin typeface="Times New Roman" pitchFamily="18" charset="0"/>
              <a:ea typeface="+mn-ea"/>
              <a:cs typeface="Arial" charset="0"/>
            </a:endParaRPr>
          </a:p>
        </p:txBody>
      </p:sp>
      <p:sp>
        <p:nvSpPr>
          <p:cNvPr id="188425" name="Rectangle 15"/>
          <p:cNvSpPr>
            <a:spLocks noChangeArrowheads="1"/>
          </p:cNvSpPr>
          <p:nvPr/>
        </p:nvSpPr>
        <p:spPr bwMode="auto">
          <a:xfrm>
            <a:off x="5607050" y="5607050"/>
            <a:ext cx="304800" cy="304800"/>
          </a:xfrm>
          <a:prstGeom prst="rect">
            <a:avLst/>
          </a:prstGeom>
          <a:solidFill>
            <a:schemeClr val="tx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lr>
                <a:schemeClr val="tx2"/>
              </a:buClr>
              <a:buFont typeface="Symbol" pitchFamily="18" charset="2"/>
              <a:buChar char="¨"/>
              <a:defRPr sz="2400" b="1">
                <a:solidFill>
                  <a:schemeClr val="bg1"/>
                </a:solidFill>
                <a:latin typeface="Arial" charset="0"/>
              </a:defRPr>
            </a:lvl1pPr>
            <a:lvl2pPr marL="742950" indent="-285750" eaLnBrk="0" hangingPunct="0">
              <a:spcBef>
                <a:spcPct val="20000"/>
              </a:spcBef>
              <a:buClr>
                <a:schemeClr val="tx2"/>
              </a:buClr>
              <a:buFont typeface="Symbol" pitchFamily="18" charset="2"/>
              <a:buChar char="¨"/>
              <a:defRPr sz="2400" b="1">
                <a:solidFill>
                  <a:schemeClr val="bg1"/>
                </a:solidFill>
                <a:latin typeface="Arial" charset="0"/>
              </a:defRPr>
            </a:lvl2pPr>
            <a:lvl3pPr marL="1143000" indent="-228600" eaLnBrk="0" hangingPunct="0">
              <a:spcBef>
                <a:spcPct val="20000"/>
              </a:spcBef>
              <a:buClr>
                <a:schemeClr val="tx2"/>
              </a:buClr>
              <a:buFont typeface="Symbol" pitchFamily="18" charset="2"/>
              <a:buChar char="¨"/>
              <a:defRPr sz="2400" b="1">
                <a:solidFill>
                  <a:schemeClr val="bg1"/>
                </a:solidFill>
                <a:latin typeface="Arial" charset="0"/>
              </a:defRPr>
            </a:lvl3pPr>
            <a:lvl4pPr marL="1600200" indent="-228600" eaLnBrk="0" hangingPunct="0">
              <a:spcBef>
                <a:spcPct val="20000"/>
              </a:spcBef>
              <a:buClr>
                <a:schemeClr val="tx2"/>
              </a:buClr>
              <a:buFont typeface="Symbol" pitchFamily="18" charset="2"/>
              <a:buChar char="¨"/>
              <a:defRPr sz="2400" b="1">
                <a:solidFill>
                  <a:schemeClr val="bg1"/>
                </a:solidFill>
                <a:latin typeface="Arial" charset="0"/>
              </a:defRPr>
            </a:lvl4pPr>
            <a:lvl5pPr marL="2057400" indent="-228600" eaLnBrk="0" hangingPunct="0">
              <a:spcBef>
                <a:spcPct val="20000"/>
              </a:spcBef>
              <a:buClr>
                <a:schemeClr val="tx2"/>
              </a:buClr>
              <a:buFont typeface="Symbol" pitchFamily="18" charset="2"/>
              <a:buChar char="¨"/>
              <a:defRPr sz="2400" b="1">
                <a:solidFill>
                  <a:schemeClr val="bg1"/>
                </a:solidFill>
                <a:latin typeface="Arial" charset="0"/>
              </a:defRPr>
            </a:lvl5pPr>
            <a:lvl6pPr marL="25146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6pPr>
            <a:lvl7pPr marL="29718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7pPr>
            <a:lvl8pPr marL="34290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8pPr>
            <a:lvl9pPr marL="38862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9pPr>
          </a:lstStyle>
          <a:p>
            <a:pPr algn="ctr">
              <a:spcBef>
                <a:spcPct val="50000"/>
              </a:spcBef>
              <a:buClrTx/>
              <a:buFontTx/>
              <a:buNone/>
              <a:defRPr/>
            </a:pPr>
            <a:endParaRPr lang="en-US" altLang="en-US" sz="1800" b="0" dirty="0">
              <a:solidFill>
                <a:srgbClr val="FFFFFF"/>
              </a:solidFill>
              <a:latin typeface="Times New Roman" pitchFamily="18" charset="0"/>
              <a:ea typeface="+mn-ea"/>
              <a:cs typeface="Arial" charset="0"/>
            </a:endParaRPr>
          </a:p>
        </p:txBody>
      </p:sp>
      <p:sp>
        <p:nvSpPr>
          <p:cNvPr id="53264" name="Text Box 16"/>
          <p:cNvSpPr txBox="1">
            <a:spLocks noChangeArrowheads="1"/>
          </p:cNvSpPr>
          <p:nvPr/>
        </p:nvSpPr>
        <p:spPr bwMode="auto">
          <a:xfrm>
            <a:off x="3775075" y="5591175"/>
            <a:ext cx="12271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en-US" sz="2000" dirty="0">
                <a:solidFill>
                  <a:srgbClr val="FFFFFF"/>
                </a:solidFill>
                <a:effectLst>
                  <a:outerShdw blurRad="38100" dist="38100" dir="2700000" algn="tl">
                    <a:srgbClr val="000000"/>
                  </a:outerShdw>
                </a:effectLst>
                <a:ea typeface="+mn-ea"/>
                <a:cs typeface="Arial" charset="0"/>
              </a:rPr>
              <a:t>3 Months</a:t>
            </a:r>
          </a:p>
        </p:txBody>
      </p:sp>
      <p:sp>
        <p:nvSpPr>
          <p:cNvPr id="53265" name="Text Box 17"/>
          <p:cNvSpPr txBox="1">
            <a:spLocks noChangeArrowheads="1"/>
          </p:cNvSpPr>
          <p:nvPr/>
        </p:nvSpPr>
        <p:spPr bwMode="auto">
          <a:xfrm>
            <a:off x="6061075" y="5591175"/>
            <a:ext cx="10588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en-US" sz="2000" dirty="0">
                <a:solidFill>
                  <a:srgbClr val="FFFFFF"/>
                </a:solidFill>
                <a:effectLst>
                  <a:outerShdw blurRad="38100" dist="38100" dir="2700000" algn="tl">
                    <a:srgbClr val="000000"/>
                  </a:outerShdw>
                </a:effectLst>
                <a:ea typeface="+mn-ea"/>
                <a:cs typeface="Arial" charset="0"/>
              </a:rPr>
              <a:t>4 Years</a:t>
            </a:r>
          </a:p>
        </p:txBody>
      </p:sp>
      <p:sp>
        <p:nvSpPr>
          <p:cNvPr id="188428" name="Rectangle 21"/>
          <p:cNvSpPr>
            <a:spLocks noChangeArrowheads="1"/>
          </p:cNvSpPr>
          <p:nvPr/>
        </p:nvSpPr>
        <p:spPr bwMode="auto">
          <a:xfrm>
            <a:off x="3898900" y="2663825"/>
            <a:ext cx="914400" cy="1981200"/>
          </a:xfrm>
          <a:prstGeom prst="rect">
            <a:avLst/>
          </a:prstGeom>
          <a:solidFill>
            <a:schemeClr val="accent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lr>
                <a:schemeClr val="tx2"/>
              </a:buClr>
              <a:buFont typeface="Symbol" pitchFamily="18" charset="2"/>
              <a:buChar char="¨"/>
              <a:defRPr sz="2400" b="1">
                <a:solidFill>
                  <a:schemeClr val="bg1"/>
                </a:solidFill>
                <a:latin typeface="Arial" charset="0"/>
              </a:defRPr>
            </a:lvl1pPr>
            <a:lvl2pPr marL="742950" indent="-285750" eaLnBrk="0" hangingPunct="0">
              <a:spcBef>
                <a:spcPct val="20000"/>
              </a:spcBef>
              <a:buClr>
                <a:schemeClr val="tx2"/>
              </a:buClr>
              <a:buFont typeface="Symbol" pitchFamily="18" charset="2"/>
              <a:buChar char="¨"/>
              <a:defRPr sz="2400" b="1">
                <a:solidFill>
                  <a:schemeClr val="bg1"/>
                </a:solidFill>
                <a:latin typeface="Arial" charset="0"/>
              </a:defRPr>
            </a:lvl2pPr>
            <a:lvl3pPr marL="1143000" indent="-228600" eaLnBrk="0" hangingPunct="0">
              <a:spcBef>
                <a:spcPct val="20000"/>
              </a:spcBef>
              <a:buClr>
                <a:schemeClr val="tx2"/>
              </a:buClr>
              <a:buFont typeface="Symbol" pitchFamily="18" charset="2"/>
              <a:buChar char="¨"/>
              <a:defRPr sz="2400" b="1">
                <a:solidFill>
                  <a:schemeClr val="bg1"/>
                </a:solidFill>
                <a:latin typeface="Arial" charset="0"/>
              </a:defRPr>
            </a:lvl3pPr>
            <a:lvl4pPr marL="1600200" indent="-228600" eaLnBrk="0" hangingPunct="0">
              <a:spcBef>
                <a:spcPct val="20000"/>
              </a:spcBef>
              <a:buClr>
                <a:schemeClr val="tx2"/>
              </a:buClr>
              <a:buFont typeface="Symbol" pitchFamily="18" charset="2"/>
              <a:buChar char="¨"/>
              <a:defRPr sz="2400" b="1">
                <a:solidFill>
                  <a:schemeClr val="bg1"/>
                </a:solidFill>
                <a:latin typeface="Arial" charset="0"/>
              </a:defRPr>
            </a:lvl4pPr>
            <a:lvl5pPr marL="2057400" indent="-228600" eaLnBrk="0" hangingPunct="0">
              <a:spcBef>
                <a:spcPct val="20000"/>
              </a:spcBef>
              <a:buClr>
                <a:schemeClr val="tx2"/>
              </a:buClr>
              <a:buFont typeface="Symbol" pitchFamily="18" charset="2"/>
              <a:buChar char="¨"/>
              <a:defRPr sz="2400" b="1">
                <a:solidFill>
                  <a:schemeClr val="bg1"/>
                </a:solidFill>
                <a:latin typeface="Arial" charset="0"/>
              </a:defRPr>
            </a:lvl5pPr>
            <a:lvl6pPr marL="25146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6pPr>
            <a:lvl7pPr marL="29718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7pPr>
            <a:lvl8pPr marL="34290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8pPr>
            <a:lvl9pPr marL="38862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9pPr>
          </a:lstStyle>
          <a:p>
            <a:pPr algn="ctr">
              <a:spcBef>
                <a:spcPct val="50000"/>
              </a:spcBef>
              <a:buClrTx/>
              <a:buFontTx/>
              <a:buNone/>
              <a:defRPr/>
            </a:pPr>
            <a:endParaRPr lang="en-US" altLang="en-US" sz="1800" b="0" dirty="0">
              <a:solidFill>
                <a:srgbClr val="FFFFFF"/>
              </a:solidFill>
              <a:latin typeface="Times New Roman" pitchFamily="18" charset="0"/>
              <a:ea typeface="+mn-ea"/>
              <a:cs typeface="Arial" charset="0"/>
            </a:endParaRPr>
          </a:p>
        </p:txBody>
      </p:sp>
      <p:sp>
        <p:nvSpPr>
          <p:cNvPr id="188429" name="Rectangle 23"/>
          <p:cNvSpPr>
            <a:spLocks noChangeArrowheads="1"/>
          </p:cNvSpPr>
          <p:nvPr/>
        </p:nvSpPr>
        <p:spPr bwMode="auto">
          <a:xfrm>
            <a:off x="5843588" y="2663825"/>
            <a:ext cx="914400" cy="2133600"/>
          </a:xfrm>
          <a:prstGeom prst="rect">
            <a:avLst/>
          </a:prstGeom>
          <a:solidFill>
            <a:schemeClr val="tx2"/>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lr>
                <a:schemeClr val="tx2"/>
              </a:buClr>
              <a:buFont typeface="Symbol" pitchFamily="18" charset="2"/>
              <a:buChar char="¨"/>
              <a:defRPr sz="2400" b="1">
                <a:solidFill>
                  <a:schemeClr val="bg1"/>
                </a:solidFill>
                <a:latin typeface="Arial" charset="0"/>
              </a:defRPr>
            </a:lvl1pPr>
            <a:lvl2pPr marL="742950" indent="-285750" eaLnBrk="0" hangingPunct="0">
              <a:spcBef>
                <a:spcPct val="20000"/>
              </a:spcBef>
              <a:buClr>
                <a:schemeClr val="tx2"/>
              </a:buClr>
              <a:buFont typeface="Symbol" pitchFamily="18" charset="2"/>
              <a:buChar char="¨"/>
              <a:defRPr sz="2400" b="1">
                <a:solidFill>
                  <a:schemeClr val="bg1"/>
                </a:solidFill>
                <a:latin typeface="Arial" charset="0"/>
              </a:defRPr>
            </a:lvl2pPr>
            <a:lvl3pPr marL="1143000" indent="-228600" eaLnBrk="0" hangingPunct="0">
              <a:spcBef>
                <a:spcPct val="20000"/>
              </a:spcBef>
              <a:buClr>
                <a:schemeClr val="tx2"/>
              </a:buClr>
              <a:buFont typeface="Symbol" pitchFamily="18" charset="2"/>
              <a:buChar char="¨"/>
              <a:defRPr sz="2400" b="1">
                <a:solidFill>
                  <a:schemeClr val="bg1"/>
                </a:solidFill>
                <a:latin typeface="Arial" charset="0"/>
              </a:defRPr>
            </a:lvl3pPr>
            <a:lvl4pPr marL="1600200" indent="-228600" eaLnBrk="0" hangingPunct="0">
              <a:spcBef>
                <a:spcPct val="20000"/>
              </a:spcBef>
              <a:buClr>
                <a:schemeClr val="tx2"/>
              </a:buClr>
              <a:buFont typeface="Symbol" pitchFamily="18" charset="2"/>
              <a:buChar char="¨"/>
              <a:defRPr sz="2400" b="1">
                <a:solidFill>
                  <a:schemeClr val="bg1"/>
                </a:solidFill>
                <a:latin typeface="Arial" charset="0"/>
              </a:defRPr>
            </a:lvl4pPr>
            <a:lvl5pPr marL="2057400" indent="-228600" eaLnBrk="0" hangingPunct="0">
              <a:spcBef>
                <a:spcPct val="20000"/>
              </a:spcBef>
              <a:buClr>
                <a:schemeClr val="tx2"/>
              </a:buClr>
              <a:buFont typeface="Symbol" pitchFamily="18" charset="2"/>
              <a:buChar char="¨"/>
              <a:defRPr sz="2400" b="1">
                <a:solidFill>
                  <a:schemeClr val="bg1"/>
                </a:solidFill>
                <a:latin typeface="Arial" charset="0"/>
              </a:defRPr>
            </a:lvl5pPr>
            <a:lvl6pPr marL="25146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6pPr>
            <a:lvl7pPr marL="29718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7pPr>
            <a:lvl8pPr marL="34290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8pPr>
            <a:lvl9pPr marL="38862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9pPr>
          </a:lstStyle>
          <a:p>
            <a:pPr algn="ctr">
              <a:spcBef>
                <a:spcPct val="50000"/>
              </a:spcBef>
              <a:buClrTx/>
              <a:buFontTx/>
              <a:buNone/>
              <a:defRPr/>
            </a:pPr>
            <a:endParaRPr lang="en-US" altLang="en-US" sz="1800" b="0" dirty="0">
              <a:solidFill>
                <a:srgbClr val="FFFFFF"/>
              </a:solidFill>
              <a:latin typeface="Times New Roman" pitchFamily="18" charset="0"/>
              <a:ea typeface="+mn-ea"/>
              <a:cs typeface="Arial" charset="0"/>
            </a:endParaRPr>
          </a:p>
        </p:txBody>
      </p:sp>
      <p:sp>
        <p:nvSpPr>
          <p:cNvPr id="53275" name="Text Box 27"/>
          <p:cNvSpPr txBox="1">
            <a:spLocks noChangeArrowheads="1"/>
          </p:cNvSpPr>
          <p:nvPr/>
        </p:nvSpPr>
        <p:spPr bwMode="auto">
          <a:xfrm>
            <a:off x="3765550" y="4645025"/>
            <a:ext cx="984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en-US" altLang="en-US" dirty="0">
                <a:solidFill>
                  <a:srgbClr val="FFFFFF"/>
                </a:solidFill>
                <a:effectLst>
                  <a:outerShdw blurRad="38100" dist="38100" dir="2700000" algn="tl">
                    <a:srgbClr val="000000"/>
                  </a:outerShdw>
                </a:effectLst>
                <a:ea typeface="+mn-ea"/>
                <a:cs typeface="Arial" charset="0"/>
              </a:rPr>
              <a:t> - 29.5 *</a:t>
            </a:r>
          </a:p>
        </p:txBody>
      </p:sp>
      <p:sp>
        <p:nvSpPr>
          <p:cNvPr id="53276" name="Text Box 28"/>
          <p:cNvSpPr txBox="1">
            <a:spLocks noChangeArrowheads="1"/>
          </p:cNvSpPr>
          <p:nvPr/>
        </p:nvSpPr>
        <p:spPr bwMode="auto">
          <a:xfrm>
            <a:off x="5751513" y="4797425"/>
            <a:ext cx="1111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en-US" altLang="en-US" dirty="0">
                <a:solidFill>
                  <a:srgbClr val="FFFFFF"/>
                </a:solidFill>
                <a:effectLst>
                  <a:outerShdw blurRad="38100" dist="38100" dir="2700000" algn="tl">
                    <a:srgbClr val="000000"/>
                  </a:outerShdw>
                </a:effectLst>
                <a:ea typeface="+mn-ea"/>
                <a:cs typeface="Arial" charset="0"/>
              </a:rPr>
              <a:t> - 31.43 *</a:t>
            </a:r>
          </a:p>
        </p:txBody>
      </p:sp>
      <p:sp>
        <p:nvSpPr>
          <p:cNvPr id="53277" name="Text Box 29"/>
          <p:cNvSpPr txBox="1">
            <a:spLocks noChangeArrowheads="1"/>
          </p:cNvSpPr>
          <p:nvPr/>
        </p:nvSpPr>
        <p:spPr bwMode="auto">
          <a:xfrm>
            <a:off x="4649788" y="5110163"/>
            <a:ext cx="12954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en-US" altLang="en-US" dirty="0">
                <a:solidFill>
                  <a:srgbClr val="FFFFFF"/>
                </a:solidFill>
                <a:effectLst>
                  <a:outerShdw blurRad="38100" dist="38100" dir="2700000" algn="tl">
                    <a:srgbClr val="000000"/>
                  </a:outerShdw>
                </a:effectLst>
                <a:ea typeface="+mn-ea"/>
                <a:cs typeface="Arial" charset="0"/>
              </a:rPr>
              <a:t>* p &lt; 0.001</a:t>
            </a:r>
          </a:p>
        </p:txBody>
      </p:sp>
      <p:sp>
        <p:nvSpPr>
          <p:cNvPr id="188433" name="Text Box 2"/>
          <p:cNvSpPr txBox="1">
            <a:spLocks noChangeArrowheads="1"/>
          </p:cNvSpPr>
          <p:nvPr/>
        </p:nvSpPr>
        <p:spPr bwMode="auto">
          <a:xfrm>
            <a:off x="228600" y="160338"/>
            <a:ext cx="8813800"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Font typeface="Symbol" pitchFamily="18" charset="2"/>
              <a:buChar char="¨"/>
              <a:defRPr sz="2400" b="1">
                <a:solidFill>
                  <a:schemeClr val="bg1"/>
                </a:solidFill>
                <a:latin typeface="Arial" charset="0"/>
              </a:defRPr>
            </a:lvl1pPr>
            <a:lvl2pPr marL="742950" indent="-285750" eaLnBrk="0" hangingPunct="0">
              <a:spcBef>
                <a:spcPct val="20000"/>
              </a:spcBef>
              <a:buClr>
                <a:schemeClr val="tx2"/>
              </a:buClr>
              <a:buFont typeface="Symbol" pitchFamily="18" charset="2"/>
              <a:buChar char="¨"/>
              <a:defRPr sz="2400" b="1">
                <a:solidFill>
                  <a:schemeClr val="bg1"/>
                </a:solidFill>
                <a:latin typeface="Arial" charset="0"/>
              </a:defRPr>
            </a:lvl2pPr>
            <a:lvl3pPr marL="1143000" indent="-228600" eaLnBrk="0" hangingPunct="0">
              <a:spcBef>
                <a:spcPct val="20000"/>
              </a:spcBef>
              <a:buClr>
                <a:schemeClr val="tx2"/>
              </a:buClr>
              <a:buFont typeface="Symbol" pitchFamily="18" charset="2"/>
              <a:buChar char="¨"/>
              <a:defRPr sz="2400" b="1">
                <a:solidFill>
                  <a:schemeClr val="bg1"/>
                </a:solidFill>
                <a:latin typeface="Arial" charset="0"/>
              </a:defRPr>
            </a:lvl3pPr>
            <a:lvl4pPr marL="1600200" indent="-228600" eaLnBrk="0" hangingPunct="0">
              <a:spcBef>
                <a:spcPct val="20000"/>
              </a:spcBef>
              <a:buClr>
                <a:schemeClr val="tx2"/>
              </a:buClr>
              <a:buFont typeface="Symbol" pitchFamily="18" charset="2"/>
              <a:buChar char="¨"/>
              <a:defRPr sz="2400" b="1">
                <a:solidFill>
                  <a:schemeClr val="bg1"/>
                </a:solidFill>
                <a:latin typeface="Arial" charset="0"/>
              </a:defRPr>
            </a:lvl4pPr>
            <a:lvl5pPr marL="2057400" indent="-228600" eaLnBrk="0" hangingPunct="0">
              <a:spcBef>
                <a:spcPct val="20000"/>
              </a:spcBef>
              <a:buClr>
                <a:schemeClr val="tx2"/>
              </a:buClr>
              <a:buFont typeface="Symbol" pitchFamily="18" charset="2"/>
              <a:buChar char="¨"/>
              <a:defRPr sz="2400" b="1">
                <a:solidFill>
                  <a:schemeClr val="bg1"/>
                </a:solidFill>
                <a:latin typeface="Arial" charset="0"/>
              </a:defRPr>
            </a:lvl5pPr>
            <a:lvl6pPr marL="25146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6pPr>
            <a:lvl7pPr marL="29718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7pPr>
            <a:lvl8pPr marL="34290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8pPr>
            <a:lvl9pPr marL="38862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9pPr>
          </a:lstStyle>
          <a:p>
            <a:pPr algn="ctr">
              <a:spcBef>
                <a:spcPct val="0"/>
              </a:spcBef>
              <a:buClrTx/>
              <a:buFontTx/>
              <a:buNone/>
              <a:defRPr/>
            </a:pPr>
            <a:r>
              <a:rPr lang="en-US" altLang="en-US" sz="4000" dirty="0">
                <a:solidFill>
                  <a:srgbClr val="FFFF00"/>
                </a:solidFill>
                <a:latin typeface="Times New Roman" pitchFamily="18" charset="0"/>
                <a:ea typeface="+mn-ea"/>
                <a:cs typeface="Times New Roman" pitchFamily="18" charset="0"/>
              </a:rPr>
              <a:t>ACE inhibitor Fosinopril </a:t>
            </a:r>
          </a:p>
          <a:p>
            <a:pPr algn="ctr">
              <a:spcBef>
                <a:spcPct val="0"/>
              </a:spcBef>
              <a:buClrTx/>
              <a:buFontTx/>
              <a:buNone/>
              <a:defRPr/>
            </a:pPr>
            <a:r>
              <a:rPr lang="en-US" altLang="en-US" sz="4000" dirty="0">
                <a:solidFill>
                  <a:srgbClr val="FFFF00"/>
                </a:solidFill>
                <a:latin typeface="Times New Roman" pitchFamily="18" charset="0"/>
                <a:ea typeface="+mn-ea"/>
                <a:cs typeface="Times New Roman" pitchFamily="18" charset="0"/>
              </a:rPr>
              <a:t>Significantly Decreased Albuminuria</a:t>
            </a:r>
          </a:p>
        </p:txBody>
      </p:sp>
      <p:sp>
        <p:nvSpPr>
          <p:cNvPr id="188434" name="Text Box 20"/>
          <p:cNvSpPr txBox="1">
            <a:spLocks noChangeArrowheads="1"/>
          </p:cNvSpPr>
          <p:nvPr/>
        </p:nvSpPr>
        <p:spPr bwMode="auto">
          <a:xfrm>
            <a:off x="2971800" y="1622425"/>
            <a:ext cx="5334000" cy="954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Font typeface="Symbol" pitchFamily="18" charset="2"/>
              <a:buChar char="¨"/>
              <a:defRPr sz="2400" b="1">
                <a:solidFill>
                  <a:schemeClr val="bg1"/>
                </a:solidFill>
                <a:latin typeface="Arial" charset="0"/>
              </a:defRPr>
            </a:lvl1pPr>
            <a:lvl2pPr marL="742950" indent="-285750" eaLnBrk="0" hangingPunct="0">
              <a:spcBef>
                <a:spcPct val="20000"/>
              </a:spcBef>
              <a:buClr>
                <a:schemeClr val="tx2"/>
              </a:buClr>
              <a:buFont typeface="Symbol" pitchFamily="18" charset="2"/>
              <a:buChar char="¨"/>
              <a:defRPr sz="2400" b="1">
                <a:solidFill>
                  <a:schemeClr val="bg1"/>
                </a:solidFill>
                <a:latin typeface="Arial" charset="0"/>
              </a:defRPr>
            </a:lvl2pPr>
            <a:lvl3pPr marL="1143000" indent="-228600" eaLnBrk="0" hangingPunct="0">
              <a:spcBef>
                <a:spcPct val="20000"/>
              </a:spcBef>
              <a:buClr>
                <a:schemeClr val="tx2"/>
              </a:buClr>
              <a:buFont typeface="Symbol" pitchFamily="18" charset="2"/>
              <a:buChar char="¨"/>
              <a:defRPr sz="2400" b="1">
                <a:solidFill>
                  <a:schemeClr val="bg1"/>
                </a:solidFill>
                <a:latin typeface="Arial" charset="0"/>
              </a:defRPr>
            </a:lvl3pPr>
            <a:lvl4pPr marL="1600200" indent="-228600" eaLnBrk="0" hangingPunct="0">
              <a:spcBef>
                <a:spcPct val="20000"/>
              </a:spcBef>
              <a:buClr>
                <a:schemeClr val="tx2"/>
              </a:buClr>
              <a:buFont typeface="Symbol" pitchFamily="18" charset="2"/>
              <a:buChar char="¨"/>
              <a:defRPr sz="2400" b="1">
                <a:solidFill>
                  <a:schemeClr val="bg1"/>
                </a:solidFill>
                <a:latin typeface="Arial" charset="0"/>
              </a:defRPr>
            </a:lvl4pPr>
            <a:lvl5pPr marL="2057400" indent="-228600" eaLnBrk="0" hangingPunct="0">
              <a:spcBef>
                <a:spcPct val="20000"/>
              </a:spcBef>
              <a:buClr>
                <a:schemeClr val="tx2"/>
              </a:buClr>
              <a:buFont typeface="Symbol" pitchFamily="18" charset="2"/>
              <a:buChar char="¨"/>
              <a:defRPr sz="2400" b="1">
                <a:solidFill>
                  <a:schemeClr val="bg1"/>
                </a:solidFill>
                <a:latin typeface="Arial" charset="0"/>
              </a:defRPr>
            </a:lvl5pPr>
            <a:lvl6pPr marL="25146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6pPr>
            <a:lvl7pPr marL="29718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7pPr>
            <a:lvl8pPr marL="34290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8pPr>
            <a:lvl9pPr marL="38862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9pPr>
          </a:lstStyle>
          <a:p>
            <a:pPr algn="ctr">
              <a:spcBef>
                <a:spcPct val="0"/>
              </a:spcBef>
              <a:buClrTx/>
              <a:buFontTx/>
              <a:buNone/>
              <a:defRPr/>
            </a:pPr>
            <a:r>
              <a:rPr lang="en-US" altLang="en-US" sz="2800" dirty="0">
                <a:solidFill>
                  <a:srgbClr val="FFFFFF"/>
                </a:solidFill>
                <a:latin typeface="Times New Roman" pitchFamily="18" charset="0"/>
                <a:ea typeface="+mn-ea"/>
                <a:cs typeface="Times New Roman" pitchFamily="18" charset="0"/>
              </a:rPr>
              <a:t>Change from baseline</a:t>
            </a:r>
          </a:p>
          <a:p>
            <a:pPr algn="ctr">
              <a:spcBef>
                <a:spcPct val="0"/>
              </a:spcBef>
              <a:buClrTx/>
              <a:buFontTx/>
              <a:buNone/>
              <a:defRPr/>
            </a:pPr>
            <a:r>
              <a:rPr lang="en-US" altLang="en-US" sz="2800" dirty="0">
                <a:solidFill>
                  <a:srgbClr val="FFFFFF"/>
                </a:solidFill>
                <a:latin typeface="Times New Roman" pitchFamily="18" charset="0"/>
                <a:ea typeface="+mn-ea"/>
                <a:cs typeface="Times New Roman" pitchFamily="18" charset="0"/>
              </a:rPr>
              <a:t>With Fosinopril </a:t>
            </a:r>
          </a:p>
        </p:txBody>
      </p:sp>
      <p:sp>
        <p:nvSpPr>
          <p:cNvPr id="188435" name="Text Box 8"/>
          <p:cNvSpPr txBox="1">
            <a:spLocks noChangeArrowheads="1"/>
          </p:cNvSpPr>
          <p:nvPr/>
        </p:nvSpPr>
        <p:spPr bwMode="auto">
          <a:xfrm>
            <a:off x="228600" y="3130550"/>
            <a:ext cx="1887538"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tx2"/>
              </a:buClr>
              <a:buFont typeface="Symbol" pitchFamily="18" charset="2"/>
              <a:buChar char="¨"/>
              <a:defRPr sz="2400" b="1">
                <a:solidFill>
                  <a:schemeClr val="bg1"/>
                </a:solidFill>
                <a:latin typeface="Arial" charset="0"/>
              </a:defRPr>
            </a:lvl1pPr>
            <a:lvl2pPr marL="742950" indent="-285750" eaLnBrk="0" hangingPunct="0">
              <a:spcBef>
                <a:spcPct val="20000"/>
              </a:spcBef>
              <a:buClr>
                <a:schemeClr val="tx2"/>
              </a:buClr>
              <a:buFont typeface="Symbol" pitchFamily="18" charset="2"/>
              <a:buChar char="¨"/>
              <a:defRPr sz="2400" b="1">
                <a:solidFill>
                  <a:schemeClr val="bg1"/>
                </a:solidFill>
                <a:latin typeface="Arial" charset="0"/>
              </a:defRPr>
            </a:lvl2pPr>
            <a:lvl3pPr marL="1143000" indent="-228600" eaLnBrk="0" hangingPunct="0">
              <a:spcBef>
                <a:spcPct val="20000"/>
              </a:spcBef>
              <a:buClr>
                <a:schemeClr val="tx2"/>
              </a:buClr>
              <a:buFont typeface="Symbol" pitchFamily="18" charset="2"/>
              <a:buChar char="¨"/>
              <a:defRPr sz="2400" b="1">
                <a:solidFill>
                  <a:schemeClr val="bg1"/>
                </a:solidFill>
                <a:latin typeface="Arial" charset="0"/>
              </a:defRPr>
            </a:lvl3pPr>
            <a:lvl4pPr marL="1600200" indent="-228600" eaLnBrk="0" hangingPunct="0">
              <a:spcBef>
                <a:spcPct val="20000"/>
              </a:spcBef>
              <a:buClr>
                <a:schemeClr val="tx2"/>
              </a:buClr>
              <a:buFont typeface="Symbol" pitchFamily="18" charset="2"/>
              <a:buChar char="¨"/>
              <a:defRPr sz="2400" b="1">
                <a:solidFill>
                  <a:schemeClr val="bg1"/>
                </a:solidFill>
                <a:latin typeface="Arial" charset="0"/>
              </a:defRPr>
            </a:lvl4pPr>
            <a:lvl5pPr marL="2057400" indent="-228600" eaLnBrk="0" hangingPunct="0">
              <a:spcBef>
                <a:spcPct val="20000"/>
              </a:spcBef>
              <a:buClr>
                <a:schemeClr val="tx2"/>
              </a:buClr>
              <a:buFont typeface="Symbol" pitchFamily="18" charset="2"/>
              <a:buChar char="¨"/>
              <a:defRPr sz="2400" b="1">
                <a:solidFill>
                  <a:schemeClr val="bg1"/>
                </a:solidFill>
                <a:latin typeface="Arial" charset="0"/>
              </a:defRPr>
            </a:lvl5pPr>
            <a:lvl6pPr marL="25146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6pPr>
            <a:lvl7pPr marL="29718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7pPr>
            <a:lvl8pPr marL="34290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8pPr>
            <a:lvl9pPr marL="38862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9pPr>
          </a:lstStyle>
          <a:p>
            <a:pPr algn="ctr">
              <a:spcBef>
                <a:spcPct val="0"/>
              </a:spcBef>
              <a:buClrTx/>
              <a:buFontTx/>
              <a:buNone/>
              <a:defRPr/>
            </a:pPr>
            <a:r>
              <a:rPr lang="en-US" altLang="en-US" dirty="0">
                <a:solidFill>
                  <a:srgbClr val="FFFFFF"/>
                </a:solidFill>
                <a:latin typeface="Times New Roman" pitchFamily="18" charset="0"/>
                <a:ea typeface="+mn-ea"/>
                <a:cs typeface="Times New Roman" pitchFamily="18" charset="0"/>
              </a:rPr>
              <a:t>Change in </a:t>
            </a:r>
          </a:p>
          <a:p>
            <a:pPr algn="ctr">
              <a:spcBef>
                <a:spcPct val="0"/>
              </a:spcBef>
              <a:buClrTx/>
              <a:buFontTx/>
              <a:buNone/>
              <a:defRPr/>
            </a:pPr>
            <a:r>
              <a:rPr lang="en-US" altLang="en-US" dirty="0">
                <a:solidFill>
                  <a:srgbClr val="FFFFFF"/>
                </a:solidFill>
                <a:latin typeface="Times New Roman" pitchFamily="18" charset="0"/>
                <a:ea typeface="+mn-ea"/>
                <a:cs typeface="Times New Roman" pitchFamily="18" charset="0"/>
              </a:rPr>
              <a:t>albuminuria </a:t>
            </a:r>
          </a:p>
          <a:p>
            <a:pPr algn="ctr">
              <a:spcBef>
                <a:spcPct val="0"/>
              </a:spcBef>
              <a:buClrTx/>
              <a:buFontTx/>
              <a:buNone/>
              <a:defRPr/>
            </a:pPr>
            <a:r>
              <a:rPr lang="en-US" altLang="en-US" dirty="0">
                <a:solidFill>
                  <a:srgbClr val="FFFFFF"/>
                </a:solidFill>
                <a:latin typeface="Times New Roman" pitchFamily="18" charset="0"/>
                <a:ea typeface="+mn-ea"/>
                <a:cs typeface="Times New Roman" pitchFamily="18" charset="0"/>
              </a:rPr>
              <a:t>(%)</a:t>
            </a:r>
          </a:p>
        </p:txBody>
      </p:sp>
      <p:sp>
        <p:nvSpPr>
          <p:cNvPr id="188436" name="Rectangle 2"/>
          <p:cNvSpPr>
            <a:spLocks noChangeArrowheads="1"/>
          </p:cNvSpPr>
          <p:nvPr/>
        </p:nvSpPr>
        <p:spPr bwMode="auto">
          <a:xfrm>
            <a:off x="323850" y="6391275"/>
            <a:ext cx="34353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eaLnBrk="0" hangingPunct="0">
              <a:spcBef>
                <a:spcPct val="20000"/>
              </a:spcBef>
              <a:buClr>
                <a:schemeClr val="tx2"/>
              </a:buClr>
              <a:buFont typeface="Symbol" pitchFamily="18" charset="2"/>
              <a:buChar char="¨"/>
              <a:defRPr sz="2400" b="1">
                <a:solidFill>
                  <a:schemeClr val="bg1"/>
                </a:solidFill>
                <a:latin typeface="Arial" charset="0"/>
              </a:defRPr>
            </a:lvl1pPr>
            <a:lvl2pPr marL="742950" indent="-285750" eaLnBrk="0" hangingPunct="0">
              <a:spcBef>
                <a:spcPct val="20000"/>
              </a:spcBef>
              <a:buClr>
                <a:schemeClr val="tx2"/>
              </a:buClr>
              <a:buFont typeface="Symbol" pitchFamily="18" charset="2"/>
              <a:buChar char="¨"/>
              <a:defRPr sz="2400" b="1">
                <a:solidFill>
                  <a:schemeClr val="bg1"/>
                </a:solidFill>
                <a:latin typeface="Arial" charset="0"/>
              </a:defRPr>
            </a:lvl2pPr>
            <a:lvl3pPr marL="1143000" indent="-228600" eaLnBrk="0" hangingPunct="0">
              <a:spcBef>
                <a:spcPct val="20000"/>
              </a:spcBef>
              <a:buClr>
                <a:schemeClr val="tx2"/>
              </a:buClr>
              <a:buFont typeface="Symbol" pitchFamily="18" charset="2"/>
              <a:buChar char="¨"/>
              <a:defRPr sz="2400" b="1">
                <a:solidFill>
                  <a:schemeClr val="bg1"/>
                </a:solidFill>
                <a:latin typeface="Arial" charset="0"/>
              </a:defRPr>
            </a:lvl3pPr>
            <a:lvl4pPr marL="1600200" indent="-228600" eaLnBrk="0" hangingPunct="0">
              <a:spcBef>
                <a:spcPct val="20000"/>
              </a:spcBef>
              <a:buClr>
                <a:schemeClr val="tx2"/>
              </a:buClr>
              <a:buFont typeface="Symbol" pitchFamily="18" charset="2"/>
              <a:buChar char="¨"/>
              <a:defRPr sz="2400" b="1">
                <a:solidFill>
                  <a:schemeClr val="bg1"/>
                </a:solidFill>
                <a:latin typeface="Arial" charset="0"/>
              </a:defRPr>
            </a:lvl4pPr>
            <a:lvl5pPr marL="2057400" indent="-228600" eaLnBrk="0" hangingPunct="0">
              <a:spcBef>
                <a:spcPct val="20000"/>
              </a:spcBef>
              <a:buClr>
                <a:schemeClr val="tx2"/>
              </a:buClr>
              <a:buFont typeface="Symbol" pitchFamily="18" charset="2"/>
              <a:buChar char="¨"/>
              <a:defRPr sz="2400" b="1">
                <a:solidFill>
                  <a:schemeClr val="bg1"/>
                </a:solidFill>
                <a:latin typeface="Arial" charset="0"/>
              </a:defRPr>
            </a:lvl5pPr>
            <a:lvl6pPr marL="25146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6pPr>
            <a:lvl7pPr marL="29718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7pPr>
            <a:lvl8pPr marL="34290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8pPr>
            <a:lvl9pPr marL="38862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9pPr>
          </a:lstStyle>
          <a:p>
            <a:pPr>
              <a:spcBef>
                <a:spcPct val="0"/>
              </a:spcBef>
              <a:buClrTx/>
              <a:buFontTx/>
              <a:buNone/>
              <a:defRPr/>
            </a:pPr>
            <a:r>
              <a:rPr lang="fr-FR" altLang="en-US" sz="1600" dirty="0">
                <a:solidFill>
                  <a:srgbClr val="FFFFFF"/>
                </a:solidFill>
                <a:latin typeface="Times New Roman" pitchFamily="18" charset="0"/>
                <a:ea typeface="+mn-ea"/>
                <a:cs typeface="Arial" charset="0"/>
              </a:rPr>
              <a:t>Circulation 2004;110:2809-2816</a:t>
            </a:r>
            <a:endParaRPr lang="en-US" altLang="en-US" sz="1600" dirty="0">
              <a:solidFill>
                <a:srgbClr val="FFFF00"/>
              </a:solidFill>
              <a:ea typeface="+mn-ea"/>
              <a:cs typeface="Arial" charset="0"/>
            </a:endParaRPr>
          </a:p>
        </p:txBody>
      </p:sp>
      <p:sp>
        <p:nvSpPr>
          <p:cNvPr id="188437" name="Rectangle 41"/>
          <p:cNvSpPr>
            <a:spLocks noChangeArrowheads="1"/>
          </p:cNvSpPr>
          <p:nvPr/>
        </p:nvSpPr>
        <p:spPr bwMode="auto">
          <a:xfrm>
            <a:off x="5372100" y="6016625"/>
            <a:ext cx="3771900"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chemeClr val="tx2"/>
              </a:buClr>
              <a:buFont typeface="Symbol" pitchFamily="18" charset="2"/>
              <a:buChar char="¨"/>
              <a:defRPr sz="2400" b="1">
                <a:solidFill>
                  <a:schemeClr val="bg1"/>
                </a:solidFill>
                <a:latin typeface="Arial" charset="0"/>
              </a:defRPr>
            </a:lvl1pPr>
            <a:lvl2pPr marL="742950" indent="-285750" eaLnBrk="0" hangingPunct="0">
              <a:spcBef>
                <a:spcPct val="20000"/>
              </a:spcBef>
              <a:buClr>
                <a:schemeClr val="tx2"/>
              </a:buClr>
              <a:buFont typeface="Symbol" pitchFamily="18" charset="2"/>
              <a:buChar char="¨"/>
              <a:defRPr sz="2400" b="1">
                <a:solidFill>
                  <a:schemeClr val="bg1"/>
                </a:solidFill>
                <a:latin typeface="Arial" charset="0"/>
              </a:defRPr>
            </a:lvl2pPr>
            <a:lvl3pPr marL="1143000" indent="-228600" eaLnBrk="0" hangingPunct="0">
              <a:spcBef>
                <a:spcPct val="20000"/>
              </a:spcBef>
              <a:buClr>
                <a:schemeClr val="tx2"/>
              </a:buClr>
              <a:buFont typeface="Symbol" pitchFamily="18" charset="2"/>
              <a:buChar char="¨"/>
              <a:defRPr sz="2400" b="1">
                <a:solidFill>
                  <a:schemeClr val="bg1"/>
                </a:solidFill>
                <a:latin typeface="Arial" charset="0"/>
              </a:defRPr>
            </a:lvl3pPr>
            <a:lvl4pPr marL="1600200" indent="-228600" eaLnBrk="0" hangingPunct="0">
              <a:spcBef>
                <a:spcPct val="20000"/>
              </a:spcBef>
              <a:buClr>
                <a:schemeClr val="tx2"/>
              </a:buClr>
              <a:buFont typeface="Symbol" pitchFamily="18" charset="2"/>
              <a:buChar char="¨"/>
              <a:defRPr sz="2400" b="1">
                <a:solidFill>
                  <a:schemeClr val="bg1"/>
                </a:solidFill>
                <a:latin typeface="Arial" charset="0"/>
              </a:defRPr>
            </a:lvl4pPr>
            <a:lvl5pPr marL="2057400" indent="-228600" eaLnBrk="0" hangingPunct="0">
              <a:spcBef>
                <a:spcPct val="20000"/>
              </a:spcBef>
              <a:buClr>
                <a:schemeClr val="tx2"/>
              </a:buClr>
              <a:buFont typeface="Symbol" pitchFamily="18" charset="2"/>
              <a:buChar char="¨"/>
              <a:defRPr sz="2400" b="1">
                <a:solidFill>
                  <a:schemeClr val="bg1"/>
                </a:solidFill>
                <a:latin typeface="Arial" charset="0"/>
              </a:defRPr>
            </a:lvl5pPr>
            <a:lvl6pPr marL="25146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6pPr>
            <a:lvl7pPr marL="29718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7pPr>
            <a:lvl8pPr marL="34290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8pPr>
            <a:lvl9pPr marL="38862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9pPr>
          </a:lstStyle>
          <a:p>
            <a:pPr algn="ctr">
              <a:lnSpc>
                <a:spcPct val="90000"/>
              </a:lnSpc>
              <a:spcBef>
                <a:spcPct val="0"/>
              </a:spcBef>
              <a:buClrTx/>
              <a:buFontTx/>
              <a:buNone/>
              <a:defRPr/>
            </a:pPr>
            <a:r>
              <a:rPr lang="nl-NL" altLang="en-US" sz="1800">
                <a:solidFill>
                  <a:srgbClr val="FFFFFF"/>
                </a:solidFill>
                <a:latin typeface="Times New Roman" pitchFamily="18" charset="0"/>
                <a:ea typeface="+mn-ea"/>
                <a:cs typeface="Times New Roman" pitchFamily="18" charset="0"/>
              </a:rPr>
              <a:t>Albuminuria, mg/24h</a:t>
            </a:r>
          </a:p>
          <a:p>
            <a:pPr algn="ctr">
              <a:lnSpc>
                <a:spcPct val="90000"/>
              </a:lnSpc>
              <a:spcBef>
                <a:spcPct val="0"/>
              </a:spcBef>
              <a:buClrTx/>
              <a:buFontTx/>
              <a:buNone/>
              <a:defRPr/>
            </a:pPr>
            <a:r>
              <a:rPr lang="nl-NL" altLang="en-US" sz="1800">
                <a:solidFill>
                  <a:srgbClr val="FFFFFF"/>
                </a:solidFill>
                <a:latin typeface="Times New Roman" pitchFamily="18" charset="0"/>
                <a:ea typeface="+mn-ea"/>
                <a:cs typeface="Times New Roman" pitchFamily="18" charset="0"/>
              </a:rPr>
              <a:t>Pre ACE 23.7 (16.9- 44.5)</a:t>
            </a:r>
          </a:p>
          <a:p>
            <a:pPr algn="ctr">
              <a:lnSpc>
                <a:spcPct val="90000"/>
              </a:lnSpc>
              <a:spcBef>
                <a:spcPct val="0"/>
              </a:spcBef>
              <a:buClrTx/>
              <a:buFontTx/>
              <a:buNone/>
              <a:defRPr/>
            </a:pPr>
            <a:r>
              <a:rPr lang="nl-NL" altLang="en-US" sz="1800">
                <a:solidFill>
                  <a:srgbClr val="FFFFFF"/>
                </a:solidFill>
                <a:latin typeface="Times New Roman" pitchFamily="18" charset="0"/>
                <a:ea typeface="+mn-ea"/>
                <a:cs typeface="Times New Roman" pitchFamily="18" charset="0"/>
              </a:rPr>
              <a:t>Post ACE 16.25 (11.6-30.5)</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0000FF"/>
        </a:solidFill>
        <a:effectLst/>
      </p:bgPr>
    </p:bg>
    <p:spTree>
      <p:nvGrpSpPr>
        <p:cNvPr id="1" name=""/>
        <p:cNvGrpSpPr/>
        <p:nvPr/>
      </p:nvGrpSpPr>
      <p:grpSpPr>
        <a:xfrm>
          <a:off x="0" y="0"/>
          <a:ext cx="0" cy="0"/>
          <a:chOff x="0" y="0"/>
          <a:chExt cx="0" cy="0"/>
        </a:xfrm>
      </p:grpSpPr>
      <p:sp>
        <p:nvSpPr>
          <p:cNvPr id="189442" name="Rectangle 3"/>
          <p:cNvSpPr>
            <a:spLocks noChangeArrowheads="1"/>
          </p:cNvSpPr>
          <p:nvPr/>
        </p:nvSpPr>
        <p:spPr bwMode="auto">
          <a:xfrm flipV="1">
            <a:off x="2051050" y="1873250"/>
            <a:ext cx="4951413" cy="3879850"/>
          </a:xfrm>
          <a:prstGeom prst="rect">
            <a:avLst/>
          </a:prstGeom>
          <a:solidFill>
            <a:schemeClr val="bg2"/>
          </a:solidFill>
          <a:ln w="28575">
            <a:solidFill>
              <a:schemeClr val="tx1"/>
            </a:solidFill>
            <a:miter lim="800000"/>
            <a:headEnd/>
            <a:tailEnd/>
          </a:ln>
        </p:spPr>
        <p:txBody>
          <a:bodyPr anchor="ctr">
            <a:spAutoFit/>
          </a:bodyPr>
          <a:lstStyle>
            <a:lvl1pPr eaLnBrk="0" hangingPunct="0">
              <a:spcBef>
                <a:spcPct val="20000"/>
              </a:spcBef>
              <a:buClr>
                <a:schemeClr val="tx2"/>
              </a:buClr>
              <a:buFont typeface="Symbol" pitchFamily="18" charset="2"/>
              <a:buChar char="¨"/>
              <a:defRPr sz="2400" b="1">
                <a:solidFill>
                  <a:schemeClr val="bg1"/>
                </a:solidFill>
                <a:latin typeface="Arial" charset="0"/>
              </a:defRPr>
            </a:lvl1pPr>
            <a:lvl2pPr marL="742950" indent="-285750" eaLnBrk="0" hangingPunct="0">
              <a:spcBef>
                <a:spcPct val="20000"/>
              </a:spcBef>
              <a:buClr>
                <a:schemeClr val="tx2"/>
              </a:buClr>
              <a:buFont typeface="Symbol" pitchFamily="18" charset="2"/>
              <a:buChar char="¨"/>
              <a:defRPr sz="2400" b="1">
                <a:solidFill>
                  <a:schemeClr val="bg1"/>
                </a:solidFill>
                <a:latin typeface="Arial" charset="0"/>
              </a:defRPr>
            </a:lvl2pPr>
            <a:lvl3pPr marL="1143000" indent="-228600" eaLnBrk="0" hangingPunct="0">
              <a:spcBef>
                <a:spcPct val="20000"/>
              </a:spcBef>
              <a:buClr>
                <a:schemeClr val="tx2"/>
              </a:buClr>
              <a:buFont typeface="Symbol" pitchFamily="18" charset="2"/>
              <a:buChar char="¨"/>
              <a:defRPr sz="2400" b="1">
                <a:solidFill>
                  <a:schemeClr val="bg1"/>
                </a:solidFill>
                <a:latin typeface="Arial" charset="0"/>
              </a:defRPr>
            </a:lvl3pPr>
            <a:lvl4pPr marL="1600200" indent="-228600" eaLnBrk="0" hangingPunct="0">
              <a:spcBef>
                <a:spcPct val="20000"/>
              </a:spcBef>
              <a:buClr>
                <a:schemeClr val="tx2"/>
              </a:buClr>
              <a:buFont typeface="Symbol" pitchFamily="18" charset="2"/>
              <a:buChar char="¨"/>
              <a:defRPr sz="2400" b="1">
                <a:solidFill>
                  <a:schemeClr val="bg1"/>
                </a:solidFill>
                <a:latin typeface="Arial" charset="0"/>
              </a:defRPr>
            </a:lvl4pPr>
            <a:lvl5pPr marL="2057400" indent="-228600" eaLnBrk="0" hangingPunct="0">
              <a:spcBef>
                <a:spcPct val="20000"/>
              </a:spcBef>
              <a:buClr>
                <a:schemeClr val="tx2"/>
              </a:buClr>
              <a:buFont typeface="Symbol" pitchFamily="18" charset="2"/>
              <a:buChar char="¨"/>
              <a:defRPr sz="2400" b="1">
                <a:solidFill>
                  <a:schemeClr val="bg1"/>
                </a:solidFill>
                <a:latin typeface="Arial" charset="0"/>
              </a:defRPr>
            </a:lvl5pPr>
            <a:lvl6pPr marL="25146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6pPr>
            <a:lvl7pPr marL="29718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7pPr>
            <a:lvl8pPr marL="34290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8pPr>
            <a:lvl9pPr marL="38862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9pPr>
          </a:lstStyle>
          <a:p>
            <a:pPr algn="ctr">
              <a:spcBef>
                <a:spcPct val="50000"/>
              </a:spcBef>
              <a:buClrTx/>
              <a:buFontTx/>
              <a:buNone/>
              <a:defRPr/>
            </a:pPr>
            <a:endParaRPr lang="en-US" altLang="en-US" sz="1800" b="0" dirty="0">
              <a:solidFill>
                <a:srgbClr val="FFFFFF"/>
              </a:solidFill>
              <a:latin typeface="Times New Roman" pitchFamily="18" charset="0"/>
              <a:ea typeface="+mn-ea"/>
              <a:cs typeface="Arial" charset="0"/>
            </a:endParaRPr>
          </a:p>
        </p:txBody>
      </p:sp>
      <p:sp>
        <p:nvSpPr>
          <p:cNvPr id="189443" name="Rectangle 4"/>
          <p:cNvSpPr>
            <a:spLocks noChangeArrowheads="1"/>
          </p:cNvSpPr>
          <p:nvPr/>
        </p:nvSpPr>
        <p:spPr bwMode="auto">
          <a:xfrm flipV="1">
            <a:off x="2092325" y="1995488"/>
            <a:ext cx="4811713" cy="348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Font typeface="Symbol" pitchFamily="18" charset="2"/>
              <a:buChar char="¨"/>
              <a:defRPr sz="2400" b="1">
                <a:solidFill>
                  <a:schemeClr val="bg1"/>
                </a:solidFill>
                <a:latin typeface="Arial" charset="0"/>
              </a:defRPr>
            </a:lvl1pPr>
            <a:lvl2pPr marL="742950" indent="-285750" eaLnBrk="0" hangingPunct="0">
              <a:spcBef>
                <a:spcPct val="20000"/>
              </a:spcBef>
              <a:buClr>
                <a:schemeClr val="tx2"/>
              </a:buClr>
              <a:buFont typeface="Symbol" pitchFamily="18" charset="2"/>
              <a:buChar char="¨"/>
              <a:defRPr sz="2400" b="1">
                <a:solidFill>
                  <a:schemeClr val="bg1"/>
                </a:solidFill>
                <a:latin typeface="Arial" charset="0"/>
              </a:defRPr>
            </a:lvl2pPr>
            <a:lvl3pPr marL="1143000" indent="-228600" eaLnBrk="0" hangingPunct="0">
              <a:spcBef>
                <a:spcPct val="20000"/>
              </a:spcBef>
              <a:buClr>
                <a:schemeClr val="tx2"/>
              </a:buClr>
              <a:buFont typeface="Symbol" pitchFamily="18" charset="2"/>
              <a:buChar char="¨"/>
              <a:defRPr sz="2400" b="1">
                <a:solidFill>
                  <a:schemeClr val="bg1"/>
                </a:solidFill>
                <a:latin typeface="Arial" charset="0"/>
              </a:defRPr>
            </a:lvl3pPr>
            <a:lvl4pPr marL="1600200" indent="-228600" eaLnBrk="0" hangingPunct="0">
              <a:spcBef>
                <a:spcPct val="20000"/>
              </a:spcBef>
              <a:buClr>
                <a:schemeClr val="tx2"/>
              </a:buClr>
              <a:buFont typeface="Symbol" pitchFamily="18" charset="2"/>
              <a:buChar char="¨"/>
              <a:defRPr sz="2400" b="1">
                <a:solidFill>
                  <a:schemeClr val="bg1"/>
                </a:solidFill>
                <a:latin typeface="Arial" charset="0"/>
              </a:defRPr>
            </a:lvl4pPr>
            <a:lvl5pPr marL="2057400" indent="-228600" eaLnBrk="0" hangingPunct="0">
              <a:spcBef>
                <a:spcPct val="20000"/>
              </a:spcBef>
              <a:buClr>
                <a:schemeClr val="tx2"/>
              </a:buClr>
              <a:buFont typeface="Symbol" pitchFamily="18" charset="2"/>
              <a:buChar char="¨"/>
              <a:defRPr sz="2400" b="1">
                <a:solidFill>
                  <a:schemeClr val="bg1"/>
                </a:solidFill>
                <a:latin typeface="Arial" charset="0"/>
              </a:defRPr>
            </a:lvl5pPr>
            <a:lvl6pPr marL="25146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6pPr>
            <a:lvl7pPr marL="29718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7pPr>
            <a:lvl8pPr marL="34290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8pPr>
            <a:lvl9pPr marL="38862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9pPr>
          </a:lstStyle>
          <a:p>
            <a:pPr algn="ctr">
              <a:spcBef>
                <a:spcPct val="50000"/>
              </a:spcBef>
              <a:buClrTx/>
              <a:buFontTx/>
              <a:buNone/>
              <a:defRPr/>
            </a:pPr>
            <a:endParaRPr lang="en-US" altLang="en-US" sz="1800" b="0" dirty="0">
              <a:solidFill>
                <a:srgbClr val="FFFFFF"/>
              </a:solidFill>
              <a:latin typeface="Times New Roman" pitchFamily="18" charset="0"/>
              <a:ea typeface="+mn-ea"/>
              <a:cs typeface="Arial" charset="0"/>
            </a:endParaRPr>
          </a:p>
        </p:txBody>
      </p:sp>
      <p:sp>
        <p:nvSpPr>
          <p:cNvPr id="189444" name="Line 5"/>
          <p:cNvSpPr>
            <a:spLocks noChangeShapeType="1"/>
          </p:cNvSpPr>
          <p:nvPr/>
        </p:nvSpPr>
        <p:spPr bwMode="auto">
          <a:xfrm>
            <a:off x="2116138" y="5475288"/>
            <a:ext cx="3175" cy="508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445" name="Line 6"/>
          <p:cNvSpPr>
            <a:spLocks noChangeShapeType="1"/>
          </p:cNvSpPr>
          <p:nvPr/>
        </p:nvSpPr>
        <p:spPr bwMode="auto">
          <a:xfrm flipV="1">
            <a:off x="3160713" y="5475288"/>
            <a:ext cx="1587" cy="50800"/>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446" name="Line 7"/>
          <p:cNvSpPr>
            <a:spLocks noChangeShapeType="1"/>
          </p:cNvSpPr>
          <p:nvPr/>
        </p:nvSpPr>
        <p:spPr bwMode="auto">
          <a:xfrm flipV="1">
            <a:off x="4203700" y="5475288"/>
            <a:ext cx="3175" cy="50800"/>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447" name="Line 8"/>
          <p:cNvSpPr>
            <a:spLocks noChangeShapeType="1"/>
          </p:cNvSpPr>
          <p:nvPr/>
        </p:nvSpPr>
        <p:spPr bwMode="auto">
          <a:xfrm flipV="1">
            <a:off x="5249863" y="5475288"/>
            <a:ext cx="1587" cy="50800"/>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448" name="Line 9"/>
          <p:cNvSpPr>
            <a:spLocks noChangeShapeType="1"/>
          </p:cNvSpPr>
          <p:nvPr/>
        </p:nvSpPr>
        <p:spPr bwMode="auto">
          <a:xfrm flipV="1">
            <a:off x="6292850" y="5475288"/>
            <a:ext cx="1588" cy="50800"/>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486410" name="Rectangle 10"/>
          <p:cNvSpPr>
            <a:spLocks noChangeArrowheads="1"/>
          </p:cNvSpPr>
          <p:nvPr/>
        </p:nvSpPr>
        <p:spPr bwMode="auto">
          <a:xfrm flipV="1">
            <a:off x="2044700" y="5541963"/>
            <a:ext cx="1143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en-US" altLang="en-US" sz="1600" b="1" dirty="0">
                <a:solidFill>
                  <a:srgbClr val="FFFFFF"/>
                </a:solidFill>
                <a:effectLst>
                  <a:outerShdw blurRad="38100" dist="38100" dir="2700000" algn="tl">
                    <a:srgbClr val="000000"/>
                  </a:outerShdw>
                </a:effectLst>
                <a:latin typeface="Arial" panose="020B0604020202020204" pitchFamily="34" charset="0"/>
                <a:ea typeface="+mn-ea"/>
                <a:cs typeface="Arial" pitchFamily="34" charset="0"/>
              </a:rPr>
              <a:t>0</a:t>
            </a:r>
            <a:endParaRPr lang="en-US" altLang="en-US" sz="2000" b="1" dirty="0">
              <a:solidFill>
                <a:srgbClr val="FFFFFF"/>
              </a:solidFill>
              <a:effectLst>
                <a:outerShdw blurRad="38100" dist="38100" dir="2700000" algn="tl">
                  <a:srgbClr val="000000"/>
                </a:outerShdw>
              </a:effectLst>
              <a:latin typeface="Arial" panose="020B0604020202020204" pitchFamily="34" charset="0"/>
              <a:ea typeface="+mn-ea"/>
              <a:cs typeface="Arial" pitchFamily="34" charset="0"/>
            </a:endParaRPr>
          </a:p>
        </p:txBody>
      </p:sp>
      <p:sp>
        <p:nvSpPr>
          <p:cNvPr id="486411" name="Rectangle 11"/>
          <p:cNvSpPr>
            <a:spLocks noChangeArrowheads="1"/>
          </p:cNvSpPr>
          <p:nvPr/>
        </p:nvSpPr>
        <p:spPr bwMode="auto">
          <a:xfrm>
            <a:off x="3036888" y="5507038"/>
            <a:ext cx="22701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en-US" altLang="en-US" sz="1600" b="1" dirty="0">
                <a:solidFill>
                  <a:srgbClr val="FFFFFF"/>
                </a:solidFill>
                <a:effectLst>
                  <a:outerShdw blurRad="38100" dist="38100" dir="2700000" algn="tl">
                    <a:srgbClr val="000000"/>
                  </a:outerShdw>
                </a:effectLst>
                <a:latin typeface="Arial" panose="020B0604020202020204" pitchFamily="34" charset="0"/>
                <a:ea typeface="+mn-ea"/>
                <a:cs typeface="Arial" pitchFamily="34" charset="0"/>
              </a:rPr>
              <a:t>10</a:t>
            </a:r>
            <a:endParaRPr lang="en-US" altLang="en-US" sz="2000" b="1" dirty="0">
              <a:solidFill>
                <a:srgbClr val="FFFFFF"/>
              </a:solidFill>
              <a:effectLst>
                <a:outerShdw blurRad="38100" dist="38100" dir="2700000" algn="tl">
                  <a:srgbClr val="000000"/>
                </a:outerShdw>
              </a:effectLst>
              <a:latin typeface="Arial" panose="020B0604020202020204" pitchFamily="34" charset="0"/>
              <a:ea typeface="+mn-ea"/>
              <a:cs typeface="Arial" pitchFamily="34" charset="0"/>
            </a:endParaRPr>
          </a:p>
        </p:txBody>
      </p:sp>
      <p:sp>
        <p:nvSpPr>
          <p:cNvPr id="486412" name="Rectangle 12"/>
          <p:cNvSpPr>
            <a:spLocks noChangeArrowheads="1"/>
          </p:cNvSpPr>
          <p:nvPr/>
        </p:nvSpPr>
        <p:spPr bwMode="auto">
          <a:xfrm>
            <a:off x="4083050" y="5507038"/>
            <a:ext cx="22701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en-US" altLang="en-US" sz="1600" b="1" dirty="0">
                <a:solidFill>
                  <a:srgbClr val="FFFFFF"/>
                </a:solidFill>
                <a:effectLst>
                  <a:outerShdw blurRad="38100" dist="38100" dir="2700000" algn="tl">
                    <a:srgbClr val="000000"/>
                  </a:outerShdw>
                </a:effectLst>
                <a:latin typeface="Arial" panose="020B0604020202020204" pitchFamily="34" charset="0"/>
                <a:ea typeface="+mn-ea"/>
                <a:cs typeface="Arial" pitchFamily="34" charset="0"/>
              </a:rPr>
              <a:t>20</a:t>
            </a:r>
            <a:endParaRPr lang="en-US" altLang="en-US" sz="2000" b="1" dirty="0">
              <a:solidFill>
                <a:srgbClr val="FFFFFF"/>
              </a:solidFill>
              <a:effectLst>
                <a:outerShdw blurRad="38100" dist="38100" dir="2700000" algn="tl">
                  <a:srgbClr val="000000"/>
                </a:outerShdw>
              </a:effectLst>
              <a:latin typeface="Arial" panose="020B0604020202020204" pitchFamily="34" charset="0"/>
              <a:ea typeface="+mn-ea"/>
              <a:cs typeface="Arial" pitchFamily="34" charset="0"/>
            </a:endParaRPr>
          </a:p>
        </p:txBody>
      </p:sp>
      <p:sp>
        <p:nvSpPr>
          <p:cNvPr id="486413" name="Rectangle 13"/>
          <p:cNvSpPr>
            <a:spLocks noChangeArrowheads="1"/>
          </p:cNvSpPr>
          <p:nvPr/>
        </p:nvSpPr>
        <p:spPr bwMode="auto">
          <a:xfrm>
            <a:off x="5126038" y="5507038"/>
            <a:ext cx="22701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en-US" altLang="en-US" sz="1600" b="1" dirty="0">
                <a:solidFill>
                  <a:srgbClr val="FFFFFF"/>
                </a:solidFill>
                <a:effectLst>
                  <a:outerShdw blurRad="38100" dist="38100" dir="2700000" algn="tl">
                    <a:srgbClr val="000000"/>
                  </a:outerShdw>
                </a:effectLst>
                <a:latin typeface="Arial" panose="020B0604020202020204" pitchFamily="34" charset="0"/>
                <a:ea typeface="+mn-ea"/>
                <a:cs typeface="Arial" pitchFamily="34" charset="0"/>
              </a:rPr>
              <a:t>30</a:t>
            </a:r>
            <a:endParaRPr lang="en-US" altLang="en-US" sz="2000" b="1" dirty="0">
              <a:solidFill>
                <a:srgbClr val="FFFFFF"/>
              </a:solidFill>
              <a:effectLst>
                <a:outerShdw blurRad="38100" dist="38100" dir="2700000" algn="tl">
                  <a:srgbClr val="000000"/>
                </a:outerShdw>
              </a:effectLst>
              <a:latin typeface="Arial" panose="020B0604020202020204" pitchFamily="34" charset="0"/>
              <a:ea typeface="+mn-ea"/>
              <a:cs typeface="Arial" pitchFamily="34" charset="0"/>
            </a:endParaRPr>
          </a:p>
        </p:txBody>
      </p:sp>
      <p:sp>
        <p:nvSpPr>
          <p:cNvPr id="486414" name="Rectangle 14"/>
          <p:cNvSpPr>
            <a:spLocks noChangeArrowheads="1"/>
          </p:cNvSpPr>
          <p:nvPr/>
        </p:nvSpPr>
        <p:spPr bwMode="auto">
          <a:xfrm>
            <a:off x="6169025" y="5507038"/>
            <a:ext cx="22701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en-US" altLang="en-US" sz="1600" b="1" dirty="0">
                <a:solidFill>
                  <a:srgbClr val="FFFFFF"/>
                </a:solidFill>
                <a:effectLst>
                  <a:outerShdw blurRad="38100" dist="38100" dir="2700000" algn="tl">
                    <a:srgbClr val="000000"/>
                  </a:outerShdw>
                </a:effectLst>
                <a:latin typeface="Arial" panose="020B0604020202020204" pitchFamily="34" charset="0"/>
                <a:ea typeface="+mn-ea"/>
                <a:cs typeface="Arial" pitchFamily="34" charset="0"/>
              </a:rPr>
              <a:t>40</a:t>
            </a:r>
            <a:endParaRPr lang="en-US" altLang="en-US" sz="2000" b="1" dirty="0">
              <a:solidFill>
                <a:srgbClr val="FFFFFF"/>
              </a:solidFill>
              <a:effectLst>
                <a:outerShdw blurRad="38100" dist="38100" dir="2700000" algn="tl">
                  <a:srgbClr val="000000"/>
                </a:outerShdw>
              </a:effectLst>
              <a:latin typeface="Arial" panose="020B0604020202020204" pitchFamily="34" charset="0"/>
              <a:ea typeface="+mn-ea"/>
              <a:cs typeface="Arial" pitchFamily="34" charset="0"/>
            </a:endParaRPr>
          </a:p>
        </p:txBody>
      </p:sp>
      <p:sp>
        <p:nvSpPr>
          <p:cNvPr id="189454" name="Line 15"/>
          <p:cNvSpPr>
            <a:spLocks noChangeShapeType="1"/>
          </p:cNvSpPr>
          <p:nvPr/>
        </p:nvSpPr>
        <p:spPr bwMode="auto">
          <a:xfrm flipV="1">
            <a:off x="2068513" y="5546725"/>
            <a:ext cx="47625" cy="1588"/>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455" name="Line 16"/>
          <p:cNvSpPr>
            <a:spLocks noChangeShapeType="1"/>
          </p:cNvSpPr>
          <p:nvPr/>
        </p:nvSpPr>
        <p:spPr bwMode="auto">
          <a:xfrm>
            <a:off x="2044700" y="3738563"/>
            <a:ext cx="47625" cy="1587"/>
          </a:xfrm>
          <a:prstGeom prst="line">
            <a:avLst/>
          </a:prstGeom>
          <a:noFill/>
          <a:ln w="4763">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486417" name="Rectangle 17"/>
          <p:cNvSpPr>
            <a:spLocks noChangeArrowheads="1"/>
          </p:cNvSpPr>
          <p:nvPr/>
        </p:nvSpPr>
        <p:spPr bwMode="auto">
          <a:xfrm>
            <a:off x="1738313" y="1873250"/>
            <a:ext cx="2286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defRPr/>
            </a:pPr>
            <a:r>
              <a:rPr lang="en-US" altLang="en-US" sz="1600" b="1" dirty="0">
                <a:solidFill>
                  <a:srgbClr val="FFFFFF"/>
                </a:solidFill>
                <a:effectLst>
                  <a:outerShdw blurRad="38100" dist="38100" dir="2700000" algn="tl">
                    <a:srgbClr val="000000"/>
                  </a:outerShdw>
                </a:effectLst>
                <a:latin typeface="Arial" panose="020B0604020202020204" pitchFamily="34" charset="0"/>
                <a:ea typeface="+mn-ea"/>
                <a:cs typeface="Arial" pitchFamily="34" charset="0"/>
              </a:rPr>
              <a:t>10</a:t>
            </a:r>
            <a:endParaRPr lang="en-US" altLang="en-US" sz="2000" b="1" dirty="0">
              <a:solidFill>
                <a:srgbClr val="FFFFFF"/>
              </a:solidFill>
              <a:effectLst>
                <a:outerShdw blurRad="38100" dist="38100" dir="2700000" algn="tl">
                  <a:srgbClr val="000000"/>
                </a:outerShdw>
              </a:effectLst>
              <a:latin typeface="Arial" panose="020B0604020202020204" pitchFamily="34" charset="0"/>
              <a:ea typeface="+mn-ea"/>
              <a:cs typeface="Arial" pitchFamily="34" charset="0"/>
            </a:endParaRPr>
          </a:p>
        </p:txBody>
      </p:sp>
      <p:sp>
        <p:nvSpPr>
          <p:cNvPr id="486418" name="Rectangle 18"/>
          <p:cNvSpPr>
            <a:spLocks noChangeArrowheads="1"/>
          </p:cNvSpPr>
          <p:nvPr/>
        </p:nvSpPr>
        <p:spPr bwMode="auto">
          <a:xfrm>
            <a:off x="1808163" y="3587750"/>
            <a:ext cx="1143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en-US" altLang="en-US" sz="1600" b="1" dirty="0">
                <a:solidFill>
                  <a:srgbClr val="FFFFFF"/>
                </a:solidFill>
                <a:effectLst>
                  <a:outerShdw blurRad="38100" dist="38100" dir="2700000" algn="tl">
                    <a:srgbClr val="000000"/>
                  </a:outerShdw>
                </a:effectLst>
                <a:latin typeface="Arial" panose="020B0604020202020204" pitchFamily="34" charset="0"/>
                <a:ea typeface="+mn-ea"/>
                <a:cs typeface="Arial" pitchFamily="34" charset="0"/>
              </a:rPr>
              <a:t>5</a:t>
            </a:r>
            <a:endParaRPr lang="en-US" altLang="en-US" sz="2000" b="1" dirty="0">
              <a:solidFill>
                <a:srgbClr val="FFFFFF"/>
              </a:solidFill>
              <a:effectLst>
                <a:outerShdw blurRad="38100" dist="38100" dir="2700000" algn="tl">
                  <a:srgbClr val="000000"/>
                </a:outerShdw>
              </a:effectLst>
              <a:latin typeface="Arial" panose="020B0604020202020204" pitchFamily="34" charset="0"/>
              <a:ea typeface="+mn-ea"/>
              <a:cs typeface="Arial" pitchFamily="34" charset="0"/>
            </a:endParaRPr>
          </a:p>
        </p:txBody>
      </p:sp>
      <p:sp>
        <p:nvSpPr>
          <p:cNvPr id="486419" name="Rectangle 19"/>
          <p:cNvSpPr>
            <a:spLocks noChangeArrowheads="1"/>
          </p:cNvSpPr>
          <p:nvPr/>
        </p:nvSpPr>
        <p:spPr bwMode="auto">
          <a:xfrm>
            <a:off x="1838325" y="5330825"/>
            <a:ext cx="1143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r">
              <a:defRPr/>
            </a:pPr>
            <a:r>
              <a:rPr lang="en-US" altLang="en-US" sz="1600" b="1" dirty="0">
                <a:solidFill>
                  <a:srgbClr val="FFFFFF"/>
                </a:solidFill>
                <a:effectLst>
                  <a:outerShdw blurRad="38100" dist="38100" dir="2700000" algn="tl">
                    <a:srgbClr val="000000"/>
                  </a:outerShdw>
                </a:effectLst>
                <a:latin typeface="Arial" panose="020B0604020202020204" pitchFamily="34" charset="0"/>
                <a:ea typeface="+mn-ea"/>
                <a:cs typeface="Arial" pitchFamily="34" charset="0"/>
              </a:rPr>
              <a:t>0</a:t>
            </a:r>
            <a:endParaRPr lang="en-US" altLang="en-US" sz="2000" b="1" dirty="0">
              <a:solidFill>
                <a:srgbClr val="FFFFFF"/>
              </a:solidFill>
              <a:effectLst>
                <a:outerShdw blurRad="38100" dist="38100" dir="2700000" algn="tl">
                  <a:srgbClr val="000000"/>
                </a:outerShdw>
              </a:effectLst>
              <a:latin typeface="Arial" panose="020B0604020202020204" pitchFamily="34" charset="0"/>
              <a:ea typeface="+mn-ea"/>
              <a:cs typeface="Arial" pitchFamily="34" charset="0"/>
            </a:endParaRPr>
          </a:p>
        </p:txBody>
      </p:sp>
      <p:grpSp>
        <p:nvGrpSpPr>
          <p:cNvPr id="520211" name="Group 20"/>
          <p:cNvGrpSpPr>
            <a:grpSpLocks/>
          </p:cNvGrpSpPr>
          <p:nvPr/>
        </p:nvGrpSpPr>
        <p:grpSpPr bwMode="auto">
          <a:xfrm flipV="1">
            <a:off x="2044700" y="3113088"/>
            <a:ext cx="4956175" cy="2366962"/>
            <a:chOff x="1265" y="1367"/>
            <a:chExt cx="3007" cy="1317"/>
          </a:xfrm>
        </p:grpSpPr>
        <p:grpSp>
          <p:nvGrpSpPr>
            <p:cNvPr id="520263" name="Group 21"/>
            <p:cNvGrpSpPr>
              <a:grpSpLocks/>
            </p:cNvGrpSpPr>
            <p:nvPr/>
          </p:nvGrpSpPr>
          <p:grpSpPr bwMode="auto">
            <a:xfrm>
              <a:off x="2765" y="2135"/>
              <a:ext cx="1507" cy="549"/>
              <a:chOff x="2765" y="2135"/>
              <a:chExt cx="1507" cy="549"/>
            </a:xfrm>
          </p:grpSpPr>
          <p:sp>
            <p:nvSpPr>
              <p:cNvPr id="189548" name="Line 22"/>
              <p:cNvSpPr>
                <a:spLocks noChangeShapeType="1"/>
              </p:cNvSpPr>
              <p:nvPr/>
            </p:nvSpPr>
            <p:spPr bwMode="auto">
              <a:xfrm>
                <a:off x="2765" y="2135"/>
                <a:ext cx="31" cy="2"/>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49" name="Line 23"/>
              <p:cNvSpPr>
                <a:spLocks noChangeShapeType="1"/>
              </p:cNvSpPr>
              <p:nvPr/>
            </p:nvSpPr>
            <p:spPr bwMode="auto">
              <a:xfrm>
                <a:off x="2795" y="2135"/>
                <a:ext cx="1" cy="45"/>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50" name="Line 24"/>
              <p:cNvSpPr>
                <a:spLocks noChangeShapeType="1"/>
              </p:cNvSpPr>
              <p:nvPr/>
            </p:nvSpPr>
            <p:spPr bwMode="auto">
              <a:xfrm>
                <a:off x="2795" y="2180"/>
                <a:ext cx="173" cy="1"/>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51" name="Line 25"/>
              <p:cNvSpPr>
                <a:spLocks noChangeShapeType="1"/>
              </p:cNvSpPr>
              <p:nvPr/>
            </p:nvSpPr>
            <p:spPr bwMode="auto">
              <a:xfrm>
                <a:off x="2969" y="2180"/>
                <a:ext cx="2" cy="47"/>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52" name="Line 26"/>
              <p:cNvSpPr>
                <a:spLocks noChangeShapeType="1"/>
              </p:cNvSpPr>
              <p:nvPr/>
            </p:nvSpPr>
            <p:spPr bwMode="auto">
              <a:xfrm>
                <a:off x="2969" y="2226"/>
                <a:ext cx="332" cy="1"/>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53" name="Line 27"/>
              <p:cNvSpPr>
                <a:spLocks noChangeShapeType="1"/>
              </p:cNvSpPr>
              <p:nvPr/>
            </p:nvSpPr>
            <p:spPr bwMode="auto">
              <a:xfrm>
                <a:off x="3301" y="2226"/>
                <a:ext cx="0" cy="45"/>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54" name="Line 28"/>
              <p:cNvSpPr>
                <a:spLocks noChangeShapeType="1"/>
              </p:cNvSpPr>
              <p:nvPr/>
            </p:nvSpPr>
            <p:spPr bwMode="auto">
              <a:xfrm>
                <a:off x="3301" y="2271"/>
                <a:ext cx="469" cy="1"/>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55" name="Line 29"/>
              <p:cNvSpPr>
                <a:spLocks noChangeShapeType="1"/>
              </p:cNvSpPr>
              <p:nvPr/>
            </p:nvSpPr>
            <p:spPr bwMode="auto">
              <a:xfrm>
                <a:off x="3770" y="2271"/>
                <a:ext cx="1" cy="46"/>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56" name="Line 30"/>
              <p:cNvSpPr>
                <a:spLocks noChangeShapeType="1"/>
              </p:cNvSpPr>
              <p:nvPr/>
            </p:nvSpPr>
            <p:spPr bwMode="auto">
              <a:xfrm>
                <a:off x="3770" y="2317"/>
                <a:ext cx="196" cy="1"/>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57" name="Line 31"/>
              <p:cNvSpPr>
                <a:spLocks noChangeShapeType="1"/>
              </p:cNvSpPr>
              <p:nvPr/>
            </p:nvSpPr>
            <p:spPr bwMode="auto">
              <a:xfrm>
                <a:off x="3971" y="2317"/>
                <a:ext cx="1" cy="46"/>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58" name="Line 32"/>
              <p:cNvSpPr>
                <a:spLocks noChangeShapeType="1"/>
              </p:cNvSpPr>
              <p:nvPr/>
            </p:nvSpPr>
            <p:spPr bwMode="auto">
              <a:xfrm>
                <a:off x="3971" y="2362"/>
                <a:ext cx="13" cy="4"/>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59" name="Line 33"/>
              <p:cNvSpPr>
                <a:spLocks noChangeShapeType="1"/>
              </p:cNvSpPr>
              <p:nvPr/>
            </p:nvSpPr>
            <p:spPr bwMode="auto">
              <a:xfrm>
                <a:off x="3980" y="2362"/>
                <a:ext cx="1" cy="49"/>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60" name="Line 34"/>
              <p:cNvSpPr>
                <a:spLocks noChangeShapeType="1"/>
              </p:cNvSpPr>
              <p:nvPr/>
            </p:nvSpPr>
            <p:spPr bwMode="auto">
              <a:xfrm>
                <a:off x="3980" y="2410"/>
                <a:ext cx="87" cy="1"/>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61" name="Line 35"/>
              <p:cNvSpPr>
                <a:spLocks noChangeShapeType="1"/>
              </p:cNvSpPr>
              <p:nvPr/>
            </p:nvSpPr>
            <p:spPr bwMode="auto">
              <a:xfrm>
                <a:off x="4067" y="2410"/>
                <a:ext cx="1" cy="45"/>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62" name="Line 36"/>
              <p:cNvSpPr>
                <a:spLocks noChangeShapeType="1"/>
              </p:cNvSpPr>
              <p:nvPr/>
            </p:nvSpPr>
            <p:spPr bwMode="auto">
              <a:xfrm>
                <a:off x="4067" y="2455"/>
                <a:ext cx="27" cy="1"/>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63" name="Line 37"/>
              <p:cNvSpPr>
                <a:spLocks noChangeShapeType="1"/>
              </p:cNvSpPr>
              <p:nvPr/>
            </p:nvSpPr>
            <p:spPr bwMode="auto">
              <a:xfrm>
                <a:off x="4094" y="2455"/>
                <a:ext cx="1" cy="4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64" name="Line 38"/>
              <p:cNvSpPr>
                <a:spLocks noChangeShapeType="1"/>
              </p:cNvSpPr>
              <p:nvPr/>
            </p:nvSpPr>
            <p:spPr bwMode="auto">
              <a:xfrm>
                <a:off x="4094" y="2503"/>
                <a:ext cx="87" cy="1"/>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65" name="Line 39"/>
              <p:cNvSpPr>
                <a:spLocks noChangeShapeType="1"/>
              </p:cNvSpPr>
              <p:nvPr/>
            </p:nvSpPr>
            <p:spPr bwMode="auto">
              <a:xfrm>
                <a:off x="4180" y="2503"/>
                <a:ext cx="13" cy="4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66" name="Line 40"/>
              <p:cNvSpPr>
                <a:spLocks noChangeShapeType="1"/>
              </p:cNvSpPr>
              <p:nvPr/>
            </p:nvSpPr>
            <p:spPr bwMode="auto">
              <a:xfrm>
                <a:off x="4180" y="2551"/>
                <a:ext cx="13" cy="1"/>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67" name="Line 41"/>
              <p:cNvSpPr>
                <a:spLocks noChangeShapeType="1"/>
              </p:cNvSpPr>
              <p:nvPr/>
            </p:nvSpPr>
            <p:spPr bwMode="auto">
              <a:xfrm>
                <a:off x="4194" y="2551"/>
                <a:ext cx="2" cy="132"/>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68" name="Line 42"/>
              <p:cNvSpPr>
                <a:spLocks noChangeShapeType="1"/>
              </p:cNvSpPr>
              <p:nvPr/>
            </p:nvSpPr>
            <p:spPr bwMode="auto">
              <a:xfrm>
                <a:off x="4194" y="2683"/>
                <a:ext cx="78" cy="1"/>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grpSp>
        <p:grpSp>
          <p:nvGrpSpPr>
            <p:cNvPr id="520264" name="Group 43"/>
            <p:cNvGrpSpPr>
              <a:grpSpLocks/>
            </p:cNvGrpSpPr>
            <p:nvPr/>
          </p:nvGrpSpPr>
          <p:grpSpPr bwMode="auto">
            <a:xfrm>
              <a:off x="1265" y="1367"/>
              <a:ext cx="1502" cy="768"/>
              <a:chOff x="1265" y="1367"/>
              <a:chExt cx="1502" cy="768"/>
            </a:xfrm>
          </p:grpSpPr>
          <p:sp>
            <p:nvSpPr>
              <p:cNvPr id="189513" name="Line 44"/>
              <p:cNvSpPr>
                <a:spLocks noChangeShapeType="1"/>
              </p:cNvSpPr>
              <p:nvPr/>
            </p:nvSpPr>
            <p:spPr bwMode="auto">
              <a:xfrm>
                <a:off x="1265" y="1367"/>
                <a:ext cx="29" cy="1"/>
              </a:xfrm>
              <a:prstGeom prst="line">
                <a:avLst/>
              </a:prstGeom>
              <a:noFill/>
              <a:ln w="4763">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14" name="Line 45"/>
              <p:cNvSpPr>
                <a:spLocks noChangeShapeType="1"/>
              </p:cNvSpPr>
              <p:nvPr/>
            </p:nvSpPr>
            <p:spPr bwMode="auto">
              <a:xfrm>
                <a:off x="1294" y="1367"/>
                <a:ext cx="2" cy="44"/>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15" name="Line 46"/>
              <p:cNvSpPr>
                <a:spLocks noChangeShapeType="1"/>
              </p:cNvSpPr>
              <p:nvPr/>
            </p:nvSpPr>
            <p:spPr bwMode="auto">
              <a:xfrm>
                <a:off x="1294" y="1411"/>
                <a:ext cx="39" cy="1"/>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16" name="Line 47"/>
              <p:cNvSpPr>
                <a:spLocks noChangeShapeType="1"/>
              </p:cNvSpPr>
              <p:nvPr/>
            </p:nvSpPr>
            <p:spPr bwMode="auto">
              <a:xfrm>
                <a:off x="1333" y="1411"/>
                <a:ext cx="2" cy="46"/>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17" name="Line 48"/>
              <p:cNvSpPr>
                <a:spLocks noChangeShapeType="1"/>
              </p:cNvSpPr>
              <p:nvPr/>
            </p:nvSpPr>
            <p:spPr bwMode="auto">
              <a:xfrm>
                <a:off x="1333" y="1457"/>
                <a:ext cx="63" cy="1"/>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18" name="Line 49"/>
              <p:cNvSpPr>
                <a:spLocks noChangeShapeType="1"/>
              </p:cNvSpPr>
              <p:nvPr/>
            </p:nvSpPr>
            <p:spPr bwMode="auto">
              <a:xfrm>
                <a:off x="1396" y="1457"/>
                <a:ext cx="2" cy="44"/>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19" name="Line 50"/>
              <p:cNvSpPr>
                <a:spLocks noChangeShapeType="1"/>
              </p:cNvSpPr>
              <p:nvPr/>
            </p:nvSpPr>
            <p:spPr bwMode="auto">
              <a:xfrm>
                <a:off x="1396" y="1501"/>
                <a:ext cx="27" cy="1"/>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20" name="Line 51"/>
              <p:cNvSpPr>
                <a:spLocks noChangeShapeType="1"/>
              </p:cNvSpPr>
              <p:nvPr/>
            </p:nvSpPr>
            <p:spPr bwMode="auto">
              <a:xfrm>
                <a:off x="1423" y="1501"/>
                <a:ext cx="2" cy="46"/>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21" name="Line 52"/>
              <p:cNvSpPr>
                <a:spLocks noChangeShapeType="1"/>
              </p:cNvSpPr>
              <p:nvPr/>
            </p:nvSpPr>
            <p:spPr bwMode="auto">
              <a:xfrm>
                <a:off x="1423" y="1547"/>
                <a:ext cx="212" cy="1"/>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22" name="Line 53"/>
              <p:cNvSpPr>
                <a:spLocks noChangeShapeType="1"/>
              </p:cNvSpPr>
              <p:nvPr/>
            </p:nvSpPr>
            <p:spPr bwMode="auto">
              <a:xfrm>
                <a:off x="1635" y="1547"/>
                <a:ext cx="1" cy="45"/>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23" name="Line 54"/>
              <p:cNvSpPr>
                <a:spLocks noChangeShapeType="1"/>
              </p:cNvSpPr>
              <p:nvPr/>
            </p:nvSpPr>
            <p:spPr bwMode="auto">
              <a:xfrm>
                <a:off x="1635" y="1592"/>
                <a:ext cx="167" cy="1"/>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24" name="Line 55"/>
              <p:cNvSpPr>
                <a:spLocks noChangeShapeType="1"/>
              </p:cNvSpPr>
              <p:nvPr/>
            </p:nvSpPr>
            <p:spPr bwMode="auto">
              <a:xfrm>
                <a:off x="1801" y="1592"/>
                <a:ext cx="1" cy="45"/>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25" name="Line 56"/>
              <p:cNvSpPr>
                <a:spLocks noChangeShapeType="1"/>
              </p:cNvSpPr>
              <p:nvPr/>
            </p:nvSpPr>
            <p:spPr bwMode="auto">
              <a:xfrm>
                <a:off x="1801" y="1637"/>
                <a:ext cx="72" cy="1"/>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26" name="Line 57"/>
              <p:cNvSpPr>
                <a:spLocks noChangeShapeType="1"/>
              </p:cNvSpPr>
              <p:nvPr/>
            </p:nvSpPr>
            <p:spPr bwMode="auto">
              <a:xfrm>
                <a:off x="1874" y="1637"/>
                <a:ext cx="1" cy="42"/>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27" name="Line 58"/>
              <p:cNvSpPr>
                <a:spLocks noChangeShapeType="1"/>
              </p:cNvSpPr>
              <p:nvPr/>
            </p:nvSpPr>
            <p:spPr bwMode="auto">
              <a:xfrm>
                <a:off x="1874" y="1681"/>
                <a:ext cx="65" cy="4"/>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28" name="Line 59"/>
              <p:cNvSpPr>
                <a:spLocks noChangeShapeType="1"/>
              </p:cNvSpPr>
              <p:nvPr/>
            </p:nvSpPr>
            <p:spPr bwMode="auto">
              <a:xfrm>
                <a:off x="1939" y="1681"/>
                <a:ext cx="0" cy="46"/>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29" name="Line 60"/>
              <p:cNvSpPr>
                <a:spLocks noChangeShapeType="1"/>
              </p:cNvSpPr>
              <p:nvPr/>
            </p:nvSpPr>
            <p:spPr bwMode="auto">
              <a:xfrm>
                <a:off x="1939" y="1727"/>
                <a:ext cx="237" cy="4"/>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30" name="Line 61"/>
              <p:cNvSpPr>
                <a:spLocks noChangeShapeType="1"/>
              </p:cNvSpPr>
              <p:nvPr/>
            </p:nvSpPr>
            <p:spPr bwMode="auto">
              <a:xfrm>
                <a:off x="2176" y="1727"/>
                <a:ext cx="2" cy="45"/>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31" name="Line 62"/>
              <p:cNvSpPr>
                <a:spLocks noChangeShapeType="1"/>
              </p:cNvSpPr>
              <p:nvPr/>
            </p:nvSpPr>
            <p:spPr bwMode="auto">
              <a:xfrm>
                <a:off x="2176" y="1772"/>
                <a:ext cx="107" cy="4"/>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32" name="Line 63"/>
              <p:cNvSpPr>
                <a:spLocks noChangeShapeType="1"/>
              </p:cNvSpPr>
              <p:nvPr/>
            </p:nvSpPr>
            <p:spPr bwMode="auto">
              <a:xfrm>
                <a:off x="2283" y="1772"/>
                <a:ext cx="2" cy="45"/>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33" name="Line 64"/>
              <p:cNvSpPr>
                <a:spLocks noChangeShapeType="1"/>
              </p:cNvSpPr>
              <p:nvPr/>
            </p:nvSpPr>
            <p:spPr bwMode="auto">
              <a:xfrm>
                <a:off x="2283" y="1817"/>
                <a:ext cx="39" cy="1"/>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34" name="Line 65"/>
              <p:cNvSpPr>
                <a:spLocks noChangeShapeType="1"/>
              </p:cNvSpPr>
              <p:nvPr/>
            </p:nvSpPr>
            <p:spPr bwMode="auto">
              <a:xfrm>
                <a:off x="2324" y="1817"/>
                <a:ext cx="2" cy="45"/>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35" name="Line 66"/>
              <p:cNvSpPr>
                <a:spLocks noChangeShapeType="1"/>
              </p:cNvSpPr>
              <p:nvPr/>
            </p:nvSpPr>
            <p:spPr bwMode="auto">
              <a:xfrm>
                <a:off x="2324" y="1863"/>
                <a:ext cx="52" cy="1"/>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36" name="Line 67"/>
              <p:cNvSpPr>
                <a:spLocks noChangeShapeType="1"/>
              </p:cNvSpPr>
              <p:nvPr/>
            </p:nvSpPr>
            <p:spPr bwMode="auto">
              <a:xfrm>
                <a:off x="2376" y="1863"/>
                <a:ext cx="1" cy="45"/>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37" name="Line 68"/>
              <p:cNvSpPr>
                <a:spLocks noChangeShapeType="1"/>
              </p:cNvSpPr>
              <p:nvPr/>
            </p:nvSpPr>
            <p:spPr bwMode="auto">
              <a:xfrm>
                <a:off x="2376" y="1908"/>
                <a:ext cx="103" cy="1"/>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38" name="Line 69"/>
              <p:cNvSpPr>
                <a:spLocks noChangeShapeType="1"/>
              </p:cNvSpPr>
              <p:nvPr/>
            </p:nvSpPr>
            <p:spPr bwMode="auto">
              <a:xfrm>
                <a:off x="2481" y="1908"/>
                <a:ext cx="2" cy="45"/>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39" name="Line 70"/>
              <p:cNvSpPr>
                <a:spLocks noChangeShapeType="1"/>
              </p:cNvSpPr>
              <p:nvPr/>
            </p:nvSpPr>
            <p:spPr bwMode="auto">
              <a:xfrm>
                <a:off x="2481" y="1953"/>
                <a:ext cx="48" cy="1"/>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40" name="Line 71"/>
              <p:cNvSpPr>
                <a:spLocks noChangeShapeType="1"/>
              </p:cNvSpPr>
              <p:nvPr/>
            </p:nvSpPr>
            <p:spPr bwMode="auto">
              <a:xfrm>
                <a:off x="2530" y="1953"/>
                <a:ext cx="1" cy="46"/>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41" name="Line 72"/>
              <p:cNvSpPr>
                <a:spLocks noChangeShapeType="1"/>
              </p:cNvSpPr>
              <p:nvPr/>
            </p:nvSpPr>
            <p:spPr bwMode="auto">
              <a:xfrm>
                <a:off x="2530" y="1999"/>
                <a:ext cx="45" cy="1"/>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42" name="Line 73"/>
              <p:cNvSpPr>
                <a:spLocks noChangeShapeType="1"/>
              </p:cNvSpPr>
              <p:nvPr/>
            </p:nvSpPr>
            <p:spPr bwMode="auto">
              <a:xfrm>
                <a:off x="2575" y="1999"/>
                <a:ext cx="2" cy="45"/>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43" name="Line 74"/>
              <p:cNvSpPr>
                <a:spLocks noChangeShapeType="1"/>
              </p:cNvSpPr>
              <p:nvPr/>
            </p:nvSpPr>
            <p:spPr bwMode="auto">
              <a:xfrm>
                <a:off x="2575" y="2044"/>
                <a:ext cx="160" cy="1"/>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44" name="Line 75"/>
              <p:cNvSpPr>
                <a:spLocks noChangeShapeType="1"/>
              </p:cNvSpPr>
              <p:nvPr/>
            </p:nvSpPr>
            <p:spPr bwMode="auto">
              <a:xfrm>
                <a:off x="2735" y="2044"/>
                <a:ext cx="2" cy="46"/>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45" name="Line 76"/>
              <p:cNvSpPr>
                <a:spLocks noChangeShapeType="1"/>
              </p:cNvSpPr>
              <p:nvPr/>
            </p:nvSpPr>
            <p:spPr bwMode="auto">
              <a:xfrm>
                <a:off x="2735" y="2090"/>
                <a:ext cx="30" cy="1"/>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46" name="Line 77"/>
              <p:cNvSpPr>
                <a:spLocks noChangeShapeType="1"/>
              </p:cNvSpPr>
              <p:nvPr/>
            </p:nvSpPr>
            <p:spPr bwMode="auto">
              <a:xfrm>
                <a:off x="2765" y="2090"/>
                <a:ext cx="2" cy="45"/>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47" name="Line 78"/>
              <p:cNvSpPr>
                <a:spLocks noChangeShapeType="1"/>
              </p:cNvSpPr>
              <p:nvPr/>
            </p:nvSpPr>
            <p:spPr bwMode="auto">
              <a:xfrm>
                <a:off x="1294" y="1411"/>
                <a:ext cx="4" cy="1"/>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grpSp>
      </p:grpSp>
      <p:sp>
        <p:nvSpPr>
          <p:cNvPr id="486479" name="Rectangle 79"/>
          <p:cNvSpPr>
            <a:spLocks noChangeArrowheads="1"/>
          </p:cNvSpPr>
          <p:nvPr/>
        </p:nvSpPr>
        <p:spPr bwMode="auto">
          <a:xfrm>
            <a:off x="5618163" y="3275013"/>
            <a:ext cx="78581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en-US" altLang="en-US" sz="1600" b="1" dirty="0">
                <a:solidFill>
                  <a:srgbClr val="FFFFFF"/>
                </a:solidFill>
                <a:effectLst>
                  <a:outerShdw blurRad="38100" dist="38100" dir="2700000" algn="tl">
                    <a:srgbClr val="000000"/>
                  </a:outerShdw>
                </a:effectLst>
                <a:latin typeface="Arial" panose="020B0604020202020204" pitchFamily="34" charset="0"/>
                <a:ea typeface="+mn-ea"/>
                <a:cs typeface="Arial" pitchFamily="34" charset="0"/>
              </a:rPr>
              <a:t>Placebo</a:t>
            </a:r>
            <a:endParaRPr lang="en-US" altLang="en-US" sz="2000" b="1" dirty="0">
              <a:solidFill>
                <a:srgbClr val="FFFFFF"/>
              </a:solidFill>
              <a:effectLst>
                <a:outerShdw blurRad="38100" dist="38100" dir="2700000" algn="tl">
                  <a:srgbClr val="000000"/>
                </a:outerShdw>
              </a:effectLst>
              <a:latin typeface="Arial" panose="020B0604020202020204" pitchFamily="34" charset="0"/>
              <a:ea typeface="+mn-ea"/>
              <a:cs typeface="Arial" pitchFamily="34" charset="0"/>
            </a:endParaRPr>
          </a:p>
        </p:txBody>
      </p:sp>
      <p:sp>
        <p:nvSpPr>
          <p:cNvPr id="486480" name="Rectangle 80"/>
          <p:cNvSpPr>
            <a:spLocks noChangeArrowheads="1"/>
          </p:cNvSpPr>
          <p:nvPr/>
        </p:nvSpPr>
        <p:spPr bwMode="auto">
          <a:xfrm>
            <a:off x="5360988" y="4578350"/>
            <a:ext cx="13970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en-US" altLang="en-US" sz="1600" b="1" dirty="0">
                <a:solidFill>
                  <a:srgbClr val="FFFF00"/>
                </a:solidFill>
                <a:effectLst>
                  <a:outerShdw blurRad="38100" dist="38100" dir="2700000" algn="tl">
                    <a:srgbClr val="000000"/>
                  </a:outerShdw>
                </a:effectLst>
                <a:latin typeface="Arial" panose="020B0604020202020204" pitchFamily="34" charset="0"/>
                <a:ea typeface="+mn-ea"/>
                <a:cs typeface="Arial" pitchFamily="34" charset="0"/>
              </a:rPr>
              <a:t>ACEi </a:t>
            </a:r>
            <a:r>
              <a:rPr lang="en-US" altLang="en-US" sz="1200" b="1" dirty="0">
                <a:solidFill>
                  <a:srgbClr val="FFFF00"/>
                </a:solidFill>
                <a:effectLst>
                  <a:outerShdw blurRad="38100" dist="38100" dir="2700000" algn="tl">
                    <a:srgbClr val="000000"/>
                  </a:outerShdw>
                </a:effectLst>
                <a:latin typeface="Arial" panose="020B0604020202020204" pitchFamily="34" charset="0"/>
                <a:ea typeface="+mn-ea"/>
                <a:cs typeface="Arial" pitchFamily="34" charset="0"/>
              </a:rPr>
              <a:t>(Fosinopril)</a:t>
            </a:r>
            <a:endParaRPr lang="en-US" altLang="en-US" sz="1600" b="1" dirty="0">
              <a:solidFill>
                <a:srgbClr val="FFFF00"/>
              </a:solidFill>
              <a:effectLst>
                <a:outerShdw blurRad="38100" dist="38100" dir="2700000" algn="tl">
                  <a:srgbClr val="000000"/>
                </a:outerShdw>
              </a:effectLst>
              <a:latin typeface="Arial" panose="020B0604020202020204" pitchFamily="34" charset="0"/>
              <a:ea typeface="+mn-ea"/>
              <a:cs typeface="Arial" pitchFamily="34" charset="0"/>
            </a:endParaRPr>
          </a:p>
        </p:txBody>
      </p:sp>
      <p:sp>
        <p:nvSpPr>
          <p:cNvPr id="189462" name="Line 82"/>
          <p:cNvSpPr>
            <a:spLocks noChangeShapeType="1"/>
          </p:cNvSpPr>
          <p:nvPr/>
        </p:nvSpPr>
        <p:spPr bwMode="auto">
          <a:xfrm>
            <a:off x="2135188" y="5337175"/>
            <a:ext cx="3175" cy="82550"/>
          </a:xfrm>
          <a:prstGeom prst="line">
            <a:avLst/>
          </a:prstGeom>
          <a:noFill/>
          <a:ln w="57150">
            <a:solidFill>
              <a:schemeClr val="bg1"/>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grpSp>
        <p:nvGrpSpPr>
          <p:cNvPr id="520215" name="Group 83"/>
          <p:cNvGrpSpPr>
            <a:grpSpLocks/>
          </p:cNvGrpSpPr>
          <p:nvPr/>
        </p:nvGrpSpPr>
        <p:grpSpPr bwMode="auto">
          <a:xfrm flipV="1">
            <a:off x="2176463" y="4254500"/>
            <a:ext cx="4824412" cy="1082675"/>
            <a:chOff x="1345" y="1457"/>
            <a:chExt cx="2927" cy="602"/>
          </a:xfrm>
        </p:grpSpPr>
        <p:grpSp>
          <p:nvGrpSpPr>
            <p:cNvPr id="520228" name="Group 84"/>
            <p:cNvGrpSpPr>
              <a:grpSpLocks/>
            </p:cNvGrpSpPr>
            <p:nvPr/>
          </p:nvGrpSpPr>
          <p:grpSpPr bwMode="auto">
            <a:xfrm>
              <a:off x="1345" y="1457"/>
              <a:ext cx="677" cy="48"/>
              <a:chOff x="1345" y="1457"/>
              <a:chExt cx="677" cy="48"/>
            </a:xfrm>
          </p:grpSpPr>
          <p:sp>
            <p:nvSpPr>
              <p:cNvPr id="189508" name="Line 85"/>
              <p:cNvSpPr>
                <a:spLocks noChangeShapeType="1"/>
              </p:cNvSpPr>
              <p:nvPr/>
            </p:nvSpPr>
            <p:spPr bwMode="auto">
              <a:xfrm>
                <a:off x="1345" y="1457"/>
                <a:ext cx="501" cy="1"/>
              </a:xfrm>
              <a:prstGeom prst="line">
                <a:avLst/>
              </a:prstGeom>
              <a:noFill/>
              <a:ln w="57150">
                <a:solidFill>
                  <a:srgbClr val="FFFF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09" name="Line 86"/>
              <p:cNvSpPr>
                <a:spLocks noChangeShapeType="1"/>
              </p:cNvSpPr>
              <p:nvPr/>
            </p:nvSpPr>
            <p:spPr bwMode="auto">
              <a:xfrm>
                <a:off x="1851" y="1457"/>
                <a:ext cx="13" cy="46"/>
              </a:xfrm>
              <a:prstGeom prst="line">
                <a:avLst/>
              </a:prstGeom>
              <a:noFill/>
              <a:ln w="57150">
                <a:solidFill>
                  <a:srgbClr val="FFFF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10" name="Line 87"/>
              <p:cNvSpPr>
                <a:spLocks noChangeShapeType="1"/>
              </p:cNvSpPr>
              <p:nvPr/>
            </p:nvSpPr>
            <p:spPr bwMode="auto">
              <a:xfrm>
                <a:off x="1851" y="1503"/>
                <a:ext cx="171" cy="2"/>
              </a:xfrm>
              <a:prstGeom prst="line">
                <a:avLst/>
              </a:prstGeom>
              <a:noFill/>
              <a:ln w="57150">
                <a:solidFill>
                  <a:srgbClr val="FFFF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grpSp>
        <p:grpSp>
          <p:nvGrpSpPr>
            <p:cNvPr id="520229" name="Group 88"/>
            <p:cNvGrpSpPr>
              <a:grpSpLocks/>
            </p:cNvGrpSpPr>
            <p:nvPr/>
          </p:nvGrpSpPr>
          <p:grpSpPr bwMode="auto">
            <a:xfrm>
              <a:off x="2020" y="1503"/>
              <a:ext cx="2252" cy="556"/>
              <a:chOff x="2020" y="1503"/>
              <a:chExt cx="2252" cy="556"/>
            </a:xfrm>
          </p:grpSpPr>
          <p:grpSp>
            <p:nvGrpSpPr>
              <p:cNvPr id="520230" name="Group 89"/>
              <p:cNvGrpSpPr>
                <a:grpSpLocks/>
              </p:cNvGrpSpPr>
              <p:nvPr/>
            </p:nvGrpSpPr>
            <p:grpSpPr bwMode="auto">
              <a:xfrm>
                <a:off x="2020" y="1503"/>
                <a:ext cx="399" cy="184"/>
                <a:chOff x="2020" y="1503"/>
                <a:chExt cx="399" cy="184"/>
              </a:xfrm>
            </p:grpSpPr>
            <p:sp>
              <p:nvSpPr>
                <p:cNvPr id="189500" name="Line 90"/>
                <p:cNvSpPr>
                  <a:spLocks noChangeShapeType="1"/>
                </p:cNvSpPr>
                <p:nvPr/>
              </p:nvSpPr>
              <p:spPr bwMode="auto">
                <a:xfrm>
                  <a:off x="2020" y="1503"/>
                  <a:ext cx="1" cy="46"/>
                </a:xfrm>
                <a:prstGeom prst="line">
                  <a:avLst/>
                </a:prstGeom>
                <a:noFill/>
                <a:ln w="57150">
                  <a:solidFill>
                    <a:srgbClr val="FFFF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01" name="Line 91"/>
                <p:cNvSpPr>
                  <a:spLocks noChangeShapeType="1"/>
                </p:cNvSpPr>
                <p:nvPr/>
              </p:nvSpPr>
              <p:spPr bwMode="auto">
                <a:xfrm>
                  <a:off x="2020" y="1549"/>
                  <a:ext cx="90" cy="1"/>
                </a:xfrm>
                <a:prstGeom prst="line">
                  <a:avLst/>
                </a:prstGeom>
                <a:noFill/>
                <a:ln w="57150">
                  <a:solidFill>
                    <a:srgbClr val="FFFF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02" name="Line 92"/>
                <p:cNvSpPr>
                  <a:spLocks noChangeShapeType="1"/>
                </p:cNvSpPr>
                <p:nvPr/>
              </p:nvSpPr>
              <p:spPr bwMode="auto">
                <a:xfrm>
                  <a:off x="2110" y="1549"/>
                  <a:ext cx="1" cy="46"/>
                </a:xfrm>
                <a:prstGeom prst="line">
                  <a:avLst/>
                </a:prstGeom>
                <a:noFill/>
                <a:ln w="57150">
                  <a:solidFill>
                    <a:srgbClr val="FFFF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03" name="Line 93"/>
                <p:cNvSpPr>
                  <a:spLocks noChangeShapeType="1"/>
                </p:cNvSpPr>
                <p:nvPr/>
              </p:nvSpPr>
              <p:spPr bwMode="auto">
                <a:xfrm>
                  <a:off x="2110" y="1595"/>
                  <a:ext cx="133" cy="1"/>
                </a:xfrm>
                <a:prstGeom prst="line">
                  <a:avLst/>
                </a:prstGeom>
                <a:noFill/>
                <a:ln w="57150">
                  <a:solidFill>
                    <a:srgbClr val="FFFF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04" name="Line 94"/>
                <p:cNvSpPr>
                  <a:spLocks noChangeShapeType="1"/>
                </p:cNvSpPr>
                <p:nvPr/>
              </p:nvSpPr>
              <p:spPr bwMode="auto">
                <a:xfrm>
                  <a:off x="2234" y="1595"/>
                  <a:ext cx="1" cy="45"/>
                </a:xfrm>
                <a:prstGeom prst="line">
                  <a:avLst/>
                </a:prstGeom>
                <a:noFill/>
                <a:ln w="57150">
                  <a:solidFill>
                    <a:srgbClr val="FFFF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05" name="Line 95"/>
                <p:cNvSpPr>
                  <a:spLocks noChangeShapeType="1"/>
                </p:cNvSpPr>
                <p:nvPr/>
              </p:nvSpPr>
              <p:spPr bwMode="auto">
                <a:xfrm>
                  <a:off x="2234" y="1640"/>
                  <a:ext cx="44" cy="1"/>
                </a:xfrm>
                <a:prstGeom prst="line">
                  <a:avLst/>
                </a:prstGeom>
                <a:noFill/>
                <a:ln w="57150">
                  <a:solidFill>
                    <a:srgbClr val="FFFF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06" name="Line 96"/>
                <p:cNvSpPr>
                  <a:spLocks noChangeShapeType="1"/>
                </p:cNvSpPr>
                <p:nvPr/>
              </p:nvSpPr>
              <p:spPr bwMode="auto">
                <a:xfrm>
                  <a:off x="2278" y="1640"/>
                  <a:ext cx="1" cy="46"/>
                </a:xfrm>
                <a:prstGeom prst="line">
                  <a:avLst/>
                </a:prstGeom>
                <a:noFill/>
                <a:ln w="57150">
                  <a:solidFill>
                    <a:srgbClr val="FFFF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507" name="Line 97"/>
                <p:cNvSpPr>
                  <a:spLocks noChangeShapeType="1"/>
                </p:cNvSpPr>
                <p:nvPr/>
              </p:nvSpPr>
              <p:spPr bwMode="auto">
                <a:xfrm>
                  <a:off x="2278" y="1686"/>
                  <a:ext cx="141" cy="1"/>
                </a:xfrm>
                <a:prstGeom prst="line">
                  <a:avLst/>
                </a:prstGeom>
                <a:noFill/>
                <a:ln w="57150">
                  <a:solidFill>
                    <a:srgbClr val="FFFF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grpSp>
          <p:grpSp>
            <p:nvGrpSpPr>
              <p:cNvPr id="520231" name="Group 98"/>
              <p:cNvGrpSpPr>
                <a:grpSpLocks/>
              </p:cNvGrpSpPr>
              <p:nvPr/>
            </p:nvGrpSpPr>
            <p:grpSpPr bwMode="auto">
              <a:xfrm>
                <a:off x="2419" y="1686"/>
                <a:ext cx="1853" cy="373"/>
                <a:chOff x="2419" y="1686"/>
                <a:chExt cx="1853" cy="373"/>
              </a:xfrm>
            </p:grpSpPr>
            <p:grpSp>
              <p:nvGrpSpPr>
                <p:cNvPr id="520232" name="Group 99"/>
                <p:cNvGrpSpPr>
                  <a:grpSpLocks/>
                </p:cNvGrpSpPr>
                <p:nvPr/>
              </p:nvGrpSpPr>
              <p:grpSpPr bwMode="auto">
                <a:xfrm>
                  <a:off x="2419" y="1686"/>
                  <a:ext cx="294" cy="138"/>
                  <a:chOff x="2419" y="1686"/>
                  <a:chExt cx="294" cy="138"/>
                </a:xfrm>
              </p:grpSpPr>
              <p:sp>
                <p:nvSpPr>
                  <p:cNvPr id="189494" name="Line 100"/>
                  <p:cNvSpPr>
                    <a:spLocks noChangeShapeType="1"/>
                  </p:cNvSpPr>
                  <p:nvPr/>
                </p:nvSpPr>
                <p:spPr bwMode="auto">
                  <a:xfrm>
                    <a:off x="2419" y="1686"/>
                    <a:ext cx="2" cy="45"/>
                  </a:xfrm>
                  <a:prstGeom prst="line">
                    <a:avLst/>
                  </a:prstGeom>
                  <a:noFill/>
                  <a:ln w="57150">
                    <a:solidFill>
                      <a:srgbClr val="FFFF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495" name="Line 101"/>
                  <p:cNvSpPr>
                    <a:spLocks noChangeShapeType="1"/>
                  </p:cNvSpPr>
                  <p:nvPr/>
                </p:nvSpPr>
                <p:spPr bwMode="auto">
                  <a:xfrm>
                    <a:off x="2419" y="1731"/>
                    <a:ext cx="20" cy="1"/>
                  </a:xfrm>
                  <a:prstGeom prst="line">
                    <a:avLst/>
                  </a:prstGeom>
                  <a:noFill/>
                  <a:ln w="57150">
                    <a:solidFill>
                      <a:srgbClr val="FFFF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496" name="Line 102"/>
                  <p:cNvSpPr>
                    <a:spLocks noChangeShapeType="1"/>
                  </p:cNvSpPr>
                  <p:nvPr/>
                </p:nvSpPr>
                <p:spPr bwMode="auto">
                  <a:xfrm>
                    <a:off x="2439" y="1731"/>
                    <a:ext cx="2" cy="47"/>
                  </a:xfrm>
                  <a:prstGeom prst="line">
                    <a:avLst/>
                  </a:prstGeom>
                  <a:noFill/>
                  <a:ln w="57150">
                    <a:solidFill>
                      <a:srgbClr val="FFFF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497" name="Line 103"/>
                  <p:cNvSpPr>
                    <a:spLocks noChangeShapeType="1"/>
                  </p:cNvSpPr>
                  <p:nvPr/>
                </p:nvSpPr>
                <p:spPr bwMode="auto">
                  <a:xfrm>
                    <a:off x="2439" y="1777"/>
                    <a:ext cx="163" cy="1"/>
                  </a:xfrm>
                  <a:prstGeom prst="line">
                    <a:avLst/>
                  </a:prstGeom>
                  <a:noFill/>
                  <a:ln w="57150">
                    <a:solidFill>
                      <a:srgbClr val="FFFF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498" name="Line 104"/>
                  <p:cNvSpPr>
                    <a:spLocks noChangeShapeType="1"/>
                  </p:cNvSpPr>
                  <p:nvPr/>
                </p:nvSpPr>
                <p:spPr bwMode="auto">
                  <a:xfrm>
                    <a:off x="2610" y="1777"/>
                    <a:ext cx="1" cy="45"/>
                  </a:xfrm>
                  <a:prstGeom prst="line">
                    <a:avLst/>
                  </a:prstGeom>
                  <a:noFill/>
                  <a:ln w="57150">
                    <a:solidFill>
                      <a:srgbClr val="FFFF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499" name="Line 105"/>
                  <p:cNvSpPr>
                    <a:spLocks noChangeShapeType="1"/>
                  </p:cNvSpPr>
                  <p:nvPr/>
                </p:nvSpPr>
                <p:spPr bwMode="auto">
                  <a:xfrm>
                    <a:off x="2610" y="1822"/>
                    <a:ext cx="103" cy="1"/>
                  </a:xfrm>
                  <a:prstGeom prst="line">
                    <a:avLst/>
                  </a:prstGeom>
                  <a:noFill/>
                  <a:ln w="57150">
                    <a:solidFill>
                      <a:srgbClr val="FFFF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grpSp>
            <p:grpSp>
              <p:nvGrpSpPr>
                <p:cNvPr id="520233" name="Group 106"/>
                <p:cNvGrpSpPr>
                  <a:grpSpLocks/>
                </p:cNvGrpSpPr>
                <p:nvPr/>
              </p:nvGrpSpPr>
              <p:grpSpPr bwMode="auto">
                <a:xfrm>
                  <a:off x="2713" y="1823"/>
                  <a:ext cx="1559" cy="236"/>
                  <a:chOff x="2713" y="1823"/>
                  <a:chExt cx="1559" cy="236"/>
                </a:xfrm>
              </p:grpSpPr>
              <p:grpSp>
                <p:nvGrpSpPr>
                  <p:cNvPr id="520234" name="Group 107"/>
                  <p:cNvGrpSpPr>
                    <a:grpSpLocks/>
                  </p:cNvGrpSpPr>
                  <p:nvPr/>
                </p:nvGrpSpPr>
                <p:grpSpPr bwMode="auto">
                  <a:xfrm>
                    <a:off x="2713" y="1823"/>
                    <a:ext cx="252" cy="91"/>
                    <a:chOff x="2713" y="1823"/>
                    <a:chExt cx="252" cy="91"/>
                  </a:xfrm>
                </p:grpSpPr>
                <p:sp>
                  <p:nvSpPr>
                    <p:cNvPr id="189491" name="Line 108"/>
                    <p:cNvSpPr>
                      <a:spLocks noChangeShapeType="1"/>
                    </p:cNvSpPr>
                    <p:nvPr/>
                  </p:nvSpPr>
                  <p:spPr bwMode="auto">
                    <a:xfrm>
                      <a:off x="2713" y="1822"/>
                      <a:ext cx="2" cy="46"/>
                    </a:xfrm>
                    <a:prstGeom prst="line">
                      <a:avLst/>
                    </a:prstGeom>
                    <a:noFill/>
                    <a:ln w="57150">
                      <a:solidFill>
                        <a:srgbClr val="FFFF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492" name="Line 109"/>
                    <p:cNvSpPr>
                      <a:spLocks noChangeShapeType="1"/>
                    </p:cNvSpPr>
                    <p:nvPr/>
                  </p:nvSpPr>
                  <p:spPr bwMode="auto">
                    <a:xfrm>
                      <a:off x="2713" y="1867"/>
                      <a:ext cx="236" cy="1"/>
                    </a:xfrm>
                    <a:prstGeom prst="line">
                      <a:avLst/>
                    </a:prstGeom>
                    <a:noFill/>
                    <a:ln w="57150">
                      <a:solidFill>
                        <a:srgbClr val="FFFF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493" name="Line 110"/>
                    <p:cNvSpPr>
                      <a:spLocks noChangeShapeType="1"/>
                    </p:cNvSpPr>
                    <p:nvPr/>
                  </p:nvSpPr>
                  <p:spPr bwMode="auto">
                    <a:xfrm>
                      <a:off x="2964" y="1867"/>
                      <a:ext cx="1" cy="45"/>
                    </a:xfrm>
                    <a:prstGeom prst="line">
                      <a:avLst/>
                    </a:prstGeom>
                    <a:noFill/>
                    <a:ln w="57150">
                      <a:solidFill>
                        <a:srgbClr val="FFFF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grpSp>
              <p:grpSp>
                <p:nvGrpSpPr>
                  <p:cNvPr id="520235" name="Group 111"/>
                  <p:cNvGrpSpPr>
                    <a:grpSpLocks/>
                  </p:cNvGrpSpPr>
                  <p:nvPr/>
                </p:nvGrpSpPr>
                <p:grpSpPr bwMode="auto">
                  <a:xfrm>
                    <a:off x="2964" y="1914"/>
                    <a:ext cx="1308" cy="145"/>
                    <a:chOff x="2964" y="1914"/>
                    <a:chExt cx="1308" cy="145"/>
                  </a:xfrm>
                </p:grpSpPr>
                <p:sp>
                  <p:nvSpPr>
                    <p:cNvPr id="189484" name="Line 112"/>
                    <p:cNvSpPr>
                      <a:spLocks noChangeShapeType="1"/>
                    </p:cNvSpPr>
                    <p:nvPr/>
                  </p:nvSpPr>
                  <p:spPr bwMode="auto">
                    <a:xfrm>
                      <a:off x="2964" y="1912"/>
                      <a:ext cx="39" cy="2"/>
                    </a:xfrm>
                    <a:prstGeom prst="line">
                      <a:avLst/>
                    </a:prstGeom>
                    <a:noFill/>
                    <a:ln w="57150">
                      <a:solidFill>
                        <a:srgbClr val="FFFF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485" name="Line 113"/>
                    <p:cNvSpPr>
                      <a:spLocks noChangeShapeType="1"/>
                    </p:cNvSpPr>
                    <p:nvPr/>
                  </p:nvSpPr>
                  <p:spPr bwMode="auto">
                    <a:xfrm>
                      <a:off x="3003" y="1912"/>
                      <a:ext cx="13" cy="47"/>
                    </a:xfrm>
                    <a:prstGeom prst="line">
                      <a:avLst/>
                    </a:prstGeom>
                    <a:noFill/>
                    <a:ln w="57150">
                      <a:solidFill>
                        <a:srgbClr val="FFFF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486" name="Line 114"/>
                    <p:cNvSpPr>
                      <a:spLocks noChangeShapeType="1"/>
                    </p:cNvSpPr>
                    <p:nvPr/>
                  </p:nvSpPr>
                  <p:spPr bwMode="auto">
                    <a:xfrm>
                      <a:off x="3003" y="1957"/>
                      <a:ext cx="274" cy="4"/>
                    </a:xfrm>
                    <a:prstGeom prst="line">
                      <a:avLst/>
                    </a:prstGeom>
                    <a:noFill/>
                    <a:ln w="57150">
                      <a:solidFill>
                        <a:srgbClr val="FFFF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487" name="Line 115"/>
                    <p:cNvSpPr>
                      <a:spLocks noChangeShapeType="1"/>
                    </p:cNvSpPr>
                    <p:nvPr/>
                  </p:nvSpPr>
                  <p:spPr bwMode="auto">
                    <a:xfrm>
                      <a:off x="3276" y="1957"/>
                      <a:ext cx="1" cy="49"/>
                    </a:xfrm>
                    <a:prstGeom prst="line">
                      <a:avLst/>
                    </a:prstGeom>
                    <a:noFill/>
                    <a:ln w="57150">
                      <a:solidFill>
                        <a:srgbClr val="FFFF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488" name="Line 116"/>
                    <p:cNvSpPr>
                      <a:spLocks noChangeShapeType="1"/>
                    </p:cNvSpPr>
                    <p:nvPr/>
                  </p:nvSpPr>
                  <p:spPr bwMode="auto">
                    <a:xfrm>
                      <a:off x="3276" y="2008"/>
                      <a:ext cx="879" cy="1"/>
                    </a:xfrm>
                    <a:prstGeom prst="line">
                      <a:avLst/>
                    </a:prstGeom>
                    <a:noFill/>
                    <a:ln w="57150">
                      <a:solidFill>
                        <a:srgbClr val="FFFF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489" name="Line 117"/>
                    <p:cNvSpPr>
                      <a:spLocks noChangeShapeType="1"/>
                    </p:cNvSpPr>
                    <p:nvPr/>
                  </p:nvSpPr>
                  <p:spPr bwMode="auto">
                    <a:xfrm>
                      <a:off x="4155" y="2008"/>
                      <a:ext cx="2" cy="50"/>
                    </a:xfrm>
                    <a:prstGeom prst="line">
                      <a:avLst/>
                    </a:prstGeom>
                    <a:noFill/>
                    <a:ln w="57150">
                      <a:solidFill>
                        <a:srgbClr val="FFFF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490" name="Line 118"/>
                    <p:cNvSpPr>
                      <a:spLocks noChangeShapeType="1"/>
                    </p:cNvSpPr>
                    <p:nvPr/>
                  </p:nvSpPr>
                  <p:spPr bwMode="auto">
                    <a:xfrm>
                      <a:off x="4155" y="2058"/>
                      <a:ext cx="117" cy="1"/>
                    </a:xfrm>
                    <a:prstGeom prst="line">
                      <a:avLst/>
                    </a:prstGeom>
                    <a:noFill/>
                    <a:ln w="57150">
                      <a:solidFill>
                        <a:srgbClr val="FFFF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grpSp>
            </p:grpSp>
          </p:grpSp>
        </p:grpSp>
      </p:grpSp>
      <p:sp>
        <p:nvSpPr>
          <p:cNvPr id="189464" name="AutoShape 119"/>
          <p:cNvSpPr>
            <a:spLocks/>
          </p:cNvSpPr>
          <p:nvPr/>
        </p:nvSpPr>
        <p:spPr bwMode="auto">
          <a:xfrm flipV="1">
            <a:off x="6940550" y="3114675"/>
            <a:ext cx="679450" cy="1189038"/>
          </a:xfrm>
          <a:prstGeom prst="rightBrace">
            <a:avLst>
              <a:gd name="adj1" fmla="val 39286"/>
              <a:gd name="adj2" fmla="val 50000"/>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Clr>
                <a:schemeClr val="tx2"/>
              </a:buClr>
              <a:buFont typeface="Symbol" pitchFamily="18" charset="2"/>
              <a:buChar char="¨"/>
              <a:defRPr sz="2400" b="1">
                <a:solidFill>
                  <a:schemeClr val="bg1"/>
                </a:solidFill>
                <a:latin typeface="Arial" charset="0"/>
              </a:defRPr>
            </a:lvl1pPr>
            <a:lvl2pPr marL="742950" indent="-285750" eaLnBrk="0" hangingPunct="0">
              <a:spcBef>
                <a:spcPct val="20000"/>
              </a:spcBef>
              <a:buClr>
                <a:schemeClr val="tx2"/>
              </a:buClr>
              <a:buFont typeface="Symbol" pitchFamily="18" charset="2"/>
              <a:buChar char="¨"/>
              <a:defRPr sz="2400" b="1">
                <a:solidFill>
                  <a:schemeClr val="bg1"/>
                </a:solidFill>
                <a:latin typeface="Arial" charset="0"/>
              </a:defRPr>
            </a:lvl2pPr>
            <a:lvl3pPr marL="1143000" indent="-228600" eaLnBrk="0" hangingPunct="0">
              <a:spcBef>
                <a:spcPct val="20000"/>
              </a:spcBef>
              <a:buClr>
                <a:schemeClr val="tx2"/>
              </a:buClr>
              <a:buFont typeface="Symbol" pitchFamily="18" charset="2"/>
              <a:buChar char="¨"/>
              <a:defRPr sz="2400" b="1">
                <a:solidFill>
                  <a:schemeClr val="bg1"/>
                </a:solidFill>
                <a:latin typeface="Arial" charset="0"/>
              </a:defRPr>
            </a:lvl3pPr>
            <a:lvl4pPr marL="1600200" indent="-228600" eaLnBrk="0" hangingPunct="0">
              <a:spcBef>
                <a:spcPct val="20000"/>
              </a:spcBef>
              <a:buClr>
                <a:schemeClr val="tx2"/>
              </a:buClr>
              <a:buFont typeface="Symbol" pitchFamily="18" charset="2"/>
              <a:buChar char="¨"/>
              <a:defRPr sz="2400" b="1">
                <a:solidFill>
                  <a:schemeClr val="bg1"/>
                </a:solidFill>
                <a:latin typeface="Arial" charset="0"/>
              </a:defRPr>
            </a:lvl4pPr>
            <a:lvl5pPr marL="2057400" indent="-228600" eaLnBrk="0" hangingPunct="0">
              <a:spcBef>
                <a:spcPct val="20000"/>
              </a:spcBef>
              <a:buClr>
                <a:schemeClr val="tx2"/>
              </a:buClr>
              <a:buFont typeface="Symbol" pitchFamily="18" charset="2"/>
              <a:buChar char="¨"/>
              <a:defRPr sz="2400" b="1">
                <a:solidFill>
                  <a:schemeClr val="bg1"/>
                </a:solidFill>
                <a:latin typeface="Arial" charset="0"/>
              </a:defRPr>
            </a:lvl5pPr>
            <a:lvl6pPr marL="25146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6pPr>
            <a:lvl7pPr marL="29718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7pPr>
            <a:lvl8pPr marL="34290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8pPr>
            <a:lvl9pPr marL="38862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9pPr>
          </a:lstStyle>
          <a:p>
            <a:pPr algn="ctr">
              <a:spcBef>
                <a:spcPct val="50000"/>
              </a:spcBef>
              <a:buClrTx/>
              <a:buFontTx/>
              <a:buNone/>
              <a:defRPr/>
            </a:pPr>
            <a:endParaRPr lang="en-US" altLang="en-US" sz="1800" b="0" dirty="0">
              <a:solidFill>
                <a:srgbClr val="FFFFFF"/>
              </a:solidFill>
              <a:latin typeface="Times New Roman" pitchFamily="18" charset="0"/>
              <a:ea typeface="+mn-ea"/>
              <a:cs typeface="Arial" charset="0"/>
            </a:endParaRPr>
          </a:p>
        </p:txBody>
      </p:sp>
      <p:sp>
        <p:nvSpPr>
          <p:cNvPr id="486520" name="Rectangle 120"/>
          <p:cNvSpPr>
            <a:spLocks noChangeArrowheads="1"/>
          </p:cNvSpPr>
          <p:nvPr/>
        </p:nvSpPr>
        <p:spPr bwMode="auto">
          <a:xfrm rot="16200000">
            <a:off x="-362743" y="3588544"/>
            <a:ext cx="3098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defRPr/>
            </a:pPr>
            <a:r>
              <a:rPr lang="en-US" altLang="en-US" b="1" dirty="0">
                <a:solidFill>
                  <a:srgbClr val="FFFFFF"/>
                </a:solidFill>
                <a:effectLst>
                  <a:outerShdw blurRad="38100" dist="38100" dir="2700000" algn="tl">
                    <a:srgbClr val="000000"/>
                  </a:outerShdw>
                </a:effectLst>
                <a:latin typeface="Arial" panose="020B0604020202020204" pitchFamily="34" charset="0"/>
                <a:ea typeface="+mn-ea"/>
                <a:cs typeface="Arial" pitchFamily="34" charset="0"/>
              </a:rPr>
              <a:t>Combined </a:t>
            </a:r>
            <a:r>
              <a:rPr lang="en-US" altLang="en-US" sz="2400" b="1" dirty="0">
                <a:solidFill>
                  <a:srgbClr val="FFFFFF"/>
                </a:solidFill>
                <a:latin typeface="Times New Roman" pitchFamily="18" charset="0"/>
                <a:ea typeface="+mn-ea"/>
                <a:cs typeface="Times New Roman" panose="02020603050405020304" pitchFamily="18" charset="0"/>
              </a:rPr>
              <a:t>CV</a:t>
            </a:r>
            <a:r>
              <a:rPr lang="en-US" altLang="en-US" b="1" dirty="0">
                <a:solidFill>
                  <a:srgbClr val="FFFFFF"/>
                </a:solidFill>
                <a:effectLst>
                  <a:outerShdw blurRad="38100" dist="38100" dir="2700000" algn="tl">
                    <a:srgbClr val="000000"/>
                  </a:outerShdw>
                </a:effectLst>
                <a:latin typeface="Arial" panose="020B0604020202020204" pitchFamily="34" charset="0"/>
                <a:ea typeface="+mn-ea"/>
                <a:cs typeface="Arial" pitchFamily="34" charset="0"/>
              </a:rPr>
              <a:t> endpoint (%)</a:t>
            </a:r>
            <a:endParaRPr lang="en-US" altLang="en-US" sz="2400" b="1" dirty="0">
              <a:solidFill>
                <a:srgbClr val="FFFFFF"/>
              </a:solidFill>
              <a:effectLst>
                <a:outerShdw blurRad="38100" dist="38100" dir="2700000" algn="tl">
                  <a:srgbClr val="000000"/>
                </a:outerShdw>
              </a:effectLst>
              <a:latin typeface="Arial" panose="020B0604020202020204" pitchFamily="34" charset="0"/>
              <a:ea typeface="+mn-ea"/>
              <a:cs typeface="Arial" pitchFamily="34" charset="0"/>
            </a:endParaRPr>
          </a:p>
        </p:txBody>
      </p:sp>
      <p:sp>
        <p:nvSpPr>
          <p:cNvPr id="486521" name="Rectangle 121"/>
          <p:cNvSpPr>
            <a:spLocks noChangeArrowheads="1"/>
          </p:cNvSpPr>
          <p:nvPr/>
        </p:nvSpPr>
        <p:spPr bwMode="auto">
          <a:xfrm>
            <a:off x="4395788" y="5786438"/>
            <a:ext cx="8207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defRPr/>
            </a:pPr>
            <a:r>
              <a:rPr lang="en-US" altLang="en-US" b="1" dirty="0">
                <a:solidFill>
                  <a:srgbClr val="FFFFFF"/>
                </a:solidFill>
                <a:effectLst>
                  <a:outerShdw blurRad="38100" dist="38100" dir="2700000" algn="tl">
                    <a:srgbClr val="000000"/>
                  </a:outerShdw>
                </a:effectLst>
                <a:latin typeface="Arial" panose="020B0604020202020204" pitchFamily="34" charset="0"/>
                <a:ea typeface="+mn-ea"/>
                <a:cs typeface="Arial" pitchFamily="34" charset="0"/>
              </a:rPr>
              <a:t>Months</a:t>
            </a:r>
          </a:p>
        </p:txBody>
      </p:sp>
      <p:sp>
        <p:nvSpPr>
          <p:cNvPr id="486532" name="Rectangle 132"/>
          <p:cNvSpPr>
            <a:spLocks noChangeArrowheads="1"/>
          </p:cNvSpPr>
          <p:nvPr/>
        </p:nvSpPr>
        <p:spPr bwMode="auto">
          <a:xfrm>
            <a:off x="1695450" y="2708275"/>
            <a:ext cx="2857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defRPr/>
            </a:pPr>
            <a:r>
              <a:rPr lang="en-US" altLang="en-US" sz="1600" b="1" dirty="0">
                <a:solidFill>
                  <a:srgbClr val="FFFFFF"/>
                </a:solidFill>
                <a:effectLst>
                  <a:outerShdw blurRad="38100" dist="38100" dir="2700000" algn="tl">
                    <a:srgbClr val="000000"/>
                  </a:outerShdw>
                </a:effectLst>
                <a:latin typeface="Arial" panose="020B0604020202020204" pitchFamily="34" charset="0"/>
                <a:ea typeface="+mn-ea"/>
                <a:cs typeface="Arial" pitchFamily="34" charset="0"/>
              </a:rPr>
              <a:t>7.5</a:t>
            </a:r>
            <a:endParaRPr lang="en-US" altLang="en-US" sz="2000" b="1" dirty="0">
              <a:solidFill>
                <a:srgbClr val="FFFFFF"/>
              </a:solidFill>
              <a:effectLst>
                <a:outerShdw blurRad="38100" dist="38100" dir="2700000" algn="tl">
                  <a:srgbClr val="000000"/>
                </a:outerShdw>
              </a:effectLst>
              <a:latin typeface="Arial" panose="020B0604020202020204" pitchFamily="34" charset="0"/>
              <a:ea typeface="+mn-ea"/>
              <a:cs typeface="Arial" pitchFamily="34" charset="0"/>
            </a:endParaRPr>
          </a:p>
        </p:txBody>
      </p:sp>
      <p:sp>
        <p:nvSpPr>
          <p:cNvPr id="486533" name="Rectangle 133"/>
          <p:cNvSpPr>
            <a:spLocks noChangeArrowheads="1"/>
          </p:cNvSpPr>
          <p:nvPr/>
        </p:nvSpPr>
        <p:spPr bwMode="auto">
          <a:xfrm>
            <a:off x="1662113" y="4394200"/>
            <a:ext cx="2857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defRPr/>
            </a:pPr>
            <a:r>
              <a:rPr lang="en-US" altLang="en-US" sz="1600" b="1" dirty="0">
                <a:solidFill>
                  <a:srgbClr val="FFFFFF"/>
                </a:solidFill>
                <a:effectLst>
                  <a:outerShdw blurRad="38100" dist="38100" dir="2700000" algn="tl">
                    <a:srgbClr val="000000"/>
                  </a:outerShdw>
                </a:effectLst>
                <a:latin typeface="Arial" panose="020B0604020202020204" pitchFamily="34" charset="0"/>
                <a:ea typeface="+mn-ea"/>
                <a:cs typeface="Arial" pitchFamily="34" charset="0"/>
              </a:rPr>
              <a:t>2.5</a:t>
            </a:r>
            <a:endParaRPr lang="en-US" altLang="en-US" sz="2000" b="1" dirty="0">
              <a:solidFill>
                <a:srgbClr val="FFFFFF"/>
              </a:solidFill>
              <a:effectLst>
                <a:outerShdw blurRad="38100" dist="38100" dir="2700000" algn="tl">
                  <a:srgbClr val="000000"/>
                </a:outerShdw>
              </a:effectLst>
              <a:latin typeface="Arial" panose="020B0604020202020204" pitchFamily="34" charset="0"/>
              <a:ea typeface="+mn-ea"/>
              <a:cs typeface="Arial" pitchFamily="34" charset="0"/>
            </a:endParaRPr>
          </a:p>
        </p:txBody>
      </p:sp>
      <p:sp>
        <p:nvSpPr>
          <p:cNvPr id="189469" name="Line 134"/>
          <p:cNvSpPr>
            <a:spLocks noChangeShapeType="1"/>
          </p:cNvSpPr>
          <p:nvPr/>
        </p:nvSpPr>
        <p:spPr bwMode="auto">
          <a:xfrm>
            <a:off x="2051050" y="2852738"/>
            <a:ext cx="47625" cy="1587"/>
          </a:xfrm>
          <a:prstGeom prst="line">
            <a:avLst/>
          </a:prstGeom>
          <a:noFill/>
          <a:ln w="4763">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470" name="Line 135"/>
          <p:cNvSpPr>
            <a:spLocks noChangeShapeType="1"/>
          </p:cNvSpPr>
          <p:nvPr/>
        </p:nvSpPr>
        <p:spPr bwMode="auto">
          <a:xfrm>
            <a:off x="2051050" y="2017713"/>
            <a:ext cx="47625" cy="1587"/>
          </a:xfrm>
          <a:prstGeom prst="line">
            <a:avLst/>
          </a:prstGeom>
          <a:noFill/>
          <a:ln w="4763">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471" name="Line 136"/>
          <p:cNvSpPr>
            <a:spLocks noChangeShapeType="1"/>
          </p:cNvSpPr>
          <p:nvPr/>
        </p:nvSpPr>
        <p:spPr bwMode="auto">
          <a:xfrm>
            <a:off x="2051050" y="4535488"/>
            <a:ext cx="47625" cy="1587"/>
          </a:xfrm>
          <a:prstGeom prst="line">
            <a:avLst/>
          </a:prstGeom>
          <a:noFill/>
          <a:ln w="4763">
            <a:solidFill>
              <a:srgbClr val="FFFFFF"/>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3200" dirty="0">
              <a:solidFill>
                <a:srgbClr val="FFFFFF"/>
              </a:solidFill>
              <a:latin typeface="Times New Roman" pitchFamily="18" charset="0"/>
              <a:ea typeface="+mn-ea"/>
              <a:cs typeface="Arial" charset="0"/>
            </a:endParaRPr>
          </a:p>
        </p:txBody>
      </p:sp>
      <p:sp>
        <p:nvSpPr>
          <p:cNvPr id="189472" name="Rectangle 125"/>
          <p:cNvSpPr>
            <a:spLocks noChangeArrowheads="1"/>
          </p:cNvSpPr>
          <p:nvPr/>
        </p:nvSpPr>
        <p:spPr bwMode="auto">
          <a:xfrm>
            <a:off x="85725" y="260350"/>
            <a:ext cx="8963025"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nchorCtr="1"/>
          <a:lstStyle>
            <a:lvl1pPr eaLnBrk="0" hangingPunct="0">
              <a:spcBef>
                <a:spcPct val="20000"/>
              </a:spcBef>
              <a:buClr>
                <a:schemeClr val="tx2"/>
              </a:buClr>
              <a:buFont typeface="Symbol" pitchFamily="18" charset="2"/>
              <a:buChar char="¨"/>
              <a:defRPr sz="2400" b="1">
                <a:solidFill>
                  <a:schemeClr val="bg1"/>
                </a:solidFill>
                <a:latin typeface="Arial" charset="0"/>
              </a:defRPr>
            </a:lvl1pPr>
            <a:lvl2pPr marL="742950" indent="-285750" eaLnBrk="0" hangingPunct="0">
              <a:spcBef>
                <a:spcPct val="20000"/>
              </a:spcBef>
              <a:buClr>
                <a:schemeClr val="tx2"/>
              </a:buClr>
              <a:buFont typeface="Symbol" pitchFamily="18" charset="2"/>
              <a:buChar char="¨"/>
              <a:defRPr sz="2400" b="1">
                <a:solidFill>
                  <a:schemeClr val="bg1"/>
                </a:solidFill>
                <a:latin typeface="Arial" charset="0"/>
              </a:defRPr>
            </a:lvl2pPr>
            <a:lvl3pPr marL="1143000" indent="-228600" eaLnBrk="0" hangingPunct="0">
              <a:spcBef>
                <a:spcPct val="20000"/>
              </a:spcBef>
              <a:buClr>
                <a:schemeClr val="tx2"/>
              </a:buClr>
              <a:buFont typeface="Symbol" pitchFamily="18" charset="2"/>
              <a:buChar char="¨"/>
              <a:defRPr sz="2400" b="1">
                <a:solidFill>
                  <a:schemeClr val="bg1"/>
                </a:solidFill>
                <a:latin typeface="Arial" charset="0"/>
              </a:defRPr>
            </a:lvl3pPr>
            <a:lvl4pPr marL="1600200" indent="-228600" eaLnBrk="0" hangingPunct="0">
              <a:spcBef>
                <a:spcPct val="20000"/>
              </a:spcBef>
              <a:buClr>
                <a:schemeClr val="tx2"/>
              </a:buClr>
              <a:buFont typeface="Symbol" pitchFamily="18" charset="2"/>
              <a:buChar char="¨"/>
              <a:defRPr sz="2400" b="1">
                <a:solidFill>
                  <a:schemeClr val="bg1"/>
                </a:solidFill>
                <a:latin typeface="Arial" charset="0"/>
              </a:defRPr>
            </a:lvl4pPr>
            <a:lvl5pPr marL="2057400" indent="-228600" eaLnBrk="0" hangingPunct="0">
              <a:spcBef>
                <a:spcPct val="20000"/>
              </a:spcBef>
              <a:buClr>
                <a:schemeClr val="tx2"/>
              </a:buClr>
              <a:buFont typeface="Symbol" pitchFamily="18" charset="2"/>
              <a:buChar char="¨"/>
              <a:defRPr sz="2400" b="1">
                <a:solidFill>
                  <a:schemeClr val="bg1"/>
                </a:solidFill>
                <a:latin typeface="Arial" charset="0"/>
              </a:defRPr>
            </a:lvl5pPr>
            <a:lvl6pPr marL="25146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6pPr>
            <a:lvl7pPr marL="29718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7pPr>
            <a:lvl8pPr marL="34290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8pPr>
            <a:lvl9pPr marL="38862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9pPr>
          </a:lstStyle>
          <a:p>
            <a:pPr algn="ctr" eaLnBrk="1" hangingPunct="1">
              <a:spcBef>
                <a:spcPct val="0"/>
              </a:spcBef>
              <a:buClrTx/>
              <a:buFontTx/>
              <a:buNone/>
              <a:defRPr/>
            </a:pPr>
            <a:r>
              <a:rPr lang="en-US" altLang="en-US" sz="3600" dirty="0">
                <a:solidFill>
                  <a:srgbClr val="FFFF00"/>
                </a:solidFill>
                <a:latin typeface="Times New Roman" pitchFamily="18" charset="0"/>
                <a:ea typeface="+mn-ea"/>
                <a:cs typeface="Times New Roman" pitchFamily="18" charset="0"/>
              </a:rPr>
              <a:t>ACE inhibitor Fosinopril </a:t>
            </a:r>
          </a:p>
          <a:p>
            <a:pPr algn="ctr" eaLnBrk="1" hangingPunct="1">
              <a:spcBef>
                <a:spcPct val="0"/>
              </a:spcBef>
              <a:buClrTx/>
              <a:buFontTx/>
              <a:buNone/>
              <a:defRPr/>
            </a:pPr>
            <a:r>
              <a:rPr lang="en-US" altLang="en-US" sz="3600" dirty="0">
                <a:solidFill>
                  <a:srgbClr val="FFFF00"/>
                </a:solidFill>
                <a:latin typeface="Times New Roman" pitchFamily="18" charset="0"/>
                <a:ea typeface="+mn-ea"/>
                <a:cs typeface="Times New Roman" pitchFamily="18" charset="0"/>
              </a:rPr>
              <a:t>Reduced Cardiovascular Events in </a:t>
            </a:r>
          </a:p>
          <a:p>
            <a:pPr algn="ctr" eaLnBrk="1" hangingPunct="1">
              <a:spcBef>
                <a:spcPct val="0"/>
              </a:spcBef>
              <a:buClrTx/>
              <a:buFontTx/>
              <a:buNone/>
              <a:defRPr/>
            </a:pPr>
            <a:r>
              <a:rPr lang="en-US" altLang="en-US" sz="3600" dirty="0">
                <a:solidFill>
                  <a:srgbClr val="FFFF00"/>
                </a:solidFill>
                <a:latin typeface="Times New Roman" pitchFamily="18" charset="0"/>
                <a:ea typeface="+mn-ea"/>
                <a:cs typeface="Times New Roman" pitchFamily="18" charset="0"/>
              </a:rPr>
              <a:t>Subjects with Albuminuria</a:t>
            </a:r>
          </a:p>
        </p:txBody>
      </p:sp>
      <p:sp>
        <p:nvSpPr>
          <p:cNvPr id="131" name="Text Box 123"/>
          <p:cNvSpPr txBox="1">
            <a:spLocks noChangeArrowheads="1"/>
          </p:cNvSpPr>
          <p:nvPr/>
        </p:nvSpPr>
        <p:spPr bwMode="auto">
          <a:xfrm>
            <a:off x="7467600" y="2622550"/>
            <a:ext cx="1417638" cy="2554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defRPr/>
            </a:pPr>
            <a:r>
              <a:rPr lang="en-US" altLang="en-US" sz="2000" b="1" dirty="0">
                <a:solidFill>
                  <a:srgbClr val="FFFFFF"/>
                </a:solidFill>
                <a:effectLst>
                  <a:outerShdw blurRad="38100" dist="38100" dir="2700000" algn="tl">
                    <a:srgbClr val="000000"/>
                  </a:outerShdw>
                </a:effectLst>
                <a:ea typeface="+mn-ea"/>
                <a:cs typeface="Arial" charset="0"/>
              </a:rPr>
              <a:t>Risk</a:t>
            </a:r>
          </a:p>
          <a:p>
            <a:pPr algn="ctr">
              <a:defRPr/>
            </a:pPr>
            <a:r>
              <a:rPr lang="en-US" altLang="en-US" sz="2000" b="1" dirty="0">
                <a:solidFill>
                  <a:srgbClr val="FFFFFF"/>
                </a:solidFill>
                <a:effectLst>
                  <a:outerShdw blurRad="38100" dist="38100" dir="2700000" algn="tl">
                    <a:srgbClr val="000000"/>
                  </a:outerShdw>
                </a:effectLst>
                <a:ea typeface="+mn-ea"/>
                <a:cs typeface="Arial" charset="0"/>
              </a:rPr>
              <a:t>reduction</a:t>
            </a:r>
          </a:p>
          <a:p>
            <a:pPr algn="ctr">
              <a:defRPr/>
            </a:pPr>
            <a:r>
              <a:rPr lang="en-US" altLang="en-US" sz="2000" b="1" dirty="0">
                <a:solidFill>
                  <a:srgbClr val="FFFFFF"/>
                </a:solidFill>
                <a:effectLst>
                  <a:outerShdw blurRad="38100" dist="38100" dir="2700000" algn="tl">
                    <a:srgbClr val="000000"/>
                  </a:outerShdw>
                </a:effectLst>
                <a:ea typeface="+mn-ea"/>
                <a:cs typeface="Arial" charset="0"/>
              </a:rPr>
              <a:t>40%</a:t>
            </a:r>
          </a:p>
          <a:p>
            <a:pPr algn="ctr">
              <a:defRPr/>
            </a:pPr>
            <a:endParaRPr lang="en-US" altLang="en-US" sz="2000" b="1" dirty="0">
              <a:solidFill>
                <a:srgbClr val="FFFFFF"/>
              </a:solidFill>
              <a:effectLst>
                <a:outerShdw blurRad="38100" dist="38100" dir="2700000" algn="tl">
                  <a:srgbClr val="000000"/>
                </a:outerShdw>
              </a:effectLst>
              <a:ea typeface="+mn-ea"/>
              <a:cs typeface="Arial" charset="0"/>
            </a:endParaRPr>
          </a:p>
          <a:p>
            <a:pPr algn="ctr">
              <a:defRPr/>
            </a:pPr>
            <a:r>
              <a:rPr lang="en-US" altLang="en-US" sz="2000" b="1" dirty="0">
                <a:solidFill>
                  <a:srgbClr val="FFFFFF"/>
                </a:solidFill>
                <a:effectLst>
                  <a:outerShdw blurRad="38100" dist="38100" dir="2700000" algn="tl">
                    <a:srgbClr val="000000"/>
                  </a:outerShdw>
                </a:effectLst>
                <a:ea typeface="+mn-ea"/>
                <a:cs typeface="Arial" charset="0"/>
              </a:rPr>
              <a:t>Number </a:t>
            </a:r>
          </a:p>
          <a:p>
            <a:pPr algn="ctr">
              <a:defRPr/>
            </a:pPr>
            <a:r>
              <a:rPr lang="en-US" altLang="en-US" sz="2000" b="1" dirty="0">
                <a:solidFill>
                  <a:srgbClr val="FFFFFF"/>
                </a:solidFill>
                <a:effectLst>
                  <a:outerShdw blurRad="38100" dist="38100" dir="2700000" algn="tl">
                    <a:srgbClr val="000000"/>
                  </a:outerShdw>
                </a:effectLst>
                <a:ea typeface="+mn-ea"/>
                <a:cs typeface="Arial" charset="0"/>
              </a:rPr>
              <a:t>needed to treat</a:t>
            </a:r>
          </a:p>
          <a:p>
            <a:pPr algn="ctr">
              <a:defRPr/>
            </a:pPr>
            <a:r>
              <a:rPr lang="en-US" altLang="en-US" sz="2000" b="1" dirty="0">
                <a:solidFill>
                  <a:srgbClr val="FFFFFF"/>
                </a:solidFill>
                <a:effectLst>
                  <a:outerShdw blurRad="38100" dist="38100" dir="2700000" algn="tl">
                    <a:srgbClr val="000000"/>
                  </a:outerShdw>
                </a:effectLst>
                <a:ea typeface="+mn-ea"/>
                <a:cs typeface="Arial" charset="0"/>
              </a:rPr>
              <a:t>29</a:t>
            </a:r>
          </a:p>
        </p:txBody>
      </p:sp>
      <p:sp>
        <p:nvSpPr>
          <p:cNvPr id="189474" name="Rectangle 41"/>
          <p:cNvSpPr>
            <a:spLocks noChangeArrowheads="1"/>
          </p:cNvSpPr>
          <p:nvPr/>
        </p:nvSpPr>
        <p:spPr bwMode="auto">
          <a:xfrm>
            <a:off x="4819650" y="5924550"/>
            <a:ext cx="4930775"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chemeClr val="tx2"/>
              </a:buClr>
              <a:buFont typeface="Symbol" pitchFamily="18" charset="2"/>
              <a:buChar char="¨"/>
              <a:defRPr sz="2400" b="1">
                <a:solidFill>
                  <a:schemeClr val="bg1"/>
                </a:solidFill>
                <a:latin typeface="Arial" charset="0"/>
              </a:defRPr>
            </a:lvl1pPr>
            <a:lvl2pPr marL="742950" indent="-285750" eaLnBrk="0" hangingPunct="0">
              <a:spcBef>
                <a:spcPct val="20000"/>
              </a:spcBef>
              <a:buClr>
                <a:schemeClr val="tx2"/>
              </a:buClr>
              <a:buFont typeface="Symbol" pitchFamily="18" charset="2"/>
              <a:buChar char="¨"/>
              <a:defRPr sz="2400" b="1">
                <a:solidFill>
                  <a:schemeClr val="bg1"/>
                </a:solidFill>
                <a:latin typeface="Arial" charset="0"/>
              </a:defRPr>
            </a:lvl2pPr>
            <a:lvl3pPr marL="1143000" indent="-228600" eaLnBrk="0" hangingPunct="0">
              <a:spcBef>
                <a:spcPct val="20000"/>
              </a:spcBef>
              <a:buClr>
                <a:schemeClr val="tx2"/>
              </a:buClr>
              <a:buFont typeface="Symbol" pitchFamily="18" charset="2"/>
              <a:buChar char="¨"/>
              <a:defRPr sz="2400" b="1">
                <a:solidFill>
                  <a:schemeClr val="bg1"/>
                </a:solidFill>
                <a:latin typeface="Arial" charset="0"/>
              </a:defRPr>
            </a:lvl3pPr>
            <a:lvl4pPr marL="1600200" indent="-228600" eaLnBrk="0" hangingPunct="0">
              <a:spcBef>
                <a:spcPct val="20000"/>
              </a:spcBef>
              <a:buClr>
                <a:schemeClr val="tx2"/>
              </a:buClr>
              <a:buFont typeface="Symbol" pitchFamily="18" charset="2"/>
              <a:buChar char="¨"/>
              <a:defRPr sz="2400" b="1">
                <a:solidFill>
                  <a:schemeClr val="bg1"/>
                </a:solidFill>
                <a:latin typeface="Arial" charset="0"/>
              </a:defRPr>
            </a:lvl4pPr>
            <a:lvl5pPr marL="2057400" indent="-228600" eaLnBrk="0" hangingPunct="0">
              <a:spcBef>
                <a:spcPct val="20000"/>
              </a:spcBef>
              <a:buClr>
                <a:schemeClr val="tx2"/>
              </a:buClr>
              <a:buFont typeface="Symbol" pitchFamily="18" charset="2"/>
              <a:buChar char="¨"/>
              <a:defRPr sz="2400" b="1">
                <a:solidFill>
                  <a:schemeClr val="bg1"/>
                </a:solidFill>
                <a:latin typeface="Arial" charset="0"/>
              </a:defRPr>
            </a:lvl5pPr>
            <a:lvl6pPr marL="25146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6pPr>
            <a:lvl7pPr marL="29718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7pPr>
            <a:lvl8pPr marL="34290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8pPr>
            <a:lvl9pPr marL="38862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9pPr>
          </a:lstStyle>
          <a:p>
            <a:pPr algn="ctr">
              <a:lnSpc>
                <a:spcPct val="90000"/>
              </a:lnSpc>
              <a:spcBef>
                <a:spcPct val="0"/>
              </a:spcBef>
              <a:buClrTx/>
              <a:buFontTx/>
              <a:buNone/>
              <a:defRPr/>
            </a:pPr>
            <a:r>
              <a:rPr lang="nl-NL" altLang="en-US" sz="1800">
                <a:solidFill>
                  <a:srgbClr val="FFFFFF"/>
                </a:solidFill>
                <a:latin typeface="Times New Roman" pitchFamily="18" charset="0"/>
                <a:ea typeface="+mn-ea"/>
                <a:cs typeface="Times New Roman" pitchFamily="18" charset="0"/>
              </a:rPr>
              <a:t>Albuminuria, mg/24h</a:t>
            </a:r>
          </a:p>
          <a:p>
            <a:pPr algn="ctr">
              <a:lnSpc>
                <a:spcPct val="90000"/>
              </a:lnSpc>
              <a:spcBef>
                <a:spcPct val="0"/>
              </a:spcBef>
              <a:buClrTx/>
              <a:buFontTx/>
              <a:buNone/>
              <a:defRPr/>
            </a:pPr>
            <a:r>
              <a:rPr lang="nl-NL" altLang="en-US" sz="1800">
                <a:solidFill>
                  <a:srgbClr val="FFFFFF"/>
                </a:solidFill>
                <a:latin typeface="Times New Roman" pitchFamily="18" charset="0"/>
                <a:ea typeface="+mn-ea"/>
                <a:cs typeface="Times New Roman" pitchFamily="18" charset="0"/>
              </a:rPr>
              <a:t>Pre ACE 23.7 (16.9- 44.5)</a:t>
            </a:r>
          </a:p>
          <a:p>
            <a:pPr algn="ctr">
              <a:lnSpc>
                <a:spcPct val="90000"/>
              </a:lnSpc>
              <a:spcBef>
                <a:spcPct val="0"/>
              </a:spcBef>
              <a:buClrTx/>
              <a:buFontTx/>
              <a:buNone/>
              <a:defRPr/>
            </a:pPr>
            <a:r>
              <a:rPr lang="nl-NL" altLang="en-US" sz="1800">
                <a:solidFill>
                  <a:srgbClr val="FFFFFF"/>
                </a:solidFill>
                <a:latin typeface="Times New Roman" pitchFamily="18" charset="0"/>
                <a:ea typeface="+mn-ea"/>
                <a:cs typeface="Times New Roman" pitchFamily="18" charset="0"/>
              </a:rPr>
              <a:t>Post ACE 16.25 (11.6-30.5)</a:t>
            </a:r>
          </a:p>
        </p:txBody>
      </p:sp>
      <p:sp>
        <p:nvSpPr>
          <p:cNvPr id="189475" name="Rectangle 2"/>
          <p:cNvSpPr>
            <a:spLocks noChangeArrowheads="1"/>
          </p:cNvSpPr>
          <p:nvPr/>
        </p:nvSpPr>
        <p:spPr bwMode="auto">
          <a:xfrm>
            <a:off x="323850" y="6391275"/>
            <a:ext cx="34353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eaLnBrk="0" hangingPunct="0">
              <a:spcBef>
                <a:spcPct val="20000"/>
              </a:spcBef>
              <a:buClr>
                <a:schemeClr val="tx2"/>
              </a:buClr>
              <a:buFont typeface="Symbol" pitchFamily="18" charset="2"/>
              <a:buChar char="¨"/>
              <a:defRPr sz="2400" b="1">
                <a:solidFill>
                  <a:schemeClr val="bg1"/>
                </a:solidFill>
                <a:latin typeface="Arial" charset="0"/>
              </a:defRPr>
            </a:lvl1pPr>
            <a:lvl2pPr marL="742950" indent="-285750" eaLnBrk="0" hangingPunct="0">
              <a:spcBef>
                <a:spcPct val="20000"/>
              </a:spcBef>
              <a:buClr>
                <a:schemeClr val="tx2"/>
              </a:buClr>
              <a:buFont typeface="Symbol" pitchFamily="18" charset="2"/>
              <a:buChar char="¨"/>
              <a:defRPr sz="2400" b="1">
                <a:solidFill>
                  <a:schemeClr val="bg1"/>
                </a:solidFill>
                <a:latin typeface="Arial" charset="0"/>
              </a:defRPr>
            </a:lvl2pPr>
            <a:lvl3pPr marL="1143000" indent="-228600" eaLnBrk="0" hangingPunct="0">
              <a:spcBef>
                <a:spcPct val="20000"/>
              </a:spcBef>
              <a:buClr>
                <a:schemeClr val="tx2"/>
              </a:buClr>
              <a:buFont typeface="Symbol" pitchFamily="18" charset="2"/>
              <a:buChar char="¨"/>
              <a:defRPr sz="2400" b="1">
                <a:solidFill>
                  <a:schemeClr val="bg1"/>
                </a:solidFill>
                <a:latin typeface="Arial" charset="0"/>
              </a:defRPr>
            </a:lvl3pPr>
            <a:lvl4pPr marL="1600200" indent="-228600" eaLnBrk="0" hangingPunct="0">
              <a:spcBef>
                <a:spcPct val="20000"/>
              </a:spcBef>
              <a:buClr>
                <a:schemeClr val="tx2"/>
              </a:buClr>
              <a:buFont typeface="Symbol" pitchFamily="18" charset="2"/>
              <a:buChar char="¨"/>
              <a:defRPr sz="2400" b="1">
                <a:solidFill>
                  <a:schemeClr val="bg1"/>
                </a:solidFill>
                <a:latin typeface="Arial" charset="0"/>
              </a:defRPr>
            </a:lvl4pPr>
            <a:lvl5pPr marL="2057400" indent="-228600" eaLnBrk="0" hangingPunct="0">
              <a:spcBef>
                <a:spcPct val="20000"/>
              </a:spcBef>
              <a:buClr>
                <a:schemeClr val="tx2"/>
              </a:buClr>
              <a:buFont typeface="Symbol" pitchFamily="18" charset="2"/>
              <a:buChar char="¨"/>
              <a:defRPr sz="2400" b="1">
                <a:solidFill>
                  <a:schemeClr val="bg1"/>
                </a:solidFill>
                <a:latin typeface="Arial" charset="0"/>
              </a:defRPr>
            </a:lvl5pPr>
            <a:lvl6pPr marL="25146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6pPr>
            <a:lvl7pPr marL="29718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7pPr>
            <a:lvl8pPr marL="34290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8pPr>
            <a:lvl9pPr marL="3886200" indent="-228600" eaLnBrk="0" fontAlgn="base" hangingPunct="0">
              <a:spcBef>
                <a:spcPct val="20000"/>
              </a:spcBef>
              <a:spcAft>
                <a:spcPct val="0"/>
              </a:spcAft>
              <a:buClr>
                <a:schemeClr val="tx2"/>
              </a:buClr>
              <a:buFont typeface="Symbol" pitchFamily="18" charset="2"/>
              <a:buChar char="¨"/>
              <a:defRPr sz="2400" b="1">
                <a:solidFill>
                  <a:schemeClr val="bg1"/>
                </a:solidFill>
                <a:latin typeface="Arial" charset="0"/>
              </a:defRPr>
            </a:lvl9pPr>
          </a:lstStyle>
          <a:p>
            <a:pPr>
              <a:spcBef>
                <a:spcPct val="0"/>
              </a:spcBef>
              <a:buClrTx/>
              <a:buFontTx/>
              <a:buNone/>
              <a:defRPr/>
            </a:pPr>
            <a:r>
              <a:rPr lang="fr-FR" altLang="en-US" sz="1600" dirty="0">
                <a:solidFill>
                  <a:srgbClr val="FFFFFF"/>
                </a:solidFill>
                <a:latin typeface="Times New Roman" pitchFamily="18" charset="0"/>
                <a:ea typeface="+mn-ea"/>
                <a:cs typeface="Arial" charset="0"/>
              </a:rPr>
              <a:t>Circulation 2004;110:2809-2816</a:t>
            </a:r>
            <a:endParaRPr lang="en-US" altLang="en-US" sz="1600" dirty="0">
              <a:solidFill>
                <a:srgbClr val="FFFF00"/>
              </a:solidFill>
              <a:ea typeface="+mn-ea"/>
              <a:cs typeface="Arial"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1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ample for Formatting_2">
  <a:themeElements>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fontScheme name="Sample for Formatting_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Sample for Formatting_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ample for Formatting_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ample for Formatting_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ample for Formatting_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ample for Formatting_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ample for Formatting_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8">
        <a:dk1>
          <a:srgbClr val="000000"/>
        </a:dk1>
        <a:lt1>
          <a:srgbClr val="FFFFFF"/>
        </a:lt1>
        <a:dk2>
          <a:srgbClr val="003366"/>
        </a:dk2>
        <a:lt2>
          <a:srgbClr val="FFFF00"/>
        </a:lt2>
        <a:accent1>
          <a:srgbClr val="FFFFFF"/>
        </a:accent1>
        <a:accent2>
          <a:srgbClr val="FFFF00"/>
        </a:accent2>
        <a:accent3>
          <a:srgbClr val="AAAD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2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2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4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4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7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7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7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8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8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6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9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9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0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10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0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0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1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11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2-line Titles">
  <a:themeElements>
    <a:clrScheme name="2-line Titles 14">
      <a:dk1>
        <a:srgbClr val="000000"/>
      </a:dk1>
      <a:lt1>
        <a:srgbClr val="FFFFFF"/>
      </a:lt1>
      <a:dk2>
        <a:srgbClr val="006980"/>
      </a:dk2>
      <a:lt2>
        <a:srgbClr val="FFFFFF"/>
      </a:lt2>
      <a:accent1>
        <a:srgbClr val="00A6DE"/>
      </a:accent1>
      <a:accent2>
        <a:srgbClr val="F6691A"/>
      </a:accent2>
      <a:accent3>
        <a:srgbClr val="AAB9C0"/>
      </a:accent3>
      <a:accent4>
        <a:srgbClr val="DADADA"/>
      </a:accent4>
      <a:accent5>
        <a:srgbClr val="AAD0EC"/>
      </a:accent5>
      <a:accent6>
        <a:srgbClr val="DF5E16"/>
      </a:accent6>
      <a:hlink>
        <a:srgbClr val="B3C98C"/>
      </a:hlink>
      <a:folHlink>
        <a:srgbClr val="FFFF00"/>
      </a:folHlink>
    </a:clrScheme>
    <a:fontScheme name="2-line Title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2-line Titl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line Titl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line Titl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line Titles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line Titles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line Titles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line Titles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line Titles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line Titles 9">
        <a:dk1>
          <a:srgbClr val="000000"/>
        </a:dk1>
        <a:lt1>
          <a:srgbClr val="FFFFFF"/>
        </a:lt1>
        <a:dk2>
          <a:srgbClr val="000000"/>
        </a:dk2>
        <a:lt2>
          <a:srgbClr val="808080"/>
        </a:lt2>
        <a:accent1>
          <a:srgbClr val="007A97"/>
        </a:accent1>
        <a:accent2>
          <a:srgbClr val="FF963B"/>
        </a:accent2>
        <a:accent3>
          <a:srgbClr val="FFFFFF"/>
        </a:accent3>
        <a:accent4>
          <a:srgbClr val="000000"/>
        </a:accent4>
        <a:accent5>
          <a:srgbClr val="AABEC9"/>
        </a:accent5>
        <a:accent6>
          <a:srgbClr val="E78735"/>
        </a:accent6>
        <a:hlink>
          <a:srgbClr val="E0CA00"/>
        </a:hlink>
        <a:folHlink>
          <a:srgbClr val="00A2E1"/>
        </a:folHlink>
      </a:clrScheme>
      <a:clrMap bg1="lt1" tx1="dk1" bg2="lt2" tx2="dk2" accent1="accent1" accent2="accent2" accent3="accent3" accent4="accent4" accent5="accent5" accent6="accent6" hlink="hlink" folHlink="folHlink"/>
    </a:extraClrScheme>
    <a:extraClrScheme>
      <a:clrScheme name="2-line Titles 10">
        <a:dk1>
          <a:srgbClr val="000000"/>
        </a:dk1>
        <a:lt1>
          <a:srgbClr val="FFFFFF"/>
        </a:lt1>
        <a:dk2>
          <a:srgbClr val="000000"/>
        </a:dk2>
        <a:lt2>
          <a:srgbClr val="808080"/>
        </a:lt2>
        <a:accent1>
          <a:srgbClr val="E0CA00"/>
        </a:accent1>
        <a:accent2>
          <a:srgbClr val="FF963B"/>
        </a:accent2>
        <a:accent3>
          <a:srgbClr val="FFFFFF"/>
        </a:accent3>
        <a:accent4>
          <a:srgbClr val="000000"/>
        </a:accent4>
        <a:accent5>
          <a:srgbClr val="EDE1AA"/>
        </a:accent5>
        <a:accent6>
          <a:srgbClr val="E78735"/>
        </a:accent6>
        <a:hlink>
          <a:srgbClr val="007A97"/>
        </a:hlink>
        <a:folHlink>
          <a:srgbClr val="B3C98C"/>
        </a:folHlink>
      </a:clrScheme>
      <a:clrMap bg1="lt1" tx1="dk1" bg2="lt2" tx2="dk2" accent1="accent1" accent2="accent2" accent3="accent3" accent4="accent4" accent5="accent5" accent6="accent6" hlink="hlink" folHlink="folHlink"/>
    </a:extraClrScheme>
    <a:extraClrScheme>
      <a:clrScheme name="2-line Titles 11">
        <a:dk1>
          <a:srgbClr val="000000"/>
        </a:dk1>
        <a:lt1>
          <a:srgbClr val="FFFFFF"/>
        </a:lt1>
        <a:dk2>
          <a:srgbClr val="007D8C"/>
        </a:dk2>
        <a:lt2>
          <a:srgbClr val="808080"/>
        </a:lt2>
        <a:accent1>
          <a:srgbClr val="BD9200"/>
        </a:accent1>
        <a:accent2>
          <a:srgbClr val="C60000"/>
        </a:accent2>
        <a:accent3>
          <a:srgbClr val="FFFFFF"/>
        </a:accent3>
        <a:accent4>
          <a:srgbClr val="000000"/>
        </a:accent4>
        <a:accent5>
          <a:srgbClr val="DBC7AA"/>
        </a:accent5>
        <a:accent6>
          <a:srgbClr val="B30000"/>
        </a:accent6>
        <a:hlink>
          <a:srgbClr val="0061B5"/>
        </a:hlink>
        <a:folHlink>
          <a:srgbClr val="296500"/>
        </a:folHlink>
      </a:clrScheme>
      <a:clrMap bg1="lt1" tx1="dk1" bg2="lt2" tx2="dk2" accent1="accent1" accent2="accent2" accent3="accent3" accent4="accent4" accent5="accent5" accent6="accent6" hlink="hlink" folHlink="folHlink"/>
    </a:extraClrScheme>
    <a:extraClrScheme>
      <a:clrScheme name="2-line Titles 12">
        <a:dk1>
          <a:srgbClr val="000000"/>
        </a:dk1>
        <a:lt1>
          <a:srgbClr val="FFFFFF"/>
        </a:lt1>
        <a:dk2>
          <a:srgbClr val="007D8C"/>
        </a:dk2>
        <a:lt2>
          <a:srgbClr val="808080"/>
        </a:lt2>
        <a:accent1>
          <a:srgbClr val="BD9200"/>
        </a:accent1>
        <a:accent2>
          <a:srgbClr val="DF660B"/>
        </a:accent2>
        <a:accent3>
          <a:srgbClr val="FFFFFF"/>
        </a:accent3>
        <a:accent4>
          <a:srgbClr val="000000"/>
        </a:accent4>
        <a:accent5>
          <a:srgbClr val="DBC7AA"/>
        </a:accent5>
        <a:accent6>
          <a:srgbClr val="CA5C09"/>
        </a:accent6>
        <a:hlink>
          <a:srgbClr val="0061B5"/>
        </a:hlink>
        <a:folHlink>
          <a:srgbClr val="296500"/>
        </a:folHlink>
      </a:clrScheme>
      <a:clrMap bg1="lt1" tx1="dk1" bg2="lt2" tx2="dk2" accent1="accent1" accent2="accent2" accent3="accent3" accent4="accent4" accent5="accent5" accent6="accent6" hlink="hlink" folHlink="folHlink"/>
    </a:extraClrScheme>
    <a:extraClrScheme>
      <a:clrScheme name="2-line Titles 13">
        <a:dk1>
          <a:srgbClr val="000000"/>
        </a:dk1>
        <a:lt1>
          <a:srgbClr val="FFFFFF"/>
        </a:lt1>
        <a:dk2>
          <a:srgbClr val="000000"/>
        </a:dk2>
        <a:lt2>
          <a:srgbClr val="FFFFFF"/>
        </a:lt2>
        <a:accent1>
          <a:srgbClr val="00A6DE"/>
        </a:accent1>
        <a:accent2>
          <a:srgbClr val="F6691A"/>
        </a:accent2>
        <a:accent3>
          <a:srgbClr val="AAAAAA"/>
        </a:accent3>
        <a:accent4>
          <a:srgbClr val="DADADA"/>
        </a:accent4>
        <a:accent5>
          <a:srgbClr val="AAD0EC"/>
        </a:accent5>
        <a:accent6>
          <a:srgbClr val="DF5E16"/>
        </a:accent6>
        <a:hlink>
          <a:srgbClr val="B3C98C"/>
        </a:hlink>
        <a:folHlink>
          <a:srgbClr val="FFFF00"/>
        </a:folHlink>
      </a:clrScheme>
      <a:clrMap bg1="dk2" tx1="lt1" bg2="dk1" tx2="lt2" accent1="accent1" accent2="accent2" accent3="accent3" accent4="accent4" accent5="accent5" accent6="accent6" hlink="hlink" folHlink="folHlink"/>
    </a:extraClrScheme>
    <a:extraClrScheme>
      <a:clrScheme name="2-line Titles 14">
        <a:dk1>
          <a:srgbClr val="000000"/>
        </a:dk1>
        <a:lt1>
          <a:srgbClr val="FFFFFF"/>
        </a:lt1>
        <a:dk2>
          <a:srgbClr val="006980"/>
        </a:dk2>
        <a:lt2>
          <a:srgbClr val="FFFFFF"/>
        </a:lt2>
        <a:accent1>
          <a:srgbClr val="00A6DE"/>
        </a:accent1>
        <a:accent2>
          <a:srgbClr val="F6691A"/>
        </a:accent2>
        <a:accent3>
          <a:srgbClr val="AAB9C0"/>
        </a:accent3>
        <a:accent4>
          <a:srgbClr val="DADADA"/>
        </a:accent4>
        <a:accent5>
          <a:srgbClr val="AAD0EC"/>
        </a:accent5>
        <a:accent6>
          <a:srgbClr val="DF5E16"/>
        </a:accent6>
        <a:hlink>
          <a:srgbClr val="B3C98C"/>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2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4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5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6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9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9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8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_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_Sample for Formatting_2">
  <a:themeElements>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fontScheme name="Sample for Formatting_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0" tIns="0" rIns="0" bIns="0" numCol="1" anchor="t" anchorCtr="0" compatLnSpc="1">
        <a:prstTxWarp prst="textNoShape">
          <a:avLst/>
        </a:prstTxWarp>
        <a:spAutoFit/>
      </a:bodyPr>
      <a:lstStyle>
        <a:defPPr marL="342900" marR="0" indent="-342900" algn="l"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rgbClr val="FFFFFF"/>
            </a:solidFill>
            <a:effectLst/>
            <a:latin typeface="Arial" pitchFamily="34" charset="0"/>
            <a:cs typeface="Arial"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0" tIns="0" rIns="0" bIns="0" numCol="1" anchor="t" anchorCtr="0" compatLnSpc="1">
        <a:prstTxWarp prst="textNoShape">
          <a:avLst/>
        </a:prstTxWarp>
        <a:spAutoFit/>
      </a:bodyPr>
      <a:lstStyle>
        <a:defPPr marL="342900" marR="0" indent="-342900" algn="l"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rgbClr val="FFFFFF"/>
            </a:solidFill>
            <a:effectLst/>
            <a:latin typeface="Arial" pitchFamily="34" charset="0"/>
            <a:cs typeface="Arial" pitchFamily="34" charset="0"/>
          </a:defRPr>
        </a:defPPr>
      </a:lstStyle>
    </a:lnDef>
  </a:objectDefaults>
  <a:extraClrSchemeLst>
    <a:extraClrScheme>
      <a:clrScheme name="Sample for Formatting_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ample for Formatting_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ample for Formatting_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ample for Formatting_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ample for Formatting_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ample for Formatting_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8">
        <a:dk1>
          <a:srgbClr val="000000"/>
        </a:dk1>
        <a:lt1>
          <a:srgbClr val="FFFFFF"/>
        </a:lt1>
        <a:dk2>
          <a:srgbClr val="003366"/>
        </a:dk2>
        <a:lt2>
          <a:srgbClr val="FFFF00"/>
        </a:lt2>
        <a:accent1>
          <a:srgbClr val="FFFFFF"/>
        </a:accent1>
        <a:accent2>
          <a:srgbClr val="FFFF00"/>
        </a:accent2>
        <a:accent3>
          <a:srgbClr val="AAAD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1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3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4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5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6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7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2_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9_Default Design">
  <a:themeElements>
    <a:clrScheme name="5_Default Design 11">
      <a:dk1>
        <a:srgbClr val="FF6600"/>
      </a:dk1>
      <a:lt1>
        <a:srgbClr val="FFFFFF"/>
      </a:lt1>
      <a:dk2>
        <a:srgbClr val="000099"/>
      </a:dk2>
      <a:lt2>
        <a:srgbClr val="FFFF00"/>
      </a:lt2>
      <a:accent1>
        <a:srgbClr val="006940"/>
      </a:accent1>
      <a:accent2>
        <a:srgbClr val="FFFF68"/>
      </a:accent2>
      <a:accent3>
        <a:srgbClr val="AAAACA"/>
      </a:accent3>
      <a:accent4>
        <a:srgbClr val="DADADA"/>
      </a:accent4>
      <a:accent5>
        <a:srgbClr val="AAB9AF"/>
      </a:accent5>
      <a:accent6>
        <a:srgbClr val="E7E75E"/>
      </a:accent6>
      <a:hlink>
        <a:srgbClr val="0066FF"/>
      </a:hlink>
      <a:folHlink>
        <a:srgbClr val="B2B2B2"/>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5_Default Design 8">
        <a:dk1>
          <a:srgbClr val="000000"/>
        </a:dk1>
        <a:lt1>
          <a:srgbClr val="009900"/>
        </a:lt1>
        <a:dk2>
          <a:srgbClr val="000000"/>
        </a:dk2>
        <a:lt2>
          <a:srgbClr val="FFCC00"/>
        </a:lt2>
        <a:accent1>
          <a:srgbClr val="FFCC00"/>
        </a:accent1>
        <a:accent2>
          <a:srgbClr val="33CC33"/>
        </a:accent2>
        <a:accent3>
          <a:srgbClr val="AACAAA"/>
        </a:accent3>
        <a:accent4>
          <a:srgbClr val="000000"/>
        </a:accent4>
        <a:accent5>
          <a:srgbClr val="FFE2AA"/>
        </a:accent5>
        <a:accent6>
          <a:srgbClr val="2DB92D"/>
        </a:accent6>
        <a:hlink>
          <a:srgbClr val="0066FF"/>
        </a:hlink>
        <a:folHlink>
          <a:srgbClr val="B2B2B2"/>
        </a:folHlink>
      </a:clrScheme>
      <a:clrMap bg1="lt1" tx1="dk1" bg2="lt2" tx2="dk2" accent1="accent1" accent2="accent2" accent3="accent3" accent4="accent4" accent5="accent5" accent6="accent6" hlink="hlink" folHlink="folHlink"/>
    </a:extraClrScheme>
    <a:extraClrScheme>
      <a:clrScheme name="5_Default Design 9">
        <a:dk1>
          <a:srgbClr val="000000"/>
        </a:dk1>
        <a:lt1>
          <a:srgbClr val="009900"/>
        </a:lt1>
        <a:dk2>
          <a:srgbClr val="000000"/>
        </a:dk2>
        <a:lt2>
          <a:srgbClr val="FFCC00"/>
        </a:lt2>
        <a:accent1>
          <a:srgbClr val="FFCC00"/>
        </a:accent1>
        <a:accent2>
          <a:srgbClr val="FFFF68"/>
        </a:accent2>
        <a:accent3>
          <a:srgbClr val="AACAAA"/>
        </a:accent3>
        <a:accent4>
          <a:srgbClr val="000000"/>
        </a:accent4>
        <a:accent5>
          <a:srgbClr val="FFE2AA"/>
        </a:accent5>
        <a:accent6>
          <a:srgbClr val="E7E75E"/>
        </a:accent6>
        <a:hlink>
          <a:srgbClr val="0066FF"/>
        </a:hlink>
        <a:folHlink>
          <a:srgbClr val="B2B2B2"/>
        </a:folHlink>
      </a:clrScheme>
      <a:clrMap bg1="lt1" tx1="dk1" bg2="lt2" tx2="dk2" accent1="accent1" accent2="accent2" accent3="accent3" accent4="accent4" accent5="accent5" accent6="accent6" hlink="hlink" folHlink="folHlink"/>
    </a:extraClrScheme>
    <a:extraClrScheme>
      <a:clrScheme name="5_Default Design 10">
        <a:dk1>
          <a:srgbClr val="FF6600"/>
        </a:dk1>
        <a:lt1>
          <a:srgbClr val="FFFFFF"/>
        </a:lt1>
        <a:dk2>
          <a:srgbClr val="000099"/>
        </a:dk2>
        <a:lt2>
          <a:srgbClr val="FFFF00"/>
        </a:lt2>
        <a:accent1>
          <a:srgbClr val="006600"/>
        </a:accent1>
        <a:accent2>
          <a:srgbClr val="FFFF68"/>
        </a:accent2>
        <a:accent3>
          <a:srgbClr val="AAAACA"/>
        </a:accent3>
        <a:accent4>
          <a:srgbClr val="DADADA"/>
        </a:accent4>
        <a:accent5>
          <a:srgbClr val="AAB8AA"/>
        </a:accent5>
        <a:accent6>
          <a:srgbClr val="E7E75E"/>
        </a:accent6>
        <a:hlink>
          <a:srgbClr val="0066FF"/>
        </a:hlink>
        <a:folHlink>
          <a:srgbClr val="B2B2B2"/>
        </a:folHlink>
      </a:clrScheme>
      <a:clrMap bg1="dk2" tx1="lt1" bg2="dk1" tx2="lt2" accent1="accent1" accent2="accent2" accent3="accent3" accent4="accent4" accent5="accent5" accent6="accent6" hlink="hlink" folHlink="folHlink"/>
    </a:extraClrScheme>
    <a:extraClrScheme>
      <a:clrScheme name="5_Default Design 11">
        <a:dk1>
          <a:srgbClr val="FF6600"/>
        </a:dk1>
        <a:lt1>
          <a:srgbClr val="FFFFFF"/>
        </a:lt1>
        <a:dk2>
          <a:srgbClr val="000099"/>
        </a:dk2>
        <a:lt2>
          <a:srgbClr val="FFFF00"/>
        </a:lt2>
        <a:accent1>
          <a:srgbClr val="006940"/>
        </a:accent1>
        <a:accent2>
          <a:srgbClr val="FFFF68"/>
        </a:accent2>
        <a:accent3>
          <a:srgbClr val="AAAACA"/>
        </a:accent3>
        <a:accent4>
          <a:srgbClr val="DADADA"/>
        </a:accent4>
        <a:accent5>
          <a:srgbClr val="AAB9AF"/>
        </a:accent5>
        <a:accent6>
          <a:srgbClr val="E7E75E"/>
        </a:accent6>
        <a:hlink>
          <a:srgbClr val="0066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3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9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20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21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2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23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24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25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4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2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9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9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9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9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9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9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9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9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11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11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1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1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1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13_Blank presentation">
  <a:themeElements>
    <a:clrScheme name="">
      <a:dk1>
        <a:srgbClr val="FFFFFF"/>
      </a:dk1>
      <a:lt1>
        <a:srgbClr val="FFFFFF"/>
      </a:lt1>
      <a:dk2>
        <a:srgbClr val="FFFF00"/>
      </a:dk2>
      <a:lt2>
        <a:srgbClr val="000000"/>
      </a:lt2>
      <a:accent1>
        <a:srgbClr val="FF33CC"/>
      </a:accent1>
      <a:accent2>
        <a:srgbClr val="66FF33"/>
      </a:accent2>
      <a:accent3>
        <a:srgbClr val="FFFFFF"/>
      </a:accent3>
      <a:accent4>
        <a:srgbClr val="DADADA"/>
      </a:accent4>
      <a:accent5>
        <a:srgbClr val="FFADE2"/>
      </a:accent5>
      <a:accent6>
        <a:srgbClr val="5CE72D"/>
      </a:accent6>
      <a:hlink>
        <a:srgbClr val="66FFFF"/>
      </a:hlink>
      <a:folHlink>
        <a:srgbClr val="FF9933"/>
      </a:folHlink>
    </a:clrScheme>
    <a:fontScheme name="1_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50000"/>
          </a:spcBef>
          <a:spcAft>
            <a:spcPct val="0"/>
          </a:spcAft>
          <a:buClrTx/>
          <a:buSzTx/>
          <a:buFontTx/>
          <a:buNone/>
          <a:tabLst/>
          <a:defRPr kumimoji="0" lang="en-US" altLang="en-US" sz="1800" b="0" i="0" u="none" strike="noStrike" cap="none" normalizeH="0" baseline="0" smtClean="0">
            <a:ln>
              <a:noFill/>
            </a:ln>
            <a:solidFill>
              <a:schemeClr val="tx1"/>
            </a:solidFill>
            <a:effectLst/>
            <a:latin typeface="Times New Roman" pitchFamily="18"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50000"/>
          </a:spcBef>
          <a:spcAft>
            <a:spcPct val="0"/>
          </a:spcAft>
          <a:buClrTx/>
          <a:buSzTx/>
          <a:buFontTx/>
          <a:buNone/>
          <a:tabLst/>
          <a:defRPr kumimoji="0" lang="en-US" altLang="en-US" sz="1800" b="0" i="0" u="none" strike="noStrike" cap="none" normalizeH="0" baseline="0" smtClean="0">
            <a:ln>
              <a:noFill/>
            </a:ln>
            <a:solidFill>
              <a:schemeClr val="tx1"/>
            </a:solidFill>
            <a:effectLst/>
            <a:latin typeface="Times New Roman" pitchFamily="18" charset="0"/>
            <a:cs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26_Blank presentation">
  <a:themeElements>
    <a:clrScheme name="">
      <a:dk1>
        <a:srgbClr val="FFFFFF"/>
      </a:dk1>
      <a:lt1>
        <a:srgbClr val="FFFFFF"/>
      </a:lt1>
      <a:dk2>
        <a:srgbClr val="FFFF00"/>
      </a:dk2>
      <a:lt2>
        <a:srgbClr val="000000"/>
      </a:lt2>
      <a:accent1>
        <a:srgbClr val="FF33CC"/>
      </a:accent1>
      <a:accent2>
        <a:srgbClr val="66FF33"/>
      </a:accent2>
      <a:accent3>
        <a:srgbClr val="FFFFFF"/>
      </a:accent3>
      <a:accent4>
        <a:srgbClr val="DADADA"/>
      </a:accent4>
      <a:accent5>
        <a:srgbClr val="FFADE2"/>
      </a:accent5>
      <a:accent6>
        <a:srgbClr val="5CE72D"/>
      </a:accent6>
      <a:hlink>
        <a:srgbClr val="66FFFF"/>
      </a:hlink>
      <a:folHlink>
        <a:srgbClr val="FF9933"/>
      </a:folHlink>
    </a:clrScheme>
    <a:fontScheme name="1_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50000"/>
          </a:spcBef>
          <a:spcAft>
            <a:spcPct val="0"/>
          </a:spcAft>
          <a:buClrTx/>
          <a:buSzTx/>
          <a:buFontTx/>
          <a:buNone/>
          <a:tabLst/>
          <a:defRPr kumimoji="0" lang="en-US" altLang="en-US" sz="1800" b="0" i="0" u="none" strike="noStrike" cap="none" normalizeH="0" baseline="0" smtClean="0">
            <a:ln>
              <a:noFill/>
            </a:ln>
            <a:solidFill>
              <a:schemeClr val="tx1"/>
            </a:solidFill>
            <a:effectLst/>
            <a:latin typeface="Times New Roman" pitchFamily="18"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50000"/>
          </a:spcBef>
          <a:spcAft>
            <a:spcPct val="0"/>
          </a:spcAft>
          <a:buClrTx/>
          <a:buSzTx/>
          <a:buFontTx/>
          <a:buNone/>
          <a:tabLst/>
          <a:defRPr kumimoji="0" lang="en-US" altLang="en-US" sz="1800" b="0" i="0" u="none" strike="noStrike" cap="none" normalizeH="0" baseline="0" smtClean="0">
            <a:ln>
              <a:noFill/>
            </a:ln>
            <a:solidFill>
              <a:schemeClr val="tx1"/>
            </a:solidFill>
            <a:effectLst/>
            <a:latin typeface="Times New Roman" pitchFamily="18" charset="0"/>
            <a:cs typeface="Arial" pitchFamily="34" charset="0"/>
          </a:defRPr>
        </a:defPPr>
      </a:lstStyle>
    </a:lnDef>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2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2-line Titles 13">
    <a:dk1>
      <a:srgbClr val="000000"/>
    </a:dk1>
    <a:lt1>
      <a:srgbClr val="FFFFFF"/>
    </a:lt1>
    <a:dk2>
      <a:srgbClr val="000000"/>
    </a:dk2>
    <a:lt2>
      <a:srgbClr val="FFFFFF"/>
    </a:lt2>
    <a:accent1>
      <a:srgbClr val="00A6DE"/>
    </a:accent1>
    <a:accent2>
      <a:srgbClr val="F6691A"/>
    </a:accent2>
    <a:accent3>
      <a:srgbClr val="AAAAAA"/>
    </a:accent3>
    <a:accent4>
      <a:srgbClr val="DADADA"/>
    </a:accent4>
    <a:accent5>
      <a:srgbClr val="AAD0EC"/>
    </a:accent5>
    <a:accent6>
      <a:srgbClr val="DF5E16"/>
    </a:accent6>
    <a:hlink>
      <a:srgbClr val="B3C98C"/>
    </a:hlink>
    <a:folHlink>
      <a:srgbClr val="FFFF00"/>
    </a:folHlink>
  </a:clrScheme>
</a:themeOverride>
</file>

<file path=docProps/app.xml><?xml version="1.0" encoding="utf-8"?>
<Properties xmlns="http://schemas.openxmlformats.org/officeDocument/2006/extended-properties" xmlns:vt="http://schemas.openxmlformats.org/officeDocument/2006/docPropsVTypes">
  <TotalTime>28201</TotalTime>
  <Words>2028</Words>
  <Application>Microsoft Macintosh PowerPoint</Application>
  <PresentationFormat>On-screen Show (4:3)</PresentationFormat>
  <Paragraphs>196</Paragraphs>
  <Slides>9</Slides>
  <Notes>9</Notes>
  <HiddenSlides>0</HiddenSlides>
  <MMClips>0</MMClips>
  <ScaleCrop>false</ScaleCrop>
  <HeadingPairs>
    <vt:vector size="6" baseType="variant">
      <vt:variant>
        <vt:lpstr>Fonts Used</vt:lpstr>
      </vt:variant>
      <vt:variant>
        <vt:i4>10</vt:i4>
      </vt:variant>
      <vt:variant>
        <vt:lpstr>Theme</vt:lpstr>
      </vt:variant>
      <vt:variant>
        <vt:i4>45</vt:i4>
      </vt:variant>
      <vt:variant>
        <vt:lpstr>Slide Titles</vt:lpstr>
      </vt:variant>
      <vt:variant>
        <vt:i4>9</vt:i4>
      </vt:variant>
    </vt:vector>
  </HeadingPairs>
  <TitlesOfParts>
    <vt:vector size="64" baseType="lpstr">
      <vt:lpstr>Arial</vt:lpstr>
      <vt:lpstr>MS PGothic</vt:lpstr>
      <vt:lpstr>ＭＳ Ｐゴシック</vt:lpstr>
      <vt:lpstr>Times New Roman</vt:lpstr>
      <vt:lpstr>Wingdings</vt:lpstr>
      <vt:lpstr>Times</vt:lpstr>
      <vt:lpstr>Verdana</vt:lpstr>
      <vt:lpstr>Symbol</vt:lpstr>
      <vt:lpstr>Arial Narrow</vt:lpstr>
      <vt:lpstr>Arial Unicode MS</vt:lpstr>
      <vt:lpstr>1_Blank Presentation</vt:lpstr>
      <vt:lpstr>Sample for Formatting_2</vt:lpstr>
      <vt:lpstr>2_Blank Presentation</vt:lpstr>
      <vt:lpstr>4_Blank Presentation</vt:lpstr>
      <vt:lpstr>5_Blank Presentation</vt:lpstr>
      <vt:lpstr>7_Blank Presentation</vt:lpstr>
      <vt:lpstr>8_Blank Presentation</vt:lpstr>
      <vt:lpstr>6_Blank Presentation</vt:lpstr>
      <vt:lpstr>9_Blank Presentation</vt:lpstr>
      <vt:lpstr>10_Blank Presentation</vt:lpstr>
      <vt:lpstr>11_Blank Presentation</vt:lpstr>
      <vt:lpstr>MTM_DrkBlueTemplate</vt:lpstr>
      <vt:lpstr>2-line Titles</vt:lpstr>
      <vt:lpstr>12_Blank Presentation</vt:lpstr>
      <vt:lpstr>14_Blank Presentation</vt:lpstr>
      <vt:lpstr>15_Blank Presentation</vt:lpstr>
      <vt:lpstr>16_Blank Presentation</vt:lpstr>
      <vt:lpstr>17_Blank Presentation</vt:lpstr>
      <vt:lpstr>18_Blank Presentation</vt:lpstr>
      <vt:lpstr>1_MTM_DrkBlueTemplate</vt:lpstr>
      <vt:lpstr>1_Sample for Formatting_2</vt:lpstr>
      <vt:lpstr>1_CYCLOSET educational slide master</vt:lpstr>
      <vt:lpstr>2_CYCLOSET educational slide master</vt:lpstr>
      <vt:lpstr>3_CYCLOSET educational slide master</vt:lpstr>
      <vt:lpstr>4_CYCLOSET educational slide master</vt:lpstr>
      <vt:lpstr>5_CYCLOSET educational slide master</vt:lpstr>
      <vt:lpstr>6_CYCLOSET educational slide master</vt:lpstr>
      <vt:lpstr>CYCLOSET educational slide master</vt:lpstr>
      <vt:lpstr>7_CYCLOSET educational slide master</vt:lpstr>
      <vt:lpstr>2_MTM_DrkBlueTemplate</vt:lpstr>
      <vt:lpstr>19_Default Design</vt:lpstr>
      <vt:lpstr>3_Blank Presentation</vt:lpstr>
      <vt:lpstr>19_Blank Presentation</vt:lpstr>
      <vt:lpstr>20_Blank Presentation</vt:lpstr>
      <vt:lpstr>21_Blank Presentation</vt:lpstr>
      <vt:lpstr>22_Blank Presentation</vt:lpstr>
      <vt:lpstr>23_Blank Presentation</vt:lpstr>
      <vt:lpstr>24_Blank Presentation</vt:lpstr>
      <vt:lpstr>25_Blank Presentation</vt:lpstr>
      <vt:lpstr>4_Default Design</vt:lpstr>
      <vt:lpstr>9_Default Design</vt:lpstr>
      <vt:lpstr>11_Default Design</vt:lpstr>
      <vt:lpstr>13_Blank presentation</vt:lpstr>
      <vt:lpstr>26_Blank presentation</vt:lpstr>
      <vt:lpstr>27_Blank Presentation</vt:lpstr>
      <vt:lpstr>PowerPoint Presentation</vt:lpstr>
      <vt:lpstr>PowerPoint Presentation</vt:lpstr>
      <vt:lpstr>Albuminuria Predicts Cardiovascular Risk at Levels BELOW Current Definition</vt:lpstr>
      <vt:lpstr>PowerPoint Presentation</vt:lpstr>
      <vt:lpstr>Urine Albumin Creatinine  Ratio (UACR)* and CVD Risk</vt:lpstr>
      <vt:lpstr>Three Principal Mediators Contribute to Chronic Kidney Disease (CKD)</vt:lpstr>
      <vt:lpstr>Kimmelstiel-Wilson Lesion, Thickened Basement Membrane, and Podocyte Foot Process Effacement </vt:lpstr>
      <vt:lpstr>PowerPoint Presentation</vt:lpstr>
      <vt:lpstr>PowerPoint Presentation</vt:lpstr>
    </vt:vector>
  </TitlesOfParts>
  <Company>AXIS Healthcare</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npadilla</dc:creator>
  <cp:lastModifiedBy>Monica Dennis</cp:lastModifiedBy>
  <cp:revision>2529</cp:revision>
  <cp:lastPrinted>2016-03-29T19:57:10Z</cp:lastPrinted>
  <dcterms:created xsi:type="dcterms:W3CDTF">2007-09-27T17:02:36Z</dcterms:created>
  <dcterms:modified xsi:type="dcterms:W3CDTF">2017-09-25T10:50:47Z</dcterms:modified>
</cp:coreProperties>
</file>