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oleObject"/>
  <Default Extension="png" ContentType="image/png"/>
  <Default Extension="vml" ContentType="application/vnd.openxmlformats-officedocument.vmlDrawi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Masters/slideMaster12.xml" ContentType="application/vnd.openxmlformats-officedocument.presentationml.slideMaster+xml"/>
  <Override PartName="/ppt/slideMasters/slideMaster13.xml" ContentType="application/vnd.openxmlformats-officedocument.presentationml.slideMaster+xml"/>
  <Override PartName="/ppt/slideMasters/slideMaster14.xml" ContentType="application/vnd.openxmlformats-officedocument.presentationml.slideMaster+xml"/>
  <Override PartName="/ppt/slideMasters/slideMaster15.xml" ContentType="application/vnd.openxmlformats-officedocument.presentationml.slideMaster+xml"/>
  <Override PartName="/ppt/slideMasters/slideMaster16.xml" ContentType="application/vnd.openxmlformats-officedocument.presentationml.slideMaster+xml"/>
  <Override PartName="/ppt/slideMasters/slideMaster17.xml" ContentType="application/vnd.openxmlformats-officedocument.presentationml.slideMaster+xml"/>
  <Override PartName="/ppt/slideMasters/slideMaster18.xml" ContentType="application/vnd.openxmlformats-officedocument.presentationml.slideMaster+xml"/>
  <Override PartName="/ppt/slideMasters/slideMaster19.xml" ContentType="application/vnd.openxmlformats-officedocument.presentationml.slideMaster+xml"/>
  <Override PartName="/ppt/slideMasters/slideMaster20.xml" ContentType="application/vnd.openxmlformats-officedocument.presentationml.slideMaster+xml"/>
  <Override PartName="/ppt/slideMasters/slideMaster21.xml" ContentType="application/vnd.openxmlformats-officedocument.presentationml.slideMaster+xml"/>
  <Override PartName="/ppt/slideMasters/slideMaster22.xml" ContentType="application/vnd.openxmlformats-officedocument.presentationml.slideMaster+xml"/>
  <Override PartName="/ppt/slideMasters/slideMaster23.xml" ContentType="application/vnd.openxmlformats-officedocument.presentationml.slideMaster+xml"/>
  <Override PartName="/ppt/slideMasters/slideMaster24.xml" ContentType="application/vnd.openxmlformats-officedocument.presentationml.slideMaster+xml"/>
  <Override PartName="/ppt/slideMasters/slideMaster25.xml" ContentType="application/vnd.openxmlformats-officedocument.presentationml.slideMaster+xml"/>
  <Override PartName="/ppt/slideMasters/slideMaster26.xml" ContentType="application/vnd.openxmlformats-officedocument.presentationml.slideMaster+xml"/>
  <Override PartName="/ppt/slideMasters/slideMaster27.xml" ContentType="application/vnd.openxmlformats-officedocument.presentationml.slideMaster+xml"/>
  <Override PartName="/ppt/slideMasters/slideMaster28.xml" ContentType="application/vnd.openxmlformats-officedocument.presentationml.slideMaster+xml"/>
  <Override PartName="/ppt/slideMasters/slideMaster29.xml" ContentType="application/vnd.openxmlformats-officedocument.presentationml.slideMaster+xml"/>
  <Override PartName="/ppt/slideMasters/slideMaster30.xml" ContentType="application/vnd.openxmlformats-officedocument.presentationml.slideMaster+xml"/>
  <Override PartName="/ppt/slideMasters/slideMaster31.xml" ContentType="application/vnd.openxmlformats-officedocument.presentationml.slideMaster+xml"/>
  <Override PartName="/ppt/slideMasters/slideMaster32.xml" ContentType="application/vnd.openxmlformats-officedocument.presentationml.slideMaster+xml"/>
  <Override PartName="/ppt/slideMasters/slideMaster33.xml" ContentType="application/vnd.openxmlformats-officedocument.presentationml.slideMaster+xml"/>
  <Override PartName="/ppt/slideMasters/slideMaster34.xml" ContentType="application/vnd.openxmlformats-officedocument.presentationml.slideMaster+xml"/>
  <Override PartName="/ppt/slideMasters/slideMaster35.xml" ContentType="application/vnd.openxmlformats-officedocument.presentationml.slideMaster+xml"/>
  <Override PartName="/ppt/slideMasters/slideMaster36.xml" ContentType="application/vnd.openxmlformats-officedocument.presentationml.slideMaster+xml"/>
  <Override PartName="/ppt/slideMasters/slideMaster37.xml" ContentType="application/vnd.openxmlformats-officedocument.presentationml.slideMaster+xml"/>
  <Override PartName="/ppt/slideMasters/slideMaster38.xml" ContentType="application/vnd.openxmlformats-officedocument.presentationml.slideMaster+xml"/>
  <Override PartName="/ppt/slideMasters/slideMaster39.xml" ContentType="application/vnd.openxmlformats-officedocument.presentationml.slideMaster+xml"/>
  <Override PartName="/ppt/slideMasters/slideMaster40.xml" ContentType="application/vnd.openxmlformats-officedocument.presentationml.slideMaster+xml"/>
  <Override PartName="/ppt/slideMasters/slideMaster41.xml" ContentType="application/vnd.openxmlformats-officedocument.presentationml.slideMaster+xml"/>
  <Override PartName="/ppt/slideMasters/slideMaster42.xml" ContentType="application/vnd.openxmlformats-officedocument.presentationml.slideMaster+xml"/>
  <Override PartName="/ppt/slideMasters/slideMaster43.xml" ContentType="application/vnd.openxmlformats-officedocument.presentationml.slideMaster+xml"/>
  <Override PartName="/ppt/slideMasters/slideMaster44.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theme/theme6.xml" ContentType="application/vnd.openxmlformats-officedocument.theme+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theme/theme7.xml" ContentType="application/vnd.openxmlformats-officedocument.theme+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theme/theme8.xml" ContentType="application/vnd.openxmlformats-officedocument.theme+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theme/theme9.xml" ContentType="application/vnd.openxmlformats-officedocument.theme+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theme/theme10.xml" ContentType="application/vnd.openxmlformats-officedocument.theme+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theme/theme11.xml" ContentType="application/vnd.openxmlformats-officedocument.theme+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theme/theme12.xml" ContentType="application/vnd.openxmlformats-officedocument.theme+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theme/theme13.xml" ContentType="application/vnd.openxmlformats-officedocument.theme+xml"/>
  <Override PartName="/ppt/theme/themeOverride1.xml" ContentType="application/vnd.openxmlformats-officedocument.themeOverride+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theme/theme14.xml" ContentType="application/vnd.openxmlformats-officedocument.theme+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theme/theme15.xml" ContentType="application/vnd.openxmlformats-officedocument.theme+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theme/theme16.xml" ContentType="application/vnd.openxmlformats-officedocument.theme+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theme/theme17.xml" ContentType="application/vnd.openxmlformats-officedocument.theme+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18.xml" ContentType="application/vnd.openxmlformats-officedocument.theme+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theme/theme19.xml" ContentType="application/vnd.openxmlformats-officedocument.theme+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theme/theme20.xml" ContentType="application/vnd.openxmlformats-officedocument.theme+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theme/theme21.xml" ContentType="application/vnd.openxmlformats-officedocument.theme+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theme/theme22.xml" ContentType="application/vnd.openxmlformats-officedocument.theme+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theme/theme23.xml" ContentType="application/vnd.openxmlformats-officedocument.theme+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theme/theme24.xml" ContentType="application/vnd.openxmlformats-officedocument.theme+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theme/theme25.xml" ContentType="application/vnd.openxmlformats-officedocument.theme+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26.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theme/theme27.xml" ContentType="application/vnd.openxmlformats-officedocument.theme+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theme/theme28.xml" ContentType="application/vnd.openxmlformats-officedocument.theme+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slideLayouts/slideLayout319.xml" ContentType="application/vnd.openxmlformats-officedocument.presentationml.slideLayout+xml"/>
  <Override PartName="/ppt/theme/theme29.xml" ContentType="application/vnd.openxmlformats-officedocument.theme+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slideLayouts/slideLayout328.xml" ContentType="application/vnd.openxmlformats-officedocument.presentationml.slideLayout+xml"/>
  <Override PartName="/ppt/slideLayouts/slideLayout329.xml" ContentType="application/vnd.openxmlformats-officedocument.presentationml.slideLayout+xml"/>
  <Override PartName="/ppt/slideLayouts/slideLayout330.xml" ContentType="application/vnd.openxmlformats-officedocument.presentationml.slideLayout+xml"/>
  <Override PartName="/ppt/theme/theme30.xml" ContentType="application/vnd.openxmlformats-officedocument.theme+xml"/>
  <Override PartName="/ppt/slideLayouts/slideLayout331.xml" ContentType="application/vnd.openxmlformats-officedocument.presentationml.slideLayout+xml"/>
  <Override PartName="/ppt/slideLayouts/slideLayout332.xml" ContentType="application/vnd.openxmlformats-officedocument.presentationml.slideLayout+xml"/>
  <Override PartName="/ppt/slideLayouts/slideLayout333.xml" ContentType="application/vnd.openxmlformats-officedocument.presentationml.slideLayout+xml"/>
  <Override PartName="/ppt/slideLayouts/slideLayout334.xml" ContentType="application/vnd.openxmlformats-officedocument.presentationml.slideLayout+xml"/>
  <Override PartName="/ppt/slideLayouts/slideLayout335.xml" ContentType="application/vnd.openxmlformats-officedocument.presentationml.slideLayout+xml"/>
  <Override PartName="/ppt/slideLayouts/slideLayout336.xml" ContentType="application/vnd.openxmlformats-officedocument.presentationml.slideLayout+xml"/>
  <Override PartName="/ppt/slideLayouts/slideLayout337.xml" ContentType="application/vnd.openxmlformats-officedocument.presentationml.slideLayout+xml"/>
  <Override PartName="/ppt/slideLayouts/slideLayout338.xml" ContentType="application/vnd.openxmlformats-officedocument.presentationml.slideLayout+xml"/>
  <Override PartName="/ppt/slideLayouts/slideLayout339.xml" ContentType="application/vnd.openxmlformats-officedocument.presentationml.slideLayout+xml"/>
  <Override PartName="/ppt/slideLayouts/slideLayout340.xml" ContentType="application/vnd.openxmlformats-officedocument.presentationml.slideLayout+xml"/>
  <Override PartName="/ppt/slideLayouts/slideLayout341.xml" ContentType="application/vnd.openxmlformats-officedocument.presentationml.slideLayout+xml"/>
  <Override PartName="/ppt/theme/theme31.xml" ContentType="application/vnd.openxmlformats-officedocument.theme+xml"/>
  <Override PartName="/ppt/slideLayouts/slideLayout342.xml" ContentType="application/vnd.openxmlformats-officedocument.presentationml.slideLayout+xml"/>
  <Override PartName="/ppt/slideLayouts/slideLayout343.xml" ContentType="application/vnd.openxmlformats-officedocument.presentationml.slideLayout+xml"/>
  <Override PartName="/ppt/slideLayouts/slideLayout344.xml" ContentType="application/vnd.openxmlformats-officedocument.presentationml.slideLayout+xml"/>
  <Override PartName="/ppt/slideLayouts/slideLayout345.xml" ContentType="application/vnd.openxmlformats-officedocument.presentationml.slideLayout+xml"/>
  <Override PartName="/ppt/slideLayouts/slideLayout346.xml" ContentType="application/vnd.openxmlformats-officedocument.presentationml.slideLayout+xml"/>
  <Override PartName="/ppt/slideLayouts/slideLayout347.xml" ContentType="application/vnd.openxmlformats-officedocument.presentationml.slideLayout+xml"/>
  <Override PartName="/ppt/slideLayouts/slideLayout348.xml" ContentType="application/vnd.openxmlformats-officedocument.presentationml.slideLayout+xml"/>
  <Override PartName="/ppt/slideLayouts/slideLayout349.xml" ContentType="application/vnd.openxmlformats-officedocument.presentationml.slideLayout+xml"/>
  <Override PartName="/ppt/slideLayouts/slideLayout350.xml" ContentType="application/vnd.openxmlformats-officedocument.presentationml.slideLayout+xml"/>
  <Override PartName="/ppt/slideLayouts/slideLayout351.xml" ContentType="application/vnd.openxmlformats-officedocument.presentationml.slideLayout+xml"/>
  <Override PartName="/ppt/slideLayouts/slideLayout352.xml" ContentType="application/vnd.openxmlformats-officedocument.presentationml.slideLayout+xml"/>
  <Override PartName="/ppt/theme/theme32.xml" ContentType="application/vnd.openxmlformats-officedocument.theme+xml"/>
  <Override PartName="/ppt/slideLayouts/slideLayout353.xml" ContentType="application/vnd.openxmlformats-officedocument.presentationml.slideLayout+xml"/>
  <Override PartName="/ppt/slideLayouts/slideLayout354.xml" ContentType="application/vnd.openxmlformats-officedocument.presentationml.slideLayout+xml"/>
  <Override PartName="/ppt/slideLayouts/slideLayout355.xml" ContentType="application/vnd.openxmlformats-officedocument.presentationml.slideLayout+xml"/>
  <Override PartName="/ppt/slideLayouts/slideLayout356.xml" ContentType="application/vnd.openxmlformats-officedocument.presentationml.slideLayout+xml"/>
  <Override PartName="/ppt/slideLayouts/slideLayout357.xml" ContentType="application/vnd.openxmlformats-officedocument.presentationml.slideLayout+xml"/>
  <Override PartName="/ppt/slideLayouts/slideLayout358.xml" ContentType="application/vnd.openxmlformats-officedocument.presentationml.slideLayout+xml"/>
  <Override PartName="/ppt/slideLayouts/slideLayout359.xml" ContentType="application/vnd.openxmlformats-officedocument.presentationml.slideLayout+xml"/>
  <Override PartName="/ppt/slideLayouts/slideLayout360.xml" ContentType="application/vnd.openxmlformats-officedocument.presentationml.slideLayout+xml"/>
  <Override PartName="/ppt/slideLayouts/slideLayout361.xml" ContentType="application/vnd.openxmlformats-officedocument.presentationml.slideLayout+xml"/>
  <Override PartName="/ppt/slideLayouts/slideLayout362.xml" ContentType="application/vnd.openxmlformats-officedocument.presentationml.slideLayout+xml"/>
  <Override PartName="/ppt/slideLayouts/slideLayout363.xml" ContentType="application/vnd.openxmlformats-officedocument.presentationml.slideLayout+xml"/>
  <Override PartName="/ppt/theme/theme33.xml" ContentType="application/vnd.openxmlformats-officedocument.theme+xml"/>
  <Override PartName="/ppt/slideLayouts/slideLayout364.xml" ContentType="application/vnd.openxmlformats-officedocument.presentationml.slideLayout+xml"/>
  <Override PartName="/ppt/slideLayouts/slideLayout365.xml" ContentType="application/vnd.openxmlformats-officedocument.presentationml.slideLayout+xml"/>
  <Override PartName="/ppt/slideLayouts/slideLayout366.xml" ContentType="application/vnd.openxmlformats-officedocument.presentationml.slideLayout+xml"/>
  <Override PartName="/ppt/slideLayouts/slideLayout367.xml" ContentType="application/vnd.openxmlformats-officedocument.presentationml.slideLayout+xml"/>
  <Override PartName="/ppt/slideLayouts/slideLayout368.xml" ContentType="application/vnd.openxmlformats-officedocument.presentationml.slideLayout+xml"/>
  <Override PartName="/ppt/slideLayouts/slideLayout369.xml" ContentType="application/vnd.openxmlformats-officedocument.presentationml.slideLayout+xml"/>
  <Override PartName="/ppt/slideLayouts/slideLayout370.xml" ContentType="application/vnd.openxmlformats-officedocument.presentationml.slideLayout+xml"/>
  <Override PartName="/ppt/slideLayouts/slideLayout371.xml" ContentType="application/vnd.openxmlformats-officedocument.presentationml.slideLayout+xml"/>
  <Override PartName="/ppt/slideLayouts/slideLayout372.xml" ContentType="application/vnd.openxmlformats-officedocument.presentationml.slideLayout+xml"/>
  <Override PartName="/ppt/slideLayouts/slideLayout373.xml" ContentType="application/vnd.openxmlformats-officedocument.presentationml.slideLayout+xml"/>
  <Override PartName="/ppt/slideLayouts/slideLayout374.xml" ContentType="application/vnd.openxmlformats-officedocument.presentationml.slideLayout+xml"/>
  <Override PartName="/ppt/theme/theme34.xml" ContentType="application/vnd.openxmlformats-officedocument.theme+xml"/>
  <Override PartName="/ppt/slideLayouts/slideLayout375.xml" ContentType="application/vnd.openxmlformats-officedocument.presentationml.slideLayout+xml"/>
  <Override PartName="/ppt/slideLayouts/slideLayout376.xml" ContentType="application/vnd.openxmlformats-officedocument.presentationml.slideLayout+xml"/>
  <Override PartName="/ppt/slideLayouts/slideLayout377.xml" ContentType="application/vnd.openxmlformats-officedocument.presentationml.slideLayout+xml"/>
  <Override PartName="/ppt/slideLayouts/slideLayout378.xml" ContentType="application/vnd.openxmlformats-officedocument.presentationml.slideLayout+xml"/>
  <Override PartName="/ppt/slideLayouts/slideLayout379.xml" ContentType="application/vnd.openxmlformats-officedocument.presentationml.slideLayout+xml"/>
  <Override PartName="/ppt/slideLayouts/slideLayout380.xml" ContentType="application/vnd.openxmlformats-officedocument.presentationml.slideLayout+xml"/>
  <Override PartName="/ppt/slideLayouts/slideLayout381.xml" ContentType="application/vnd.openxmlformats-officedocument.presentationml.slideLayout+xml"/>
  <Override PartName="/ppt/slideLayouts/slideLayout382.xml" ContentType="application/vnd.openxmlformats-officedocument.presentationml.slideLayout+xml"/>
  <Override PartName="/ppt/slideLayouts/slideLayout383.xml" ContentType="application/vnd.openxmlformats-officedocument.presentationml.slideLayout+xml"/>
  <Override PartName="/ppt/slideLayouts/slideLayout384.xml" ContentType="application/vnd.openxmlformats-officedocument.presentationml.slideLayout+xml"/>
  <Override PartName="/ppt/slideLayouts/slideLayout385.xml" ContentType="application/vnd.openxmlformats-officedocument.presentationml.slideLayout+xml"/>
  <Override PartName="/ppt/theme/theme35.xml" ContentType="application/vnd.openxmlformats-officedocument.theme+xml"/>
  <Override PartName="/ppt/slideLayouts/slideLayout386.xml" ContentType="application/vnd.openxmlformats-officedocument.presentationml.slideLayout+xml"/>
  <Override PartName="/ppt/slideLayouts/slideLayout387.xml" ContentType="application/vnd.openxmlformats-officedocument.presentationml.slideLayout+xml"/>
  <Override PartName="/ppt/slideLayouts/slideLayout388.xml" ContentType="application/vnd.openxmlformats-officedocument.presentationml.slideLayout+xml"/>
  <Override PartName="/ppt/slideLayouts/slideLayout389.xml" ContentType="application/vnd.openxmlformats-officedocument.presentationml.slideLayout+xml"/>
  <Override PartName="/ppt/slideLayouts/slideLayout390.xml" ContentType="application/vnd.openxmlformats-officedocument.presentationml.slideLayout+xml"/>
  <Override PartName="/ppt/slideLayouts/slideLayout391.xml" ContentType="application/vnd.openxmlformats-officedocument.presentationml.slideLayout+xml"/>
  <Override PartName="/ppt/slideLayouts/slideLayout392.xml" ContentType="application/vnd.openxmlformats-officedocument.presentationml.slideLayout+xml"/>
  <Override PartName="/ppt/slideLayouts/slideLayout393.xml" ContentType="application/vnd.openxmlformats-officedocument.presentationml.slideLayout+xml"/>
  <Override PartName="/ppt/slideLayouts/slideLayout394.xml" ContentType="application/vnd.openxmlformats-officedocument.presentationml.slideLayout+xml"/>
  <Override PartName="/ppt/slideLayouts/slideLayout395.xml" ContentType="application/vnd.openxmlformats-officedocument.presentationml.slideLayout+xml"/>
  <Override PartName="/ppt/slideLayouts/slideLayout396.xml" ContentType="application/vnd.openxmlformats-officedocument.presentationml.slideLayout+xml"/>
  <Override PartName="/ppt/theme/theme36.xml" ContentType="application/vnd.openxmlformats-officedocument.theme+xml"/>
  <Override PartName="/ppt/slideLayouts/slideLayout397.xml" ContentType="application/vnd.openxmlformats-officedocument.presentationml.slideLayout+xml"/>
  <Override PartName="/ppt/slideLayouts/slideLayout398.xml" ContentType="application/vnd.openxmlformats-officedocument.presentationml.slideLayout+xml"/>
  <Override PartName="/ppt/slideLayouts/slideLayout399.xml" ContentType="application/vnd.openxmlformats-officedocument.presentationml.slideLayout+xml"/>
  <Override PartName="/ppt/slideLayouts/slideLayout400.xml" ContentType="application/vnd.openxmlformats-officedocument.presentationml.slideLayout+xml"/>
  <Override PartName="/ppt/slideLayouts/slideLayout401.xml" ContentType="application/vnd.openxmlformats-officedocument.presentationml.slideLayout+xml"/>
  <Override PartName="/ppt/slideLayouts/slideLayout402.xml" ContentType="application/vnd.openxmlformats-officedocument.presentationml.slideLayout+xml"/>
  <Override PartName="/ppt/slideLayouts/slideLayout403.xml" ContentType="application/vnd.openxmlformats-officedocument.presentationml.slideLayout+xml"/>
  <Override PartName="/ppt/slideLayouts/slideLayout404.xml" ContentType="application/vnd.openxmlformats-officedocument.presentationml.slideLayout+xml"/>
  <Override PartName="/ppt/slideLayouts/slideLayout405.xml" ContentType="application/vnd.openxmlformats-officedocument.presentationml.slideLayout+xml"/>
  <Override PartName="/ppt/slideLayouts/slideLayout406.xml" ContentType="application/vnd.openxmlformats-officedocument.presentationml.slideLayout+xml"/>
  <Override PartName="/ppt/slideLayouts/slideLayout407.xml" ContentType="application/vnd.openxmlformats-officedocument.presentationml.slideLayout+xml"/>
  <Override PartName="/ppt/theme/theme37.xml" ContentType="application/vnd.openxmlformats-officedocument.theme+xml"/>
  <Override PartName="/ppt/slideLayouts/slideLayout408.xml" ContentType="application/vnd.openxmlformats-officedocument.presentationml.slideLayout+xml"/>
  <Override PartName="/ppt/slideLayouts/slideLayout409.xml" ContentType="application/vnd.openxmlformats-officedocument.presentationml.slideLayout+xml"/>
  <Override PartName="/ppt/slideLayouts/slideLayout410.xml" ContentType="application/vnd.openxmlformats-officedocument.presentationml.slideLayout+xml"/>
  <Override PartName="/ppt/slideLayouts/slideLayout411.xml" ContentType="application/vnd.openxmlformats-officedocument.presentationml.slideLayout+xml"/>
  <Override PartName="/ppt/slideLayouts/slideLayout412.xml" ContentType="application/vnd.openxmlformats-officedocument.presentationml.slideLayout+xml"/>
  <Override PartName="/ppt/slideLayouts/slideLayout413.xml" ContentType="application/vnd.openxmlformats-officedocument.presentationml.slideLayout+xml"/>
  <Override PartName="/ppt/slideLayouts/slideLayout414.xml" ContentType="application/vnd.openxmlformats-officedocument.presentationml.slideLayout+xml"/>
  <Override PartName="/ppt/slideLayouts/slideLayout415.xml" ContentType="application/vnd.openxmlformats-officedocument.presentationml.slideLayout+xml"/>
  <Override PartName="/ppt/slideLayouts/slideLayout416.xml" ContentType="application/vnd.openxmlformats-officedocument.presentationml.slideLayout+xml"/>
  <Override PartName="/ppt/slideLayouts/slideLayout417.xml" ContentType="application/vnd.openxmlformats-officedocument.presentationml.slideLayout+xml"/>
  <Override PartName="/ppt/slideLayouts/slideLayout418.xml" ContentType="application/vnd.openxmlformats-officedocument.presentationml.slideLayout+xml"/>
  <Override PartName="/ppt/theme/theme38.xml" ContentType="application/vnd.openxmlformats-officedocument.theme+xml"/>
  <Override PartName="/ppt/slideLayouts/slideLayout419.xml" ContentType="application/vnd.openxmlformats-officedocument.presentationml.slideLayout+xml"/>
  <Override PartName="/ppt/slideLayouts/slideLayout420.xml" ContentType="application/vnd.openxmlformats-officedocument.presentationml.slideLayout+xml"/>
  <Override PartName="/ppt/slideLayouts/slideLayout421.xml" ContentType="application/vnd.openxmlformats-officedocument.presentationml.slideLayout+xml"/>
  <Override PartName="/ppt/slideLayouts/slideLayout422.xml" ContentType="application/vnd.openxmlformats-officedocument.presentationml.slideLayout+xml"/>
  <Override PartName="/ppt/slideLayouts/slideLayout423.xml" ContentType="application/vnd.openxmlformats-officedocument.presentationml.slideLayout+xml"/>
  <Override PartName="/ppt/slideLayouts/slideLayout424.xml" ContentType="application/vnd.openxmlformats-officedocument.presentationml.slideLayout+xml"/>
  <Override PartName="/ppt/slideLayouts/slideLayout425.xml" ContentType="application/vnd.openxmlformats-officedocument.presentationml.slideLayout+xml"/>
  <Override PartName="/ppt/slideLayouts/slideLayout426.xml" ContentType="application/vnd.openxmlformats-officedocument.presentationml.slideLayout+xml"/>
  <Override PartName="/ppt/slideLayouts/slideLayout427.xml" ContentType="application/vnd.openxmlformats-officedocument.presentationml.slideLayout+xml"/>
  <Override PartName="/ppt/slideLayouts/slideLayout428.xml" ContentType="application/vnd.openxmlformats-officedocument.presentationml.slideLayout+xml"/>
  <Override PartName="/ppt/slideLayouts/slideLayout429.xml" ContentType="application/vnd.openxmlformats-officedocument.presentationml.slideLayout+xml"/>
  <Override PartName="/ppt/theme/theme39.xml" ContentType="application/vnd.openxmlformats-officedocument.theme+xml"/>
  <Override PartName="/ppt/slideLayouts/slideLayout430.xml" ContentType="application/vnd.openxmlformats-officedocument.presentationml.slideLayout+xml"/>
  <Override PartName="/ppt/slideLayouts/slideLayout431.xml" ContentType="application/vnd.openxmlformats-officedocument.presentationml.slideLayout+xml"/>
  <Override PartName="/ppt/slideLayouts/slideLayout432.xml" ContentType="application/vnd.openxmlformats-officedocument.presentationml.slideLayout+xml"/>
  <Override PartName="/ppt/slideLayouts/slideLayout433.xml" ContentType="application/vnd.openxmlformats-officedocument.presentationml.slideLayout+xml"/>
  <Override PartName="/ppt/slideLayouts/slideLayout434.xml" ContentType="application/vnd.openxmlformats-officedocument.presentationml.slideLayout+xml"/>
  <Override PartName="/ppt/slideLayouts/slideLayout435.xml" ContentType="application/vnd.openxmlformats-officedocument.presentationml.slideLayout+xml"/>
  <Override PartName="/ppt/slideLayouts/slideLayout436.xml" ContentType="application/vnd.openxmlformats-officedocument.presentationml.slideLayout+xml"/>
  <Override PartName="/ppt/slideLayouts/slideLayout437.xml" ContentType="application/vnd.openxmlformats-officedocument.presentationml.slideLayout+xml"/>
  <Override PartName="/ppt/slideLayouts/slideLayout438.xml" ContentType="application/vnd.openxmlformats-officedocument.presentationml.slideLayout+xml"/>
  <Override PartName="/ppt/slideLayouts/slideLayout439.xml" ContentType="application/vnd.openxmlformats-officedocument.presentationml.slideLayout+xml"/>
  <Override PartName="/ppt/slideLayouts/slideLayout440.xml" ContentType="application/vnd.openxmlformats-officedocument.presentationml.slideLayout+xml"/>
  <Override PartName="/ppt/slideLayouts/slideLayout441.xml" ContentType="application/vnd.openxmlformats-officedocument.presentationml.slideLayout+xml"/>
  <Override PartName="/ppt/theme/theme40.xml" ContentType="application/vnd.openxmlformats-officedocument.theme+xml"/>
  <Override PartName="/ppt/slideLayouts/slideLayout442.xml" ContentType="application/vnd.openxmlformats-officedocument.presentationml.slideLayout+xml"/>
  <Override PartName="/ppt/slideLayouts/slideLayout443.xml" ContentType="application/vnd.openxmlformats-officedocument.presentationml.slideLayout+xml"/>
  <Override PartName="/ppt/slideLayouts/slideLayout444.xml" ContentType="application/vnd.openxmlformats-officedocument.presentationml.slideLayout+xml"/>
  <Override PartName="/ppt/slideLayouts/slideLayout445.xml" ContentType="application/vnd.openxmlformats-officedocument.presentationml.slideLayout+xml"/>
  <Override PartName="/ppt/slideLayouts/slideLayout446.xml" ContentType="application/vnd.openxmlformats-officedocument.presentationml.slideLayout+xml"/>
  <Override PartName="/ppt/slideLayouts/slideLayout447.xml" ContentType="application/vnd.openxmlformats-officedocument.presentationml.slideLayout+xml"/>
  <Override PartName="/ppt/slideLayouts/slideLayout448.xml" ContentType="application/vnd.openxmlformats-officedocument.presentationml.slideLayout+xml"/>
  <Override PartName="/ppt/slideLayouts/slideLayout449.xml" ContentType="application/vnd.openxmlformats-officedocument.presentationml.slideLayout+xml"/>
  <Override PartName="/ppt/slideLayouts/slideLayout450.xml" ContentType="application/vnd.openxmlformats-officedocument.presentationml.slideLayout+xml"/>
  <Override PartName="/ppt/slideLayouts/slideLayout451.xml" ContentType="application/vnd.openxmlformats-officedocument.presentationml.slideLayout+xml"/>
  <Override PartName="/ppt/slideLayouts/slideLayout452.xml" ContentType="application/vnd.openxmlformats-officedocument.presentationml.slideLayout+xml"/>
  <Override PartName="/ppt/theme/theme41.xml" ContentType="application/vnd.openxmlformats-officedocument.theme+xml"/>
  <Override PartName="/ppt/slideLayouts/slideLayout453.xml" ContentType="application/vnd.openxmlformats-officedocument.presentationml.slideLayout+xml"/>
  <Override PartName="/ppt/slideLayouts/slideLayout454.xml" ContentType="application/vnd.openxmlformats-officedocument.presentationml.slideLayout+xml"/>
  <Override PartName="/ppt/slideLayouts/slideLayout455.xml" ContentType="application/vnd.openxmlformats-officedocument.presentationml.slideLayout+xml"/>
  <Override PartName="/ppt/slideLayouts/slideLayout456.xml" ContentType="application/vnd.openxmlformats-officedocument.presentationml.slideLayout+xml"/>
  <Override PartName="/ppt/slideLayouts/slideLayout457.xml" ContentType="application/vnd.openxmlformats-officedocument.presentationml.slideLayout+xml"/>
  <Override PartName="/ppt/slideLayouts/slideLayout458.xml" ContentType="application/vnd.openxmlformats-officedocument.presentationml.slideLayout+xml"/>
  <Override PartName="/ppt/slideLayouts/slideLayout459.xml" ContentType="application/vnd.openxmlformats-officedocument.presentationml.slideLayout+xml"/>
  <Override PartName="/ppt/slideLayouts/slideLayout460.xml" ContentType="application/vnd.openxmlformats-officedocument.presentationml.slideLayout+xml"/>
  <Override PartName="/ppt/slideLayouts/slideLayout461.xml" ContentType="application/vnd.openxmlformats-officedocument.presentationml.slideLayout+xml"/>
  <Override PartName="/ppt/slideLayouts/slideLayout462.xml" ContentType="application/vnd.openxmlformats-officedocument.presentationml.slideLayout+xml"/>
  <Override PartName="/ppt/slideLayouts/slideLayout463.xml" ContentType="application/vnd.openxmlformats-officedocument.presentationml.slideLayout+xml"/>
  <Override PartName="/ppt/theme/theme42.xml" ContentType="application/vnd.openxmlformats-officedocument.theme+xml"/>
  <Override PartName="/ppt/slideLayouts/slideLayout464.xml" ContentType="application/vnd.openxmlformats-officedocument.presentationml.slideLayout+xml"/>
  <Override PartName="/ppt/slideLayouts/slideLayout465.xml" ContentType="application/vnd.openxmlformats-officedocument.presentationml.slideLayout+xml"/>
  <Override PartName="/ppt/slideLayouts/slideLayout466.xml" ContentType="application/vnd.openxmlformats-officedocument.presentationml.slideLayout+xml"/>
  <Override PartName="/ppt/slideLayouts/slideLayout467.xml" ContentType="application/vnd.openxmlformats-officedocument.presentationml.slideLayout+xml"/>
  <Override PartName="/ppt/slideLayouts/slideLayout468.xml" ContentType="application/vnd.openxmlformats-officedocument.presentationml.slideLayout+xml"/>
  <Override PartName="/ppt/slideLayouts/slideLayout469.xml" ContentType="application/vnd.openxmlformats-officedocument.presentationml.slideLayout+xml"/>
  <Override PartName="/ppt/slideLayouts/slideLayout470.xml" ContentType="application/vnd.openxmlformats-officedocument.presentationml.slideLayout+xml"/>
  <Override PartName="/ppt/slideLayouts/slideLayout471.xml" ContentType="application/vnd.openxmlformats-officedocument.presentationml.slideLayout+xml"/>
  <Override PartName="/ppt/slideLayouts/slideLayout472.xml" ContentType="application/vnd.openxmlformats-officedocument.presentationml.slideLayout+xml"/>
  <Override PartName="/ppt/slideLayouts/slideLayout473.xml" ContentType="application/vnd.openxmlformats-officedocument.presentationml.slideLayout+xml"/>
  <Override PartName="/ppt/slideLayouts/slideLayout474.xml" ContentType="application/vnd.openxmlformats-officedocument.presentationml.slideLayout+xml"/>
  <Override PartName="/ppt/theme/theme43.xml" ContentType="application/vnd.openxmlformats-officedocument.theme+xml"/>
  <Override PartName="/ppt/slideLayouts/slideLayout475.xml" ContentType="application/vnd.openxmlformats-officedocument.presentationml.slideLayout+xml"/>
  <Override PartName="/ppt/slideLayouts/slideLayout476.xml" ContentType="application/vnd.openxmlformats-officedocument.presentationml.slideLayout+xml"/>
  <Override PartName="/ppt/slideLayouts/slideLayout477.xml" ContentType="application/vnd.openxmlformats-officedocument.presentationml.slideLayout+xml"/>
  <Override PartName="/ppt/slideLayouts/slideLayout478.xml" ContentType="application/vnd.openxmlformats-officedocument.presentationml.slideLayout+xml"/>
  <Override PartName="/ppt/slideLayouts/slideLayout479.xml" ContentType="application/vnd.openxmlformats-officedocument.presentationml.slideLayout+xml"/>
  <Override PartName="/ppt/slideLayouts/slideLayout480.xml" ContentType="application/vnd.openxmlformats-officedocument.presentationml.slideLayout+xml"/>
  <Override PartName="/ppt/slideLayouts/slideLayout481.xml" ContentType="application/vnd.openxmlformats-officedocument.presentationml.slideLayout+xml"/>
  <Override PartName="/ppt/slideLayouts/slideLayout482.xml" ContentType="application/vnd.openxmlformats-officedocument.presentationml.slideLayout+xml"/>
  <Override PartName="/ppt/slideLayouts/slideLayout483.xml" ContentType="application/vnd.openxmlformats-officedocument.presentationml.slideLayout+xml"/>
  <Override PartName="/ppt/slideLayouts/slideLayout484.xml" ContentType="application/vnd.openxmlformats-officedocument.presentationml.slideLayout+xml"/>
  <Override PartName="/ppt/slideLayouts/slideLayout485.xml" ContentType="application/vnd.openxmlformats-officedocument.presentationml.slideLayout+xml"/>
  <Override PartName="/ppt/theme/theme44.xml" ContentType="application/vnd.openxmlformats-officedocument.theme+xml"/>
  <Override PartName="/ppt/theme/theme45.xml" ContentType="application/vnd.openxmlformats-officedocument.theme+xml"/>
  <Override PartName="/ppt/theme/theme4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compatMode="1" saveSubsetFonts="1">
  <p:sldMasterIdLst>
    <p:sldMasterId id="2147483649" r:id="rId1"/>
    <p:sldMasterId id="2147483654" r:id="rId2"/>
    <p:sldMasterId id="2147483658" r:id="rId3"/>
    <p:sldMasterId id="2147483663" r:id="rId4"/>
    <p:sldMasterId id="2147483667" r:id="rId5"/>
    <p:sldMasterId id="2147483669" r:id="rId6"/>
    <p:sldMasterId id="2147483672" r:id="rId7"/>
    <p:sldMasterId id="2147483676" r:id="rId8"/>
    <p:sldMasterId id="2147483678" r:id="rId9"/>
    <p:sldMasterId id="2147483685" r:id="rId10"/>
    <p:sldMasterId id="2147483690" r:id="rId11"/>
    <p:sldMasterId id="2147483702" r:id="rId12"/>
    <p:sldMasterId id="2147483708" r:id="rId13"/>
    <p:sldMasterId id="2147489262" r:id="rId14"/>
    <p:sldMasterId id="2147496021" r:id="rId15"/>
    <p:sldMasterId id="2147497335" r:id="rId16"/>
    <p:sldMasterId id="2147497360" r:id="rId17"/>
    <p:sldMasterId id="2147497372" r:id="rId18"/>
    <p:sldMasterId id="2147498940" r:id="rId19"/>
    <p:sldMasterId id="2147505027" r:id="rId20"/>
    <p:sldMasterId id="2147508289" r:id="rId21"/>
    <p:sldMasterId id="2147513825" r:id="rId22"/>
    <p:sldMasterId id="2147513837" r:id="rId23"/>
    <p:sldMasterId id="2147513849" r:id="rId24"/>
    <p:sldMasterId id="2147513861" r:id="rId25"/>
    <p:sldMasterId id="2147513873" r:id="rId26"/>
    <p:sldMasterId id="2147513885" r:id="rId27"/>
    <p:sldMasterId id="2147514680" r:id="rId28"/>
    <p:sldMasterId id="2147514692" r:id="rId29"/>
    <p:sldMasterId id="2147539738" r:id="rId30"/>
    <p:sldMasterId id="2147546654" r:id="rId31"/>
    <p:sldMasterId id="2147642927" r:id="rId32"/>
    <p:sldMasterId id="2147642939" r:id="rId33"/>
    <p:sldMasterId id="2147643995" r:id="rId34"/>
    <p:sldMasterId id="2147644007" r:id="rId35"/>
    <p:sldMasterId id="2147645085" r:id="rId36"/>
    <p:sldMasterId id="2147645097" r:id="rId37"/>
    <p:sldMasterId id="2147647285" r:id="rId38"/>
    <p:sldMasterId id="2147647297" r:id="rId39"/>
    <p:sldMasterId id="2147661553" r:id="rId40"/>
    <p:sldMasterId id="2147661566" r:id="rId41"/>
    <p:sldMasterId id="2147667973" r:id="rId42"/>
    <p:sldMasterId id="2147667985" r:id="rId43"/>
    <p:sldMasterId id="2147705922" r:id="rId44"/>
  </p:sldMasterIdLst>
  <p:notesMasterIdLst>
    <p:notesMasterId r:id="rId51"/>
  </p:notesMasterIdLst>
  <p:handoutMasterIdLst>
    <p:handoutMasterId r:id="rId52"/>
  </p:handoutMasterIdLst>
  <p:sldIdLst>
    <p:sldId id="1477" r:id="rId45"/>
    <p:sldId id="1481" r:id="rId46"/>
    <p:sldId id="1539" r:id="rId47"/>
    <p:sldId id="1488" r:id="rId48"/>
    <p:sldId id="1535" r:id="rId49"/>
    <p:sldId id="1536" r:id="rId50"/>
  </p:sldIdLst>
  <p:sldSz cx="9144000" cy="6858000" type="screen4x3"/>
  <p:notesSz cx="7077075" cy="9363075"/>
  <p:defaultTextStyle>
    <a:defPPr>
      <a:defRPr lang="en-US"/>
    </a:defPPr>
    <a:lvl1pPr algn="l" rtl="0" eaLnBrk="0" fontAlgn="base" hangingPunct="0">
      <a:spcBef>
        <a:spcPct val="0"/>
      </a:spcBef>
      <a:spcAft>
        <a:spcPct val="0"/>
      </a:spcAft>
      <a:defRPr kern="1200">
        <a:solidFill>
          <a:schemeClr val="tx1"/>
        </a:solidFill>
        <a:latin typeface="Arial" charset="0"/>
        <a:ea typeface="MS PGothic" charset="-128"/>
        <a:cs typeface="+mn-cs"/>
      </a:defRPr>
    </a:lvl1pPr>
    <a:lvl2pPr marL="455613" indent="1588" algn="l" rtl="0" eaLnBrk="0" fontAlgn="base" hangingPunct="0">
      <a:spcBef>
        <a:spcPct val="0"/>
      </a:spcBef>
      <a:spcAft>
        <a:spcPct val="0"/>
      </a:spcAft>
      <a:defRPr kern="1200">
        <a:solidFill>
          <a:schemeClr val="tx1"/>
        </a:solidFill>
        <a:latin typeface="Arial" charset="0"/>
        <a:ea typeface="MS PGothic" charset="-128"/>
        <a:cs typeface="+mn-cs"/>
      </a:defRPr>
    </a:lvl2pPr>
    <a:lvl3pPr marL="911225" indent="3175" algn="l" rtl="0" eaLnBrk="0" fontAlgn="base" hangingPunct="0">
      <a:spcBef>
        <a:spcPct val="0"/>
      </a:spcBef>
      <a:spcAft>
        <a:spcPct val="0"/>
      </a:spcAft>
      <a:defRPr kern="1200">
        <a:solidFill>
          <a:schemeClr val="tx1"/>
        </a:solidFill>
        <a:latin typeface="Arial" charset="0"/>
        <a:ea typeface="MS PGothic" charset="-128"/>
        <a:cs typeface="+mn-cs"/>
      </a:defRPr>
    </a:lvl3pPr>
    <a:lvl4pPr marL="1366838" indent="4763" algn="l" rtl="0" eaLnBrk="0" fontAlgn="base" hangingPunct="0">
      <a:spcBef>
        <a:spcPct val="0"/>
      </a:spcBef>
      <a:spcAft>
        <a:spcPct val="0"/>
      </a:spcAft>
      <a:defRPr kern="1200">
        <a:solidFill>
          <a:schemeClr val="tx1"/>
        </a:solidFill>
        <a:latin typeface="Arial" charset="0"/>
        <a:ea typeface="MS PGothic" charset="-128"/>
        <a:cs typeface="+mn-cs"/>
      </a:defRPr>
    </a:lvl4pPr>
    <a:lvl5pPr marL="1822450" indent="635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p:defaultTextStyle>
  <p:extLst>
    <p:ext uri="{EFAFB233-063F-42B5-8137-9DF3F51BA10A}">
      <p15:sldGuideLst xmlns:p15="http://schemas.microsoft.com/office/powerpoint/2012/main">
        <p15:guide id="1" orient="horz" pos="3312">
          <p15:clr>
            <a:srgbClr val="A4A3A4"/>
          </p15:clr>
        </p15:guide>
        <p15:guide id="2" orient="horz" pos="4278">
          <p15:clr>
            <a:srgbClr val="A4A3A4"/>
          </p15:clr>
        </p15:guide>
        <p15:guide id="3" pos="2880">
          <p15:clr>
            <a:srgbClr val="A4A3A4"/>
          </p15:clr>
        </p15:guide>
        <p15:guide id="4" pos="47">
          <p15:clr>
            <a:srgbClr val="A4A3A4"/>
          </p15:clr>
        </p15:guide>
      </p15:sldGuideLst>
    </p:ext>
    <p:ext uri="{2D200454-40CA-4A62-9FC3-DE9A4176ACB9}">
      <p15:notesGuideLst xmlns:p15="http://schemas.microsoft.com/office/powerpoint/2012/main">
        <p15:guide id="1" orient="horz" pos="2949">
          <p15:clr>
            <a:srgbClr val="A4A3A4"/>
          </p15:clr>
        </p15:guide>
        <p15:guide id="2" pos="514">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extLst>
      <p:ext uri="{EC167BDD-8182-4AB7-AECC-EB403E3ABB37}">
        <p14:laserClr xmlns:p14="http://schemas.microsoft.com/office/powerpoint/2010/main">
          <a:srgbClr val="000000"/>
        </p14:laserClr>
      </p:ext>
      <p:ext uri="{2FDB2607-1784-4EEB-B798-7EB5836EED8A}">
        <p14:showMediaCtrls xmlns:p14="http://schemas.microsoft.com/office/powerpoint/2010/main" val="1"/>
      </p:ext>
    </p:extLst>
  </p:showPr>
  <p:clrMru>
    <a:srgbClr val="FFFFFF"/>
    <a:srgbClr val="0000FF"/>
    <a:srgbClr val="FFFF00"/>
    <a:srgbClr val="000000"/>
    <a:srgbClr val="EAEAEA"/>
    <a:srgbClr val="FF0000"/>
    <a:srgbClr val="00CC66"/>
    <a:srgbClr val="3366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36068" autoAdjust="0"/>
    <p:restoredTop sz="86240" autoAdjust="0"/>
  </p:normalViewPr>
  <p:slideViewPr>
    <p:cSldViewPr snapToGrid="0">
      <p:cViewPr varScale="1">
        <p:scale>
          <a:sx n="75" d="100"/>
          <a:sy n="75" d="100"/>
        </p:scale>
        <p:origin x="832" y="160"/>
      </p:cViewPr>
      <p:guideLst>
        <p:guide orient="horz" pos="3312"/>
        <p:guide orient="horz" pos="4278"/>
        <p:guide pos="2880"/>
        <p:guide pos="47"/>
      </p:guideLst>
    </p:cSldViewPr>
  </p:slideViewPr>
  <p:outlineViewPr>
    <p:cViewPr>
      <p:scale>
        <a:sx n="33" d="100"/>
        <a:sy n="33" d="100"/>
      </p:scale>
      <p:origin x="0" y="0"/>
    </p:cViewPr>
  </p:outlineViewPr>
  <p:notesTextViewPr>
    <p:cViewPr>
      <p:scale>
        <a:sx n="100" d="100"/>
        <a:sy n="100" d="100"/>
      </p:scale>
      <p:origin x="0" y="0"/>
    </p:cViewPr>
  </p:notesTextViewPr>
  <p:sorterViewPr>
    <p:cViewPr varScale="1">
      <p:scale>
        <a:sx n="100" d="100"/>
        <a:sy n="100" d="100"/>
      </p:scale>
      <p:origin x="0" y="-23080"/>
    </p:cViewPr>
  </p:sorterViewPr>
  <p:notesViewPr>
    <p:cSldViewPr snapToGrid="0">
      <p:cViewPr>
        <p:scale>
          <a:sx n="100" d="100"/>
          <a:sy n="100" d="100"/>
        </p:scale>
        <p:origin x="2464" y="-680"/>
      </p:cViewPr>
      <p:guideLst>
        <p:guide orient="horz" pos="2949"/>
        <p:guide pos="514"/>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3.xml"/><Relationship Id="rId14" Type="http://schemas.openxmlformats.org/officeDocument/2006/relationships/slideMaster" Target="slideMasters/slideMaster14.xml"/><Relationship Id="rId15" Type="http://schemas.openxmlformats.org/officeDocument/2006/relationships/slideMaster" Target="slideMasters/slideMaster15.xml"/><Relationship Id="rId16" Type="http://schemas.openxmlformats.org/officeDocument/2006/relationships/slideMaster" Target="slideMasters/slideMaster16.xml"/><Relationship Id="rId17" Type="http://schemas.openxmlformats.org/officeDocument/2006/relationships/slideMaster" Target="slideMasters/slideMaster17.xml"/><Relationship Id="rId18" Type="http://schemas.openxmlformats.org/officeDocument/2006/relationships/slideMaster" Target="slideMasters/slideMaster18.xml"/><Relationship Id="rId19" Type="http://schemas.openxmlformats.org/officeDocument/2006/relationships/slideMaster" Target="slideMasters/slideMaster19.xml"/><Relationship Id="rId50" Type="http://schemas.openxmlformats.org/officeDocument/2006/relationships/slide" Target="slides/slide6.xml"/><Relationship Id="rId51" Type="http://schemas.openxmlformats.org/officeDocument/2006/relationships/notesMaster" Target="notesMasters/notesMaster1.xml"/><Relationship Id="rId52" Type="http://schemas.openxmlformats.org/officeDocument/2006/relationships/handoutMaster" Target="handoutMasters/handoutMaster1.xml"/><Relationship Id="rId53" Type="http://schemas.openxmlformats.org/officeDocument/2006/relationships/presProps" Target="presProps.xml"/><Relationship Id="rId54" Type="http://schemas.openxmlformats.org/officeDocument/2006/relationships/viewProps" Target="viewProps.xml"/><Relationship Id="rId55" Type="http://schemas.openxmlformats.org/officeDocument/2006/relationships/theme" Target="theme/theme1.xml"/><Relationship Id="rId56" Type="http://schemas.openxmlformats.org/officeDocument/2006/relationships/tableStyles" Target="tableStyles.xml"/><Relationship Id="rId40" Type="http://schemas.openxmlformats.org/officeDocument/2006/relationships/slideMaster" Target="slideMasters/slideMaster40.xml"/><Relationship Id="rId41" Type="http://schemas.openxmlformats.org/officeDocument/2006/relationships/slideMaster" Target="slideMasters/slideMaster41.xml"/><Relationship Id="rId42" Type="http://schemas.openxmlformats.org/officeDocument/2006/relationships/slideMaster" Target="slideMasters/slideMaster42.xml"/><Relationship Id="rId43" Type="http://schemas.openxmlformats.org/officeDocument/2006/relationships/slideMaster" Target="slideMasters/slideMaster43.xml"/><Relationship Id="rId44" Type="http://schemas.openxmlformats.org/officeDocument/2006/relationships/slideMaster" Target="slideMasters/slideMaster44.xml"/><Relationship Id="rId45" Type="http://schemas.openxmlformats.org/officeDocument/2006/relationships/slide" Target="slides/slide1.xml"/><Relationship Id="rId46" Type="http://schemas.openxmlformats.org/officeDocument/2006/relationships/slide" Target="slides/slide2.xml"/><Relationship Id="rId47" Type="http://schemas.openxmlformats.org/officeDocument/2006/relationships/slide" Target="slides/slide3.xml"/><Relationship Id="rId48" Type="http://schemas.openxmlformats.org/officeDocument/2006/relationships/slide" Target="slides/slide4.xml"/><Relationship Id="rId49" Type="http://schemas.openxmlformats.org/officeDocument/2006/relationships/slide" Target="slides/slide5.xml"/><Relationship Id="rId1" Type="http://schemas.openxmlformats.org/officeDocument/2006/relationships/slideMaster" Target="slideMasters/slideMaster1.xml"/><Relationship Id="rId2" Type="http://schemas.openxmlformats.org/officeDocument/2006/relationships/slideMaster" Target="slideMasters/slideMaster2.xml"/><Relationship Id="rId3" Type="http://schemas.openxmlformats.org/officeDocument/2006/relationships/slideMaster" Target="slideMasters/slideMaster3.xml"/><Relationship Id="rId4" Type="http://schemas.openxmlformats.org/officeDocument/2006/relationships/slideMaster" Target="slideMasters/slideMaster4.xml"/><Relationship Id="rId5" Type="http://schemas.openxmlformats.org/officeDocument/2006/relationships/slideMaster" Target="slideMasters/slideMaster5.xml"/><Relationship Id="rId6" Type="http://schemas.openxmlformats.org/officeDocument/2006/relationships/slideMaster" Target="slideMasters/slideMaster6.xml"/><Relationship Id="rId7" Type="http://schemas.openxmlformats.org/officeDocument/2006/relationships/slideMaster" Target="slideMasters/slideMaster7.xml"/><Relationship Id="rId8" Type="http://schemas.openxmlformats.org/officeDocument/2006/relationships/slideMaster" Target="slideMasters/slideMaster8.xml"/><Relationship Id="rId9" Type="http://schemas.openxmlformats.org/officeDocument/2006/relationships/slideMaster" Target="slideMasters/slideMaster9.xml"/><Relationship Id="rId30" Type="http://schemas.openxmlformats.org/officeDocument/2006/relationships/slideMaster" Target="slideMasters/slideMaster30.xml"/><Relationship Id="rId31" Type="http://schemas.openxmlformats.org/officeDocument/2006/relationships/slideMaster" Target="slideMasters/slideMaster31.xml"/><Relationship Id="rId32" Type="http://schemas.openxmlformats.org/officeDocument/2006/relationships/slideMaster" Target="slideMasters/slideMaster32.xml"/><Relationship Id="rId33" Type="http://schemas.openxmlformats.org/officeDocument/2006/relationships/slideMaster" Target="slideMasters/slideMaster33.xml"/><Relationship Id="rId34" Type="http://schemas.openxmlformats.org/officeDocument/2006/relationships/slideMaster" Target="slideMasters/slideMaster34.xml"/><Relationship Id="rId35" Type="http://schemas.openxmlformats.org/officeDocument/2006/relationships/slideMaster" Target="slideMasters/slideMaster35.xml"/><Relationship Id="rId36" Type="http://schemas.openxmlformats.org/officeDocument/2006/relationships/slideMaster" Target="slideMasters/slideMaster36.xml"/><Relationship Id="rId37" Type="http://schemas.openxmlformats.org/officeDocument/2006/relationships/slideMaster" Target="slideMasters/slideMaster37.xml"/><Relationship Id="rId38" Type="http://schemas.openxmlformats.org/officeDocument/2006/relationships/slideMaster" Target="slideMasters/slideMaster38.xml"/><Relationship Id="rId39" Type="http://schemas.openxmlformats.org/officeDocument/2006/relationships/slideMaster" Target="slideMasters/slideMaster39.xml"/><Relationship Id="rId20" Type="http://schemas.openxmlformats.org/officeDocument/2006/relationships/slideMaster" Target="slideMasters/slideMaster20.xml"/><Relationship Id="rId21" Type="http://schemas.openxmlformats.org/officeDocument/2006/relationships/slideMaster" Target="slideMasters/slideMaster21.xml"/><Relationship Id="rId22" Type="http://schemas.openxmlformats.org/officeDocument/2006/relationships/slideMaster" Target="slideMasters/slideMaster22.xml"/><Relationship Id="rId23" Type="http://schemas.openxmlformats.org/officeDocument/2006/relationships/slideMaster" Target="slideMasters/slideMaster23.xml"/><Relationship Id="rId24" Type="http://schemas.openxmlformats.org/officeDocument/2006/relationships/slideMaster" Target="slideMasters/slideMaster24.xml"/><Relationship Id="rId25" Type="http://schemas.openxmlformats.org/officeDocument/2006/relationships/slideMaster" Target="slideMasters/slideMaster25.xml"/><Relationship Id="rId26" Type="http://schemas.openxmlformats.org/officeDocument/2006/relationships/slideMaster" Target="slideMasters/slideMaster26.xml"/><Relationship Id="rId27" Type="http://schemas.openxmlformats.org/officeDocument/2006/relationships/slideMaster" Target="slideMasters/slideMaster27.xml"/><Relationship Id="rId28" Type="http://schemas.openxmlformats.org/officeDocument/2006/relationships/slideMaster" Target="slideMasters/slideMaster28.xml"/><Relationship Id="rId29" Type="http://schemas.openxmlformats.org/officeDocument/2006/relationships/slideMaster" Target="slideMasters/slideMaster29.xml"/><Relationship Id="rId10" Type="http://schemas.openxmlformats.org/officeDocument/2006/relationships/slideMaster" Target="slideMasters/slideMaster10.xml"/><Relationship Id="rId11" Type="http://schemas.openxmlformats.org/officeDocument/2006/relationships/slideMaster" Target="slideMasters/slideMaster11.xml"/><Relationship Id="rId12" Type="http://schemas.openxmlformats.org/officeDocument/2006/relationships/slideMaster" Target="slideMasters/slideMaster12.xml"/></Relationships>
</file>

<file path=ppt/drawings/_rels/vmlDrawing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3.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4.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5.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6.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7.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8.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9.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0.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1.vml.rels><?xml version="1.0" encoding="UTF-8" standalone="yes"?>
<Relationships xmlns="http://schemas.openxmlformats.org/package/2006/relationships"><Relationship Id="rId1" Type="http://schemas.openxmlformats.org/officeDocument/2006/relationships/image" Target="../media/image6.png"/></Relationships>
</file>

<file path=ppt/drawings/_rels/vmlDrawing12.vml.rels><?xml version="1.0" encoding="UTF-8" standalone="yes"?>
<Relationships xmlns="http://schemas.openxmlformats.org/package/2006/relationships"><Relationship Id="rId1" Type="http://schemas.openxmlformats.org/officeDocument/2006/relationships/image" Target="../media/image6.png"/></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46.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8498"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499" name="Rectangle 3"/>
          <p:cNvSpPr>
            <a:spLocks noGrp="1" noChangeArrowheads="1"/>
          </p:cNvSpPr>
          <p:nvPr>
            <p:ph type="dt" sz="quarter" idx="1"/>
          </p:nvPr>
        </p:nvSpPr>
        <p:spPr bwMode="auto">
          <a:xfrm>
            <a:off x="4008438" y="0"/>
            <a:ext cx="3067050" cy="468313"/>
          </a:xfrm>
          <a:prstGeom prst="rect">
            <a:avLst/>
          </a:prstGeom>
          <a:noFill/>
          <a:ln w="9525">
            <a:noFill/>
            <a:miter lim="800000"/>
            <a:headEnd/>
            <a:tailEnd/>
          </a:ln>
          <a:effectLst/>
        </p:spPr>
        <p:txBody>
          <a:bodyPr vert="horz" wrap="square" lIns="93047" tIns="46523" rIns="93047" bIns="46523" numCol="1" anchor="t" anchorCtr="0" compatLnSpc="1">
            <a:prstTxWarp prst="textNoShape">
              <a:avLst/>
            </a:prstTxWarp>
          </a:bodyPr>
          <a:lstStyle>
            <a:lvl1pPr algn="r" eaLnBrk="1" hangingPunct="1">
              <a:defRPr sz="1300">
                <a:latin typeface="Arial" charset="0"/>
                <a:ea typeface="+mn-ea"/>
                <a:cs typeface="+mn-cs"/>
              </a:defRPr>
            </a:lvl1pPr>
          </a:lstStyle>
          <a:p>
            <a:pPr>
              <a:defRPr/>
            </a:pPr>
            <a:endParaRPr lang="en-US"/>
          </a:p>
        </p:txBody>
      </p:sp>
      <p:sp>
        <p:nvSpPr>
          <p:cNvPr id="618500" name="Rectangle 4"/>
          <p:cNvSpPr>
            <a:spLocks noGrp="1" noChangeArrowheads="1"/>
          </p:cNvSpPr>
          <p:nvPr>
            <p:ph type="ftr" sz="quarter" idx="2"/>
          </p:nvPr>
        </p:nvSpPr>
        <p:spPr bwMode="auto">
          <a:xfrm>
            <a:off x="0"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l" eaLnBrk="1" hangingPunct="1">
              <a:defRPr sz="1300">
                <a:latin typeface="Arial" charset="0"/>
                <a:ea typeface="+mn-ea"/>
                <a:cs typeface="+mn-cs"/>
              </a:defRPr>
            </a:lvl1pPr>
          </a:lstStyle>
          <a:p>
            <a:pPr>
              <a:defRPr/>
            </a:pPr>
            <a:endParaRPr lang="en-US"/>
          </a:p>
        </p:txBody>
      </p:sp>
      <p:sp>
        <p:nvSpPr>
          <p:cNvPr id="618501" name="Rectangle 5"/>
          <p:cNvSpPr>
            <a:spLocks noGrp="1" noChangeArrowheads="1"/>
          </p:cNvSpPr>
          <p:nvPr>
            <p:ph type="sldNum" sz="quarter" idx="3"/>
          </p:nvPr>
        </p:nvSpPr>
        <p:spPr bwMode="auto">
          <a:xfrm>
            <a:off x="4008438" y="8893175"/>
            <a:ext cx="3067050" cy="468313"/>
          </a:xfrm>
          <a:prstGeom prst="rect">
            <a:avLst/>
          </a:prstGeom>
          <a:noFill/>
          <a:ln w="9525">
            <a:noFill/>
            <a:miter lim="800000"/>
            <a:headEnd/>
            <a:tailEnd/>
          </a:ln>
          <a:effectLst/>
        </p:spPr>
        <p:txBody>
          <a:bodyPr vert="horz" wrap="square" lIns="93047" tIns="46523" rIns="93047" bIns="46523" numCol="1" anchor="b" anchorCtr="0" compatLnSpc="1">
            <a:prstTxWarp prst="textNoShape">
              <a:avLst/>
            </a:prstTxWarp>
          </a:bodyPr>
          <a:lstStyle>
            <a:lvl1pPr algn="r" eaLnBrk="1" hangingPunct="1">
              <a:defRPr sz="1300">
                <a:latin typeface="Arial" panose="020B0604020202020204" pitchFamily="34" charset="0"/>
                <a:ea typeface="MS PGothic" panose="020B0600070205080204" pitchFamily="34" charset="-128"/>
              </a:defRPr>
            </a:lvl1pPr>
          </a:lstStyle>
          <a:p>
            <a:pPr>
              <a:defRPr/>
            </a:pPr>
            <a:fld id="{555C441E-FA72-1544-9816-A58C0F5C2B53}"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45.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5" name="Rectangle 3"/>
          <p:cNvSpPr>
            <a:spLocks noGrp="1" noChangeArrowheads="1"/>
          </p:cNvSpPr>
          <p:nvPr>
            <p:ph type="dt" idx="1"/>
          </p:nvPr>
        </p:nvSpPr>
        <p:spPr bwMode="auto">
          <a:xfrm>
            <a:off x="4008438" y="0"/>
            <a:ext cx="3067050" cy="468313"/>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lvl1pPr algn="r" defTabSz="948238" eaLnBrk="1" hangingPunct="1">
              <a:defRPr sz="1300">
                <a:latin typeface="Arial" charset="0"/>
                <a:ea typeface="+mn-ea"/>
                <a:cs typeface="+mn-cs"/>
              </a:defRPr>
            </a:lvl1pPr>
          </a:lstStyle>
          <a:p>
            <a:pPr>
              <a:defRPr/>
            </a:pPr>
            <a:endParaRPr lang="en-US"/>
          </a:p>
        </p:txBody>
      </p:sp>
      <p:sp>
        <p:nvSpPr>
          <p:cNvPr id="3077" name="Rectangle 5"/>
          <p:cNvSpPr>
            <a:spLocks noGrp="1" noChangeArrowheads="1"/>
          </p:cNvSpPr>
          <p:nvPr>
            <p:ph type="body" sz="quarter" idx="3"/>
          </p:nvPr>
        </p:nvSpPr>
        <p:spPr bwMode="auto">
          <a:xfrm>
            <a:off x="708025" y="4448175"/>
            <a:ext cx="5661025" cy="4213225"/>
          </a:xfrm>
          <a:prstGeom prst="rect">
            <a:avLst/>
          </a:prstGeom>
          <a:noFill/>
          <a:ln w="9525">
            <a:noFill/>
            <a:miter lim="800000"/>
            <a:headEnd/>
            <a:tailEnd/>
          </a:ln>
          <a:effectLst/>
        </p:spPr>
        <p:txBody>
          <a:bodyPr vert="horz" wrap="square" lIns="94815" tIns="47407" rIns="94815" bIns="47407" numCol="1" anchor="t" anchorCtr="0" compatLnSpc="1">
            <a:prstTxWarp prst="textNoShape">
              <a:avLst/>
            </a:prstTxWarp>
          </a:bodyPr>
          <a:lstStyle/>
          <a:p>
            <a:pPr lvl="0"/>
            <a:endParaRPr lang="en-US" noProof="0" dirty="0"/>
          </a:p>
        </p:txBody>
      </p:sp>
      <p:sp>
        <p:nvSpPr>
          <p:cNvPr id="3078" name="Rectangle 6"/>
          <p:cNvSpPr>
            <a:spLocks noGrp="1" noChangeArrowheads="1"/>
          </p:cNvSpPr>
          <p:nvPr>
            <p:ph type="ftr" sz="quarter" idx="4"/>
          </p:nvPr>
        </p:nvSpPr>
        <p:spPr bwMode="auto">
          <a:xfrm>
            <a:off x="0"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l" defTabSz="948238" eaLnBrk="1" hangingPunct="1">
              <a:defRPr sz="1300">
                <a:latin typeface="Arial" charset="0"/>
                <a:ea typeface="+mn-ea"/>
                <a:cs typeface="+mn-cs"/>
              </a:defRPr>
            </a:lvl1pPr>
          </a:lstStyle>
          <a:p>
            <a:pPr>
              <a:defRPr/>
            </a:pPr>
            <a:endParaRPr lang="en-US"/>
          </a:p>
        </p:txBody>
      </p:sp>
      <p:sp>
        <p:nvSpPr>
          <p:cNvPr id="3079" name="Rectangle 7"/>
          <p:cNvSpPr>
            <a:spLocks noGrp="1" noChangeArrowheads="1"/>
          </p:cNvSpPr>
          <p:nvPr>
            <p:ph type="sldNum" sz="quarter" idx="5"/>
          </p:nvPr>
        </p:nvSpPr>
        <p:spPr bwMode="auto">
          <a:xfrm>
            <a:off x="4008438" y="8893175"/>
            <a:ext cx="3067050" cy="468313"/>
          </a:xfrm>
          <a:prstGeom prst="rect">
            <a:avLst/>
          </a:prstGeom>
          <a:noFill/>
          <a:ln w="9525">
            <a:noFill/>
            <a:miter lim="800000"/>
            <a:headEnd/>
            <a:tailEnd/>
          </a:ln>
          <a:effectLst/>
        </p:spPr>
        <p:txBody>
          <a:bodyPr vert="horz" wrap="square" lIns="94815" tIns="47407" rIns="94815" bIns="47407" numCol="1" anchor="b" anchorCtr="0" compatLnSpc="1">
            <a:prstTxWarp prst="textNoShape">
              <a:avLst/>
            </a:prstTxWarp>
          </a:bodyPr>
          <a:lstStyle>
            <a:lvl1pPr algn="r" defTabSz="947738" eaLnBrk="1" hangingPunct="1">
              <a:defRPr sz="1300">
                <a:latin typeface="Arial" panose="020B0604020202020204" pitchFamily="34" charset="0"/>
                <a:ea typeface="MS PGothic" panose="020B0600070205080204" pitchFamily="34" charset="-128"/>
              </a:defRPr>
            </a:lvl1pPr>
          </a:lstStyle>
          <a:p>
            <a:pPr>
              <a:defRPr/>
            </a:pPr>
            <a:fld id="{85E858AE-0A6E-7146-A997-3D247D336EC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hf hdr="0" ftr="0" dt="0"/>
  <p:notesStyle>
    <a:lvl1pPr algn="l" rtl="0" eaLnBrk="0" fontAlgn="base" hangingPunct="0">
      <a:spcBef>
        <a:spcPct val="30000"/>
      </a:spcBef>
      <a:spcAft>
        <a:spcPct val="0"/>
      </a:spcAft>
      <a:defRPr sz="1000" kern="1200">
        <a:solidFill>
          <a:schemeClr val="tx1"/>
        </a:solidFill>
        <a:latin typeface="Times New Roman" pitchFamily="18" charset="0"/>
        <a:ea typeface="+mn-ea"/>
        <a:cs typeface="+mn-cs"/>
      </a:defRPr>
    </a:lvl1pPr>
    <a:lvl2pPr marL="742950" indent="-285750" algn="l" rtl="0" eaLnBrk="0" fontAlgn="base" hangingPunct="0">
      <a:spcBef>
        <a:spcPct val="30000"/>
      </a:spcBef>
      <a:spcAft>
        <a:spcPct val="0"/>
      </a:spcAft>
      <a:defRPr sz="1000" kern="1200">
        <a:solidFill>
          <a:schemeClr val="tx1"/>
        </a:solidFill>
        <a:latin typeface="Times New Roman" pitchFamily="18" charset="0"/>
        <a:ea typeface="+mn-ea"/>
        <a:cs typeface="+mn-cs"/>
      </a:defRPr>
    </a:lvl2pPr>
    <a:lvl3pPr marL="11430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3pPr>
    <a:lvl4pPr marL="16002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4pPr>
    <a:lvl5pPr marL="2057400" indent="-228600" algn="l" rtl="0" eaLnBrk="0" fontAlgn="base" hangingPunct="0">
      <a:spcBef>
        <a:spcPct val="30000"/>
      </a:spcBef>
      <a:spcAft>
        <a:spcPct val="0"/>
      </a:spcAft>
      <a:defRPr sz="1000" kern="1200">
        <a:solidFill>
          <a:schemeClr val="tx1"/>
        </a:solidFill>
        <a:latin typeface="Times New Roman" pitchFamily="18" charset="0"/>
        <a:ea typeface="+mn-ea"/>
        <a:cs typeface="+mn-cs"/>
      </a:defRPr>
    </a:lvl5pPr>
    <a:lvl6pPr marL="2278904" algn="l" defTabSz="911560" rtl="0" eaLnBrk="1" latinLnBrk="0" hangingPunct="1">
      <a:defRPr sz="1200" kern="1200">
        <a:solidFill>
          <a:schemeClr val="tx1"/>
        </a:solidFill>
        <a:latin typeface="+mn-lt"/>
        <a:ea typeface="+mn-ea"/>
        <a:cs typeface="+mn-cs"/>
      </a:defRPr>
    </a:lvl6pPr>
    <a:lvl7pPr marL="2734682" algn="l" defTabSz="911560" rtl="0" eaLnBrk="1" latinLnBrk="0" hangingPunct="1">
      <a:defRPr sz="1200" kern="1200">
        <a:solidFill>
          <a:schemeClr val="tx1"/>
        </a:solidFill>
        <a:latin typeface="+mn-lt"/>
        <a:ea typeface="+mn-ea"/>
        <a:cs typeface="+mn-cs"/>
      </a:defRPr>
    </a:lvl7pPr>
    <a:lvl8pPr marL="3190454" algn="l" defTabSz="911560" rtl="0" eaLnBrk="1" latinLnBrk="0" hangingPunct="1">
      <a:defRPr sz="1200" kern="1200">
        <a:solidFill>
          <a:schemeClr val="tx1"/>
        </a:solidFill>
        <a:latin typeface="+mn-lt"/>
        <a:ea typeface="+mn-ea"/>
        <a:cs typeface="+mn-cs"/>
      </a:defRPr>
    </a:lvl8pPr>
    <a:lvl9pPr marL="3646240" algn="l" defTabSz="91156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4593" name="Rectangle 2"/>
          <p:cNvSpPr>
            <a:spLocks noGrp="1" noRot="1" noChangeAspect="1"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4594"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a:lstStyle/>
          <a:p>
            <a:endParaRPr lang="en-US" altLang="en-US" sz="1800">
              <a:latin typeface="Times New Roman"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6641"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3588" indent="-293688" defTabSz="947738">
              <a:spcBef>
                <a:spcPct val="30000"/>
              </a:spcBef>
              <a:defRPr sz="1000">
                <a:solidFill>
                  <a:schemeClr val="tx1"/>
                </a:solidFill>
                <a:latin typeface="Times New Roman" charset="0"/>
              </a:defRPr>
            </a:lvl2pPr>
            <a:lvl3pPr marL="1176338" indent="-234950" defTabSz="947738">
              <a:spcBef>
                <a:spcPct val="30000"/>
              </a:spcBef>
              <a:defRPr sz="1000">
                <a:solidFill>
                  <a:schemeClr val="tx1"/>
                </a:solidFill>
                <a:latin typeface="Times New Roman" charset="0"/>
              </a:defRPr>
            </a:lvl3pPr>
            <a:lvl4pPr marL="1646238" indent="-234950" defTabSz="947738">
              <a:spcBef>
                <a:spcPct val="30000"/>
              </a:spcBef>
              <a:defRPr sz="1000">
                <a:solidFill>
                  <a:schemeClr val="tx1"/>
                </a:solidFill>
                <a:latin typeface="Times New Roman" charset="0"/>
              </a:defRPr>
            </a:lvl4pPr>
            <a:lvl5pPr marL="2117725" indent="-234950" defTabSz="947738">
              <a:spcBef>
                <a:spcPct val="30000"/>
              </a:spcBef>
              <a:defRPr sz="1000">
                <a:solidFill>
                  <a:schemeClr val="tx1"/>
                </a:solidFill>
                <a:latin typeface="Times New Roman" charset="0"/>
              </a:defRPr>
            </a:lvl5pPr>
            <a:lvl6pPr marL="2574925" indent="-234950" defTabSz="947738" eaLnBrk="0" fontAlgn="base" hangingPunct="0">
              <a:spcBef>
                <a:spcPct val="30000"/>
              </a:spcBef>
              <a:spcAft>
                <a:spcPct val="0"/>
              </a:spcAft>
              <a:defRPr sz="1000">
                <a:solidFill>
                  <a:schemeClr val="tx1"/>
                </a:solidFill>
                <a:latin typeface="Times New Roman" charset="0"/>
              </a:defRPr>
            </a:lvl6pPr>
            <a:lvl7pPr marL="3032125" indent="-234950" defTabSz="947738" eaLnBrk="0" fontAlgn="base" hangingPunct="0">
              <a:spcBef>
                <a:spcPct val="30000"/>
              </a:spcBef>
              <a:spcAft>
                <a:spcPct val="0"/>
              </a:spcAft>
              <a:defRPr sz="1000">
                <a:solidFill>
                  <a:schemeClr val="tx1"/>
                </a:solidFill>
                <a:latin typeface="Times New Roman" charset="0"/>
              </a:defRPr>
            </a:lvl7pPr>
            <a:lvl8pPr marL="3489325" indent="-234950" defTabSz="947738" eaLnBrk="0" fontAlgn="base" hangingPunct="0">
              <a:spcBef>
                <a:spcPct val="30000"/>
              </a:spcBef>
              <a:spcAft>
                <a:spcPct val="0"/>
              </a:spcAft>
              <a:defRPr sz="1000">
                <a:solidFill>
                  <a:schemeClr val="tx1"/>
                </a:solidFill>
                <a:latin typeface="Times New Roman" charset="0"/>
              </a:defRPr>
            </a:lvl8pPr>
            <a:lvl9pPr marL="3946525" indent="-23495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3CFAC18E-628B-8342-BFAC-0CA45AD78970}" type="slidenum">
              <a:rPr lang="en-US" altLang="en-US" sz="1200">
                <a:solidFill>
                  <a:srgbClr val="000000"/>
                </a:solidFill>
                <a:ea typeface="MS PGothic" charset="-128"/>
              </a:rPr>
              <a:pPr>
                <a:spcBef>
                  <a:spcPct val="0"/>
                </a:spcBef>
              </a:pPr>
              <a:t>2</a:t>
            </a:fld>
            <a:endParaRPr lang="en-US" altLang="en-US" sz="1200">
              <a:solidFill>
                <a:srgbClr val="000000"/>
              </a:solidFill>
              <a:ea typeface="MS PGothic" charset="-128"/>
            </a:endParaRPr>
          </a:p>
        </p:txBody>
      </p:sp>
      <p:sp>
        <p:nvSpPr>
          <p:cNvPr id="496642" name="Rectangle 2"/>
          <p:cNvSpPr>
            <a:spLocks noChangeArrowheads="1" noTextEdit="1"/>
          </p:cNvSpPr>
          <p:nvPr>
            <p:ph type="sldImg"/>
          </p:nvPr>
        </p:nvSpPr>
        <p:spPr bwMode="auto">
          <a:xfrm>
            <a:off x="1198563"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6643"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31" tIns="47066" rIns="94131" bIns="47066"/>
          <a:lstStyle/>
          <a:p>
            <a:pPr eaLnBrk="1" hangingPunct="1"/>
            <a:r>
              <a:rPr lang="en-US" altLang="en-US" sz="1600" b="1">
                <a:latin typeface="Times New Roman" charset="0"/>
              </a:rPr>
              <a:t>The Dual Significance of Proteinuria</a:t>
            </a:r>
            <a:r>
              <a:rPr lang="en-US" altLang="en-US" sz="1600" b="1">
                <a:solidFill>
                  <a:srgbClr val="4C4C4C"/>
                </a:solidFill>
                <a:latin typeface="Times New Roman" charset="0"/>
                <a:ea typeface="Arial Unicode MS" charset="0"/>
              </a:rPr>
              <a:t> </a:t>
            </a:r>
          </a:p>
          <a:p>
            <a:pPr eaLnBrk="1" hangingPunct="1"/>
            <a:r>
              <a:rPr lang="en-US" altLang="en-US" sz="1600" b="1">
                <a:solidFill>
                  <a:srgbClr val="4C4C4C"/>
                </a:solidFill>
                <a:latin typeface="Times New Roman" charset="0"/>
                <a:ea typeface="Arial Unicode MS" charset="0"/>
              </a:rPr>
              <a:t>In patients with proteinuric renal diseases the rate of progression of renal insufficiency is determined by the level of blood pressure and proteinuria. The reduction of blood pressure and proteinuria has a beneficial impact on renal risk.  Observational studies have also demonstrated that proteinuria is a marker for systemic vascular injury.  It is hoped that efforts to reduce proteinuria and control blood pressure will improve cardiovascular risk and reduce mortality.  In this belief, the National Kidney Foundation and the American Diabetes Association have revised their recommendations for management of high-risk patients for tighter blood pressure control to &lt;130/80.</a:t>
            </a:r>
          </a:p>
          <a:p>
            <a:pPr eaLnBrk="1" hangingPunct="1"/>
            <a:r>
              <a:rPr lang="en-US" altLang="en-US" sz="1600" b="1">
                <a:solidFill>
                  <a:srgbClr val="4C4C4C"/>
                </a:solidFill>
                <a:latin typeface="Times New Roman" charset="0"/>
                <a:ea typeface="Arial Unicode MS" charset="0"/>
              </a:rPr>
              <a:t> </a:t>
            </a:r>
          </a:p>
          <a:p>
            <a:pPr eaLnBrk="1" hangingPunct="1"/>
            <a:r>
              <a:rPr lang="en-US" altLang="en-US" sz="1600" b="1" u="sng">
                <a:solidFill>
                  <a:srgbClr val="4C4C4C"/>
                </a:solidFill>
                <a:latin typeface="Times New Roman" charset="0"/>
                <a:ea typeface="Arial Unicode MS" charset="0"/>
              </a:rPr>
              <a:t>References: </a:t>
            </a:r>
          </a:p>
          <a:p>
            <a:pPr eaLnBrk="1" hangingPunct="1"/>
            <a:r>
              <a:rPr lang="en-US" altLang="en-US" sz="1600" b="1">
                <a:solidFill>
                  <a:srgbClr val="4C4C4C"/>
                </a:solidFill>
                <a:latin typeface="Times New Roman" charset="0"/>
                <a:ea typeface="Arial Unicode MS" charset="0"/>
              </a:rPr>
              <a:t>1.Treatment of hypertension in patients with diabetes: lessons from recent trials. Cardiol Rev. 2001;9(1):36-44.</a:t>
            </a:r>
          </a:p>
          <a:p>
            <a:pPr eaLnBrk="1" hangingPunct="1"/>
            <a:r>
              <a:rPr lang="en-US" altLang="en-US" sz="1600" b="1">
                <a:solidFill>
                  <a:srgbClr val="4C4C4C"/>
                </a:solidFill>
                <a:latin typeface="Times New Roman" charset="0"/>
                <a:ea typeface="Arial Unicode MS" charset="0"/>
              </a:rPr>
              <a:t>2.Preserving renal function in adults with hypertension and diabetes: a consensus approach. National Kidney Foundation Hypertension and Diabetes Executive Committees Working Group. Am J Kidney Dis. 2000;36(3):646-661. </a:t>
            </a:r>
          </a:p>
          <a:p>
            <a:pPr eaLnBrk="1" hangingPunct="1"/>
            <a:r>
              <a:rPr lang="en-US" altLang="en-US" sz="1600" b="1">
                <a:solidFill>
                  <a:srgbClr val="4C4C4C"/>
                </a:solidFill>
                <a:latin typeface="Times New Roman" charset="0"/>
                <a:ea typeface="Arial Unicode MS" charset="0"/>
              </a:rPr>
              <a:t>3.Microalbuminuria in essential hypertension: significance, pathophysiology, and therapeutic implications. Am J Kidney Dis. 1999;34(6):973-995. </a:t>
            </a:r>
          </a:p>
          <a:p>
            <a:pPr eaLnBrk="1" hangingPunct="1"/>
            <a:r>
              <a:rPr lang="en-US" altLang="en-US" sz="1600" b="1">
                <a:solidFill>
                  <a:srgbClr val="4C4C4C"/>
                </a:solidFill>
                <a:latin typeface="Times New Roman" charset="0"/>
                <a:ea typeface="Arial Unicode MS" charset="0"/>
              </a:rPr>
              <a:t>4.Proteinuria: its clinical importance and role in progressive renal disease.. Am J Kidney Dis. 2000;35(4suppl1):S97-S105</a:t>
            </a:r>
          </a:p>
          <a:p>
            <a:pPr eaLnBrk="1" hangingPunct="1"/>
            <a:r>
              <a:rPr lang="en-US" altLang="en-US" sz="1600" b="1">
                <a:solidFill>
                  <a:srgbClr val="4C4C4C"/>
                </a:solidFill>
                <a:latin typeface="Times New Roman" charset="0"/>
                <a:ea typeface="Arial Unicode MS" charset="0"/>
              </a:rPr>
              <a:t>5.Effects of an angiotensin-converting-enzyme inhibitor, ramipril, on cardiovascular events in high-risk patients. The Heart Outcomes Prevention Evaluation Study Investigators. N Engl J Med. 2000;342(3):145-153.</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98689"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63588" indent="-293688" defTabSz="947738">
              <a:spcBef>
                <a:spcPct val="30000"/>
              </a:spcBef>
              <a:defRPr sz="1000">
                <a:solidFill>
                  <a:schemeClr val="tx1"/>
                </a:solidFill>
                <a:latin typeface="Times New Roman" charset="0"/>
              </a:defRPr>
            </a:lvl2pPr>
            <a:lvl3pPr marL="1176338" indent="-234950" defTabSz="947738">
              <a:spcBef>
                <a:spcPct val="30000"/>
              </a:spcBef>
              <a:defRPr sz="1000">
                <a:solidFill>
                  <a:schemeClr val="tx1"/>
                </a:solidFill>
                <a:latin typeface="Times New Roman" charset="0"/>
              </a:defRPr>
            </a:lvl3pPr>
            <a:lvl4pPr marL="1646238" indent="-234950" defTabSz="947738">
              <a:spcBef>
                <a:spcPct val="30000"/>
              </a:spcBef>
              <a:defRPr sz="1000">
                <a:solidFill>
                  <a:schemeClr val="tx1"/>
                </a:solidFill>
                <a:latin typeface="Times New Roman" charset="0"/>
              </a:defRPr>
            </a:lvl4pPr>
            <a:lvl5pPr marL="2117725" indent="-234950" defTabSz="947738">
              <a:spcBef>
                <a:spcPct val="30000"/>
              </a:spcBef>
              <a:defRPr sz="1000">
                <a:solidFill>
                  <a:schemeClr val="tx1"/>
                </a:solidFill>
                <a:latin typeface="Times New Roman" charset="0"/>
              </a:defRPr>
            </a:lvl5pPr>
            <a:lvl6pPr marL="2574925" indent="-234950" defTabSz="947738" eaLnBrk="0" fontAlgn="base" hangingPunct="0">
              <a:spcBef>
                <a:spcPct val="30000"/>
              </a:spcBef>
              <a:spcAft>
                <a:spcPct val="0"/>
              </a:spcAft>
              <a:defRPr sz="1000">
                <a:solidFill>
                  <a:schemeClr val="tx1"/>
                </a:solidFill>
                <a:latin typeface="Times New Roman" charset="0"/>
              </a:defRPr>
            </a:lvl6pPr>
            <a:lvl7pPr marL="3032125" indent="-234950" defTabSz="947738" eaLnBrk="0" fontAlgn="base" hangingPunct="0">
              <a:spcBef>
                <a:spcPct val="30000"/>
              </a:spcBef>
              <a:spcAft>
                <a:spcPct val="0"/>
              </a:spcAft>
              <a:defRPr sz="1000">
                <a:solidFill>
                  <a:schemeClr val="tx1"/>
                </a:solidFill>
                <a:latin typeface="Times New Roman" charset="0"/>
              </a:defRPr>
            </a:lvl7pPr>
            <a:lvl8pPr marL="3489325" indent="-234950" defTabSz="947738" eaLnBrk="0" fontAlgn="base" hangingPunct="0">
              <a:spcBef>
                <a:spcPct val="30000"/>
              </a:spcBef>
              <a:spcAft>
                <a:spcPct val="0"/>
              </a:spcAft>
              <a:defRPr sz="1000">
                <a:solidFill>
                  <a:schemeClr val="tx1"/>
                </a:solidFill>
                <a:latin typeface="Times New Roman" charset="0"/>
              </a:defRPr>
            </a:lvl8pPr>
            <a:lvl9pPr marL="3946525" indent="-23495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8C997BD9-0EC4-8147-9910-AA0499A5A315}" type="slidenum">
              <a:rPr lang="en-US" altLang="en-US" sz="1200">
                <a:solidFill>
                  <a:srgbClr val="000000"/>
                </a:solidFill>
                <a:ea typeface="MS PGothic" charset="-128"/>
              </a:rPr>
              <a:pPr>
                <a:spcBef>
                  <a:spcPct val="0"/>
                </a:spcBef>
              </a:pPr>
              <a:t>3</a:t>
            </a:fld>
            <a:endParaRPr lang="en-US" altLang="en-US" sz="1200">
              <a:solidFill>
                <a:srgbClr val="000000"/>
              </a:solidFill>
              <a:ea typeface="MS PGothic" charset="-128"/>
            </a:endParaRPr>
          </a:p>
        </p:txBody>
      </p:sp>
      <p:sp>
        <p:nvSpPr>
          <p:cNvPr id="498690" name="Rectangle 2"/>
          <p:cNvSpPr>
            <a:spLocks noChangeArrowheads="1" noTextEdit="1"/>
          </p:cNvSpPr>
          <p:nvPr>
            <p:ph type="sldImg"/>
          </p:nvPr>
        </p:nvSpPr>
        <p:spPr bwMode="auto">
          <a:xfrm>
            <a:off x="1198563" y="701675"/>
            <a:ext cx="4683125"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498691"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4131" tIns="47066" rIns="94131" bIns="47066"/>
          <a:lstStyle/>
          <a:p>
            <a:r>
              <a:rPr lang="en-US" altLang="en-US" sz="1800" b="1">
                <a:latin typeface="Times New Roman" charset="0"/>
              </a:rPr>
              <a:t>Renal Disease and Hypertension Core Concepts of Treatment </a:t>
            </a:r>
          </a:p>
          <a:p>
            <a:r>
              <a:rPr lang="en-US" altLang="en-US" sz="1800" b="1">
                <a:latin typeface="Times New Roman" charset="0"/>
              </a:rPr>
              <a:t>Blood pressure levels are reliable predictors of renal outcome.  Both absolute systolic and diastolic blood pressures correlate with the risk of renal damage.  African Americans may be at greater risk compared to other racial/ethnic groups.  In patients with renal disease, blood pressure reduction clearly effects renal outcome.  In both diabetic and non-diabetic patients blood pressure reduction provides greater protection of renal function.  The absolute level of blood pressure reduction is important.  The initial stages of effective blood pressure control can produce a relative hypoperfusion of the kidneys and a transient increase in serum creatinine.  But, clinicians can become alarmed by this rise in serum creatinine and inappropriately withdraw anti-hypertensive therapy rather than waiting several weeks for the serum creatinine to stabilize and/or decline.</a:t>
            </a:r>
          </a:p>
          <a:p>
            <a:r>
              <a:rPr lang="en-US" altLang="en-US" sz="1800" b="1">
                <a:latin typeface="Times New Roman" charset="0"/>
              </a:rPr>
              <a:t>References:</a:t>
            </a:r>
          </a:p>
          <a:p>
            <a:r>
              <a:rPr lang="en-US" altLang="en-US" sz="1800" b="1">
                <a:latin typeface="Times New Roman" charset="0"/>
              </a:rPr>
              <a:t>Agarwal R. Treatment of hypertension in patients with diabetes: lessons from recent trials. Cardiol Rev. 2001;9(1):36-44.</a:t>
            </a:r>
          </a:p>
          <a:p>
            <a:r>
              <a:rPr lang="en-US" altLang="en-US" sz="1800" b="1">
                <a:latin typeface="Times New Roman" charset="0"/>
              </a:rPr>
              <a:t>Bakris GL, Williams M, Dworkin L, Elliott WJ, Epstein M, Toto R, Tuttle K, Douglas J, Hsueh W, Sowers J. Preserving renal function in adults with hypertension and diabetes: a consensus approach. National Kidney Foundation Hypertension and Diabetes Executive Committees Working Group. Am J Kidney Dis. 2000;36(3):646-661.  </a:t>
            </a:r>
          </a:p>
          <a:p>
            <a:r>
              <a:rPr lang="en-US" altLang="en-US" sz="1800" b="1">
                <a:latin typeface="Times New Roman" charset="0"/>
              </a:rPr>
              <a:t>Bianchi S, Bigazzi R, Campese VM. Microalbuminuria in essential hypertension: significance, pathophysiology, and therapeutic implications. Am J Kidney Dis. 1999;34(6):973-995. </a:t>
            </a:r>
          </a:p>
          <a:p>
            <a:pPr>
              <a:spcBef>
                <a:spcPct val="0"/>
              </a:spcBef>
            </a:pPr>
            <a:r>
              <a:rPr lang="en-US" altLang="en-US" sz="1800" b="1">
                <a:latin typeface="Times New Roman" charset="0"/>
              </a:rPr>
              <a:t>Keane WF. Proteinuria: its clinical importance and role in progressive renal disease. Am J Kidney Dis. 2000;35(4suppl1):S97-S105. </a:t>
            </a:r>
          </a:p>
          <a:p>
            <a:r>
              <a:rPr lang="en-US" altLang="en-US" sz="1800" b="1">
                <a:latin typeface="Times New Roman" charset="0"/>
              </a:rPr>
              <a:t>Yusuf S, Sleight P, Pogue J, Bosch J, Davies R, Dagenais G. Effects of an angiotensin-converting-enzyme inhibitor, ramipril, on cardiovascular events in high-risk patients. The Heart Outcomes Prevention Evaluation Study Investigators. N Engl J Med. 2000;342(3):145-153. </a:t>
            </a:r>
          </a:p>
          <a:p>
            <a:pPr eaLnBrk="1" hangingPunct="1"/>
            <a:endParaRPr lang="en-US" altLang="en-US">
              <a:latin typeface="Times New Roman" charset="0"/>
            </a:endParaRP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0737" name="Rectangle 2"/>
          <p:cNvSpPr>
            <a:spLocks noGrp="1" noRot="1" noChangeAspect="1"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073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r>
              <a:rPr lang="en-US" altLang="en-US" b="1">
                <a:latin typeface="Times New Roman" charset="0"/>
              </a:rPr>
              <a:t>Definitions of Microalbuminuria and Macroalbuminuria </a:t>
            </a:r>
          </a:p>
          <a:p>
            <a:pPr eaLnBrk="1" hangingPunct="1"/>
            <a:r>
              <a:rPr lang="en-US" altLang="en-US" b="1">
                <a:latin typeface="Times New Roman" charset="0"/>
              </a:rPr>
              <a:t>Measurements of urinary albumin are made from either a timed (4 or 24 hours) urine collection or from a randomly voided “spot” urine. In the former case the urinary albumin concentration is divided by the time of the collection (in minutes) calculate the first parameter. In the latter case, both albumin and creatinine concentrations are measured in the same specimen and a ratio of albumin to creatinine calculated. Numerous studies have demonstrated that the values obtained from both timed and randomly collected specimens correlate well and have the same prognostic significance. Measurements of urine protein concentrations by “dipstick” chemistry are not sufficiently sensitive to identify urine albumin concentrations that meet the criteria for microalbuminuria. Protein in the urine is usually a combination of albumin, globulins, and Tamm-Horsfall protein derived from tubular secretion.</a:t>
            </a:r>
          </a:p>
          <a:p>
            <a:pPr eaLnBrk="1" hangingPunct="1"/>
            <a:endParaRPr lang="en-US" altLang="en-US" b="1">
              <a:latin typeface="Times New Roman" charset="0"/>
            </a:endParaRPr>
          </a:p>
          <a:p>
            <a:pPr eaLnBrk="1" hangingPunct="1"/>
            <a:r>
              <a:rPr lang="en-US" altLang="en-US" b="1">
                <a:latin typeface="Times New Roman" charset="0"/>
              </a:rPr>
              <a:t>References:</a:t>
            </a:r>
          </a:p>
          <a:p>
            <a:pPr eaLnBrk="1" hangingPunct="1"/>
            <a:r>
              <a:rPr lang="en-US" altLang="en-US" b="1">
                <a:latin typeface="Times New Roman" charset="0"/>
              </a:rPr>
              <a:t>Bianchi S, Bigazzi R, Campese VM. Microalbuminuria in essential hypertension: significance, pathophysiology, and therapeutic implications. Am J Kidney Dis. 1999;34(6):973-995.</a:t>
            </a:r>
          </a:p>
          <a:p>
            <a:pPr eaLnBrk="1" hangingPunct="1"/>
            <a:endParaRPr lang="en-US" altLang="en-US" b="1">
              <a:latin typeface="Times New Roman" charset="0"/>
            </a:endParaRPr>
          </a:p>
          <a:p>
            <a:pPr eaLnBrk="1" hangingPunct="1"/>
            <a:r>
              <a:rPr lang="en-US" altLang="en-US" b="1">
                <a:latin typeface="Times New Roman" charset="0"/>
              </a:rPr>
              <a:t>Keane WF. Proteinuria: its clinical importance and role in progressive renal disease. Am J Kidney Dis. 2000;35(4suppl1):S97-S105.</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2785"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9BFBE94C-D984-8942-A22D-A4AFB6B32AE7}" type="slidenum">
              <a:rPr lang="en-US" altLang="en-US" sz="1300">
                <a:solidFill>
                  <a:srgbClr val="000000"/>
                </a:solidFill>
                <a:latin typeface="Arial" charset="0"/>
                <a:ea typeface="MS PGothic" charset="-128"/>
              </a:rPr>
              <a:pPr>
                <a:spcBef>
                  <a:spcPct val="0"/>
                </a:spcBef>
              </a:pPr>
              <a:t>5</a:t>
            </a:fld>
            <a:endParaRPr lang="en-US" altLang="en-US" sz="1300">
              <a:solidFill>
                <a:srgbClr val="000000"/>
              </a:solidFill>
              <a:latin typeface="Arial" charset="0"/>
              <a:ea typeface="MS PGothic" charset="-128"/>
            </a:endParaRPr>
          </a:p>
        </p:txBody>
      </p:sp>
      <p:sp>
        <p:nvSpPr>
          <p:cNvPr id="502786"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2787"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The prevalence of microalbuminuria in an aselect sample (n=40,856) of the mostly Caucasian population of 28-75 years in the city of Groningen is 7.2%. Micro-albuminuria was defined as a morning urinary albumin concentration of 20-200 mg/l. Another 16.6% of the population had a borderline albuminuria, or high-normal albuminuria, defined as a urinary albumin concentration of 10-20 mg/L, while 282 subjects had macroalbuminuria. </a:t>
            </a:r>
          </a:p>
          <a:p>
            <a:r>
              <a:rPr lang="en-US" altLang="en-US" b="1">
                <a:latin typeface="Times New Roman" charset="0"/>
              </a:rPr>
              <a:t>J Int Med 2001;J Int Med 2001;249:519-526.</a:t>
            </a:r>
            <a:endParaRPr lang="nl-NL" altLang="en-US" b="1">
              <a:latin typeface="Times New Roman"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04833"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47738">
              <a:spcBef>
                <a:spcPct val="30000"/>
              </a:spcBef>
              <a:defRPr sz="1000">
                <a:solidFill>
                  <a:schemeClr val="tx1"/>
                </a:solidFill>
                <a:latin typeface="Times New Roman" charset="0"/>
              </a:defRPr>
            </a:lvl1pPr>
            <a:lvl2pPr marL="742950" indent="-285750" defTabSz="947738">
              <a:spcBef>
                <a:spcPct val="30000"/>
              </a:spcBef>
              <a:defRPr sz="1000">
                <a:solidFill>
                  <a:schemeClr val="tx1"/>
                </a:solidFill>
                <a:latin typeface="Times New Roman" charset="0"/>
              </a:defRPr>
            </a:lvl2pPr>
            <a:lvl3pPr marL="1143000" indent="-228600" defTabSz="947738">
              <a:spcBef>
                <a:spcPct val="30000"/>
              </a:spcBef>
              <a:defRPr sz="1000">
                <a:solidFill>
                  <a:schemeClr val="tx1"/>
                </a:solidFill>
                <a:latin typeface="Times New Roman" charset="0"/>
              </a:defRPr>
            </a:lvl3pPr>
            <a:lvl4pPr marL="1600200" indent="-228600" defTabSz="947738">
              <a:spcBef>
                <a:spcPct val="30000"/>
              </a:spcBef>
              <a:defRPr sz="1000">
                <a:solidFill>
                  <a:schemeClr val="tx1"/>
                </a:solidFill>
                <a:latin typeface="Times New Roman" charset="0"/>
              </a:defRPr>
            </a:lvl4pPr>
            <a:lvl5pPr marL="2057400" indent="-228600" defTabSz="947738">
              <a:spcBef>
                <a:spcPct val="30000"/>
              </a:spcBef>
              <a:defRPr sz="1000">
                <a:solidFill>
                  <a:schemeClr val="tx1"/>
                </a:solidFill>
                <a:latin typeface="Times New Roman" charset="0"/>
              </a:defRPr>
            </a:lvl5pPr>
            <a:lvl6pPr marL="2514600" indent="-228600" defTabSz="947738" eaLnBrk="0" fontAlgn="base" hangingPunct="0">
              <a:spcBef>
                <a:spcPct val="30000"/>
              </a:spcBef>
              <a:spcAft>
                <a:spcPct val="0"/>
              </a:spcAft>
              <a:defRPr sz="1000">
                <a:solidFill>
                  <a:schemeClr val="tx1"/>
                </a:solidFill>
                <a:latin typeface="Times New Roman" charset="0"/>
              </a:defRPr>
            </a:lvl6pPr>
            <a:lvl7pPr marL="2971800" indent="-228600" defTabSz="947738" eaLnBrk="0" fontAlgn="base" hangingPunct="0">
              <a:spcBef>
                <a:spcPct val="30000"/>
              </a:spcBef>
              <a:spcAft>
                <a:spcPct val="0"/>
              </a:spcAft>
              <a:defRPr sz="1000">
                <a:solidFill>
                  <a:schemeClr val="tx1"/>
                </a:solidFill>
                <a:latin typeface="Times New Roman" charset="0"/>
              </a:defRPr>
            </a:lvl7pPr>
            <a:lvl8pPr marL="3429000" indent="-228600" defTabSz="947738" eaLnBrk="0" fontAlgn="base" hangingPunct="0">
              <a:spcBef>
                <a:spcPct val="30000"/>
              </a:spcBef>
              <a:spcAft>
                <a:spcPct val="0"/>
              </a:spcAft>
              <a:defRPr sz="1000">
                <a:solidFill>
                  <a:schemeClr val="tx1"/>
                </a:solidFill>
                <a:latin typeface="Times New Roman" charset="0"/>
              </a:defRPr>
            </a:lvl8pPr>
            <a:lvl9pPr marL="3886200" indent="-228600" defTabSz="947738" eaLnBrk="0" fontAlgn="base" hangingPunct="0">
              <a:spcBef>
                <a:spcPct val="30000"/>
              </a:spcBef>
              <a:spcAft>
                <a:spcPct val="0"/>
              </a:spcAft>
              <a:defRPr sz="1000">
                <a:solidFill>
                  <a:schemeClr val="tx1"/>
                </a:solidFill>
                <a:latin typeface="Times New Roman" charset="0"/>
              </a:defRPr>
            </a:lvl9pPr>
          </a:lstStyle>
          <a:p>
            <a:pPr>
              <a:spcBef>
                <a:spcPct val="0"/>
              </a:spcBef>
            </a:pPr>
            <a:fld id="{D08C02FD-93A3-3845-AE09-0B01A1261F37}" type="slidenum">
              <a:rPr lang="en-US" altLang="en-US" sz="1300">
                <a:solidFill>
                  <a:srgbClr val="000000"/>
                </a:solidFill>
                <a:latin typeface="Arial" charset="0"/>
                <a:ea typeface="MS PGothic" charset="-128"/>
              </a:rPr>
              <a:pPr>
                <a:spcBef>
                  <a:spcPct val="0"/>
                </a:spcBef>
              </a:pPr>
              <a:t>6</a:t>
            </a:fld>
            <a:endParaRPr lang="en-US" altLang="en-US" sz="1300">
              <a:solidFill>
                <a:srgbClr val="000000"/>
              </a:solidFill>
              <a:latin typeface="Arial" charset="0"/>
              <a:ea typeface="MS PGothic" charset="-128"/>
            </a:endParaRPr>
          </a:p>
        </p:txBody>
      </p:sp>
      <p:sp>
        <p:nvSpPr>
          <p:cNvPr id="504834" name="Rectangle 2"/>
          <p:cNvSpPr>
            <a:spLocks noChangeArrowheads="1" noTextEdit="1"/>
          </p:cNvSpPr>
          <p:nvPr>
            <p:ph type="sldImg"/>
          </p:nvPr>
        </p:nvSpPr>
        <p:spPr bwMode="auto">
          <a:xfrm>
            <a:off x="1198563" y="701675"/>
            <a:ext cx="4679950" cy="3511550"/>
          </a:xfrm>
          <a:prstGeom prst="rect">
            <a:avLst/>
          </a:prstGeo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sp>
      <p:sp>
        <p:nvSpPr>
          <p:cNvPr id="504835"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US" altLang="en-US" b="1">
                <a:latin typeface="Times New Roman" charset="0"/>
              </a:rPr>
              <a:t>Of the 2,918 subjects, that were found to be microalbuminuric (defined as a morning urinary albumin concentration of 20-200 mg/L) only 6.2% was known to be diabetic and 18.9% was known to be hypertensive. Although we should realize that insulin using diabetics were not included, this emphasizes that many subjects having microalbuminuria were not known with disorders, traditionally associated with microalbuminuria. </a:t>
            </a:r>
          </a:p>
          <a:p>
            <a:r>
              <a:rPr lang="en-US" altLang="en-US" b="1">
                <a:latin typeface="Times New Roman" charset="0"/>
              </a:rPr>
              <a:t>J Int Med 2001;249:519-526</a:t>
            </a:r>
            <a:endParaRPr lang="nl-NL" altLang="en-US" b="1">
              <a:latin typeface="Times New Roman"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3.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7.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99.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10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1.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5.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6.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7.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09.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11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3.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7.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8.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19.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5.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6.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7.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8.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29.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0.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1.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2.xml.rels><?xml version="1.0" encoding="UTF-8" standalone="yes"?>
<Relationships xmlns="http://schemas.openxmlformats.org/package/2006/relationships"><Relationship Id="rId1" Type="http://schemas.openxmlformats.org/officeDocument/2006/relationships/slideMaster" Target="../slideMasters/slideMaster12.xml"/></Relationships>
</file>

<file path=ppt/slideLayouts/_rels/slideLayout133.xml.rels><?xml version="1.0" encoding="UTF-8" standalone="yes"?>
<Relationships xmlns="http://schemas.openxmlformats.org/package/2006/relationships"><Relationship Id="rId1" Type="http://schemas.openxmlformats.org/officeDocument/2006/relationships/themeOverride" Target="../theme/themeOverride1.xml"/><Relationship Id="rId2" Type="http://schemas.openxmlformats.org/officeDocument/2006/relationships/slideMaster" Target="../slideMasters/slideMaster13.xml"/></Relationships>
</file>

<file path=ppt/slideLayouts/_rels/slideLayout134.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5.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6.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7.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8.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39.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0.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1.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2.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3.xml.rels><?xml version="1.0" encoding="UTF-8" standalone="yes"?>
<Relationships xmlns="http://schemas.openxmlformats.org/package/2006/relationships"><Relationship Id="rId1" Type="http://schemas.openxmlformats.org/officeDocument/2006/relationships/slideMaster" Target="../slideMasters/slideMaster13.xml"/></Relationships>
</file>

<file path=ppt/slideLayouts/_rels/slideLayout14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5.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6.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7.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8.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49.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0.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1.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2.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3.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4.xml.rels><?xml version="1.0" encoding="UTF-8" standalone="yes"?>
<Relationships xmlns="http://schemas.openxmlformats.org/package/2006/relationships"><Relationship Id="rId1" Type="http://schemas.openxmlformats.org/officeDocument/2006/relationships/slideMaster" Target="../slideMasters/slideMaster14.xml"/></Relationships>
</file>

<file path=ppt/slideLayouts/_rels/slideLayout15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6.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7.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8.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59.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0.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1.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2.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3.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4.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5.xml.rels><?xml version="1.0" encoding="UTF-8" standalone="yes"?>
<Relationships xmlns="http://schemas.openxmlformats.org/package/2006/relationships"><Relationship Id="rId1" Type="http://schemas.openxmlformats.org/officeDocument/2006/relationships/slideMaster" Target="../slideMasters/slideMaster15.xml"/></Relationships>
</file>

<file path=ppt/slideLayouts/_rels/slideLayout16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7.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8.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69.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0.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1.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2.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3.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4.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5.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6.xml.rels><?xml version="1.0" encoding="UTF-8" standalone="yes"?>
<Relationships xmlns="http://schemas.openxmlformats.org/package/2006/relationships"><Relationship Id="rId1" Type="http://schemas.openxmlformats.org/officeDocument/2006/relationships/slideMaster" Target="../slideMasters/slideMaster16.xml"/></Relationships>
</file>

<file path=ppt/slideLayouts/_rels/slideLayout17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8.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79.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0.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1.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2.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3.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4.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5.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6.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7.xml.rels><?xml version="1.0" encoding="UTF-8" standalone="yes"?>
<Relationships xmlns="http://schemas.openxmlformats.org/package/2006/relationships"><Relationship Id="rId1" Type="http://schemas.openxmlformats.org/officeDocument/2006/relationships/slideMaster" Target="../slideMasters/slideMaster17.xml"/></Relationships>
</file>

<file path=ppt/slideLayouts/_rels/slideLayout18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89.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0.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1.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2.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3.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4.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5.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6.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7.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18.xml"/></Relationships>
</file>

<file path=ppt/slideLayouts/_rels/slideLayout19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0.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1.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2.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3.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4.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5.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6.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7.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8.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09.xml.rels><?xml version="1.0" encoding="UTF-8" standalone="yes"?>
<Relationships xmlns="http://schemas.openxmlformats.org/package/2006/relationships"><Relationship Id="rId1" Type="http://schemas.openxmlformats.org/officeDocument/2006/relationships/slideMaster" Target="../slideMasters/slideMaster19.xml"/></Relationships>
</file>

<file path=ppt/slideLayouts/_rels/slideLayout21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1.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2.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3.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4.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5.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6.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7.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8.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19.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0.xml.rels><?xml version="1.0" encoding="UTF-8" standalone="yes"?>
<Relationships xmlns="http://schemas.openxmlformats.org/package/2006/relationships"><Relationship Id="rId1" Type="http://schemas.openxmlformats.org/officeDocument/2006/relationships/slideMaster" Target="../slideMasters/slideMaster20.xml"/></Relationships>
</file>

<file path=ppt/slideLayouts/_rels/slideLayout221.xml.rels><?xml version="1.0" encoding="UTF-8" standalone="yes"?>
<Relationships xmlns="http://schemas.openxmlformats.org/package/2006/relationships"><Relationship Id="rId1" Type="http://schemas.openxmlformats.org/officeDocument/2006/relationships/slideMaster" Target="../slideMasters/slideMaster21.xml"/><Relationship Id="rId2" Type="http://schemas.openxmlformats.org/officeDocument/2006/relationships/image" Target="../media/image2.png"/></Relationships>
</file>

<file path=ppt/slideLayouts/_rels/slideLayout222.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3.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4.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5.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6.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7.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8.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29.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0.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1.xml.rels><?xml version="1.0" encoding="UTF-8" standalone="yes"?>
<Relationships xmlns="http://schemas.openxmlformats.org/package/2006/relationships"><Relationship Id="rId1" Type="http://schemas.openxmlformats.org/officeDocument/2006/relationships/slideMaster" Target="../slideMasters/slideMaster21.xml"/></Relationships>
</file>

<file path=ppt/slideLayouts/_rels/slideLayout232.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3.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4.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5.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6.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7.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8.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39.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0.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1.xml.rels><?xml version="1.0" encoding="UTF-8" standalone="yes"?>
<Relationships xmlns="http://schemas.openxmlformats.org/package/2006/relationships"><Relationship Id="rId1" Type="http://schemas.openxmlformats.org/officeDocument/2006/relationships/slideMaster" Target="../slideMasters/slideMaster22.xml"/></Relationships>
</file>

<file path=ppt/slideLayouts/_rels/slideLayout242.xml.rels><?xml version="1.0" encoding="UTF-8" standalone="yes"?>
<Relationships xmlns="http://schemas.openxmlformats.org/package/2006/relationships"><Relationship Id="rId1" Type="http://schemas.openxmlformats.org/officeDocument/2006/relationships/slideMaster" Target="../slideMasters/slideMaster22.xml"/><Relationship Id="rId2" Type="http://schemas.openxmlformats.org/officeDocument/2006/relationships/image" Target="../media/image3.png"/></Relationships>
</file>

<file path=ppt/slideLayouts/_rels/slideLayout243.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4.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5.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6.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7.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8.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49.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0.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1.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2.xml.rels><?xml version="1.0" encoding="UTF-8" standalone="yes"?>
<Relationships xmlns="http://schemas.openxmlformats.org/package/2006/relationships"><Relationship Id="rId1" Type="http://schemas.openxmlformats.org/officeDocument/2006/relationships/slideMaster" Target="../slideMasters/slideMaster23.xml"/></Relationships>
</file>

<file path=ppt/slideLayouts/_rels/slideLayout253.xml.rels><?xml version="1.0" encoding="UTF-8" standalone="yes"?>
<Relationships xmlns="http://schemas.openxmlformats.org/package/2006/relationships"><Relationship Id="rId1" Type="http://schemas.openxmlformats.org/officeDocument/2006/relationships/slideMaster" Target="../slideMasters/slideMaster23.xml"/><Relationship Id="rId2" Type="http://schemas.openxmlformats.org/officeDocument/2006/relationships/image" Target="../media/image3.png"/></Relationships>
</file>

<file path=ppt/slideLayouts/_rels/slideLayout254.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5.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6.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7.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8.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59.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0.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1.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2.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3.xml.rels><?xml version="1.0" encoding="UTF-8" standalone="yes"?>
<Relationships xmlns="http://schemas.openxmlformats.org/package/2006/relationships"><Relationship Id="rId1" Type="http://schemas.openxmlformats.org/officeDocument/2006/relationships/slideMaster" Target="../slideMasters/slideMaster24.xml"/></Relationships>
</file>

<file path=ppt/slideLayouts/_rels/slideLayout264.xml.rels><?xml version="1.0" encoding="UTF-8" standalone="yes"?>
<Relationships xmlns="http://schemas.openxmlformats.org/package/2006/relationships"><Relationship Id="rId1" Type="http://schemas.openxmlformats.org/officeDocument/2006/relationships/slideMaster" Target="../slideMasters/slideMaster24.xml"/><Relationship Id="rId2" Type="http://schemas.openxmlformats.org/officeDocument/2006/relationships/image" Target="../media/image3.png"/></Relationships>
</file>

<file path=ppt/slideLayouts/_rels/slideLayout265.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6.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7.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8.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69.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0.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2.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3.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4.xml.rels><?xml version="1.0" encoding="UTF-8" standalone="yes"?>
<Relationships xmlns="http://schemas.openxmlformats.org/package/2006/relationships"><Relationship Id="rId1" Type="http://schemas.openxmlformats.org/officeDocument/2006/relationships/slideMaster" Target="../slideMasters/slideMaster25.xml"/></Relationships>
</file>

<file path=ppt/slideLayouts/_rels/slideLayout275.xml.rels><?xml version="1.0" encoding="UTF-8" standalone="yes"?>
<Relationships xmlns="http://schemas.openxmlformats.org/package/2006/relationships"><Relationship Id="rId1" Type="http://schemas.openxmlformats.org/officeDocument/2006/relationships/slideMaster" Target="../slideMasters/slideMaster25.xml"/><Relationship Id="rId2" Type="http://schemas.openxmlformats.org/officeDocument/2006/relationships/image" Target="../media/image3.png"/></Relationships>
</file>

<file path=ppt/slideLayouts/_rels/slideLayout276.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26.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26.xml"/><Relationship Id="rId2" Type="http://schemas.openxmlformats.org/officeDocument/2006/relationships/image" Target="../media/image3.png"/></Relationships>
</file>

<file path=ppt/slideLayouts/_rels/slideLayout287.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8.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89.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0.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1.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2.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3.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5.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27.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27.xml"/><Relationship Id="rId2" Type="http://schemas.openxmlformats.org/officeDocument/2006/relationships/image" Target="../media/image3.png"/></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299.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0.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1.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3.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4.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5.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6.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7.xml.rels><?xml version="1.0" encoding="UTF-8" standalone="yes"?>
<Relationships xmlns="http://schemas.openxmlformats.org/package/2006/relationships"><Relationship Id="rId1" Type="http://schemas.openxmlformats.org/officeDocument/2006/relationships/slideMaster" Target="../slideMasters/slideMaster28.xml"/></Relationships>
</file>

<file path=ppt/slideLayouts/_rels/slideLayout308.xml.rels><?xml version="1.0" encoding="UTF-8" standalone="yes"?>
<Relationships xmlns="http://schemas.openxmlformats.org/package/2006/relationships"><Relationship Id="rId1" Type="http://schemas.openxmlformats.org/officeDocument/2006/relationships/slideMaster" Target="../slideMasters/slideMaster28.xml"/><Relationship Id="rId2" Type="http://schemas.openxmlformats.org/officeDocument/2006/relationships/image" Target="../media/image3.png"/></Relationships>
</file>

<file path=ppt/slideLayouts/_rels/slideLayout309.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1.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5.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6.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7.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29.xml"/></Relationships>
</file>

<file path=ppt/slideLayouts/_rels/slideLayout319.xml.rels><?xml version="1.0" encoding="UTF-8" standalone="yes"?>
<Relationships xmlns="http://schemas.openxmlformats.org/package/2006/relationships"><Relationship Id="rId1" Type="http://schemas.openxmlformats.org/officeDocument/2006/relationships/slideMaster" Target="../slideMasters/slideMaster29.xml"/><Relationship Id="rId2" Type="http://schemas.openxmlformats.org/officeDocument/2006/relationships/image" Target="../media/image3.png"/></Relationships>
</file>

<file path=ppt/slideLayouts/_rels/slideLayout32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1.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2.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3.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4.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5.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7.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8.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29.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0.xml.rels><?xml version="1.0" encoding="UTF-8" standalone="yes"?>
<Relationships xmlns="http://schemas.openxmlformats.org/package/2006/relationships"><Relationship Id="rId1" Type="http://schemas.openxmlformats.org/officeDocument/2006/relationships/slideMaster" Target="../slideMasters/slideMaster30.xml"/></Relationships>
</file>

<file path=ppt/slideLayouts/_rels/slideLayout331.xml.rels><?xml version="1.0" encoding="UTF-8" standalone="yes"?>
<Relationships xmlns="http://schemas.openxmlformats.org/package/2006/relationships"><Relationship Id="rId1" Type="http://schemas.openxmlformats.org/officeDocument/2006/relationships/slideMaster" Target="../slideMasters/slideMaster31.xml"/><Relationship Id="rId2" Type="http://schemas.openxmlformats.org/officeDocument/2006/relationships/image" Target="../media/image4.png"/></Relationships>
</file>

<file path=ppt/slideLayouts/_rels/slideLayout332.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3.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4.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5.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6.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7.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8.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39.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0.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1.xml.rels><?xml version="1.0" encoding="UTF-8" standalone="yes"?>
<Relationships xmlns="http://schemas.openxmlformats.org/package/2006/relationships"><Relationship Id="rId1" Type="http://schemas.openxmlformats.org/officeDocument/2006/relationships/slideMaster" Target="../slideMasters/slideMaster31.xml"/></Relationships>
</file>

<file path=ppt/slideLayouts/_rels/slideLayout34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3.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4.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5.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6.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7.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8.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49.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0.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1.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2.xml.rels><?xml version="1.0" encoding="UTF-8" standalone="yes"?>
<Relationships xmlns="http://schemas.openxmlformats.org/package/2006/relationships"><Relationship Id="rId1" Type="http://schemas.openxmlformats.org/officeDocument/2006/relationships/slideMaster" Target="../slideMasters/slideMaster32.xml"/></Relationships>
</file>

<file path=ppt/slideLayouts/_rels/slideLayout35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4.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5.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6.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7.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8.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59.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0.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1.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2.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3.xml.rels><?xml version="1.0" encoding="UTF-8" standalone="yes"?>
<Relationships xmlns="http://schemas.openxmlformats.org/package/2006/relationships"><Relationship Id="rId1" Type="http://schemas.openxmlformats.org/officeDocument/2006/relationships/slideMaster" Target="../slideMasters/slideMaster33.xml"/></Relationships>
</file>

<file path=ppt/slideLayouts/_rels/slideLayout36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5.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6.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7.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8.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69.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0.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1.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2.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3.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4.xml.rels><?xml version="1.0" encoding="UTF-8" standalone="yes"?>
<Relationships xmlns="http://schemas.openxmlformats.org/package/2006/relationships"><Relationship Id="rId1" Type="http://schemas.openxmlformats.org/officeDocument/2006/relationships/slideMaster" Target="../slideMasters/slideMaster34.xml"/></Relationships>
</file>

<file path=ppt/slideLayouts/_rels/slideLayout37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6.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7.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8.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79.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0.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1.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2.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3.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4.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5.xml.rels><?xml version="1.0" encoding="UTF-8" standalone="yes"?>
<Relationships xmlns="http://schemas.openxmlformats.org/package/2006/relationships"><Relationship Id="rId1" Type="http://schemas.openxmlformats.org/officeDocument/2006/relationships/slideMaster" Target="../slideMasters/slideMaster35.xml"/></Relationships>
</file>

<file path=ppt/slideLayouts/_rels/slideLayout38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7.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8.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89.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0.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1.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2.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3.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4.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5.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6.xml.rels><?xml version="1.0" encoding="UTF-8" standalone="yes"?>
<Relationships xmlns="http://schemas.openxmlformats.org/package/2006/relationships"><Relationship Id="rId1" Type="http://schemas.openxmlformats.org/officeDocument/2006/relationships/slideMaster" Target="../slideMasters/slideMaster36.xml"/></Relationships>
</file>

<file path=ppt/slideLayouts/_rels/slideLayout39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8.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399.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0.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1.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2.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3.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4.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5.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6.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7.xml.rels><?xml version="1.0" encoding="UTF-8" standalone="yes"?>
<Relationships xmlns="http://schemas.openxmlformats.org/package/2006/relationships"><Relationship Id="rId1" Type="http://schemas.openxmlformats.org/officeDocument/2006/relationships/slideMaster" Target="../slideMasters/slideMaster37.xml"/></Relationships>
</file>

<file path=ppt/slideLayouts/_rels/slideLayout40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09.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0.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1.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2.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3.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4.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5.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6.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7.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8.xml.rels><?xml version="1.0" encoding="UTF-8" standalone="yes"?>
<Relationships xmlns="http://schemas.openxmlformats.org/package/2006/relationships"><Relationship Id="rId1" Type="http://schemas.openxmlformats.org/officeDocument/2006/relationships/slideMaster" Target="../slideMasters/slideMaster38.xml"/></Relationships>
</file>

<file path=ppt/slideLayouts/_rels/slideLayout41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0.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1.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2.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3.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4.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5.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6.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7.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8.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29.xml.rels><?xml version="1.0" encoding="UTF-8" standalone="yes"?>
<Relationships xmlns="http://schemas.openxmlformats.org/package/2006/relationships"><Relationship Id="rId1" Type="http://schemas.openxmlformats.org/officeDocument/2006/relationships/slideMaster" Target="../slideMasters/slideMaster39.xml"/></Relationships>
</file>

<file path=ppt/slideLayouts/_rels/slideLayout43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2.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3.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4.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5.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6.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7.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8.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39.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0.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1.xml.rels><?xml version="1.0" encoding="UTF-8" standalone="yes"?>
<Relationships xmlns="http://schemas.openxmlformats.org/package/2006/relationships"><Relationship Id="rId1" Type="http://schemas.openxmlformats.org/officeDocument/2006/relationships/slideMaster" Target="../slideMasters/slideMaster40.xml"/></Relationships>
</file>

<file path=ppt/slideLayouts/_rels/slideLayout442.xml.rels><?xml version="1.0" encoding="UTF-8" standalone="yes"?>
<Relationships xmlns="http://schemas.openxmlformats.org/package/2006/relationships"><Relationship Id="rId1" Type="http://schemas.openxmlformats.org/officeDocument/2006/relationships/slideMaster" Target="../slideMasters/slideMaster41.xml"/><Relationship Id="rId2" Type="http://schemas.openxmlformats.org/officeDocument/2006/relationships/image" Target="../media/image5.png"/></Relationships>
</file>

<file path=ppt/slideLayouts/_rels/slideLayout443.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4.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5.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6.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7.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8.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49.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0.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1.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2.xml.rels><?xml version="1.0" encoding="UTF-8" standalone="yes"?>
<Relationships xmlns="http://schemas.openxmlformats.org/package/2006/relationships"><Relationship Id="rId1" Type="http://schemas.openxmlformats.org/officeDocument/2006/relationships/slideMaster" Target="../slideMasters/slideMaster41.xml"/></Relationships>
</file>

<file path=ppt/slideLayouts/_rels/slideLayout45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2.bin"/><Relationship Id="rId5" Type="http://schemas.openxmlformats.org/officeDocument/2006/relationships/image" Target="../media/image6.png"/><Relationship Id="rId1" Type="http://schemas.openxmlformats.org/officeDocument/2006/relationships/vmlDrawing" Target="../drawings/vmlDrawing2.vml"/><Relationship Id="rId2" Type="http://schemas.openxmlformats.org/officeDocument/2006/relationships/slideMaster" Target="../slideMasters/slideMaster42.xml"/></Relationships>
</file>

<file path=ppt/slideLayouts/_rels/slideLayout454.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3.bin"/><Relationship Id="rId5" Type="http://schemas.openxmlformats.org/officeDocument/2006/relationships/image" Target="../media/image6.png"/><Relationship Id="rId1" Type="http://schemas.openxmlformats.org/officeDocument/2006/relationships/vmlDrawing" Target="../drawings/vmlDrawing3.vml"/><Relationship Id="rId2" Type="http://schemas.openxmlformats.org/officeDocument/2006/relationships/slideMaster" Target="../slideMasters/slideMaster42.xml"/></Relationships>
</file>

<file path=ppt/slideLayouts/_rels/slideLayout455.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4.bin"/><Relationship Id="rId5" Type="http://schemas.openxmlformats.org/officeDocument/2006/relationships/image" Target="../media/image6.png"/><Relationship Id="rId1" Type="http://schemas.openxmlformats.org/officeDocument/2006/relationships/vmlDrawing" Target="../drawings/vmlDrawing4.vml"/><Relationship Id="rId2" Type="http://schemas.openxmlformats.org/officeDocument/2006/relationships/slideMaster" Target="../slideMasters/slideMaster42.xml"/></Relationships>
</file>

<file path=ppt/slideLayouts/_rels/slideLayout456.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5.bin"/><Relationship Id="rId5" Type="http://schemas.openxmlformats.org/officeDocument/2006/relationships/image" Target="../media/image6.png"/><Relationship Id="rId1" Type="http://schemas.openxmlformats.org/officeDocument/2006/relationships/vmlDrawing" Target="../drawings/vmlDrawing5.vml"/><Relationship Id="rId2" Type="http://schemas.openxmlformats.org/officeDocument/2006/relationships/slideMaster" Target="../slideMasters/slideMaster42.xml"/></Relationships>
</file>

<file path=ppt/slideLayouts/_rels/slideLayout457.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6.bin"/><Relationship Id="rId5" Type="http://schemas.openxmlformats.org/officeDocument/2006/relationships/image" Target="../media/image6.png"/><Relationship Id="rId1" Type="http://schemas.openxmlformats.org/officeDocument/2006/relationships/vmlDrawing" Target="../drawings/vmlDrawing6.vml"/><Relationship Id="rId2" Type="http://schemas.openxmlformats.org/officeDocument/2006/relationships/slideMaster" Target="../slideMasters/slideMaster42.xml"/></Relationships>
</file>

<file path=ppt/slideLayouts/_rels/slideLayout458.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7.bin"/><Relationship Id="rId5" Type="http://schemas.openxmlformats.org/officeDocument/2006/relationships/image" Target="../media/image6.png"/><Relationship Id="rId1" Type="http://schemas.openxmlformats.org/officeDocument/2006/relationships/vmlDrawing" Target="../drawings/vmlDrawing7.vml"/><Relationship Id="rId2" Type="http://schemas.openxmlformats.org/officeDocument/2006/relationships/slideMaster" Target="../slideMasters/slideMaster42.xml"/></Relationships>
</file>

<file path=ppt/slideLayouts/_rels/slideLayout459.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8.bin"/><Relationship Id="rId5" Type="http://schemas.openxmlformats.org/officeDocument/2006/relationships/image" Target="../media/image6.png"/><Relationship Id="rId1" Type="http://schemas.openxmlformats.org/officeDocument/2006/relationships/vmlDrawing" Target="../drawings/vmlDrawing8.vml"/><Relationship Id="rId2" Type="http://schemas.openxmlformats.org/officeDocument/2006/relationships/slideMaster" Target="../slideMasters/slideMaster42.xml"/></Relationships>
</file>

<file path=ppt/slideLayouts/_rels/slideLayout460.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9.bin"/><Relationship Id="rId5" Type="http://schemas.openxmlformats.org/officeDocument/2006/relationships/image" Target="../media/image6.png"/><Relationship Id="rId1" Type="http://schemas.openxmlformats.org/officeDocument/2006/relationships/vmlDrawing" Target="../drawings/vmlDrawing9.vml"/><Relationship Id="rId2" Type="http://schemas.openxmlformats.org/officeDocument/2006/relationships/slideMaster" Target="../slideMasters/slideMaster42.xml"/></Relationships>
</file>

<file path=ppt/slideLayouts/_rels/slideLayout461.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10.bin"/><Relationship Id="rId5" Type="http://schemas.openxmlformats.org/officeDocument/2006/relationships/image" Target="../media/image6.png"/><Relationship Id="rId1" Type="http://schemas.openxmlformats.org/officeDocument/2006/relationships/vmlDrawing" Target="../drawings/vmlDrawing10.vml"/><Relationship Id="rId2" Type="http://schemas.openxmlformats.org/officeDocument/2006/relationships/slideMaster" Target="../slideMasters/slideMaster42.xml"/></Relationships>
</file>

<file path=ppt/slideLayouts/_rels/slideLayout462.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11.bin"/><Relationship Id="rId5" Type="http://schemas.openxmlformats.org/officeDocument/2006/relationships/image" Target="../media/image6.png"/><Relationship Id="rId1" Type="http://schemas.openxmlformats.org/officeDocument/2006/relationships/vmlDrawing" Target="../drawings/vmlDrawing11.vml"/><Relationship Id="rId2" Type="http://schemas.openxmlformats.org/officeDocument/2006/relationships/slideMaster" Target="../slideMasters/slideMaster42.xml"/></Relationships>
</file>

<file path=ppt/slideLayouts/_rels/slideLayout463.xml.rels><?xml version="1.0" encoding="UTF-8" standalone="yes"?>
<Relationships xmlns="http://schemas.openxmlformats.org/package/2006/relationships"><Relationship Id="rId3" Type="http://schemas.openxmlformats.org/officeDocument/2006/relationships/image" Target="../media/image7.png"/><Relationship Id="rId4" Type="http://schemas.openxmlformats.org/officeDocument/2006/relationships/oleObject" Target="../embeddings/oleObject12.bin"/><Relationship Id="rId5" Type="http://schemas.openxmlformats.org/officeDocument/2006/relationships/image" Target="../media/image6.png"/><Relationship Id="rId1" Type="http://schemas.openxmlformats.org/officeDocument/2006/relationships/vmlDrawing" Target="../drawings/vmlDrawing12.vml"/><Relationship Id="rId2" Type="http://schemas.openxmlformats.org/officeDocument/2006/relationships/slideMaster" Target="../slideMasters/slideMaster42.xml"/></Relationships>
</file>

<file path=ppt/slideLayouts/_rels/slideLayout464.xml.rels><?xml version="1.0" encoding="UTF-8" standalone="yes"?>
<Relationships xmlns="http://schemas.openxmlformats.org/package/2006/relationships"><Relationship Id="rId1" Type="http://schemas.openxmlformats.org/officeDocument/2006/relationships/slideMaster" Target="../slideMasters/slideMaster43.xml"/><Relationship Id="rId2" Type="http://schemas.openxmlformats.org/officeDocument/2006/relationships/image" Target="../media/image5.png"/></Relationships>
</file>

<file path=ppt/slideLayouts/_rels/slideLayout465.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6.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7.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8.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69.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0.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1.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2.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3.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4.xml.rels><?xml version="1.0" encoding="UTF-8" standalone="yes"?>
<Relationships xmlns="http://schemas.openxmlformats.org/package/2006/relationships"><Relationship Id="rId1" Type="http://schemas.openxmlformats.org/officeDocument/2006/relationships/slideMaster" Target="../slideMasters/slideMaster43.xml"/></Relationships>
</file>

<file path=ppt/slideLayouts/_rels/slideLayout47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6.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7.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8.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79.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0.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1.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2.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3.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4.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_rels/slideLayout485.xml.rels><?xml version="1.0" encoding="UTF-8" standalone="yes"?>
<Relationships xmlns="http://schemas.openxmlformats.org/package/2006/relationships"><Relationship Id="rId1" Type="http://schemas.openxmlformats.org/officeDocument/2006/relationships/slideMaster" Target="../slideMasters/slideMaster44.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47F75F3-A111-D44F-90C8-B4AE6C800E3E}" type="slidenum">
              <a:rPr lang="en-US" altLang="en-US"/>
              <a:pPr>
                <a:defRPr/>
              </a:pPr>
              <a:t>‹#›</a:t>
            </a:fld>
            <a:endParaRPr lang="en-US" altLang="en-US"/>
          </a:p>
        </p:txBody>
      </p:sp>
    </p:spTree>
    <p:extLst>
      <p:ext uri="{BB962C8B-B14F-4D97-AF65-F5344CB8AC3E}">
        <p14:creationId xmlns:p14="http://schemas.microsoft.com/office/powerpoint/2010/main" val="955705019"/>
      </p:ext>
    </p:extLst>
  </p:cSld>
  <p:clrMapOvr>
    <a:masterClrMapping/>
  </p:clrMapOvr>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995B00F-50AA-4C43-ABE8-1C1FB5E3A18A}" type="slidenum">
              <a:rPr lang="en-US" altLang="en-US"/>
              <a:pPr>
                <a:defRPr/>
              </a:pPr>
              <a:t>‹#›</a:t>
            </a:fld>
            <a:endParaRPr lang="en-US" altLang="en-US"/>
          </a:p>
        </p:txBody>
      </p:sp>
    </p:spTree>
    <p:extLst>
      <p:ext uri="{BB962C8B-B14F-4D97-AF65-F5344CB8AC3E}">
        <p14:creationId xmlns:p14="http://schemas.microsoft.com/office/powerpoint/2010/main" val="1504058420"/>
      </p:ext>
    </p:extLst>
  </p:cSld>
  <p:clrMapOvr>
    <a:masterClrMapping/>
  </p:clrMapOvr>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A614D9C-6973-F549-A72C-16B920A8A776}" type="slidenum">
              <a:rPr lang="en-US" altLang="en-US"/>
              <a:pPr>
                <a:defRPr/>
              </a:pPr>
              <a:t>‹#›</a:t>
            </a:fld>
            <a:endParaRPr lang="en-US" altLang="en-US"/>
          </a:p>
        </p:txBody>
      </p:sp>
    </p:spTree>
    <p:extLst>
      <p:ext uri="{BB962C8B-B14F-4D97-AF65-F5344CB8AC3E}">
        <p14:creationId xmlns:p14="http://schemas.microsoft.com/office/powerpoint/2010/main" val="679856103"/>
      </p:ext>
    </p:extLst>
  </p:cSld>
  <p:clrMapOvr>
    <a:masterClrMapping/>
  </p:clrMapOvr>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37410B4-8677-234A-B162-93C2CD37E907}" type="slidenum">
              <a:rPr lang="en-US" altLang="en-US"/>
              <a:pPr>
                <a:defRPr/>
              </a:pPr>
              <a:t>‹#›</a:t>
            </a:fld>
            <a:endParaRPr lang="en-US" altLang="en-US"/>
          </a:p>
        </p:txBody>
      </p:sp>
    </p:spTree>
    <p:extLst>
      <p:ext uri="{BB962C8B-B14F-4D97-AF65-F5344CB8AC3E}">
        <p14:creationId xmlns:p14="http://schemas.microsoft.com/office/powerpoint/2010/main" val="1728521081"/>
      </p:ext>
    </p:extLst>
  </p:cSld>
  <p:clrMapOvr>
    <a:masterClrMapping/>
  </p:clrMapOvr>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E926A0CE-8580-9349-9B2F-0ED8483C4817}" type="slidenum">
              <a:rPr lang="en-US" altLang="en-US"/>
              <a:pPr>
                <a:defRPr/>
              </a:pPr>
              <a:t>‹#›</a:t>
            </a:fld>
            <a:endParaRPr lang="en-US" altLang="en-US"/>
          </a:p>
        </p:txBody>
      </p:sp>
    </p:spTree>
    <p:extLst>
      <p:ext uri="{BB962C8B-B14F-4D97-AF65-F5344CB8AC3E}">
        <p14:creationId xmlns:p14="http://schemas.microsoft.com/office/powerpoint/2010/main" val="95031751"/>
      </p:ext>
    </p:extLst>
  </p:cSld>
  <p:clrMapOvr>
    <a:masterClrMapping/>
  </p:clrMapOvr>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4E338527-870F-8140-A7C4-D3A50C0DF854}" type="slidenum">
              <a:rPr lang="en-US" altLang="en-US"/>
              <a:pPr>
                <a:defRPr/>
              </a:pPr>
              <a:t>‹#›</a:t>
            </a:fld>
            <a:endParaRPr lang="en-US" altLang="en-US"/>
          </a:p>
        </p:txBody>
      </p:sp>
    </p:spTree>
    <p:extLst>
      <p:ext uri="{BB962C8B-B14F-4D97-AF65-F5344CB8AC3E}">
        <p14:creationId xmlns:p14="http://schemas.microsoft.com/office/powerpoint/2010/main" val="1618289336"/>
      </p:ext>
    </p:extLst>
  </p:cSld>
  <p:clrMapOvr>
    <a:masterClrMapping/>
  </p:clrMapOvr>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C744C84-7491-1C4C-8B06-3CC6C3865C42}" type="slidenum">
              <a:rPr lang="en-US" altLang="en-US"/>
              <a:pPr>
                <a:defRPr/>
              </a:pPr>
              <a:t>‹#›</a:t>
            </a:fld>
            <a:endParaRPr lang="en-US" altLang="en-US"/>
          </a:p>
        </p:txBody>
      </p:sp>
    </p:spTree>
    <p:extLst>
      <p:ext uri="{BB962C8B-B14F-4D97-AF65-F5344CB8AC3E}">
        <p14:creationId xmlns:p14="http://schemas.microsoft.com/office/powerpoint/2010/main" val="708480897"/>
      </p:ext>
    </p:extLst>
  </p:cSld>
  <p:clrMapOvr>
    <a:masterClrMapping/>
  </p:clrMapOvr>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0343496-9D01-BA4C-97BB-46A9B645493E}" type="slidenum">
              <a:rPr lang="en-US" altLang="en-US"/>
              <a:pPr>
                <a:defRPr/>
              </a:pPr>
              <a:t>‹#›</a:t>
            </a:fld>
            <a:endParaRPr lang="en-US" altLang="en-US"/>
          </a:p>
        </p:txBody>
      </p:sp>
    </p:spTree>
    <p:extLst>
      <p:ext uri="{BB962C8B-B14F-4D97-AF65-F5344CB8AC3E}">
        <p14:creationId xmlns:p14="http://schemas.microsoft.com/office/powerpoint/2010/main" val="1789096911"/>
      </p:ext>
    </p:extLst>
  </p:cSld>
  <p:clrMapOvr>
    <a:masterClrMapping/>
  </p:clrMapOvr>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67CB25F-7106-8D4B-BBA9-C3E3CAA06EF2}" type="slidenum">
              <a:rPr lang="en-US" altLang="en-US"/>
              <a:pPr>
                <a:defRPr/>
              </a:pPr>
              <a:t>‹#›</a:t>
            </a:fld>
            <a:endParaRPr lang="en-US" altLang="en-US"/>
          </a:p>
        </p:txBody>
      </p:sp>
    </p:spTree>
    <p:extLst>
      <p:ext uri="{BB962C8B-B14F-4D97-AF65-F5344CB8AC3E}">
        <p14:creationId xmlns:p14="http://schemas.microsoft.com/office/powerpoint/2010/main" val="285757883"/>
      </p:ext>
    </p:extLst>
  </p:cSld>
  <p:clrMapOvr>
    <a:masterClrMapping/>
  </p:clrMapOvr>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C20DEF7-A08E-DF43-8B0E-A0E1183C0D64}" type="slidenum">
              <a:rPr lang="en-US" altLang="en-US"/>
              <a:pPr>
                <a:defRPr/>
              </a:pPr>
              <a:t>‹#›</a:t>
            </a:fld>
            <a:endParaRPr lang="en-US" altLang="en-US"/>
          </a:p>
        </p:txBody>
      </p:sp>
    </p:spTree>
    <p:extLst>
      <p:ext uri="{BB962C8B-B14F-4D97-AF65-F5344CB8AC3E}">
        <p14:creationId xmlns:p14="http://schemas.microsoft.com/office/powerpoint/2010/main" val="959304889"/>
      </p:ext>
    </p:extLst>
  </p:cSld>
  <p:clrMapOvr>
    <a:masterClrMapping/>
  </p:clrMapOvr>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EF865C6-6899-964C-89BB-4A974CC1E76A}" type="slidenum">
              <a:rPr lang="en-US" altLang="en-US"/>
              <a:pPr>
                <a:defRPr/>
              </a:pPr>
              <a:t>‹#›</a:t>
            </a:fld>
            <a:endParaRPr lang="en-US" altLang="en-US"/>
          </a:p>
        </p:txBody>
      </p:sp>
    </p:spTree>
    <p:extLst>
      <p:ext uri="{BB962C8B-B14F-4D97-AF65-F5344CB8AC3E}">
        <p14:creationId xmlns:p14="http://schemas.microsoft.com/office/powerpoint/2010/main" val="1877531394"/>
      </p:ext>
    </p:extLst>
  </p:cSld>
  <p:clrMapOvr>
    <a:masterClrMapping/>
  </p:clrMapOvr>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A998374E-9E3D-DC44-86BC-10B688FE2CC5}"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
        <p:nvSpPr>
          <p:cNvPr id="460802" name="Rectangle 2"/>
          <p:cNvSpPr>
            <a:spLocks noGrp="1" noChangeArrowheads="1"/>
          </p:cNvSpPr>
          <p:nvPr>
            <p:ph type="ctrTitle"/>
          </p:nvPr>
        </p:nvSpPr>
        <p:spPr>
          <a:xfrm>
            <a:off x="685800" y="990603"/>
            <a:ext cx="7772400" cy="1470025"/>
          </a:xfrm>
        </p:spPr>
        <p:txBody>
          <a:bodyPr lIns="91145" rIns="91145" bIns="45575"/>
          <a:lstStyle>
            <a:lvl1pPr>
              <a:defRPr/>
            </a:lvl1pPr>
          </a:lstStyle>
          <a:p>
            <a:r>
              <a:rPr lang="en-US"/>
              <a:t>Click to edit Master title style</a:t>
            </a:r>
          </a:p>
        </p:txBody>
      </p:sp>
      <p:sp>
        <p:nvSpPr>
          <p:cNvPr id="460803"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r>
              <a:rPr lang="en-US"/>
              <a:t>Click to edit Master subtitle style</a:t>
            </a:r>
          </a:p>
        </p:txBody>
      </p:sp>
    </p:spTree>
    <p:extLst>
      <p:ext uri="{BB962C8B-B14F-4D97-AF65-F5344CB8AC3E}">
        <p14:creationId xmlns:p14="http://schemas.microsoft.com/office/powerpoint/2010/main" val="951539951"/>
      </p:ext>
    </p:extLst>
  </p:cSld>
  <p:clrMapOvr>
    <a:masterClrMapping/>
  </p:clrMapOvr>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21237248"/>
      </p:ext>
    </p:extLst>
  </p:cSld>
  <p:clrMapOvr>
    <a:masterClrMapping/>
  </p:clrMapOvr>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1040234179"/>
      </p:ext>
    </p:extLst>
  </p:cSld>
  <p:clrMapOvr>
    <a:masterClrMapping/>
  </p:clrMapOvr>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51476226"/>
      </p:ext>
    </p:extLst>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1509930"/>
      </p:ext>
    </p:extLst>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107928860"/>
      </p:ext>
    </p:extLst>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22625461"/>
      </p:ext>
    </p:extLst>
  </p:cSld>
  <p:clrMapOvr>
    <a:masterClrMapping/>
  </p:clrMapOvr>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734191687"/>
      </p:ext>
    </p:extLst>
  </p:cSld>
  <p:clrMapOvr>
    <a:masterClrMapping/>
  </p:clrMapOvr>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911626325"/>
      </p:ext>
    </p:extLst>
  </p:cSld>
  <p:clrMapOvr>
    <a:masterClrMapping/>
  </p:clrMapOvr>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55306577"/>
      </p:ext>
    </p:extLst>
  </p:cSld>
  <p:clrMapOvr>
    <a:masterClrMapping/>
  </p:clrMapOvr>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66688355"/>
      </p:ext>
    </p:extLst>
  </p:cSld>
  <p:clrMapOvr>
    <a:masterClrMapping/>
  </p:clrMapOvr>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0224255-CBC1-2C40-A188-421568A8207A}" type="slidenum">
              <a:rPr lang="en-US" altLang="en-US"/>
              <a:pPr>
                <a:defRPr/>
              </a:pPr>
              <a:t>‹#›</a:t>
            </a:fld>
            <a:endParaRPr lang="en-US" altLang="en-US"/>
          </a:p>
        </p:txBody>
      </p:sp>
    </p:spTree>
    <p:extLst>
      <p:ext uri="{BB962C8B-B14F-4D97-AF65-F5344CB8AC3E}">
        <p14:creationId xmlns:p14="http://schemas.microsoft.com/office/powerpoint/2010/main" val="545429940"/>
      </p:ext>
    </p:extLst>
  </p:cSld>
  <p:clrMapOvr>
    <a:masterClrMapping/>
  </p:clrMapOvr>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CDFEF6-BCD0-E744-AA6B-B21E2ED623EC}" type="slidenum">
              <a:rPr lang="en-US" altLang="en-US"/>
              <a:pPr>
                <a:defRPr/>
              </a:pPr>
              <a:t>‹#›</a:t>
            </a:fld>
            <a:endParaRPr lang="en-US" altLang="en-US"/>
          </a:p>
        </p:txBody>
      </p:sp>
    </p:spTree>
    <p:extLst>
      <p:ext uri="{BB962C8B-B14F-4D97-AF65-F5344CB8AC3E}">
        <p14:creationId xmlns:p14="http://schemas.microsoft.com/office/powerpoint/2010/main" val="1580796184"/>
      </p:ext>
    </p:extLst>
  </p:cSld>
  <p:clrMapOvr>
    <a:masterClrMapping/>
  </p:clrMapOvr>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4663E8A-0C3A-5646-B28C-01822D8C5144}" type="slidenum">
              <a:rPr lang="en-US" altLang="en-US"/>
              <a:pPr>
                <a:defRPr/>
              </a:pPr>
              <a:t>‹#›</a:t>
            </a:fld>
            <a:endParaRPr lang="en-US" altLang="en-US"/>
          </a:p>
        </p:txBody>
      </p:sp>
    </p:spTree>
    <p:extLst>
      <p:ext uri="{BB962C8B-B14F-4D97-AF65-F5344CB8AC3E}">
        <p14:creationId xmlns:p14="http://schemas.microsoft.com/office/powerpoint/2010/main" val="1921267451"/>
      </p:ext>
    </p:extLst>
  </p:cSld>
  <p:clrMapOvr>
    <a:masterClrMapping/>
  </p:clrMapOvr>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87134CF-D8DF-7C49-8654-C45BF517A8DA}" type="slidenum">
              <a:rPr lang="en-US" altLang="en-US"/>
              <a:pPr>
                <a:defRPr/>
              </a:pPr>
              <a:t>‹#›</a:t>
            </a:fld>
            <a:endParaRPr lang="en-US" altLang="en-US"/>
          </a:p>
        </p:txBody>
      </p:sp>
    </p:spTree>
    <p:extLst>
      <p:ext uri="{BB962C8B-B14F-4D97-AF65-F5344CB8AC3E}">
        <p14:creationId xmlns:p14="http://schemas.microsoft.com/office/powerpoint/2010/main" val="1177932665"/>
      </p:ext>
    </p:extLst>
  </p:cSld>
  <p:clrMapOvr>
    <a:masterClrMapping/>
  </p:clrMapOvr>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15BEFA2-996C-C94E-B136-F70CE7AE4297}" type="slidenum">
              <a:rPr lang="en-US" altLang="en-US"/>
              <a:pPr>
                <a:defRPr/>
              </a:pPr>
              <a:t>‹#›</a:t>
            </a:fld>
            <a:endParaRPr lang="en-US" altLang="en-US"/>
          </a:p>
        </p:txBody>
      </p:sp>
    </p:spTree>
    <p:extLst>
      <p:ext uri="{BB962C8B-B14F-4D97-AF65-F5344CB8AC3E}">
        <p14:creationId xmlns:p14="http://schemas.microsoft.com/office/powerpoint/2010/main" val="2010042609"/>
      </p:ext>
    </p:extLst>
  </p:cSld>
  <p:clrMapOvr>
    <a:masterClrMapping/>
  </p:clrMapOvr>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BC5CDF1C-DD60-384B-A070-E85B25CA62EC}" type="slidenum">
              <a:rPr lang="en-US" altLang="en-US"/>
              <a:pPr>
                <a:defRPr/>
              </a:pPr>
              <a:t>‹#›</a:t>
            </a:fld>
            <a:endParaRPr lang="en-US" altLang="en-US"/>
          </a:p>
        </p:txBody>
      </p:sp>
    </p:spTree>
    <p:extLst>
      <p:ext uri="{BB962C8B-B14F-4D97-AF65-F5344CB8AC3E}">
        <p14:creationId xmlns:p14="http://schemas.microsoft.com/office/powerpoint/2010/main" val="720878506"/>
      </p:ext>
    </p:extLst>
  </p:cSld>
  <p:clrMapOvr>
    <a:masterClrMapping/>
  </p:clrMapOvr>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BC23D9FA-8B86-5E48-B96A-1308109F6AAF}" type="slidenum">
              <a:rPr lang="en-US" altLang="en-US"/>
              <a:pPr>
                <a:defRPr/>
              </a:pPr>
              <a:t>‹#›</a:t>
            </a:fld>
            <a:endParaRPr lang="en-US" altLang="en-US"/>
          </a:p>
        </p:txBody>
      </p:sp>
    </p:spTree>
    <p:extLst>
      <p:ext uri="{BB962C8B-B14F-4D97-AF65-F5344CB8AC3E}">
        <p14:creationId xmlns:p14="http://schemas.microsoft.com/office/powerpoint/2010/main" val="1849797615"/>
      </p:ext>
    </p:extLst>
  </p:cSld>
  <p:clrMapOvr>
    <a:masterClrMapping/>
  </p:clrMapOvr>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4CD1080-964C-1445-AA37-7FE5ED25F7B8}" type="slidenum">
              <a:rPr lang="en-US" altLang="en-US"/>
              <a:pPr>
                <a:defRPr/>
              </a:pPr>
              <a:t>‹#›</a:t>
            </a:fld>
            <a:endParaRPr lang="en-US" altLang="en-US"/>
          </a:p>
        </p:txBody>
      </p:sp>
    </p:spTree>
    <p:extLst>
      <p:ext uri="{BB962C8B-B14F-4D97-AF65-F5344CB8AC3E}">
        <p14:creationId xmlns:p14="http://schemas.microsoft.com/office/powerpoint/2010/main" val="427757686"/>
      </p:ext>
    </p:extLst>
  </p:cSld>
  <p:clrMapOvr>
    <a:masterClrMapping/>
  </p:clrMapOvr>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2328786-F4E3-5D4D-ADB1-57B6D0320E5D}" type="slidenum">
              <a:rPr lang="en-US" altLang="en-US"/>
              <a:pPr>
                <a:defRPr/>
              </a:pPr>
              <a:t>‹#›</a:t>
            </a:fld>
            <a:endParaRPr lang="en-US" altLang="en-US"/>
          </a:p>
        </p:txBody>
      </p:sp>
    </p:spTree>
    <p:extLst>
      <p:ext uri="{BB962C8B-B14F-4D97-AF65-F5344CB8AC3E}">
        <p14:creationId xmlns:p14="http://schemas.microsoft.com/office/powerpoint/2010/main" val="1695662093"/>
      </p:ext>
    </p:extLst>
  </p:cSld>
  <p:clrMapOvr>
    <a:masterClrMapping/>
  </p:clrMapOvr>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10CD9BD-199A-D149-A3EA-2E95D65F99C9}" type="slidenum">
              <a:rPr lang="en-US" altLang="en-US"/>
              <a:pPr>
                <a:defRPr/>
              </a:pPr>
              <a:t>‹#›</a:t>
            </a:fld>
            <a:endParaRPr lang="en-US" altLang="en-US"/>
          </a:p>
        </p:txBody>
      </p:sp>
    </p:spTree>
    <p:extLst>
      <p:ext uri="{BB962C8B-B14F-4D97-AF65-F5344CB8AC3E}">
        <p14:creationId xmlns:p14="http://schemas.microsoft.com/office/powerpoint/2010/main" val="1884801361"/>
      </p:ext>
    </p:extLst>
  </p:cSld>
  <p:clrMapOvr>
    <a:masterClrMapping/>
  </p:clrMapOvr>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11A4149-6AF5-C94F-978D-BE67F5A846D2}" type="slidenum">
              <a:rPr lang="en-US" altLang="en-US"/>
              <a:pPr>
                <a:defRPr/>
              </a:pPr>
              <a:t>‹#›</a:t>
            </a:fld>
            <a:endParaRPr lang="en-US" altLang="en-US"/>
          </a:p>
        </p:txBody>
      </p:sp>
    </p:spTree>
    <p:extLst>
      <p:ext uri="{BB962C8B-B14F-4D97-AF65-F5344CB8AC3E}">
        <p14:creationId xmlns:p14="http://schemas.microsoft.com/office/powerpoint/2010/main" val="325197430"/>
      </p:ext>
    </p:extLst>
  </p:cSld>
  <p:clrMapOvr>
    <a:masterClrMapping/>
  </p:clrMapOvr>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2018"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982019"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p:txBody>
          <a:bodyPr/>
          <a:lstStyle>
            <a:lvl1pPr>
              <a:defRPr/>
            </a:lvl1pPr>
          </a:lstStyle>
          <a:p>
            <a:pPr>
              <a:defRPr/>
            </a:pPr>
            <a:fld id="{DAEA7BCC-3F60-8C4F-B23B-203D20A414B7}" type="slidenum">
              <a:rPr lang="en-US" altLang="en-US"/>
              <a:pPr>
                <a:defRPr/>
              </a:pPr>
              <a:t>‹#›</a:t>
            </a:fld>
            <a:endParaRPr lang="en-US" altLang="en-US"/>
          </a:p>
        </p:txBody>
      </p:sp>
    </p:spTree>
    <p:extLst>
      <p:ext uri="{BB962C8B-B14F-4D97-AF65-F5344CB8AC3E}">
        <p14:creationId xmlns:p14="http://schemas.microsoft.com/office/powerpoint/2010/main" val="49604884"/>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BD2F8179-03BC-7741-85E2-FA8ECBA6DD0A}" type="slidenum">
              <a:rPr lang="en-US" altLang="en-US"/>
              <a:pPr>
                <a:defRPr/>
              </a:pPr>
              <a:t>‹#›</a:t>
            </a:fld>
            <a:endParaRPr lang="en-US" altLang="en-US"/>
          </a:p>
        </p:txBody>
      </p:sp>
    </p:spTree>
    <p:extLst>
      <p:ext uri="{BB962C8B-B14F-4D97-AF65-F5344CB8AC3E}">
        <p14:creationId xmlns:p14="http://schemas.microsoft.com/office/powerpoint/2010/main" val="247324395"/>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6"/>
          <p:cNvSpPr>
            <a:spLocks noGrp="1" noChangeArrowheads="1"/>
          </p:cNvSpPr>
          <p:nvPr>
            <p:ph type="sldNum" sz="quarter" idx="10"/>
          </p:nvPr>
        </p:nvSpPr>
        <p:spPr>
          <a:ln/>
        </p:spPr>
        <p:txBody>
          <a:bodyPr/>
          <a:lstStyle>
            <a:lvl1pPr>
              <a:defRPr/>
            </a:lvl1pPr>
          </a:lstStyle>
          <a:p>
            <a:pPr>
              <a:defRPr/>
            </a:pPr>
            <a:fld id="{E509BA06-5B1F-BC42-9F0B-25E2009F8BE9}" type="slidenum">
              <a:rPr lang="en-US" altLang="en-US"/>
              <a:pPr>
                <a:defRPr/>
              </a:pPr>
              <a:t>‹#›</a:t>
            </a:fld>
            <a:endParaRPr lang="en-US" altLang="en-US"/>
          </a:p>
        </p:txBody>
      </p:sp>
    </p:spTree>
    <p:extLst>
      <p:ext uri="{BB962C8B-B14F-4D97-AF65-F5344CB8AC3E}">
        <p14:creationId xmlns:p14="http://schemas.microsoft.com/office/powerpoint/2010/main" val="1400249820"/>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6"/>
          <p:cNvSpPr>
            <a:spLocks noGrp="1" noChangeArrowheads="1"/>
          </p:cNvSpPr>
          <p:nvPr>
            <p:ph type="sldNum" sz="quarter" idx="10"/>
          </p:nvPr>
        </p:nvSpPr>
        <p:spPr>
          <a:ln/>
        </p:spPr>
        <p:txBody>
          <a:bodyPr/>
          <a:lstStyle>
            <a:lvl1pPr>
              <a:defRPr/>
            </a:lvl1pPr>
          </a:lstStyle>
          <a:p>
            <a:pPr>
              <a:defRPr/>
            </a:pPr>
            <a:fld id="{C39848A6-1CD3-1F4D-A79B-FBBA5363749F}" type="slidenum">
              <a:rPr lang="en-US" altLang="en-US"/>
              <a:pPr>
                <a:defRPr/>
              </a:pPr>
              <a:t>‹#›</a:t>
            </a:fld>
            <a:endParaRPr lang="en-US" altLang="en-US"/>
          </a:p>
        </p:txBody>
      </p:sp>
    </p:spTree>
    <p:extLst>
      <p:ext uri="{BB962C8B-B14F-4D97-AF65-F5344CB8AC3E}">
        <p14:creationId xmlns:p14="http://schemas.microsoft.com/office/powerpoint/2010/main" val="1872920914"/>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6"/>
          <p:cNvSpPr>
            <a:spLocks noGrp="1" noChangeArrowheads="1"/>
          </p:cNvSpPr>
          <p:nvPr>
            <p:ph type="sldNum" sz="quarter" idx="10"/>
          </p:nvPr>
        </p:nvSpPr>
        <p:spPr>
          <a:ln/>
        </p:spPr>
        <p:txBody>
          <a:bodyPr/>
          <a:lstStyle>
            <a:lvl1pPr>
              <a:defRPr/>
            </a:lvl1pPr>
          </a:lstStyle>
          <a:p>
            <a:pPr>
              <a:defRPr/>
            </a:pPr>
            <a:fld id="{13A32F6E-F495-5B45-8474-D34320128EB7}" type="slidenum">
              <a:rPr lang="en-US" altLang="en-US"/>
              <a:pPr>
                <a:defRPr/>
              </a:pPr>
              <a:t>‹#›</a:t>
            </a:fld>
            <a:endParaRPr lang="en-US" altLang="en-US"/>
          </a:p>
        </p:txBody>
      </p:sp>
    </p:spTree>
    <p:extLst>
      <p:ext uri="{BB962C8B-B14F-4D97-AF65-F5344CB8AC3E}">
        <p14:creationId xmlns:p14="http://schemas.microsoft.com/office/powerpoint/2010/main" val="366503872"/>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6"/>
          <p:cNvSpPr>
            <a:spLocks noGrp="1" noChangeArrowheads="1"/>
          </p:cNvSpPr>
          <p:nvPr>
            <p:ph type="sldNum" sz="quarter" idx="10"/>
          </p:nvPr>
        </p:nvSpPr>
        <p:spPr>
          <a:ln/>
        </p:spPr>
        <p:txBody>
          <a:bodyPr/>
          <a:lstStyle>
            <a:lvl1pPr>
              <a:defRPr/>
            </a:lvl1pPr>
          </a:lstStyle>
          <a:p>
            <a:pPr>
              <a:defRPr/>
            </a:pPr>
            <a:fld id="{7B1DF1E3-FDB3-8444-8285-DEEB8BFE3B98}" type="slidenum">
              <a:rPr lang="en-US" altLang="en-US"/>
              <a:pPr>
                <a:defRPr/>
              </a:pPr>
              <a:t>‹#›</a:t>
            </a:fld>
            <a:endParaRPr lang="en-US" altLang="en-US"/>
          </a:p>
        </p:txBody>
      </p:sp>
    </p:spTree>
    <p:extLst>
      <p:ext uri="{BB962C8B-B14F-4D97-AF65-F5344CB8AC3E}">
        <p14:creationId xmlns:p14="http://schemas.microsoft.com/office/powerpoint/2010/main" val="847477108"/>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6"/>
          <p:cNvSpPr>
            <a:spLocks noGrp="1" noChangeArrowheads="1"/>
          </p:cNvSpPr>
          <p:nvPr>
            <p:ph type="sldNum" sz="quarter" idx="10"/>
          </p:nvPr>
        </p:nvSpPr>
        <p:spPr>
          <a:ln/>
        </p:spPr>
        <p:txBody>
          <a:bodyPr/>
          <a:lstStyle>
            <a:lvl1pPr>
              <a:defRPr/>
            </a:lvl1pPr>
          </a:lstStyle>
          <a:p>
            <a:pPr>
              <a:defRPr/>
            </a:pPr>
            <a:fld id="{2A6EF313-C2FB-C84F-BAAB-182C97EE1F97}" type="slidenum">
              <a:rPr lang="en-US" altLang="en-US"/>
              <a:pPr>
                <a:defRPr/>
              </a:pPr>
              <a:t>‹#›</a:t>
            </a:fld>
            <a:endParaRPr lang="en-US" altLang="en-US"/>
          </a:p>
        </p:txBody>
      </p:sp>
    </p:spTree>
    <p:extLst>
      <p:ext uri="{BB962C8B-B14F-4D97-AF65-F5344CB8AC3E}">
        <p14:creationId xmlns:p14="http://schemas.microsoft.com/office/powerpoint/2010/main" val="1436207252"/>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1B14A0C3-F7AB-604C-8F8C-8B76DD46ACBD}" type="slidenum">
              <a:rPr lang="en-US" altLang="en-US"/>
              <a:pPr>
                <a:defRPr/>
              </a:pPr>
              <a:t>‹#›</a:t>
            </a:fld>
            <a:endParaRPr lang="en-US" altLang="en-US"/>
          </a:p>
        </p:txBody>
      </p:sp>
    </p:spTree>
    <p:extLst>
      <p:ext uri="{BB962C8B-B14F-4D97-AF65-F5344CB8AC3E}">
        <p14:creationId xmlns:p14="http://schemas.microsoft.com/office/powerpoint/2010/main" val="619092084"/>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6"/>
          <p:cNvSpPr>
            <a:spLocks noGrp="1" noChangeArrowheads="1"/>
          </p:cNvSpPr>
          <p:nvPr>
            <p:ph type="sldNum" sz="quarter" idx="10"/>
          </p:nvPr>
        </p:nvSpPr>
        <p:spPr>
          <a:ln/>
        </p:spPr>
        <p:txBody>
          <a:bodyPr/>
          <a:lstStyle>
            <a:lvl1pPr>
              <a:defRPr/>
            </a:lvl1pPr>
          </a:lstStyle>
          <a:p>
            <a:pPr>
              <a:defRPr/>
            </a:pPr>
            <a:fld id="{C2528D9D-5375-FB46-9972-FEC5C1B32844}" type="slidenum">
              <a:rPr lang="en-US" altLang="en-US"/>
              <a:pPr>
                <a:defRPr/>
              </a:pPr>
              <a:t>‹#›</a:t>
            </a:fld>
            <a:endParaRPr lang="en-US" altLang="en-US"/>
          </a:p>
        </p:txBody>
      </p:sp>
    </p:spTree>
    <p:extLst>
      <p:ext uri="{BB962C8B-B14F-4D97-AF65-F5344CB8AC3E}">
        <p14:creationId xmlns:p14="http://schemas.microsoft.com/office/powerpoint/2010/main" val="522386073"/>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6D94B44D-EF53-3F49-A6BF-C509FC6545F1}" type="slidenum">
              <a:rPr lang="en-US" altLang="en-US"/>
              <a:pPr>
                <a:defRPr/>
              </a:pPr>
              <a:t>‹#›</a:t>
            </a:fld>
            <a:endParaRPr lang="en-US" altLang="en-US"/>
          </a:p>
        </p:txBody>
      </p:sp>
    </p:spTree>
    <p:extLst>
      <p:ext uri="{BB962C8B-B14F-4D97-AF65-F5344CB8AC3E}">
        <p14:creationId xmlns:p14="http://schemas.microsoft.com/office/powerpoint/2010/main" val="829579975"/>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6"/>
          <p:cNvSpPr>
            <a:spLocks noGrp="1" noChangeArrowheads="1"/>
          </p:cNvSpPr>
          <p:nvPr>
            <p:ph type="sldNum" sz="quarter" idx="10"/>
          </p:nvPr>
        </p:nvSpPr>
        <p:spPr>
          <a:ln/>
        </p:spPr>
        <p:txBody>
          <a:bodyPr/>
          <a:lstStyle>
            <a:lvl1pPr>
              <a:defRPr/>
            </a:lvl1pPr>
          </a:lstStyle>
          <a:p>
            <a:pPr>
              <a:defRPr/>
            </a:pPr>
            <a:fld id="{2A77944C-A031-FD47-9994-244B5E8385AF}" type="slidenum">
              <a:rPr lang="en-US" altLang="en-US"/>
              <a:pPr>
                <a:defRPr/>
              </a:pPr>
              <a:t>‹#›</a:t>
            </a:fld>
            <a:endParaRPr lang="en-US" altLang="en-US"/>
          </a:p>
        </p:txBody>
      </p:sp>
    </p:spTree>
    <p:extLst>
      <p:ext uri="{BB962C8B-B14F-4D97-AF65-F5344CB8AC3E}">
        <p14:creationId xmlns:p14="http://schemas.microsoft.com/office/powerpoint/2010/main" val="1286803501"/>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C2855893-EC38-4B41-AC54-A85BF322247E}" type="slidenum">
              <a:rPr lang="en-US" altLang="en-US"/>
              <a:pPr>
                <a:defRPr/>
              </a:pPr>
              <a:t>‹#›</a:t>
            </a:fld>
            <a:endParaRPr lang="en-US" altLang="en-US"/>
          </a:p>
        </p:txBody>
      </p:sp>
    </p:spTree>
    <p:extLst>
      <p:ext uri="{BB962C8B-B14F-4D97-AF65-F5344CB8AC3E}">
        <p14:creationId xmlns:p14="http://schemas.microsoft.com/office/powerpoint/2010/main" val="485630352"/>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B28F04E-86A9-3340-9355-69EF2E9FED01}" type="slidenum">
              <a:rPr lang="en-US" altLang="en-US"/>
              <a:pPr>
                <a:defRPr/>
              </a:pPr>
              <a:t>‹#›</a:t>
            </a:fld>
            <a:endParaRPr lang="en-US" altLang="en-US"/>
          </a:p>
        </p:txBody>
      </p:sp>
    </p:spTree>
    <p:extLst>
      <p:ext uri="{BB962C8B-B14F-4D97-AF65-F5344CB8AC3E}">
        <p14:creationId xmlns:p14="http://schemas.microsoft.com/office/powerpoint/2010/main" val="2146116017"/>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F305B730-9F03-B349-A1A1-A8878DD2AA8B}" type="slidenum">
              <a:rPr lang="en-US" altLang="en-US"/>
              <a:pPr>
                <a:defRPr/>
              </a:pPr>
              <a:t>‹#›</a:t>
            </a:fld>
            <a:endParaRPr lang="en-US" altLang="en-US"/>
          </a:p>
        </p:txBody>
      </p:sp>
    </p:spTree>
    <p:extLst>
      <p:ext uri="{BB962C8B-B14F-4D97-AF65-F5344CB8AC3E}">
        <p14:creationId xmlns:p14="http://schemas.microsoft.com/office/powerpoint/2010/main" val="636562707"/>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EF39B3F-C213-A044-BEDE-5EBBD31B8F35}" type="slidenum">
              <a:rPr lang="en-US" altLang="en-US"/>
              <a:pPr>
                <a:defRPr/>
              </a:pPr>
              <a:t>‹#›</a:t>
            </a:fld>
            <a:endParaRPr lang="en-US" altLang="en-US"/>
          </a:p>
        </p:txBody>
      </p:sp>
    </p:spTree>
    <p:extLst>
      <p:ext uri="{BB962C8B-B14F-4D97-AF65-F5344CB8AC3E}">
        <p14:creationId xmlns:p14="http://schemas.microsoft.com/office/powerpoint/2010/main" val="2093370842"/>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CA08941-D5E1-3D4A-973B-80F11FD669C8}" type="slidenum">
              <a:rPr lang="en-US" altLang="en-US"/>
              <a:pPr>
                <a:defRPr/>
              </a:pPr>
              <a:t>‹#›</a:t>
            </a:fld>
            <a:endParaRPr lang="en-US" altLang="en-US"/>
          </a:p>
        </p:txBody>
      </p:sp>
    </p:spTree>
    <p:extLst>
      <p:ext uri="{BB962C8B-B14F-4D97-AF65-F5344CB8AC3E}">
        <p14:creationId xmlns:p14="http://schemas.microsoft.com/office/powerpoint/2010/main" val="1059152693"/>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BC5A053-614C-3949-A1CD-5CE4A3F197C6}" type="slidenum">
              <a:rPr lang="en-US" altLang="en-US"/>
              <a:pPr>
                <a:defRPr/>
              </a:pPr>
              <a:t>‹#›</a:t>
            </a:fld>
            <a:endParaRPr lang="en-US" altLang="en-US"/>
          </a:p>
        </p:txBody>
      </p:sp>
    </p:spTree>
    <p:extLst>
      <p:ext uri="{BB962C8B-B14F-4D97-AF65-F5344CB8AC3E}">
        <p14:creationId xmlns:p14="http://schemas.microsoft.com/office/powerpoint/2010/main" val="687361268"/>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078E470-2863-9E43-BFF6-A77C2EF11F9E}" type="slidenum">
              <a:rPr lang="en-US" altLang="en-US"/>
              <a:pPr>
                <a:defRPr/>
              </a:pPr>
              <a:t>‹#›</a:t>
            </a:fld>
            <a:endParaRPr lang="en-US" altLang="en-US"/>
          </a:p>
        </p:txBody>
      </p:sp>
    </p:spTree>
    <p:extLst>
      <p:ext uri="{BB962C8B-B14F-4D97-AF65-F5344CB8AC3E}">
        <p14:creationId xmlns:p14="http://schemas.microsoft.com/office/powerpoint/2010/main" val="1166294063"/>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54FF5A3-438E-994F-B091-87C1BE5BBBE8}" type="slidenum">
              <a:rPr lang="en-US" altLang="en-US"/>
              <a:pPr>
                <a:defRPr/>
              </a:pPr>
              <a:t>‹#›</a:t>
            </a:fld>
            <a:endParaRPr lang="en-US" altLang="en-US"/>
          </a:p>
        </p:txBody>
      </p:sp>
    </p:spTree>
    <p:extLst>
      <p:ext uri="{BB962C8B-B14F-4D97-AF65-F5344CB8AC3E}">
        <p14:creationId xmlns:p14="http://schemas.microsoft.com/office/powerpoint/2010/main" val="1821070672"/>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CD59C27-4660-6447-B03A-AD53347E252D}" type="slidenum">
              <a:rPr lang="en-US" altLang="en-US"/>
              <a:pPr>
                <a:defRPr/>
              </a:pPr>
              <a:t>‹#›</a:t>
            </a:fld>
            <a:endParaRPr lang="en-US" altLang="en-US"/>
          </a:p>
        </p:txBody>
      </p:sp>
    </p:spTree>
    <p:extLst>
      <p:ext uri="{BB962C8B-B14F-4D97-AF65-F5344CB8AC3E}">
        <p14:creationId xmlns:p14="http://schemas.microsoft.com/office/powerpoint/2010/main" val="797847260"/>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435E9E8-1C05-BF4C-9BD1-DAA5AF6008EA}" type="slidenum">
              <a:rPr lang="en-US" altLang="en-US"/>
              <a:pPr>
                <a:defRPr/>
              </a:pPr>
              <a:t>‹#›</a:t>
            </a:fld>
            <a:endParaRPr lang="en-US" altLang="en-US"/>
          </a:p>
        </p:txBody>
      </p:sp>
    </p:spTree>
    <p:extLst>
      <p:ext uri="{BB962C8B-B14F-4D97-AF65-F5344CB8AC3E}">
        <p14:creationId xmlns:p14="http://schemas.microsoft.com/office/powerpoint/2010/main" val="531006952"/>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BAD4349-0C85-7F4C-BE23-3634B0234C93}" type="slidenum">
              <a:rPr lang="en-US" altLang="en-US"/>
              <a:pPr>
                <a:defRPr/>
              </a:pPr>
              <a:t>‹#›</a:t>
            </a:fld>
            <a:endParaRPr lang="en-US" altLang="en-US"/>
          </a:p>
        </p:txBody>
      </p:sp>
    </p:spTree>
    <p:extLst>
      <p:ext uri="{BB962C8B-B14F-4D97-AF65-F5344CB8AC3E}">
        <p14:creationId xmlns:p14="http://schemas.microsoft.com/office/powerpoint/2010/main" val="1839288979"/>
      </p:ext>
    </p:extLst>
  </p:cSld>
  <p:clrMapOvr>
    <a:masterClrMapping/>
  </p:clrMapOvr>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4848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4848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B4E8B0E7-404F-0F43-B790-34258587F0F6}" type="slidenum">
              <a:rPr lang="en-US" altLang="en-US"/>
              <a:pPr>
                <a:defRPr/>
              </a:pPr>
              <a:t>‹#›</a:t>
            </a:fld>
            <a:endParaRPr lang="en-US" altLang="en-US"/>
          </a:p>
        </p:txBody>
      </p:sp>
    </p:spTree>
    <p:extLst>
      <p:ext uri="{BB962C8B-B14F-4D97-AF65-F5344CB8AC3E}">
        <p14:creationId xmlns:p14="http://schemas.microsoft.com/office/powerpoint/2010/main" val="1551467464"/>
      </p:ext>
    </p:extLst>
  </p:cSld>
  <p:clrMapOvr>
    <a:masterClrMapping/>
  </p:clrMapOvr>
</p:sldLayout>
</file>

<file path=ppt/slideLayouts/slideLayout5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1361601-C65E-3D48-BD8B-81EE99498F0A}" type="slidenum">
              <a:rPr lang="en-US" altLang="en-US"/>
              <a:pPr>
                <a:defRPr/>
              </a:pPr>
              <a:t>‹#›</a:t>
            </a:fld>
            <a:endParaRPr lang="en-US" altLang="en-US"/>
          </a:p>
        </p:txBody>
      </p:sp>
    </p:spTree>
    <p:extLst>
      <p:ext uri="{BB962C8B-B14F-4D97-AF65-F5344CB8AC3E}">
        <p14:creationId xmlns:p14="http://schemas.microsoft.com/office/powerpoint/2010/main" val="2050255135"/>
      </p:ext>
    </p:extLst>
  </p:cSld>
  <p:clrMapOvr>
    <a:masterClrMapping/>
  </p:clrMapOvr>
</p:sldLayout>
</file>

<file path=ppt/slideLayouts/slideLayout5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EFAC7DE3-4D54-2545-8133-2339764CFDA9}" type="slidenum">
              <a:rPr lang="en-US" altLang="en-US"/>
              <a:pPr>
                <a:defRPr/>
              </a:pPr>
              <a:t>‹#›</a:t>
            </a:fld>
            <a:endParaRPr lang="en-US" altLang="en-US"/>
          </a:p>
        </p:txBody>
      </p:sp>
    </p:spTree>
    <p:extLst>
      <p:ext uri="{BB962C8B-B14F-4D97-AF65-F5344CB8AC3E}">
        <p14:creationId xmlns:p14="http://schemas.microsoft.com/office/powerpoint/2010/main" val="115454183"/>
      </p:ext>
    </p:extLst>
  </p:cSld>
  <p:clrMapOvr>
    <a:masterClrMapping/>
  </p:clrMapOvr>
</p:sldLayout>
</file>

<file path=ppt/slideLayouts/slideLayout5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55F2EB7-E6A8-4C4D-9ABF-F88E74B45D36}" type="slidenum">
              <a:rPr lang="en-US" altLang="en-US"/>
              <a:pPr>
                <a:defRPr/>
              </a:pPr>
              <a:t>‹#›</a:t>
            </a:fld>
            <a:endParaRPr lang="en-US" altLang="en-US"/>
          </a:p>
        </p:txBody>
      </p:sp>
    </p:spTree>
    <p:extLst>
      <p:ext uri="{BB962C8B-B14F-4D97-AF65-F5344CB8AC3E}">
        <p14:creationId xmlns:p14="http://schemas.microsoft.com/office/powerpoint/2010/main" val="1260720440"/>
      </p:ext>
    </p:extLst>
  </p:cSld>
  <p:clrMapOvr>
    <a:masterClrMapping/>
  </p:clrMapOvr>
</p:sldLayout>
</file>

<file path=ppt/slideLayouts/slideLayout6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5F51CE8-E018-D54B-9A76-22A88F5DF03C}" type="slidenum">
              <a:rPr lang="en-US" altLang="en-US"/>
              <a:pPr>
                <a:defRPr/>
              </a:pPr>
              <a:t>‹#›</a:t>
            </a:fld>
            <a:endParaRPr lang="en-US" altLang="en-US"/>
          </a:p>
        </p:txBody>
      </p:sp>
    </p:spTree>
    <p:extLst>
      <p:ext uri="{BB962C8B-B14F-4D97-AF65-F5344CB8AC3E}">
        <p14:creationId xmlns:p14="http://schemas.microsoft.com/office/powerpoint/2010/main" val="1854773778"/>
      </p:ext>
    </p:extLst>
  </p:cSld>
  <p:clrMapOvr>
    <a:masterClrMapping/>
  </p:clrMapOvr>
</p:sldLayout>
</file>

<file path=ppt/slideLayouts/slideLayout6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C314B0E-5D69-C74D-A7C2-DCF1095A0B6B}" type="slidenum">
              <a:rPr lang="en-US" altLang="en-US"/>
              <a:pPr>
                <a:defRPr/>
              </a:pPr>
              <a:t>‹#›</a:t>
            </a:fld>
            <a:endParaRPr lang="en-US" altLang="en-US"/>
          </a:p>
        </p:txBody>
      </p:sp>
    </p:spTree>
    <p:extLst>
      <p:ext uri="{BB962C8B-B14F-4D97-AF65-F5344CB8AC3E}">
        <p14:creationId xmlns:p14="http://schemas.microsoft.com/office/powerpoint/2010/main" val="310266994"/>
      </p:ext>
    </p:extLst>
  </p:cSld>
  <p:clrMapOvr>
    <a:masterClrMapping/>
  </p:clrMapOvr>
</p:sldLayout>
</file>

<file path=ppt/slideLayouts/slideLayout6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AD8A3A8-5B5F-DD4B-84C1-B5E7B5AFB311}" type="slidenum">
              <a:rPr lang="en-US" altLang="en-US"/>
              <a:pPr>
                <a:defRPr/>
              </a:pPr>
              <a:t>‹#›</a:t>
            </a:fld>
            <a:endParaRPr lang="en-US" altLang="en-US"/>
          </a:p>
        </p:txBody>
      </p:sp>
    </p:spTree>
    <p:extLst>
      <p:ext uri="{BB962C8B-B14F-4D97-AF65-F5344CB8AC3E}">
        <p14:creationId xmlns:p14="http://schemas.microsoft.com/office/powerpoint/2010/main" val="567073242"/>
      </p:ext>
    </p:extLst>
  </p:cSld>
  <p:clrMapOvr>
    <a:masterClrMapping/>
  </p:clrMapOvr>
</p:sldLayout>
</file>

<file path=ppt/slideLayouts/slideLayout6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527948D-BF20-5B48-9763-79BAC813D789}" type="slidenum">
              <a:rPr lang="en-US" altLang="en-US"/>
              <a:pPr>
                <a:defRPr/>
              </a:pPr>
              <a:t>‹#›</a:t>
            </a:fld>
            <a:endParaRPr lang="en-US" altLang="en-US"/>
          </a:p>
        </p:txBody>
      </p:sp>
    </p:spTree>
    <p:extLst>
      <p:ext uri="{BB962C8B-B14F-4D97-AF65-F5344CB8AC3E}">
        <p14:creationId xmlns:p14="http://schemas.microsoft.com/office/powerpoint/2010/main" val="267552908"/>
      </p:ext>
    </p:extLst>
  </p:cSld>
  <p:clrMapOvr>
    <a:masterClrMapping/>
  </p:clrMapOvr>
</p:sldLayout>
</file>

<file path=ppt/slideLayouts/slideLayout6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34F28474-C4C0-DA4C-B4AD-2B8DAE454A9E}" type="slidenum">
              <a:rPr lang="en-US" altLang="en-US"/>
              <a:pPr>
                <a:defRPr/>
              </a:pPr>
              <a:t>‹#›</a:t>
            </a:fld>
            <a:endParaRPr lang="en-US" altLang="en-US"/>
          </a:p>
        </p:txBody>
      </p:sp>
    </p:spTree>
    <p:extLst>
      <p:ext uri="{BB962C8B-B14F-4D97-AF65-F5344CB8AC3E}">
        <p14:creationId xmlns:p14="http://schemas.microsoft.com/office/powerpoint/2010/main" val="2078451585"/>
      </p:ext>
    </p:extLst>
  </p:cSld>
  <p:clrMapOvr>
    <a:masterClrMapping/>
  </p:clrMapOvr>
</p:sldLayout>
</file>

<file path=ppt/slideLayouts/slideLayout6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88506C4-D649-9C48-ABD6-761E514266B8}" type="slidenum">
              <a:rPr lang="en-US" altLang="en-US"/>
              <a:pPr>
                <a:defRPr/>
              </a:pPr>
              <a:t>‹#›</a:t>
            </a:fld>
            <a:endParaRPr lang="en-US" altLang="en-US"/>
          </a:p>
        </p:txBody>
      </p:sp>
    </p:spTree>
    <p:extLst>
      <p:ext uri="{BB962C8B-B14F-4D97-AF65-F5344CB8AC3E}">
        <p14:creationId xmlns:p14="http://schemas.microsoft.com/office/powerpoint/2010/main" val="1566786993"/>
      </p:ext>
    </p:extLst>
  </p:cSld>
  <p:clrMapOvr>
    <a:masterClrMapping/>
  </p:clrMapOvr>
</p:sldLayout>
</file>

<file path=ppt/slideLayouts/slideLayout6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8A4D0A3-E2D3-E14B-895F-82B905BD6F4F}" type="slidenum">
              <a:rPr lang="en-US" altLang="en-US"/>
              <a:pPr>
                <a:defRPr/>
              </a:pPr>
              <a:t>‹#›</a:t>
            </a:fld>
            <a:endParaRPr lang="en-US" altLang="en-US"/>
          </a:p>
        </p:txBody>
      </p:sp>
    </p:spTree>
    <p:extLst>
      <p:ext uri="{BB962C8B-B14F-4D97-AF65-F5344CB8AC3E}">
        <p14:creationId xmlns:p14="http://schemas.microsoft.com/office/powerpoint/2010/main" val="544511837"/>
      </p:ext>
    </p:extLst>
  </p:cSld>
  <p:clrMapOvr>
    <a:masterClrMapping/>
  </p:clrMapOvr>
</p:sldLayout>
</file>

<file path=ppt/slideLayouts/slideLayout6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Rectangle 4"/>
          <p:cNvSpPr>
            <a:spLocks noChangeArrowheads="1"/>
          </p:cNvSpPr>
          <p:nvPr userDrawn="1"/>
        </p:nvSpPr>
        <p:spPr bwMode="auto">
          <a:xfrm>
            <a:off x="666750" y="42863"/>
            <a:ext cx="7789863" cy="493712"/>
          </a:xfrm>
          <a:prstGeom prst="rect">
            <a:avLst/>
          </a:prstGeom>
          <a:solidFill>
            <a:schemeClr val="bg2"/>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3200" b="1" dirty="0">
                <a:latin typeface="Arial Narrow" pitchFamily="34" charset="0"/>
              </a:rPr>
              <a:t>DRAFT FOR TRAINING USE ONLY </a:t>
            </a:r>
          </a:p>
        </p:txBody>
      </p:sp>
      <p:sp>
        <p:nvSpPr>
          <p:cNvPr id="170189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70189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10D24BEE-0318-FB40-8754-6FB6310B01F0}" type="slidenum">
              <a:rPr lang="en-US" altLang="en-US"/>
              <a:pPr>
                <a:defRPr/>
              </a:pPr>
              <a:t>‹#›</a:t>
            </a:fld>
            <a:endParaRPr lang="en-US" altLang="en-US"/>
          </a:p>
        </p:txBody>
      </p:sp>
    </p:spTree>
    <p:extLst>
      <p:ext uri="{BB962C8B-B14F-4D97-AF65-F5344CB8AC3E}">
        <p14:creationId xmlns:p14="http://schemas.microsoft.com/office/powerpoint/2010/main" val="767225574"/>
      </p:ext>
    </p:extLst>
  </p:cSld>
  <p:clrMapOvr>
    <a:masterClrMapping/>
  </p:clrMapOvr>
</p:sldLayout>
</file>

<file path=ppt/slideLayouts/slideLayout6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11D547-B479-BF45-B9E3-A9E7B4170136}" type="slidenum">
              <a:rPr lang="en-US" altLang="en-US"/>
              <a:pPr>
                <a:defRPr/>
              </a:pPr>
              <a:t>‹#›</a:t>
            </a:fld>
            <a:endParaRPr lang="en-US" altLang="en-US"/>
          </a:p>
        </p:txBody>
      </p:sp>
    </p:spTree>
    <p:extLst>
      <p:ext uri="{BB962C8B-B14F-4D97-AF65-F5344CB8AC3E}">
        <p14:creationId xmlns:p14="http://schemas.microsoft.com/office/powerpoint/2010/main" val="1182624592"/>
      </p:ext>
    </p:extLst>
  </p:cSld>
  <p:clrMapOvr>
    <a:masterClrMapping/>
  </p:clrMapOvr>
</p:sldLayout>
</file>

<file path=ppt/slideLayouts/slideLayout6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9FF1B69-A954-5848-B8F7-C69FB84808DF}" type="slidenum">
              <a:rPr lang="en-US" altLang="en-US"/>
              <a:pPr>
                <a:defRPr/>
              </a:pPr>
              <a:t>‹#›</a:t>
            </a:fld>
            <a:endParaRPr lang="en-US" altLang="en-US"/>
          </a:p>
        </p:txBody>
      </p:sp>
    </p:spTree>
    <p:extLst>
      <p:ext uri="{BB962C8B-B14F-4D97-AF65-F5344CB8AC3E}">
        <p14:creationId xmlns:p14="http://schemas.microsoft.com/office/powerpoint/2010/main" val="1410364759"/>
      </p:ext>
    </p:extLst>
  </p:cSld>
  <p:clrMapOvr>
    <a:masterClrMapping/>
  </p:clrMapOvr>
</p:sldLayout>
</file>

<file path=ppt/slideLayouts/slideLayout7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4B45E1D1-FC0E-BF4B-9DCD-16E2AF958AF3}" type="slidenum">
              <a:rPr lang="en-US" altLang="en-US"/>
              <a:pPr>
                <a:defRPr/>
              </a:pPr>
              <a:t>‹#›</a:t>
            </a:fld>
            <a:endParaRPr lang="en-US" altLang="en-US"/>
          </a:p>
        </p:txBody>
      </p:sp>
    </p:spTree>
    <p:extLst>
      <p:ext uri="{BB962C8B-B14F-4D97-AF65-F5344CB8AC3E}">
        <p14:creationId xmlns:p14="http://schemas.microsoft.com/office/powerpoint/2010/main" val="76008927"/>
      </p:ext>
    </p:extLst>
  </p:cSld>
  <p:clrMapOvr>
    <a:masterClrMapping/>
  </p:clrMapOvr>
</p:sldLayout>
</file>

<file path=ppt/slideLayouts/slideLayout7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F9AE597-3C9D-2F48-AF39-D08DEB19CFA5}" type="slidenum">
              <a:rPr lang="en-US" altLang="en-US"/>
              <a:pPr>
                <a:defRPr/>
              </a:pPr>
              <a:t>‹#›</a:t>
            </a:fld>
            <a:endParaRPr lang="en-US" altLang="en-US"/>
          </a:p>
        </p:txBody>
      </p:sp>
    </p:spTree>
    <p:extLst>
      <p:ext uri="{BB962C8B-B14F-4D97-AF65-F5344CB8AC3E}">
        <p14:creationId xmlns:p14="http://schemas.microsoft.com/office/powerpoint/2010/main" val="1876749771"/>
      </p:ext>
    </p:extLst>
  </p:cSld>
  <p:clrMapOvr>
    <a:masterClrMapping/>
  </p:clrMapOvr>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09FD518-8171-FB4C-8CF3-A399FABF25BB}" type="slidenum">
              <a:rPr lang="en-US" altLang="en-US"/>
              <a:pPr>
                <a:defRPr/>
              </a:pPr>
              <a:t>‹#›</a:t>
            </a:fld>
            <a:endParaRPr lang="en-US" altLang="en-US"/>
          </a:p>
        </p:txBody>
      </p:sp>
    </p:spTree>
    <p:extLst>
      <p:ext uri="{BB962C8B-B14F-4D97-AF65-F5344CB8AC3E}">
        <p14:creationId xmlns:p14="http://schemas.microsoft.com/office/powerpoint/2010/main" val="293594061"/>
      </p:ext>
    </p:extLst>
  </p:cSld>
  <p:clrMapOvr>
    <a:masterClrMapping/>
  </p:clrMapOvr>
</p:sldLayout>
</file>

<file path=ppt/slideLayouts/slideLayout7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FC943F43-3E8A-D140-BF89-09A1C6A05AD7}" type="slidenum">
              <a:rPr lang="en-US" altLang="en-US"/>
              <a:pPr>
                <a:defRPr/>
              </a:pPr>
              <a:t>‹#›</a:t>
            </a:fld>
            <a:endParaRPr lang="en-US" altLang="en-US"/>
          </a:p>
        </p:txBody>
      </p:sp>
    </p:spTree>
    <p:extLst>
      <p:ext uri="{BB962C8B-B14F-4D97-AF65-F5344CB8AC3E}">
        <p14:creationId xmlns:p14="http://schemas.microsoft.com/office/powerpoint/2010/main" val="1665446068"/>
      </p:ext>
    </p:extLst>
  </p:cSld>
  <p:clrMapOvr>
    <a:masterClrMapping/>
  </p:clrMapOvr>
</p:sldLayout>
</file>

<file path=ppt/slideLayouts/slideLayout7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5378B21-5A50-344B-8BFD-0CACA17F19B1}" type="slidenum">
              <a:rPr lang="en-US" altLang="en-US"/>
              <a:pPr>
                <a:defRPr/>
              </a:pPr>
              <a:t>‹#›</a:t>
            </a:fld>
            <a:endParaRPr lang="en-US" altLang="en-US"/>
          </a:p>
        </p:txBody>
      </p:sp>
    </p:spTree>
    <p:extLst>
      <p:ext uri="{BB962C8B-B14F-4D97-AF65-F5344CB8AC3E}">
        <p14:creationId xmlns:p14="http://schemas.microsoft.com/office/powerpoint/2010/main" val="850209878"/>
      </p:ext>
    </p:extLst>
  </p:cSld>
  <p:clrMapOvr>
    <a:masterClrMapping/>
  </p:clrMapOvr>
</p:sldLayout>
</file>

<file path=ppt/slideLayouts/slideLayout7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E69A18D-CE4D-8F4F-B5D1-845A271AFE3C}" type="slidenum">
              <a:rPr lang="en-US" altLang="en-US"/>
              <a:pPr>
                <a:defRPr/>
              </a:pPr>
              <a:t>‹#›</a:t>
            </a:fld>
            <a:endParaRPr lang="en-US" altLang="en-US"/>
          </a:p>
        </p:txBody>
      </p:sp>
    </p:spTree>
    <p:extLst>
      <p:ext uri="{BB962C8B-B14F-4D97-AF65-F5344CB8AC3E}">
        <p14:creationId xmlns:p14="http://schemas.microsoft.com/office/powerpoint/2010/main" val="121232408"/>
      </p:ext>
    </p:extLst>
  </p:cSld>
  <p:clrMapOvr>
    <a:masterClrMapping/>
  </p:clrMapOvr>
</p:sldLayout>
</file>

<file path=ppt/slideLayouts/slideLayout7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49C56F8-6790-3D4C-ACF8-793A27421BCD}" type="slidenum">
              <a:rPr lang="en-US" altLang="en-US"/>
              <a:pPr>
                <a:defRPr/>
              </a:pPr>
              <a:t>‹#›</a:t>
            </a:fld>
            <a:endParaRPr lang="en-US" altLang="en-US"/>
          </a:p>
        </p:txBody>
      </p:sp>
    </p:spTree>
    <p:extLst>
      <p:ext uri="{BB962C8B-B14F-4D97-AF65-F5344CB8AC3E}">
        <p14:creationId xmlns:p14="http://schemas.microsoft.com/office/powerpoint/2010/main" val="1738583900"/>
      </p:ext>
    </p:extLst>
  </p:cSld>
  <p:clrMapOvr>
    <a:masterClrMapping/>
  </p:clrMapOvr>
</p:sldLayout>
</file>

<file path=ppt/slideLayouts/slideLayout7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CB92E12-A883-144E-9898-CF9CAF3090BD}" type="slidenum">
              <a:rPr lang="en-US" altLang="en-US"/>
              <a:pPr>
                <a:defRPr/>
              </a:pPr>
              <a:t>‹#›</a:t>
            </a:fld>
            <a:endParaRPr lang="en-US" altLang="en-US"/>
          </a:p>
        </p:txBody>
      </p:sp>
    </p:spTree>
    <p:extLst>
      <p:ext uri="{BB962C8B-B14F-4D97-AF65-F5344CB8AC3E}">
        <p14:creationId xmlns:p14="http://schemas.microsoft.com/office/powerpoint/2010/main" val="1717106218"/>
      </p:ext>
    </p:extLst>
  </p:cSld>
  <p:clrMapOvr>
    <a:masterClrMapping/>
  </p:clrMapOvr>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94CEA85C-1D99-B742-805E-EC65214A1696}" type="slidenum">
              <a:rPr lang="en-US" altLang="en-US"/>
              <a:pPr>
                <a:defRPr/>
              </a:pPr>
              <a:t>‹#›</a:t>
            </a:fld>
            <a:endParaRPr lang="en-US" altLang="en-US"/>
          </a:p>
        </p:txBody>
      </p:sp>
    </p:spTree>
    <p:extLst>
      <p:ext uri="{BB962C8B-B14F-4D97-AF65-F5344CB8AC3E}">
        <p14:creationId xmlns:p14="http://schemas.microsoft.com/office/powerpoint/2010/main" val="1268405630"/>
      </p:ext>
    </p:extLst>
  </p:cSld>
  <p:clrMapOvr>
    <a:masterClrMapping/>
  </p:clrMapOvr>
</p:sldLayout>
</file>

<file path=ppt/slideLayouts/slideLayout7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073BCF7-67C0-1346-8576-A89091C8B411}" type="slidenum">
              <a:rPr lang="en-US" altLang="en-US"/>
              <a:pPr>
                <a:defRPr/>
              </a:pPr>
              <a:t>‹#›</a:t>
            </a:fld>
            <a:endParaRPr lang="en-US" altLang="en-US"/>
          </a:p>
        </p:txBody>
      </p:sp>
    </p:spTree>
    <p:extLst>
      <p:ext uri="{BB962C8B-B14F-4D97-AF65-F5344CB8AC3E}">
        <p14:creationId xmlns:p14="http://schemas.microsoft.com/office/powerpoint/2010/main" val="1518957540"/>
      </p:ext>
    </p:extLst>
  </p:cSld>
  <p:clrMapOvr>
    <a:masterClrMapping/>
  </p:clrMapOvr>
</p:sldLayout>
</file>

<file path=ppt/slideLayouts/slideLayout8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C7849EF2-63ED-5F4B-A653-3D6E26AB7AB6}" type="slidenum">
              <a:rPr lang="en-US" altLang="en-US"/>
              <a:pPr>
                <a:defRPr/>
              </a:pPr>
              <a:t>‹#›</a:t>
            </a:fld>
            <a:endParaRPr lang="en-US" altLang="en-US"/>
          </a:p>
        </p:txBody>
      </p:sp>
    </p:spTree>
    <p:extLst>
      <p:ext uri="{BB962C8B-B14F-4D97-AF65-F5344CB8AC3E}">
        <p14:creationId xmlns:p14="http://schemas.microsoft.com/office/powerpoint/2010/main" val="1981262891"/>
      </p:ext>
    </p:extLst>
  </p:cSld>
  <p:clrMapOvr>
    <a:masterClrMapping/>
  </p:clrMapOvr>
</p:sldLayout>
</file>

<file path=ppt/slideLayouts/slideLayout8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33134960-80F6-9E45-9BA4-F55F0D64E211}" type="slidenum">
              <a:rPr lang="en-US" altLang="en-US"/>
              <a:pPr>
                <a:defRPr/>
              </a:pPr>
              <a:t>‹#›</a:t>
            </a:fld>
            <a:endParaRPr lang="en-US" altLang="en-US"/>
          </a:p>
        </p:txBody>
      </p:sp>
    </p:spTree>
    <p:extLst>
      <p:ext uri="{BB962C8B-B14F-4D97-AF65-F5344CB8AC3E}">
        <p14:creationId xmlns:p14="http://schemas.microsoft.com/office/powerpoint/2010/main" val="203978655"/>
      </p:ext>
    </p:extLst>
  </p:cSld>
  <p:clrMapOvr>
    <a:masterClrMapping/>
  </p:clrMapOvr>
</p:sldLayout>
</file>

<file path=ppt/slideLayouts/slideLayout8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846B01A-9FBB-F743-A721-6AD05600A794}" type="slidenum">
              <a:rPr lang="en-US" altLang="en-US"/>
              <a:pPr>
                <a:defRPr/>
              </a:pPr>
              <a:t>‹#›</a:t>
            </a:fld>
            <a:endParaRPr lang="en-US" altLang="en-US"/>
          </a:p>
        </p:txBody>
      </p:sp>
    </p:spTree>
    <p:extLst>
      <p:ext uri="{BB962C8B-B14F-4D97-AF65-F5344CB8AC3E}">
        <p14:creationId xmlns:p14="http://schemas.microsoft.com/office/powerpoint/2010/main" val="885353973"/>
      </p:ext>
    </p:extLst>
  </p:cSld>
  <p:clrMapOvr>
    <a:masterClrMapping/>
  </p:clrMapOvr>
</p:sldLayout>
</file>

<file path=ppt/slideLayouts/slideLayout8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4E0C3E2-2B41-9143-B081-34546FA91C87}" type="slidenum">
              <a:rPr lang="en-US" altLang="en-US"/>
              <a:pPr>
                <a:defRPr/>
              </a:pPr>
              <a:t>‹#›</a:t>
            </a:fld>
            <a:endParaRPr lang="en-US" altLang="en-US"/>
          </a:p>
        </p:txBody>
      </p:sp>
    </p:spTree>
    <p:extLst>
      <p:ext uri="{BB962C8B-B14F-4D97-AF65-F5344CB8AC3E}">
        <p14:creationId xmlns:p14="http://schemas.microsoft.com/office/powerpoint/2010/main" val="230034148"/>
      </p:ext>
    </p:extLst>
  </p:cSld>
  <p:clrMapOvr>
    <a:masterClrMapping/>
  </p:clrMapOvr>
</p:sldLayout>
</file>

<file path=ppt/slideLayouts/slideLayout8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486AA2DF-2C59-CB46-8E42-01ECA04D53C3}" type="slidenum">
              <a:rPr lang="en-US" altLang="en-US"/>
              <a:pPr>
                <a:defRPr/>
              </a:pPr>
              <a:t>‹#›</a:t>
            </a:fld>
            <a:endParaRPr lang="en-US" altLang="en-US"/>
          </a:p>
        </p:txBody>
      </p:sp>
    </p:spTree>
    <p:extLst>
      <p:ext uri="{BB962C8B-B14F-4D97-AF65-F5344CB8AC3E}">
        <p14:creationId xmlns:p14="http://schemas.microsoft.com/office/powerpoint/2010/main" val="713360836"/>
      </p:ext>
    </p:extLst>
  </p:cSld>
  <p:clrMapOvr>
    <a:masterClrMapping/>
  </p:clrMapOvr>
</p:sldLayout>
</file>

<file path=ppt/slideLayouts/slideLayout8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2FE2B13-09D9-244F-81BC-88C59093BAE5}" type="slidenum">
              <a:rPr lang="en-US" altLang="en-US"/>
              <a:pPr>
                <a:defRPr/>
              </a:pPr>
              <a:t>‹#›</a:t>
            </a:fld>
            <a:endParaRPr lang="en-US" altLang="en-US"/>
          </a:p>
        </p:txBody>
      </p:sp>
    </p:spTree>
    <p:extLst>
      <p:ext uri="{BB962C8B-B14F-4D97-AF65-F5344CB8AC3E}">
        <p14:creationId xmlns:p14="http://schemas.microsoft.com/office/powerpoint/2010/main" val="54369451"/>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0C3C51E-4F5F-F744-A77F-C12CA63AE06C}" type="slidenum">
              <a:rPr lang="en-US" altLang="en-US"/>
              <a:pPr>
                <a:defRPr/>
              </a:pPr>
              <a:t>‹#›</a:t>
            </a:fld>
            <a:endParaRPr lang="en-US" altLang="en-US"/>
          </a:p>
        </p:txBody>
      </p:sp>
    </p:spTree>
    <p:extLst>
      <p:ext uri="{BB962C8B-B14F-4D97-AF65-F5344CB8AC3E}">
        <p14:creationId xmlns:p14="http://schemas.microsoft.com/office/powerpoint/2010/main" val="1106812982"/>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794F430-1C8A-C441-A714-8A01C09E97B0}" type="slidenum">
              <a:rPr lang="en-US" altLang="en-US"/>
              <a:pPr>
                <a:defRPr/>
              </a:pPr>
              <a:t>‹#›</a:t>
            </a:fld>
            <a:endParaRPr lang="en-US" altLang="en-US"/>
          </a:p>
        </p:txBody>
      </p:sp>
    </p:spTree>
    <p:extLst>
      <p:ext uri="{BB962C8B-B14F-4D97-AF65-F5344CB8AC3E}">
        <p14:creationId xmlns:p14="http://schemas.microsoft.com/office/powerpoint/2010/main" val="702438160"/>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F019BD2D-CB9F-4840-9262-AE8890C00374}" type="slidenum">
              <a:rPr lang="en-US" altLang="en-US"/>
              <a:pPr>
                <a:defRPr/>
              </a:pPr>
              <a:t>‹#›</a:t>
            </a:fld>
            <a:endParaRPr lang="en-US" altLang="en-US"/>
          </a:p>
        </p:txBody>
      </p:sp>
    </p:spTree>
    <p:extLst>
      <p:ext uri="{BB962C8B-B14F-4D97-AF65-F5344CB8AC3E}">
        <p14:creationId xmlns:p14="http://schemas.microsoft.com/office/powerpoint/2010/main" val="1160547561"/>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CAFDE878-83CF-214F-9EE3-84F90F122154}" type="slidenum">
              <a:rPr lang="en-US" altLang="en-US"/>
              <a:pPr>
                <a:defRPr/>
              </a:pPr>
              <a:t>‹#›</a:t>
            </a:fld>
            <a:endParaRPr lang="en-US" altLang="en-US"/>
          </a:p>
        </p:txBody>
      </p:sp>
    </p:spTree>
    <p:extLst>
      <p:ext uri="{BB962C8B-B14F-4D97-AF65-F5344CB8AC3E}">
        <p14:creationId xmlns:p14="http://schemas.microsoft.com/office/powerpoint/2010/main" val="23259641"/>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4FE2D9E-2D80-8F45-A510-DA91C29C725F}" type="slidenum">
              <a:rPr lang="en-US" altLang="en-US"/>
              <a:pPr>
                <a:defRPr/>
              </a:pPr>
              <a:t>‹#›</a:t>
            </a:fld>
            <a:endParaRPr lang="en-US" altLang="en-US"/>
          </a:p>
        </p:txBody>
      </p:sp>
    </p:spTree>
    <p:extLst>
      <p:ext uri="{BB962C8B-B14F-4D97-AF65-F5344CB8AC3E}">
        <p14:creationId xmlns:p14="http://schemas.microsoft.com/office/powerpoint/2010/main" val="1876375673"/>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C669B50-B491-A842-B6C3-417ECC602093}" type="slidenum">
              <a:rPr lang="en-US" altLang="en-US"/>
              <a:pPr>
                <a:defRPr/>
              </a:pPr>
              <a:t>‹#›</a:t>
            </a:fld>
            <a:endParaRPr lang="en-US" altLang="en-US"/>
          </a:p>
        </p:txBody>
      </p:sp>
    </p:spTree>
    <p:extLst>
      <p:ext uri="{BB962C8B-B14F-4D97-AF65-F5344CB8AC3E}">
        <p14:creationId xmlns:p14="http://schemas.microsoft.com/office/powerpoint/2010/main" val="448579916"/>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8B00475F-DFC7-7341-9E86-12D07F56E2D3}" type="slidenum">
              <a:rPr lang="en-US" altLang="en-US"/>
              <a:pPr>
                <a:defRPr/>
              </a:pPr>
              <a:t>‹#›</a:t>
            </a:fld>
            <a:endParaRPr lang="en-US" altLang="en-US"/>
          </a:p>
        </p:txBody>
      </p:sp>
    </p:spTree>
    <p:extLst>
      <p:ext uri="{BB962C8B-B14F-4D97-AF65-F5344CB8AC3E}">
        <p14:creationId xmlns:p14="http://schemas.microsoft.com/office/powerpoint/2010/main" val="1615047242"/>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61FC5209-8A95-3B4D-B764-E3597BC12C7E}" type="slidenum">
              <a:rPr lang="en-US" altLang="en-US"/>
              <a:pPr>
                <a:defRPr/>
              </a:pPr>
              <a:t>‹#›</a:t>
            </a:fld>
            <a:endParaRPr lang="en-US" altLang="en-US"/>
          </a:p>
        </p:txBody>
      </p:sp>
    </p:spTree>
    <p:extLst>
      <p:ext uri="{BB962C8B-B14F-4D97-AF65-F5344CB8AC3E}">
        <p14:creationId xmlns:p14="http://schemas.microsoft.com/office/powerpoint/2010/main" val="205318186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3CA33B0-F9DD-5441-AE4D-4721434CCF75}" type="slidenum">
              <a:rPr lang="en-US" altLang="en-US"/>
              <a:pPr>
                <a:defRPr/>
              </a:pPr>
              <a:t>‹#›</a:t>
            </a:fld>
            <a:endParaRPr lang="en-US" altLang="en-US"/>
          </a:p>
        </p:txBody>
      </p:sp>
    </p:spTree>
    <p:extLst>
      <p:ext uri="{BB962C8B-B14F-4D97-AF65-F5344CB8AC3E}">
        <p14:creationId xmlns:p14="http://schemas.microsoft.com/office/powerpoint/2010/main" val="2060297831"/>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847F8847-0495-9844-BEF6-A19D0E732C1B}" type="slidenum">
              <a:rPr lang="en-US" altLang="en-US"/>
              <a:pPr>
                <a:defRPr/>
              </a:pPr>
              <a:t>‹#›</a:t>
            </a:fld>
            <a:endParaRPr lang="en-US" altLang="en-US"/>
          </a:p>
        </p:txBody>
      </p:sp>
    </p:spTree>
    <p:extLst>
      <p:ext uri="{BB962C8B-B14F-4D97-AF65-F5344CB8AC3E}">
        <p14:creationId xmlns:p14="http://schemas.microsoft.com/office/powerpoint/2010/main" val="1399321389"/>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6CA3585-AD71-BC4A-985A-CD30D23A3EF9}" type="slidenum">
              <a:rPr lang="en-US" altLang="en-US"/>
              <a:pPr>
                <a:defRPr/>
              </a:pPr>
              <a:t>‹#›</a:t>
            </a:fld>
            <a:endParaRPr lang="en-US" altLang="en-US"/>
          </a:p>
        </p:txBody>
      </p:sp>
    </p:spTree>
    <p:extLst>
      <p:ext uri="{BB962C8B-B14F-4D97-AF65-F5344CB8AC3E}">
        <p14:creationId xmlns:p14="http://schemas.microsoft.com/office/powerpoint/2010/main" val="1301166626"/>
      </p:ext>
    </p:extLst>
  </p:cSld>
  <p:clrMapOvr>
    <a:masterClrMapping/>
  </p:clrMapOvr>
</p:sldLayout>
</file>

<file path=ppt/slideLayouts/slideLayout9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7ADA23D-88D2-D24C-8BFE-93B98A944077}" type="slidenum">
              <a:rPr lang="en-US" altLang="en-US"/>
              <a:pPr>
                <a:defRPr/>
              </a:pPr>
              <a:t>‹#›</a:t>
            </a:fld>
            <a:endParaRPr lang="en-US" altLang="en-US"/>
          </a:p>
        </p:txBody>
      </p:sp>
    </p:spTree>
    <p:extLst>
      <p:ext uri="{BB962C8B-B14F-4D97-AF65-F5344CB8AC3E}">
        <p14:creationId xmlns:p14="http://schemas.microsoft.com/office/powerpoint/2010/main" val="881505781"/>
      </p:ext>
    </p:extLst>
  </p:cSld>
  <p:clrMapOvr>
    <a:masterClrMapping/>
  </p:clrMapOvr>
</p:sldLayout>
</file>

<file path=ppt/slideLayouts/slideLayout9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67262F2-F329-424D-AEA2-931F9C9F81F1}" type="slidenum">
              <a:rPr lang="en-US" altLang="en-US"/>
              <a:pPr>
                <a:defRPr/>
              </a:pPr>
              <a:t>‹#›</a:t>
            </a:fld>
            <a:endParaRPr lang="en-US" altLang="en-US"/>
          </a:p>
        </p:txBody>
      </p:sp>
    </p:spTree>
    <p:extLst>
      <p:ext uri="{BB962C8B-B14F-4D97-AF65-F5344CB8AC3E}">
        <p14:creationId xmlns:p14="http://schemas.microsoft.com/office/powerpoint/2010/main" val="2125464261"/>
      </p:ext>
    </p:extLst>
  </p:cSld>
  <p:clrMapOvr>
    <a:masterClrMapping/>
  </p:clrMapOvr>
</p:sldLayout>
</file>

<file path=ppt/slideLayouts/slideLayout9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D54FA39-B208-6C4B-B263-175BD78592A2}" type="slidenum">
              <a:rPr lang="en-US" altLang="en-US"/>
              <a:pPr>
                <a:defRPr/>
              </a:pPr>
              <a:t>‹#›</a:t>
            </a:fld>
            <a:endParaRPr lang="en-US" altLang="en-US"/>
          </a:p>
        </p:txBody>
      </p:sp>
    </p:spTree>
    <p:extLst>
      <p:ext uri="{BB962C8B-B14F-4D97-AF65-F5344CB8AC3E}">
        <p14:creationId xmlns:p14="http://schemas.microsoft.com/office/powerpoint/2010/main" val="1434850429"/>
      </p:ext>
    </p:extLst>
  </p:cSld>
  <p:clrMapOvr>
    <a:masterClrMapping/>
  </p:clrMapOvr>
</p:sldLayout>
</file>

<file path=ppt/slideLayouts/slideLayout100.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
        <p:nvSpPr>
          <p:cNvPr id="216576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6576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E5073CCF-3550-264A-96DC-359C7D631357}" type="slidenum">
              <a:rPr lang="en-US" altLang="en-US"/>
              <a:pPr>
                <a:defRPr/>
              </a:pPr>
              <a:t>‹#›</a:t>
            </a:fld>
            <a:endParaRPr lang="en-US" altLang="en-US"/>
          </a:p>
        </p:txBody>
      </p:sp>
    </p:spTree>
    <p:extLst>
      <p:ext uri="{BB962C8B-B14F-4D97-AF65-F5344CB8AC3E}">
        <p14:creationId xmlns:p14="http://schemas.microsoft.com/office/powerpoint/2010/main" val="82762533"/>
      </p:ext>
    </p:extLst>
  </p:cSld>
  <p:clrMapOvr>
    <a:masterClrMapping/>
  </p:clrMapOvr>
</p:sldLayout>
</file>

<file path=ppt/slideLayouts/slideLayout10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C8D10B1-2AE0-2947-A431-A819D5A5BB14}" type="slidenum">
              <a:rPr lang="en-US" altLang="en-US"/>
              <a:pPr>
                <a:defRPr/>
              </a:pPr>
              <a:t>‹#›</a:t>
            </a:fld>
            <a:endParaRPr lang="en-US" altLang="en-US"/>
          </a:p>
        </p:txBody>
      </p:sp>
    </p:spTree>
    <p:extLst>
      <p:ext uri="{BB962C8B-B14F-4D97-AF65-F5344CB8AC3E}">
        <p14:creationId xmlns:p14="http://schemas.microsoft.com/office/powerpoint/2010/main" val="1437288040"/>
      </p:ext>
    </p:extLst>
  </p:cSld>
  <p:clrMapOvr>
    <a:masterClrMapping/>
  </p:clrMapOvr>
</p:sldLayout>
</file>

<file path=ppt/slideLayouts/slideLayout10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5E2DFF54-1E5A-5647-A845-A9EA4011D366}" type="slidenum">
              <a:rPr lang="en-US" altLang="en-US"/>
              <a:pPr>
                <a:defRPr/>
              </a:pPr>
              <a:t>‹#›</a:t>
            </a:fld>
            <a:endParaRPr lang="en-US" altLang="en-US"/>
          </a:p>
        </p:txBody>
      </p:sp>
    </p:spTree>
    <p:extLst>
      <p:ext uri="{BB962C8B-B14F-4D97-AF65-F5344CB8AC3E}">
        <p14:creationId xmlns:p14="http://schemas.microsoft.com/office/powerpoint/2010/main" val="1604026824"/>
      </p:ext>
    </p:extLst>
  </p:cSld>
  <p:clrMapOvr>
    <a:masterClrMapping/>
  </p:clrMapOvr>
</p:sldLayout>
</file>

<file path=ppt/slideLayouts/slideLayout10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5D272620-E435-AC44-B2AA-55F8E197A9FF}" type="slidenum">
              <a:rPr lang="en-US" altLang="en-US"/>
              <a:pPr>
                <a:defRPr/>
              </a:pPr>
              <a:t>‹#›</a:t>
            </a:fld>
            <a:endParaRPr lang="en-US" altLang="en-US"/>
          </a:p>
        </p:txBody>
      </p:sp>
    </p:spTree>
    <p:extLst>
      <p:ext uri="{BB962C8B-B14F-4D97-AF65-F5344CB8AC3E}">
        <p14:creationId xmlns:p14="http://schemas.microsoft.com/office/powerpoint/2010/main" val="1516610177"/>
      </p:ext>
    </p:extLst>
  </p:cSld>
  <p:clrMapOvr>
    <a:masterClrMapping/>
  </p:clrMapOvr>
</p:sldLayout>
</file>

<file path=ppt/slideLayouts/slideLayout10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9FF457D-1AAF-E24A-9B96-3AB4AA9A40B7}" type="slidenum">
              <a:rPr lang="en-US" altLang="en-US"/>
              <a:pPr>
                <a:defRPr/>
              </a:pPr>
              <a:t>‹#›</a:t>
            </a:fld>
            <a:endParaRPr lang="en-US" altLang="en-US"/>
          </a:p>
        </p:txBody>
      </p:sp>
    </p:spTree>
    <p:extLst>
      <p:ext uri="{BB962C8B-B14F-4D97-AF65-F5344CB8AC3E}">
        <p14:creationId xmlns:p14="http://schemas.microsoft.com/office/powerpoint/2010/main" val="1183838596"/>
      </p:ext>
    </p:extLst>
  </p:cSld>
  <p:clrMapOvr>
    <a:masterClrMapping/>
  </p:clrMapOvr>
</p:sldLayout>
</file>

<file path=ppt/slideLayouts/slideLayout10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61D983DA-62A6-3748-8318-256964BD4F90}" type="slidenum">
              <a:rPr lang="en-US" altLang="en-US"/>
              <a:pPr>
                <a:defRPr/>
              </a:pPr>
              <a:t>‹#›</a:t>
            </a:fld>
            <a:endParaRPr lang="en-US" altLang="en-US"/>
          </a:p>
        </p:txBody>
      </p:sp>
    </p:spTree>
    <p:extLst>
      <p:ext uri="{BB962C8B-B14F-4D97-AF65-F5344CB8AC3E}">
        <p14:creationId xmlns:p14="http://schemas.microsoft.com/office/powerpoint/2010/main" val="339293517"/>
      </p:ext>
    </p:extLst>
  </p:cSld>
  <p:clrMapOvr>
    <a:masterClrMapping/>
  </p:clrMapOvr>
</p:sldLayout>
</file>

<file path=ppt/slideLayouts/slideLayout10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EBD39B71-B2C8-9243-B83E-96D98D4D1993}" type="slidenum">
              <a:rPr lang="en-US" altLang="en-US"/>
              <a:pPr>
                <a:defRPr/>
              </a:pPr>
              <a:t>‹#›</a:t>
            </a:fld>
            <a:endParaRPr lang="en-US" altLang="en-US"/>
          </a:p>
        </p:txBody>
      </p:sp>
    </p:spTree>
    <p:extLst>
      <p:ext uri="{BB962C8B-B14F-4D97-AF65-F5344CB8AC3E}">
        <p14:creationId xmlns:p14="http://schemas.microsoft.com/office/powerpoint/2010/main" val="937057434"/>
      </p:ext>
    </p:extLst>
  </p:cSld>
  <p:clrMapOvr>
    <a:masterClrMapping/>
  </p:clrMapOvr>
</p:sldLayout>
</file>

<file path=ppt/slideLayouts/slideLayout10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AD52C4E-B5D8-AE41-B483-119C5622B44B}" type="slidenum">
              <a:rPr lang="en-US" altLang="en-US"/>
              <a:pPr>
                <a:defRPr/>
              </a:pPr>
              <a:t>‹#›</a:t>
            </a:fld>
            <a:endParaRPr lang="en-US" altLang="en-US"/>
          </a:p>
        </p:txBody>
      </p:sp>
    </p:spTree>
    <p:extLst>
      <p:ext uri="{BB962C8B-B14F-4D97-AF65-F5344CB8AC3E}">
        <p14:creationId xmlns:p14="http://schemas.microsoft.com/office/powerpoint/2010/main" val="1626709787"/>
      </p:ext>
    </p:extLst>
  </p:cSld>
  <p:clrMapOvr>
    <a:masterClrMapping/>
  </p:clrMapOvr>
</p:sldLayout>
</file>

<file path=ppt/slideLayouts/slideLayout10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291D7FD8-93CE-F24F-90D5-5FE71FE1F24F}" type="slidenum">
              <a:rPr lang="en-US" altLang="en-US"/>
              <a:pPr>
                <a:defRPr/>
              </a:pPr>
              <a:t>‹#›</a:t>
            </a:fld>
            <a:endParaRPr lang="en-US" altLang="en-US"/>
          </a:p>
        </p:txBody>
      </p:sp>
    </p:spTree>
    <p:extLst>
      <p:ext uri="{BB962C8B-B14F-4D97-AF65-F5344CB8AC3E}">
        <p14:creationId xmlns:p14="http://schemas.microsoft.com/office/powerpoint/2010/main" val="497080152"/>
      </p:ext>
    </p:extLst>
  </p:cSld>
  <p:clrMapOvr>
    <a:masterClrMapping/>
  </p:clrMapOvr>
</p:sldLayout>
</file>

<file path=ppt/slideLayouts/slideLayout10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73EA509-12B9-C044-A54A-C35FD2D62B1D}" type="slidenum">
              <a:rPr lang="en-US" altLang="en-US"/>
              <a:pPr>
                <a:defRPr/>
              </a:pPr>
              <a:t>‹#›</a:t>
            </a:fld>
            <a:endParaRPr lang="en-US" altLang="en-US"/>
          </a:p>
        </p:txBody>
      </p:sp>
    </p:spTree>
    <p:extLst>
      <p:ext uri="{BB962C8B-B14F-4D97-AF65-F5344CB8AC3E}">
        <p14:creationId xmlns:p14="http://schemas.microsoft.com/office/powerpoint/2010/main" val="714727834"/>
      </p:ext>
    </p:extLst>
  </p:cSld>
  <p:clrMapOvr>
    <a:masterClrMapping/>
  </p:clrMapOvr>
</p:sldLayout>
</file>

<file path=ppt/slideLayouts/slideLayout11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396FA7D-DC6C-984E-9EBD-E95C588F7506}" type="slidenum">
              <a:rPr lang="en-US" altLang="en-US"/>
              <a:pPr>
                <a:defRPr/>
              </a:pPr>
              <a:t>‹#›</a:t>
            </a:fld>
            <a:endParaRPr lang="en-US" altLang="en-US"/>
          </a:p>
        </p:txBody>
      </p:sp>
    </p:spTree>
    <p:extLst>
      <p:ext uri="{BB962C8B-B14F-4D97-AF65-F5344CB8AC3E}">
        <p14:creationId xmlns:p14="http://schemas.microsoft.com/office/powerpoint/2010/main" val="1554668367"/>
      </p:ext>
    </p:extLst>
  </p:cSld>
  <p:clrMapOvr>
    <a:masterClrMapping/>
  </p:clrMapOvr>
</p:sldLayout>
</file>

<file path=ppt/slideLayouts/slideLayout11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84194"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84195"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8CABE1F7-DC41-A34C-A531-D4260BD666C5}" type="slidenum">
              <a:rPr lang="en-US" altLang="en-US"/>
              <a:pPr>
                <a:defRPr/>
              </a:pPr>
              <a:t>‹#›</a:t>
            </a:fld>
            <a:endParaRPr lang="en-US" altLang="en-US"/>
          </a:p>
        </p:txBody>
      </p:sp>
    </p:spTree>
    <p:extLst>
      <p:ext uri="{BB962C8B-B14F-4D97-AF65-F5344CB8AC3E}">
        <p14:creationId xmlns:p14="http://schemas.microsoft.com/office/powerpoint/2010/main" val="1567972522"/>
      </p:ext>
    </p:extLst>
  </p:cSld>
  <p:clrMapOvr>
    <a:masterClrMapping/>
  </p:clrMapOvr>
</p:sldLayout>
</file>

<file path=ppt/slideLayouts/slideLayout11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4551324-97F3-AB48-A890-064AA53FB350}" type="slidenum">
              <a:rPr lang="en-US" altLang="en-US"/>
              <a:pPr>
                <a:defRPr/>
              </a:pPr>
              <a:t>‹#›</a:t>
            </a:fld>
            <a:endParaRPr lang="en-US" altLang="en-US"/>
          </a:p>
        </p:txBody>
      </p:sp>
    </p:spTree>
    <p:extLst>
      <p:ext uri="{BB962C8B-B14F-4D97-AF65-F5344CB8AC3E}">
        <p14:creationId xmlns:p14="http://schemas.microsoft.com/office/powerpoint/2010/main" val="877711120"/>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3DF8C330-89AD-8C47-B913-918AB5808106}" type="slidenum">
              <a:rPr lang="en-US" altLang="en-US"/>
              <a:pPr>
                <a:defRPr/>
              </a:pPr>
              <a:t>‹#›</a:t>
            </a:fld>
            <a:endParaRPr lang="en-US" altLang="en-US"/>
          </a:p>
        </p:txBody>
      </p:sp>
    </p:spTree>
    <p:extLst>
      <p:ext uri="{BB962C8B-B14F-4D97-AF65-F5344CB8AC3E}">
        <p14:creationId xmlns:p14="http://schemas.microsoft.com/office/powerpoint/2010/main" val="625622597"/>
      </p:ext>
    </p:extLst>
  </p:cSld>
  <p:clrMapOvr>
    <a:masterClrMapping/>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B64F1321-AA9E-244B-82C1-D675F6553F4C}" type="slidenum">
              <a:rPr lang="en-US" altLang="en-US"/>
              <a:pPr>
                <a:defRPr/>
              </a:pPr>
              <a:t>‹#›</a:t>
            </a:fld>
            <a:endParaRPr lang="en-US" altLang="en-US"/>
          </a:p>
        </p:txBody>
      </p:sp>
    </p:spTree>
    <p:extLst>
      <p:ext uri="{BB962C8B-B14F-4D97-AF65-F5344CB8AC3E}">
        <p14:creationId xmlns:p14="http://schemas.microsoft.com/office/powerpoint/2010/main" val="759052067"/>
      </p:ext>
    </p:extLst>
  </p:cSld>
  <p:clrMapOvr>
    <a:masterClrMapping/>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7CF5C5B3-E786-FC45-8F7F-D521B3ED0621}" type="slidenum">
              <a:rPr lang="en-US" altLang="en-US"/>
              <a:pPr>
                <a:defRPr/>
              </a:pPr>
              <a:t>‹#›</a:t>
            </a:fld>
            <a:endParaRPr lang="en-US" altLang="en-US"/>
          </a:p>
        </p:txBody>
      </p:sp>
    </p:spTree>
    <p:extLst>
      <p:ext uri="{BB962C8B-B14F-4D97-AF65-F5344CB8AC3E}">
        <p14:creationId xmlns:p14="http://schemas.microsoft.com/office/powerpoint/2010/main" val="1335226889"/>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2B05F983-5F15-0542-A647-034443FA9719}" type="slidenum">
              <a:rPr lang="en-US" altLang="en-US"/>
              <a:pPr>
                <a:defRPr/>
              </a:pPr>
              <a:t>‹#›</a:t>
            </a:fld>
            <a:endParaRPr lang="en-US" altLang="en-US"/>
          </a:p>
        </p:txBody>
      </p:sp>
    </p:spTree>
    <p:extLst>
      <p:ext uri="{BB962C8B-B14F-4D97-AF65-F5344CB8AC3E}">
        <p14:creationId xmlns:p14="http://schemas.microsoft.com/office/powerpoint/2010/main" val="2101695920"/>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51E6D12-AE68-6A49-A81C-532DC2190434}" type="slidenum">
              <a:rPr lang="en-US" altLang="en-US"/>
              <a:pPr>
                <a:defRPr/>
              </a:pPr>
              <a:t>‹#›</a:t>
            </a:fld>
            <a:endParaRPr lang="en-US" altLang="en-US"/>
          </a:p>
        </p:txBody>
      </p:sp>
    </p:spTree>
    <p:extLst>
      <p:ext uri="{BB962C8B-B14F-4D97-AF65-F5344CB8AC3E}">
        <p14:creationId xmlns:p14="http://schemas.microsoft.com/office/powerpoint/2010/main" val="1392301584"/>
      </p:ext>
    </p:extLst>
  </p:cSld>
  <p:clrMapOvr>
    <a:masterClrMapping/>
  </p:clrMapOvr>
</p:sldLayout>
</file>

<file path=ppt/slideLayouts/slideLayout11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EAD66E3-6A26-5C45-B78E-5957B57BF548}" type="slidenum">
              <a:rPr lang="en-US" altLang="en-US"/>
              <a:pPr>
                <a:defRPr/>
              </a:pPr>
              <a:t>‹#›</a:t>
            </a:fld>
            <a:endParaRPr lang="en-US" altLang="en-US"/>
          </a:p>
        </p:txBody>
      </p:sp>
    </p:spTree>
    <p:extLst>
      <p:ext uri="{BB962C8B-B14F-4D97-AF65-F5344CB8AC3E}">
        <p14:creationId xmlns:p14="http://schemas.microsoft.com/office/powerpoint/2010/main" val="1430904576"/>
      </p:ext>
    </p:extLst>
  </p:cSld>
  <p:clrMapOvr>
    <a:masterClrMapping/>
  </p:clrMapOvr>
</p:sldLayout>
</file>

<file path=ppt/slideLayouts/slideLayout11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E009FCEB-61B2-1646-B7F9-E2D1F2323EEE}" type="slidenum">
              <a:rPr lang="en-US" altLang="en-US"/>
              <a:pPr>
                <a:defRPr/>
              </a:pPr>
              <a:t>‹#›</a:t>
            </a:fld>
            <a:endParaRPr lang="en-US" altLang="en-US"/>
          </a:p>
        </p:txBody>
      </p:sp>
    </p:spTree>
    <p:extLst>
      <p:ext uri="{BB962C8B-B14F-4D97-AF65-F5344CB8AC3E}">
        <p14:creationId xmlns:p14="http://schemas.microsoft.com/office/powerpoint/2010/main" val="1691329726"/>
      </p:ext>
    </p:extLst>
  </p:cSld>
  <p:clrMapOvr>
    <a:masterClrMapping/>
  </p:clrMapOvr>
</p:sldLayout>
</file>

<file path=ppt/slideLayouts/slideLayout12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4D41088-BF0F-124C-9EFA-400642FE8A45}" type="slidenum">
              <a:rPr lang="en-US" altLang="en-US"/>
              <a:pPr>
                <a:defRPr/>
              </a:pPr>
              <a:t>‹#›</a:t>
            </a:fld>
            <a:endParaRPr lang="en-US" altLang="en-US"/>
          </a:p>
        </p:txBody>
      </p:sp>
    </p:spTree>
    <p:extLst>
      <p:ext uri="{BB962C8B-B14F-4D97-AF65-F5344CB8AC3E}">
        <p14:creationId xmlns:p14="http://schemas.microsoft.com/office/powerpoint/2010/main" val="2085153190"/>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32ED347-D6C5-B74C-A88C-1F958070A735}" type="slidenum">
              <a:rPr lang="en-US" altLang="en-US"/>
              <a:pPr>
                <a:defRPr/>
              </a:pPr>
              <a:t>‹#›</a:t>
            </a:fld>
            <a:endParaRPr lang="en-US" altLang="en-US"/>
          </a:p>
        </p:txBody>
      </p:sp>
    </p:spTree>
    <p:extLst>
      <p:ext uri="{BB962C8B-B14F-4D97-AF65-F5344CB8AC3E}">
        <p14:creationId xmlns:p14="http://schemas.microsoft.com/office/powerpoint/2010/main" val="384028937"/>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18598492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52889861"/>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47621125"/>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26011012"/>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29273765"/>
      </p:ext>
    </p:extLst>
  </p:cSld>
  <p:clrMapOvr>
    <a:masterClrMapping/>
  </p:clrMapOvr>
</p:sldLayout>
</file>

<file path=ppt/slideLayouts/slideLayout1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28277903"/>
      </p:ext>
    </p:extLst>
  </p:cSld>
  <p:clrMapOvr>
    <a:masterClrMapping/>
  </p:clrMapOvr>
</p:sldLayout>
</file>

<file path=ppt/slideLayouts/slideLayout12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2053900757"/>
      </p:ext>
    </p:extLst>
  </p:cSld>
  <p:clrMapOvr>
    <a:masterClrMapping/>
  </p:clrMapOvr>
</p:sldLayout>
</file>

<file path=ppt/slideLayouts/slideLayout12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57881021"/>
      </p:ext>
    </p:extLst>
  </p:cSld>
  <p:clrMapOvr>
    <a:masterClrMapping/>
  </p:clrMapOvr>
</p:sldLayout>
</file>

<file path=ppt/slideLayouts/slideLayout13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77298879"/>
      </p:ext>
    </p:extLst>
  </p:cSld>
  <p:clrMapOvr>
    <a:masterClrMapping/>
  </p:clrMapOvr>
</p:sldLayout>
</file>

<file path=ppt/slideLayouts/slideLayout13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36028340"/>
      </p:ext>
    </p:extLst>
  </p:cSld>
  <p:clrMapOvr>
    <a:masterClrMapping/>
  </p:clrMapOvr>
</p:sldLayout>
</file>

<file path=ppt/slideLayouts/slideLayout13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34411215"/>
      </p:ext>
    </p:extLst>
  </p:cSld>
  <p:clrMapOvr>
    <a:masterClrMapping/>
  </p:clrMapOvr>
</p:sldLayout>
</file>

<file path=ppt/slideLayouts/slideLayout13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AutoShape 7"/>
          <p:cNvSpPr>
            <a:spLocks noChangeArrowheads="1"/>
          </p:cNvSpPr>
          <p:nvPr userDrawn="1"/>
        </p:nvSpPr>
        <p:spPr bwMode="auto">
          <a:xfrm>
            <a:off x="317500" y="25019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
        <p:nvSpPr>
          <p:cNvPr id="2333698" name="Rectangle 2"/>
          <p:cNvSpPr>
            <a:spLocks noGrp="1" noChangeArrowheads="1"/>
          </p:cNvSpPr>
          <p:nvPr>
            <p:ph type="ctrTitle"/>
          </p:nvPr>
        </p:nvSpPr>
        <p:spPr>
          <a:xfrm>
            <a:off x="736600" y="396878"/>
            <a:ext cx="7670800" cy="2163763"/>
          </a:xfrm>
          <a:effectLst/>
        </p:spPr>
        <p:txBody>
          <a:bodyPr anchor="ctr"/>
          <a:lstStyle>
            <a:lvl1pPr algn="ctr">
              <a:defRPr sz="2600" b="0">
                <a:solidFill>
                  <a:schemeClr val="tx1"/>
                </a:solidFill>
              </a:defRPr>
            </a:lvl1pPr>
          </a:lstStyle>
          <a:p>
            <a:r>
              <a:rPr lang="en-US"/>
              <a:t>Click to Edit Master Title Style</a:t>
            </a:r>
          </a:p>
        </p:txBody>
      </p:sp>
      <p:sp>
        <p:nvSpPr>
          <p:cNvPr id="2333699" name="Rectangle 3"/>
          <p:cNvSpPr>
            <a:spLocks noGrp="1" noChangeArrowheads="1"/>
          </p:cNvSpPr>
          <p:nvPr>
            <p:ph type="subTitle" idx="1"/>
          </p:nvPr>
        </p:nvSpPr>
        <p:spPr>
          <a:xfrm>
            <a:off x="1465263" y="3648105"/>
            <a:ext cx="6211887" cy="1090613"/>
          </a:xfrm>
          <a:ln/>
        </p:spPr>
        <p:txBody>
          <a:bodyPr/>
          <a:lstStyle>
            <a:lvl1pPr marL="0" indent="0" algn="ctr">
              <a:buFont typeface="Wingdings" pitchFamily="2" charset="2"/>
              <a:buNone/>
              <a:defRPr sz="2000">
                <a:solidFill>
                  <a:schemeClr val="tx1"/>
                </a:solidFill>
              </a:defRPr>
            </a:lvl1pPr>
          </a:lstStyle>
          <a:p>
            <a:r>
              <a:rPr lang="en-US"/>
              <a:t>Click to edit Master </a:t>
            </a:r>
            <a:br>
              <a:rPr lang="en-US"/>
            </a:br>
            <a:r>
              <a:rPr lang="en-US"/>
              <a:t>subtitle style</a:t>
            </a:r>
          </a:p>
        </p:txBody>
      </p:sp>
      <p:sp>
        <p:nvSpPr>
          <p:cNvPr id="5" name="Date Placeholder 4"/>
          <p:cNvSpPr>
            <a:spLocks noGrp="1" noChangeArrowheads="1"/>
          </p:cNvSpPr>
          <p:nvPr>
            <p:ph type="dt" sz="half" idx="10"/>
          </p:nvPr>
        </p:nvSpPr>
        <p:spPr bwMode="auto">
          <a:xfrm>
            <a:off x="457200" y="6245225"/>
            <a:ext cx="2133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
        <p:nvSpPr>
          <p:cNvPr id="6" name="Footer Placeholder 5"/>
          <p:cNvSpPr>
            <a:spLocks noGrp="1" noChangeArrowheads="1"/>
          </p:cNvSpPr>
          <p:nvPr>
            <p:ph type="ftr" sz="quarter" idx="11"/>
          </p:nvPr>
        </p:nvSpPr>
        <p:spPr bwMode="auto">
          <a:xfrm>
            <a:off x="3124200" y="6245225"/>
            <a:ext cx="2895600" cy="476250"/>
          </a:xfrm>
          <a:prstGeom prst="rect">
            <a:avLst/>
          </a:prstGeom>
          <a:ln>
            <a:miter lim="800000"/>
            <a:headEnd/>
            <a:tailEnd/>
          </a:ln>
        </p:spPr>
        <p:txBody>
          <a:bodyPr vert="horz" wrap="square" lIns="91145" tIns="45575" rIns="91145" bIns="45575" numCol="1" anchor="t" anchorCtr="0" compatLnSpc="1">
            <a:prstTxWarp prst="textNoShape">
              <a:avLst/>
            </a:prstTxWarp>
          </a:bodyPr>
          <a:lstStyle>
            <a:lvl1pPr algn="ctr" eaLnBrk="1" hangingPunct="1">
              <a:defRPr sz="1400">
                <a:latin typeface="Arial" charset="0"/>
                <a:ea typeface="+mn-ea"/>
                <a:cs typeface="+mn-cs"/>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vl1pPr>
          </a:lstStyle>
          <a:p>
            <a:pPr>
              <a:defRPr/>
            </a:pPr>
            <a:fld id="{C5CE4B0D-4AEE-334E-BA75-8FBA20613844}" type="slidenum">
              <a:rPr lang="en-US" altLang="en-US"/>
              <a:pPr>
                <a:defRPr/>
              </a:pPr>
              <a:t>‹#›</a:t>
            </a:fld>
            <a:endParaRPr lang="en-US" altLang="en-US"/>
          </a:p>
        </p:txBody>
      </p:sp>
    </p:spTree>
    <p:extLst>
      <p:ext uri="{BB962C8B-B14F-4D97-AF65-F5344CB8AC3E}">
        <p14:creationId xmlns:p14="http://schemas.microsoft.com/office/powerpoint/2010/main" val="1142344917"/>
      </p:ext>
    </p:extLst>
  </p:cSld>
  <p:clrMapOvr>
    <a:overrideClrMapping bg1="dk2" tx1="lt1" bg2="dk1" tx2="lt2" accent1="accent1" accent2="accent2" accent3="accent3" accent4="accent4" accent5="accent5" accent6="accent6" hlink="hlink" folHlink="folHlink"/>
  </p:clrMapOvr>
</p:sldLayout>
</file>

<file path=ppt/slideLayouts/slideLayout1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CFE7063-B1B7-E148-B666-E8575B1093D8}" type="slidenum">
              <a:rPr lang="en-US" altLang="en-US"/>
              <a:pPr>
                <a:defRPr/>
              </a:pPr>
              <a:t>‹#›</a:t>
            </a:fld>
            <a:endParaRPr lang="en-US" altLang="en-US"/>
          </a:p>
        </p:txBody>
      </p:sp>
    </p:spTree>
    <p:extLst>
      <p:ext uri="{BB962C8B-B14F-4D97-AF65-F5344CB8AC3E}">
        <p14:creationId xmlns:p14="http://schemas.microsoft.com/office/powerpoint/2010/main" val="484586306"/>
      </p:ext>
    </p:extLst>
  </p:cSld>
  <p:clrMapOvr>
    <a:masterClrMapping/>
  </p:clrMapOvr>
</p:sldLayout>
</file>

<file path=ppt/slideLayouts/slideLayout13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4BB82B22-4225-1440-8E1C-E79D401E785D}" type="slidenum">
              <a:rPr lang="en-US" altLang="en-US"/>
              <a:pPr>
                <a:defRPr/>
              </a:pPr>
              <a:t>‹#›</a:t>
            </a:fld>
            <a:endParaRPr lang="en-US" altLang="en-US"/>
          </a:p>
        </p:txBody>
      </p:sp>
    </p:spTree>
    <p:extLst>
      <p:ext uri="{BB962C8B-B14F-4D97-AF65-F5344CB8AC3E}">
        <p14:creationId xmlns:p14="http://schemas.microsoft.com/office/powerpoint/2010/main" val="1184055518"/>
      </p:ext>
    </p:extLst>
  </p:cSld>
  <p:clrMapOvr>
    <a:masterClrMapping/>
  </p:clrMapOvr>
</p:sldLayout>
</file>

<file path=ppt/slideLayouts/slideLayout13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8150" y="1287468"/>
            <a:ext cx="4024313"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14863" y="1287468"/>
            <a:ext cx="4025900" cy="4989512"/>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4E33656-78D9-D144-8D8E-FD21CD769EE3}" type="slidenum">
              <a:rPr lang="en-US" altLang="en-US"/>
              <a:pPr>
                <a:defRPr/>
              </a:pPr>
              <a:t>‹#›</a:t>
            </a:fld>
            <a:endParaRPr lang="en-US" altLang="en-US"/>
          </a:p>
        </p:txBody>
      </p:sp>
    </p:spTree>
    <p:extLst>
      <p:ext uri="{BB962C8B-B14F-4D97-AF65-F5344CB8AC3E}">
        <p14:creationId xmlns:p14="http://schemas.microsoft.com/office/powerpoint/2010/main" val="1837617924"/>
      </p:ext>
    </p:extLst>
  </p:cSld>
  <p:clrMapOvr>
    <a:masterClrMapping/>
  </p:clrMapOvr>
</p:sldLayout>
</file>

<file path=ppt/slideLayouts/slideLayout13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06343FFB-A26D-844A-AD84-E9CE67871BEA}" type="slidenum">
              <a:rPr lang="en-US" altLang="en-US"/>
              <a:pPr>
                <a:defRPr/>
              </a:pPr>
              <a:t>‹#›</a:t>
            </a:fld>
            <a:endParaRPr lang="en-US" altLang="en-US"/>
          </a:p>
        </p:txBody>
      </p:sp>
    </p:spTree>
    <p:extLst>
      <p:ext uri="{BB962C8B-B14F-4D97-AF65-F5344CB8AC3E}">
        <p14:creationId xmlns:p14="http://schemas.microsoft.com/office/powerpoint/2010/main" val="1882121161"/>
      </p:ext>
    </p:extLst>
  </p:cSld>
  <p:clrMapOvr>
    <a:masterClrMapping/>
  </p:clrMapOvr>
</p:sldLayout>
</file>

<file path=ppt/slideLayouts/slideLayout13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5A0FE3F-663B-ED48-8AF2-BF43FF7731A1}" type="slidenum">
              <a:rPr lang="en-US" altLang="en-US"/>
              <a:pPr>
                <a:defRPr/>
              </a:pPr>
              <a:t>‹#›</a:t>
            </a:fld>
            <a:endParaRPr lang="en-US" altLang="en-US"/>
          </a:p>
        </p:txBody>
      </p:sp>
    </p:spTree>
    <p:extLst>
      <p:ext uri="{BB962C8B-B14F-4D97-AF65-F5344CB8AC3E}">
        <p14:creationId xmlns:p14="http://schemas.microsoft.com/office/powerpoint/2010/main" val="376232617"/>
      </p:ext>
    </p:extLst>
  </p:cSld>
  <p:clrMapOvr>
    <a:masterClrMapping/>
  </p:clrMapOvr>
</p:sldLayout>
</file>

<file path=ppt/slideLayouts/slideLayout13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DEFB0350-9E41-D84D-8DF8-E2490D667ADB}" type="slidenum">
              <a:rPr lang="en-US" altLang="en-US"/>
              <a:pPr>
                <a:defRPr/>
              </a:pPr>
              <a:t>‹#›</a:t>
            </a:fld>
            <a:endParaRPr lang="en-US" altLang="en-US"/>
          </a:p>
        </p:txBody>
      </p:sp>
    </p:spTree>
    <p:extLst>
      <p:ext uri="{BB962C8B-B14F-4D97-AF65-F5344CB8AC3E}">
        <p14:creationId xmlns:p14="http://schemas.microsoft.com/office/powerpoint/2010/main" val="1149737151"/>
      </p:ext>
    </p:extLst>
  </p:cSld>
  <p:clrMapOvr>
    <a:masterClrMapping/>
  </p:clrMapOvr>
</p:sldLayout>
</file>

<file path=ppt/slideLayouts/slideLayout14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E6BC8E1-FFCA-2B45-9D49-AA6719D8661E}" type="slidenum">
              <a:rPr lang="en-US" altLang="en-US"/>
              <a:pPr>
                <a:defRPr/>
              </a:pPr>
              <a:t>‹#›</a:t>
            </a:fld>
            <a:endParaRPr lang="en-US" altLang="en-US"/>
          </a:p>
        </p:txBody>
      </p:sp>
    </p:spTree>
    <p:extLst>
      <p:ext uri="{BB962C8B-B14F-4D97-AF65-F5344CB8AC3E}">
        <p14:creationId xmlns:p14="http://schemas.microsoft.com/office/powerpoint/2010/main" val="574441151"/>
      </p:ext>
    </p:extLst>
  </p:cSld>
  <p:clrMapOvr>
    <a:masterClrMapping/>
  </p:clrMapOvr>
</p:sldLayout>
</file>

<file path=ppt/slideLayouts/slideLayout14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7BA5C89-032E-AF41-9C15-D4778F6E202A}" type="slidenum">
              <a:rPr lang="en-US" altLang="en-US"/>
              <a:pPr>
                <a:defRPr/>
              </a:pPr>
              <a:t>‹#›</a:t>
            </a:fld>
            <a:endParaRPr lang="en-US" altLang="en-US"/>
          </a:p>
        </p:txBody>
      </p:sp>
    </p:spTree>
    <p:extLst>
      <p:ext uri="{BB962C8B-B14F-4D97-AF65-F5344CB8AC3E}">
        <p14:creationId xmlns:p14="http://schemas.microsoft.com/office/powerpoint/2010/main" val="1693431592"/>
      </p:ext>
    </p:extLst>
  </p:cSld>
  <p:clrMapOvr>
    <a:masterClrMapping/>
  </p:clrMapOvr>
</p:sldLayout>
</file>

<file path=ppt/slideLayouts/slideLayout14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71C6D50D-2AAF-3646-ACEC-962A4BFC7716}" type="slidenum">
              <a:rPr lang="en-US" altLang="en-US"/>
              <a:pPr>
                <a:defRPr/>
              </a:pPr>
              <a:t>‹#›</a:t>
            </a:fld>
            <a:endParaRPr lang="en-US" altLang="en-US"/>
          </a:p>
        </p:txBody>
      </p:sp>
    </p:spTree>
    <p:extLst>
      <p:ext uri="{BB962C8B-B14F-4D97-AF65-F5344CB8AC3E}">
        <p14:creationId xmlns:p14="http://schemas.microsoft.com/office/powerpoint/2010/main" val="903993053"/>
      </p:ext>
    </p:extLst>
  </p:cSld>
  <p:clrMapOvr>
    <a:masterClrMapping/>
  </p:clrMapOvr>
</p:sldLayout>
</file>

<file path=ppt/slideLayouts/slideLayout14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91330" y="76200"/>
            <a:ext cx="2049463" cy="620077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38150" y="76200"/>
            <a:ext cx="6000750" cy="620077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AA18F9C-4BBC-EA4E-9550-432272E41DE7}" type="slidenum">
              <a:rPr lang="en-US" altLang="en-US"/>
              <a:pPr>
                <a:defRPr/>
              </a:pPr>
              <a:t>‹#›</a:t>
            </a:fld>
            <a:endParaRPr lang="en-US" altLang="en-US"/>
          </a:p>
        </p:txBody>
      </p:sp>
    </p:spTree>
    <p:extLst>
      <p:ext uri="{BB962C8B-B14F-4D97-AF65-F5344CB8AC3E}">
        <p14:creationId xmlns:p14="http://schemas.microsoft.com/office/powerpoint/2010/main" val="2111922893"/>
      </p:ext>
    </p:extLst>
  </p:cSld>
  <p:clrMapOvr>
    <a:masterClrMapping/>
  </p:clrMapOvr>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pPr lvl="0"/>
            <a:r>
              <a:rPr lang="en-US" noProof="0"/>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pPr lvl="0"/>
            <a:r>
              <a:rPr lang="en-US" noProof="0"/>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28421FEF-40D5-6D41-962F-CA909DF15EAF}" type="slidenum">
              <a:rPr lang="en-US" altLang="en-US"/>
              <a:pPr>
                <a:defRPr/>
              </a:pPr>
              <a:t>‹#›</a:t>
            </a:fld>
            <a:endParaRPr lang="en-US" altLang="en-US"/>
          </a:p>
        </p:txBody>
      </p:sp>
    </p:spTree>
    <p:extLst>
      <p:ext uri="{BB962C8B-B14F-4D97-AF65-F5344CB8AC3E}">
        <p14:creationId xmlns:p14="http://schemas.microsoft.com/office/powerpoint/2010/main" val="887215839"/>
      </p:ext>
    </p:extLst>
  </p:cSld>
  <p:clrMapOvr>
    <a:masterClrMapping/>
  </p:clrMapOvr>
</p:sldLayout>
</file>

<file path=ppt/slideLayouts/slideLayout1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83CF32F-9A8B-FA46-B019-5B7A5728D5C3}" type="slidenum">
              <a:rPr lang="en-US" altLang="en-US"/>
              <a:pPr>
                <a:defRPr/>
              </a:pPr>
              <a:t>‹#›</a:t>
            </a:fld>
            <a:endParaRPr lang="en-US" altLang="en-US"/>
          </a:p>
        </p:txBody>
      </p:sp>
    </p:spTree>
    <p:extLst>
      <p:ext uri="{BB962C8B-B14F-4D97-AF65-F5344CB8AC3E}">
        <p14:creationId xmlns:p14="http://schemas.microsoft.com/office/powerpoint/2010/main" val="1478345035"/>
      </p:ext>
    </p:extLst>
  </p:cSld>
  <p:clrMapOvr>
    <a:masterClrMapping/>
  </p:clrMapOvr>
</p:sldLayout>
</file>

<file path=ppt/slideLayouts/slideLayout14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0195EC8A-773B-4D40-8F3D-11E9D7268578}" type="slidenum">
              <a:rPr lang="en-US" altLang="en-US"/>
              <a:pPr>
                <a:defRPr/>
              </a:pPr>
              <a:t>‹#›</a:t>
            </a:fld>
            <a:endParaRPr lang="en-US" altLang="en-US"/>
          </a:p>
        </p:txBody>
      </p:sp>
    </p:spTree>
    <p:extLst>
      <p:ext uri="{BB962C8B-B14F-4D97-AF65-F5344CB8AC3E}">
        <p14:creationId xmlns:p14="http://schemas.microsoft.com/office/powerpoint/2010/main" val="159207455"/>
      </p:ext>
    </p:extLst>
  </p:cSld>
  <p:clrMapOvr>
    <a:masterClrMapping/>
  </p:clrMapOvr>
</p:sldLayout>
</file>

<file path=ppt/slideLayouts/slideLayout14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723CBAA-79F1-8340-B3CF-E6588CD351FB}" type="slidenum">
              <a:rPr lang="en-US" altLang="en-US"/>
              <a:pPr>
                <a:defRPr/>
              </a:pPr>
              <a:t>‹#›</a:t>
            </a:fld>
            <a:endParaRPr lang="en-US" altLang="en-US"/>
          </a:p>
        </p:txBody>
      </p:sp>
    </p:spTree>
    <p:extLst>
      <p:ext uri="{BB962C8B-B14F-4D97-AF65-F5344CB8AC3E}">
        <p14:creationId xmlns:p14="http://schemas.microsoft.com/office/powerpoint/2010/main" val="35072023"/>
      </p:ext>
    </p:extLst>
  </p:cSld>
  <p:clrMapOvr>
    <a:masterClrMapping/>
  </p:clrMapOvr>
</p:sldLayout>
</file>

<file path=ppt/slideLayouts/slideLayout14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2EEE042D-FA1F-C34A-8F72-B4FD62BD6A79}" type="slidenum">
              <a:rPr lang="en-US" altLang="en-US"/>
              <a:pPr>
                <a:defRPr/>
              </a:pPr>
              <a:t>‹#›</a:t>
            </a:fld>
            <a:endParaRPr lang="en-US" altLang="en-US"/>
          </a:p>
        </p:txBody>
      </p:sp>
    </p:spTree>
    <p:extLst>
      <p:ext uri="{BB962C8B-B14F-4D97-AF65-F5344CB8AC3E}">
        <p14:creationId xmlns:p14="http://schemas.microsoft.com/office/powerpoint/2010/main" val="1044971283"/>
      </p:ext>
    </p:extLst>
  </p:cSld>
  <p:clrMapOvr>
    <a:masterClrMapping/>
  </p:clrMapOvr>
</p:sldLayout>
</file>

<file path=ppt/slideLayouts/slideLayout14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434EE946-E690-2E43-B621-CBBDBF2499A3}" type="slidenum">
              <a:rPr lang="en-US" altLang="en-US"/>
              <a:pPr>
                <a:defRPr/>
              </a:pPr>
              <a:t>‹#›</a:t>
            </a:fld>
            <a:endParaRPr lang="en-US" altLang="en-US"/>
          </a:p>
        </p:txBody>
      </p:sp>
    </p:spTree>
    <p:extLst>
      <p:ext uri="{BB962C8B-B14F-4D97-AF65-F5344CB8AC3E}">
        <p14:creationId xmlns:p14="http://schemas.microsoft.com/office/powerpoint/2010/main" val="711088215"/>
      </p:ext>
    </p:extLst>
  </p:cSld>
  <p:clrMapOvr>
    <a:masterClrMapping/>
  </p:clrMapOvr>
</p:sldLayout>
</file>

<file path=ppt/slideLayouts/slideLayout15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7E265B42-7D7A-7346-B6EF-8F3C3BD49479}" type="slidenum">
              <a:rPr lang="en-US" altLang="en-US"/>
              <a:pPr>
                <a:defRPr/>
              </a:pPr>
              <a:t>‹#›</a:t>
            </a:fld>
            <a:endParaRPr lang="en-US" altLang="en-US"/>
          </a:p>
        </p:txBody>
      </p:sp>
    </p:spTree>
    <p:extLst>
      <p:ext uri="{BB962C8B-B14F-4D97-AF65-F5344CB8AC3E}">
        <p14:creationId xmlns:p14="http://schemas.microsoft.com/office/powerpoint/2010/main" val="513133950"/>
      </p:ext>
    </p:extLst>
  </p:cSld>
  <p:clrMapOvr>
    <a:masterClrMapping/>
  </p:clrMapOvr>
</p:sldLayout>
</file>

<file path=ppt/slideLayouts/slideLayout15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A06C40A-81E4-E040-A755-A7325D598F5E}" type="slidenum">
              <a:rPr lang="en-US" altLang="en-US"/>
              <a:pPr>
                <a:defRPr/>
              </a:pPr>
              <a:t>‹#›</a:t>
            </a:fld>
            <a:endParaRPr lang="en-US" altLang="en-US"/>
          </a:p>
        </p:txBody>
      </p:sp>
    </p:spTree>
    <p:extLst>
      <p:ext uri="{BB962C8B-B14F-4D97-AF65-F5344CB8AC3E}">
        <p14:creationId xmlns:p14="http://schemas.microsoft.com/office/powerpoint/2010/main" val="2095454945"/>
      </p:ext>
    </p:extLst>
  </p:cSld>
  <p:clrMapOvr>
    <a:masterClrMapping/>
  </p:clrMapOvr>
</p:sldLayout>
</file>

<file path=ppt/slideLayouts/slideLayout15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F2C0BA9-C41E-6840-B459-60D6EEBA8CDC}" type="slidenum">
              <a:rPr lang="en-US" altLang="en-US"/>
              <a:pPr>
                <a:defRPr/>
              </a:pPr>
              <a:t>‹#›</a:t>
            </a:fld>
            <a:endParaRPr lang="en-US" altLang="en-US"/>
          </a:p>
        </p:txBody>
      </p:sp>
    </p:spTree>
    <p:extLst>
      <p:ext uri="{BB962C8B-B14F-4D97-AF65-F5344CB8AC3E}">
        <p14:creationId xmlns:p14="http://schemas.microsoft.com/office/powerpoint/2010/main" val="1726933462"/>
      </p:ext>
    </p:extLst>
  </p:cSld>
  <p:clrMapOvr>
    <a:masterClrMapping/>
  </p:clrMapOvr>
</p:sldLayout>
</file>

<file path=ppt/slideLayouts/slideLayout15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D28EC797-D123-E544-A766-17CFA91FE958}" type="slidenum">
              <a:rPr lang="en-US" altLang="en-US"/>
              <a:pPr>
                <a:defRPr/>
              </a:pPr>
              <a:t>‹#›</a:t>
            </a:fld>
            <a:endParaRPr lang="en-US" altLang="en-US"/>
          </a:p>
        </p:txBody>
      </p:sp>
    </p:spTree>
    <p:extLst>
      <p:ext uri="{BB962C8B-B14F-4D97-AF65-F5344CB8AC3E}">
        <p14:creationId xmlns:p14="http://schemas.microsoft.com/office/powerpoint/2010/main" val="1329206629"/>
      </p:ext>
    </p:extLst>
  </p:cSld>
  <p:clrMapOvr>
    <a:masterClrMapping/>
  </p:clrMapOvr>
</p:sldLayout>
</file>

<file path=ppt/slideLayouts/slideLayout15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CB2818F5-2216-6C44-B241-EDB2F4B738D8}" type="slidenum">
              <a:rPr lang="en-US" altLang="en-US"/>
              <a:pPr>
                <a:defRPr/>
              </a:pPr>
              <a:t>‹#›</a:t>
            </a:fld>
            <a:endParaRPr lang="en-US" altLang="en-US"/>
          </a:p>
        </p:txBody>
      </p:sp>
    </p:spTree>
    <p:extLst>
      <p:ext uri="{BB962C8B-B14F-4D97-AF65-F5344CB8AC3E}">
        <p14:creationId xmlns:p14="http://schemas.microsoft.com/office/powerpoint/2010/main" val="1850917509"/>
      </p:ext>
    </p:extLst>
  </p:cSld>
  <p:clrMapOvr>
    <a:masterClrMapping/>
  </p:clrMapOvr>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4C7FF6F2-F17F-8544-8F29-C177A88F93A3}" type="slidenum">
              <a:rPr lang="en-US" altLang="en-US"/>
              <a:pPr>
                <a:defRPr/>
              </a:pPr>
              <a:t>‹#›</a:t>
            </a:fld>
            <a:endParaRPr lang="en-US" altLang="en-US"/>
          </a:p>
        </p:txBody>
      </p:sp>
    </p:spTree>
    <p:extLst>
      <p:ext uri="{BB962C8B-B14F-4D97-AF65-F5344CB8AC3E}">
        <p14:creationId xmlns:p14="http://schemas.microsoft.com/office/powerpoint/2010/main" val="1457644952"/>
      </p:ext>
    </p:extLst>
  </p:cSld>
  <p:clrMapOvr>
    <a:masterClrMapping/>
  </p:clrMapOvr>
</p:sldLayout>
</file>

<file path=ppt/slideLayouts/slideLayout1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BB4DFF2-C109-284D-B1ED-F805B7575442}" type="slidenum">
              <a:rPr lang="en-US" altLang="en-US"/>
              <a:pPr>
                <a:defRPr/>
              </a:pPr>
              <a:t>‹#›</a:t>
            </a:fld>
            <a:endParaRPr lang="en-US" altLang="en-US"/>
          </a:p>
        </p:txBody>
      </p:sp>
    </p:spTree>
    <p:extLst>
      <p:ext uri="{BB962C8B-B14F-4D97-AF65-F5344CB8AC3E}">
        <p14:creationId xmlns:p14="http://schemas.microsoft.com/office/powerpoint/2010/main" val="2069946968"/>
      </p:ext>
    </p:extLst>
  </p:cSld>
  <p:clrMapOvr>
    <a:masterClrMapping/>
  </p:clrMapOvr>
</p:sldLayout>
</file>

<file path=ppt/slideLayouts/slideLayout15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A5D32BED-69F3-6A4E-9359-5BAA42141CDB}" type="slidenum">
              <a:rPr lang="en-US" altLang="en-US"/>
              <a:pPr>
                <a:defRPr/>
              </a:pPr>
              <a:t>‹#›</a:t>
            </a:fld>
            <a:endParaRPr lang="en-US" altLang="en-US"/>
          </a:p>
        </p:txBody>
      </p:sp>
    </p:spTree>
    <p:extLst>
      <p:ext uri="{BB962C8B-B14F-4D97-AF65-F5344CB8AC3E}">
        <p14:creationId xmlns:p14="http://schemas.microsoft.com/office/powerpoint/2010/main" val="363609776"/>
      </p:ext>
    </p:extLst>
  </p:cSld>
  <p:clrMapOvr>
    <a:masterClrMapping/>
  </p:clrMapOvr>
</p:sldLayout>
</file>

<file path=ppt/slideLayouts/slideLayout15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DD00D435-881F-314A-93EC-441ECDE337BC}" type="slidenum">
              <a:rPr lang="en-US" altLang="en-US"/>
              <a:pPr>
                <a:defRPr/>
              </a:pPr>
              <a:t>‹#›</a:t>
            </a:fld>
            <a:endParaRPr lang="en-US" altLang="en-US"/>
          </a:p>
        </p:txBody>
      </p:sp>
    </p:spTree>
    <p:extLst>
      <p:ext uri="{BB962C8B-B14F-4D97-AF65-F5344CB8AC3E}">
        <p14:creationId xmlns:p14="http://schemas.microsoft.com/office/powerpoint/2010/main" val="1598529517"/>
      </p:ext>
    </p:extLst>
  </p:cSld>
  <p:clrMapOvr>
    <a:masterClrMapping/>
  </p:clrMapOvr>
</p:sldLayout>
</file>

<file path=ppt/slideLayouts/slideLayout15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513C3EE5-5904-BF4B-A5E0-2E2BB6292F5D}" type="slidenum">
              <a:rPr lang="en-US" altLang="en-US"/>
              <a:pPr>
                <a:defRPr/>
              </a:pPr>
              <a:t>‹#›</a:t>
            </a:fld>
            <a:endParaRPr lang="en-US" altLang="en-US"/>
          </a:p>
        </p:txBody>
      </p:sp>
    </p:spTree>
    <p:extLst>
      <p:ext uri="{BB962C8B-B14F-4D97-AF65-F5344CB8AC3E}">
        <p14:creationId xmlns:p14="http://schemas.microsoft.com/office/powerpoint/2010/main" val="1465168249"/>
      </p:ext>
    </p:extLst>
  </p:cSld>
  <p:clrMapOvr>
    <a:masterClrMapping/>
  </p:clrMapOvr>
</p:sldLayout>
</file>

<file path=ppt/slideLayouts/slideLayout16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08C3D061-C888-DD4C-8979-DA8FA9BE8B79}" type="slidenum">
              <a:rPr lang="en-US" altLang="en-US"/>
              <a:pPr>
                <a:defRPr/>
              </a:pPr>
              <a:t>‹#›</a:t>
            </a:fld>
            <a:endParaRPr lang="en-US" altLang="en-US"/>
          </a:p>
        </p:txBody>
      </p:sp>
    </p:spTree>
    <p:extLst>
      <p:ext uri="{BB962C8B-B14F-4D97-AF65-F5344CB8AC3E}">
        <p14:creationId xmlns:p14="http://schemas.microsoft.com/office/powerpoint/2010/main" val="2035264441"/>
      </p:ext>
    </p:extLst>
  </p:cSld>
  <p:clrMapOvr>
    <a:masterClrMapping/>
  </p:clrMapOvr>
</p:sldLayout>
</file>

<file path=ppt/slideLayouts/slideLayout16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6BD1FB59-01F6-A84B-A7CC-0A1676C98B54}" type="slidenum">
              <a:rPr lang="en-US" altLang="en-US"/>
              <a:pPr>
                <a:defRPr/>
              </a:pPr>
              <a:t>‹#›</a:t>
            </a:fld>
            <a:endParaRPr lang="en-US" altLang="en-US"/>
          </a:p>
        </p:txBody>
      </p:sp>
    </p:spTree>
    <p:extLst>
      <p:ext uri="{BB962C8B-B14F-4D97-AF65-F5344CB8AC3E}">
        <p14:creationId xmlns:p14="http://schemas.microsoft.com/office/powerpoint/2010/main" val="1569930471"/>
      </p:ext>
    </p:extLst>
  </p:cSld>
  <p:clrMapOvr>
    <a:masterClrMapping/>
  </p:clrMapOvr>
</p:sldLayout>
</file>

<file path=ppt/slideLayouts/slideLayout16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CAA97704-E972-5E4B-A758-8EF4C58BFE50}" type="slidenum">
              <a:rPr lang="en-US" altLang="en-US"/>
              <a:pPr>
                <a:defRPr/>
              </a:pPr>
              <a:t>‹#›</a:t>
            </a:fld>
            <a:endParaRPr lang="en-US" altLang="en-US"/>
          </a:p>
        </p:txBody>
      </p:sp>
    </p:spTree>
    <p:extLst>
      <p:ext uri="{BB962C8B-B14F-4D97-AF65-F5344CB8AC3E}">
        <p14:creationId xmlns:p14="http://schemas.microsoft.com/office/powerpoint/2010/main" val="1837339055"/>
      </p:ext>
    </p:extLst>
  </p:cSld>
  <p:clrMapOvr>
    <a:masterClrMapping/>
  </p:clrMapOvr>
</p:sldLayout>
</file>

<file path=ppt/slideLayouts/slideLayout16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7366951-A41C-6449-87B5-CEF0E442ACB6}" type="slidenum">
              <a:rPr lang="en-US" altLang="en-US"/>
              <a:pPr>
                <a:defRPr/>
              </a:pPr>
              <a:t>‹#›</a:t>
            </a:fld>
            <a:endParaRPr lang="en-US" altLang="en-US"/>
          </a:p>
        </p:txBody>
      </p:sp>
    </p:spTree>
    <p:extLst>
      <p:ext uri="{BB962C8B-B14F-4D97-AF65-F5344CB8AC3E}">
        <p14:creationId xmlns:p14="http://schemas.microsoft.com/office/powerpoint/2010/main" val="1490137172"/>
      </p:ext>
    </p:extLst>
  </p:cSld>
  <p:clrMapOvr>
    <a:masterClrMapping/>
  </p:clrMapOvr>
</p:sldLayout>
</file>

<file path=ppt/slideLayouts/slideLayout16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C761ADB-5117-1A48-88B3-3CA933980B55}" type="slidenum">
              <a:rPr lang="en-US" altLang="en-US"/>
              <a:pPr>
                <a:defRPr/>
              </a:pPr>
              <a:t>‹#›</a:t>
            </a:fld>
            <a:endParaRPr lang="en-US" altLang="en-US"/>
          </a:p>
        </p:txBody>
      </p:sp>
    </p:spTree>
    <p:extLst>
      <p:ext uri="{BB962C8B-B14F-4D97-AF65-F5344CB8AC3E}">
        <p14:creationId xmlns:p14="http://schemas.microsoft.com/office/powerpoint/2010/main" val="781158490"/>
      </p:ext>
    </p:extLst>
  </p:cSld>
  <p:clrMapOvr>
    <a:masterClrMapping/>
  </p:clrMapOvr>
</p:sldLayout>
</file>

<file path=ppt/slideLayouts/slideLayout16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D4C21C0-FEE1-AB4B-99A4-99F13CE4F6BF}" type="slidenum">
              <a:rPr lang="en-US" altLang="en-US"/>
              <a:pPr>
                <a:defRPr/>
              </a:pPr>
              <a:t>‹#›</a:t>
            </a:fld>
            <a:endParaRPr lang="en-US" altLang="en-US"/>
          </a:p>
        </p:txBody>
      </p:sp>
    </p:spTree>
    <p:extLst>
      <p:ext uri="{BB962C8B-B14F-4D97-AF65-F5344CB8AC3E}">
        <p14:creationId xmlns:p14="http://schemas.microsoft.com/office/powerpoint/2010/main" val="1363207319"/>
      </p:ext>
    </p:extLst>
  </p:cSld>
  <p:clrMapOvr>
    <a:masterClrMapping/>
  </p:clrMapOvr>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E164B72-029A-854E-AF01-17F7F806C3D7}" type="slidenum">
              <a:rPr lang="en-US" altLang="en-US"/>
              <a:pPr>
                <a:defRPr/>
              </a:pPr>
              <a:t>‹#›</a:t>
            </a:fld>
            <a:endParaRPr lang="en-US" altLang="en-US"/>
          </a:p>
        </p:txBody>
      </p:sp>
    </p:spTree>
    <p:extLst>
      <p:ext uri="{BB962C8B-B14F-4D97-AF65-F5344CB8AC3E}">
        <p14:creationId xmlns:p14="http://schemas.microsoft.com/office/powerpoint/2010/main" val="145263288"/>
      </p:ext>
    </p:extLst>
  </p:cSld>
  <p:clrMapOvr>
    <a:masterClrMapping/>
  </p:clrMapOvr>
</p:sldLayout>
</file>

<file path=ppt/slideLayouts/slideLayout1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9ED73928-9CD5-E446-A5F8-D0ECB98D0F2F}" type="slidenum">
              <a:rPr lang="en-US" altLang="en-US"/>
              <a:pPr>
                <a:defRPr/>
              </a:pPr>
              <a:t>‹#›</a:t>
            </a:fld>
            <a:endParaRPr lang="en-US" altLang="en-US"/>
          </a:p>
        </p:txBody>
      </p:sp>
    </p:spTree>
    <p:extLst>
      <p:ext uri="{BB962C8B-B14F-4D97-AF65-F5344CB8AC3E}">
        <p14:creationId xmlns:p14="http://schemas.microsoft.com/office/powerpoint/2010/main" val="2069864237"/>
      </p:ext>
    </p:extLst>
  </p:cSld>
  <p:clrMapOvr>
    <a:masterClrMapping/>
  </p:clrMapOvr>
</p:sldLayout>
</file>

<file path=ppt/slideLayouts/slideLayout16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57CAA25-0ED3-4848-B16A-296E1C8FF918}" type="slidenum">
              <a:rPr lang="en-US" altLang="en-US"/>
              <a:pPr>
                <a:defRPr/>
              </a:pPr>
              <a:t>‹#›</a:t>
            </a:fld>
            <a:endParaRPr lang="en-US" altLang="en-US"/>
          </a:p>
        </p:txBody>
      </p:sp>
    </p:spTree>
    <p:extLst>
      <p:ext uri="{BB962C8B-B14F-4D97-AF65-F5344CB8AC3E}">
        <p14:creationId xmlns:p14="http://schemas.microsoft.com/office/powerpoint/2010/main" val="1120633506"/>
      </p:ext>
    </p:extLst>
  </p:cSld>
  <p:clrMapOvr>
    <a:masterClrMapping/>
  </p:clrMapOvr>
</p:sldLayout>
</file>

<file path=ppt/slideLayouts/slideLayout16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9D34D65E-926D-1841-9831-9B5982375146}" type="slidenum">
              <a:rPr lang="en-US" altLang="en-US"/>
              <a:pPr>
                <a:defRPr/>
              </a:pPr>
              <a:t>‹#›</a:t>
            </a:fld>
            <a:endParaRPr lang="en-US" altLang="en-US"/>
          </a:p>
        </p:txBody>
      </p:sp>
    </p:spTree>
    <p:extLst>
      <p:ext uri="{BB962C8B-B14F-4D97-AF65-F5344CB8AC3E}">
        <p14:creationId xmlns:p14="http://schemas.microsoft.com/office/powerpoint/2010/main" val="1055751152"/>
      </p:ext>
    </p:extLst>
  </p:cSld>
  <p:clrMapOvr>
    <a:masterClrMapping/>
  </p:clrMapOvr>
</p:sldLayout>
</file>

<file path=ppt/slideLayouts/slideLayout17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4E212370-D1EF-4A4D-8EFD-E0BCDB8BAB83}" type="slidenum">
              <a:rPr lang="en-US" altLang="en-US"/>
              <a:pPr>
                <a:defRPr/>
              </a:pPr>
              <a:t>‹#›</a:t>
            </a:fld>
            <a:endParaRPr lang="en-US" altLang="en-US"/>
          </a:p>
        </p:txBody>
      </p:sp>
    </p:spTree>
    <p:extLst>
      <p:ext uri="{BB962C8B-B14F-4D97-AF65-F5344CB8AC3E}">
        <p14:creationId xmlns:p14="http://schemas.microsoft.com/office/powerpoint/2010/main" val="1499720150"/>
      </p:ext>
    </p:extLst>
  </p:cSld>
  <p:clrMapOvr>
    <a:masterClrMapping/>
  </p:clrMapOvr>
</p:sldLayout>
</file>

<file path=ppt/slideLayouts/slideLayout17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AD602CEF-10DB-7E40-90DA-240343043AC6}" type="slidenum">
              <a:rPr lang="en-US" altLang="en-US"/>
              <a:pPr>
                <a:defRPr/>
              </a:pPr>
              <a:t>‹#›</a:t>
            </a:fld>
            <a:endParaRPr lang="en-US" altLang="en-US"/>
          </a:p>
        </p:txBody>
      </p:sp>
    </p:spTree>
    <p:extLst>
      <p:ext uri="{BB962C8B-B14F-4D97-AF65-F5344CB8AC3E}">
        <p14:creationId xmlns:p14="http://schemas.microsoft.com/office/powerpoint/2010/main" val="780996211"/>
      </p:ext>
    </p:extLst>
  </p:cSld>
  <p:clrMapOvr>
    <a:masterClrMapping/>
  </p:clrMapOvr>
</p:sldLayout>
</file>

<file path=ppt/slideLayouts/slideLayout17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9146267A-D9DA-2142-87CB-98BE9441D619}" type="slidenum">
              <a:rPr lang="en-US" altLang="en-US"/>
              <a:pPr>
                <a:defRPr/>
              </a:pPr>
              <a:t>‹#›</a:t>
            </a:fld>
            <a:endParaRPr lang="en-US" altLang="en-US"/>
          </a:p>
        </p:txBody>
      </p:sp>
    </p:spTree>
    <p:extLst>
      <p:ext uri="{BB962C8B-B14F-4D97-AF65-F5344CB8AC3E}">
        <p14:creationId xmlns:p14="http://schemas.microsoft.com/office/powerpoint/2010/main" val="783267813"/>
      </p:ext>
    </p:extLst>
  </p:cSld>
  <p:clrMapOvr>
    <a:masterClrMapping/>
  </p:clrMapOvr>
</p:sldLayout>
</file>

<file path=ppt/slideLayouts/slideLayout17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89B223AC-56B9-BE48-8EB6-C2C47D2DE9B3}" type="slidenum">
              <a:rPr lang="en-US" altLang="en-US"/>
              <a:pPr>
                <a:defRPr/>
              </a:pPr>
              <a:t>‹#›</a:t>
            </a:fld>
            <a:endParaRPr lang="en-US" altLang="en-US"/>
          </a:p>
        </p:txBody>
      </p:sp>
    </p:spTree>
    <p:extLst>
      <p:ext uri="{BB962C8B-B14F-4D97-AF65-F5344CB8AC3E}">
        <p14:creationId xmlns:p14="http://schemas.microsoft.com/office/powerpoint/2010/main" val="307376981"/>
      </p:ext>
    </p:extLst>
  </p:cSld>
  <p:clrMapOvr>
    <a:masterClrMapping/>
  </p:clrMapOvr>
</p:sldLayout>
</file>

<file path=ppt/slideLayouts/slideLayout17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DCECC349-34AA-2B4B-91F1-3BDCC8C9848F}" type="slidenum">
              <a:rPr lang="en-US" altLang="en-US"/>
              <a:pPr>
                <a:defRPr/>
              </a:pPr>
              <a:t>‹#›</a:t>
            </a:fld>
            <a:endParaRPr lang="en-US" altLang="en-US"/>
          </a:p>
        </p:txBody>
      </p:sp>
    </p:spTree>
    <p:extLst>
      <p:ext uri="{BB962C8B-B14F-4D97-AF65-F5344CB8AC3E}">
        <p14:creationId xmlns:p14="http://schemas.microsoft.com/office/powerpoint/2010/main" val="1386748632"/>
      </p:ext>
    </p:extLst>
  </p:cSld>
  <p:clrMapOvr>
    <a:masterClrMapping/>
  </p:clrMapOvr>
</p:sldLayout>
</file>

<file path=ppt/slideLayouts/slideLayout17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3DB3E29-B889-4745-818F-6EB449BBCBCF}" type="slidenum">
              <a:rPr lang="en-US" altLang="en-US"/>
              <a:pPr>
                <a:defRPr/>
              </a:pPr>
              <a:t>‹#›</a:t>
            </a:fld>
            <a:endParaRPr lang="en-US" altLang="en-US"/>
          </a:p>
        </p:txBody>
      </p:sp>
    </p:spTree>
    <p:extLst>
      <p:ext uri="{BB962C8B-B14F-4D97-AF65-F5344CB8AC3E}">
        <p14:creationId xmlns:p14="http://schemas.microsoft.com/office/powerpoint/2010/main" val="444237133"/>
      </p:ext>
    </p:extLst>
  </p:cSld>
  <p:clrMapOvr>
    <a:masterClrMapping/>
  </p:clrMapOvr>
</p:sldLayout>
</file>

<file path=ppt/slideLayouts/slideLayout17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6B327531-A459-114A-B2EC-0FD4D8E5188D}" type="slidenum">
              <a:rPr lang="en-US" altLang="en-US"/>
              <a:pPr>
                <a:defRPr/>
              </a:pPr>
              <a:t>‹#›</a:t>
            </a:fld>
            <a:endParaRPr lang="en-US" altLang="en-US"/>
          </a:p>
        </p:txBody>
      </p:sp>
    </p:spTree>
    <p:extLst>
      <p:ext uri="{BB962C8B-B14F-4D97-AF65-F5344CB8AC3E}">
        <p14:creationId xmlns:p14="http://schemas.microsoft.com/office/powerpoint/2010/main" val="1640337359"/>
      </p:ext>
    </p:extLst>
  </p:cSld>
  <p:clrMapOvr>
    <a:masterClrMapping/>
  </p:clrMapOvr>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68266A9-47A1-BC4B-93EC-60CC044257F7}" type="slidenum">
              <a:rPr lang="en-US" altLang="en-US"/>
              <a:pPr>
                <a:defRPr/>
              </a:pPr>
              <a:t>‹#›</a:t>
            </a:fld>
            <a:endParaRPr lang="en-US" altLang="en-US"/>
          </a:p>
        </p:txBody>
      </p:sp>
    </p:spTree>
    <p:extLst>
      <p:ext uri="{BB962C8B-B14F-4D97-AF65-F5344CB8AC3E}">
        <p14:creationId xmlns:p14="http://schemas.microsoft.com/office/powerpoint/2010/main" val="1898658424"/>
      </p:ext>
    </p:extLst>
  </p:cSld>
  <p:clrMapOvr>
    <a:masterClrMapping/>
  </p:clrMapOvr>
</p:sldLayout>
</file>

<file path=ppt/slideLayouts/slideLayout1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14C8C21-AD43-1A48-A321-5F592966B449}" type="slidenum">
              <a:rPr lang="en-US" altLang="en-US"/>
              <a:pPr>
                <a:defRPr/>
              </a:pPr>
              <a:t>‹#›</a:t>
            </a:fld>
            <a:endParaRPr lang="en-US" altLang="en-US"/>
          </a:p>
        </p:txBody>
      </p:sp>
    </p:spTree>
    <p:extLst>
      <p:ext uri="{BB962C8B-B14F-4D97-AF65-F5344CB8AC3E}">
        <p14:creationId xmlns:p14="http://schemas.microsoft.com/office/powerpoint/2010/main" val="1902416174"/>
      </p:ext>
    </p:extLst>
  </p:cSld>
  <p:clrMapOvr>
    <a:masterClrMapping/>
  </p:clrMapOvr>
</p:sldLayout>
</file>

<file path=ppt/slideLayouts/slideLayout17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B541D665-A724-EA45-B562-2CACD9801FE4}" type="slidenum">
              <a:rPr lang="en-US" altLang="en-US"/>
              <a:pPr>
                <a:defRPr/>
              </a:pPr>
              <a:t>‹#›</a:t>
            </a:fld>
            <a:endParaRPr lang="en-US" altLang="en-US"/>
          </a:p>
        </p:txBody>
      </p:sp>
    </p:spTree>
    <p:extLst>
      <p:ext uri="{BB962C8B-B14F-4D97-AF65-F5344CB8AC3E}">
        <p14:creationId xmlns:p14="http://schemas.microsoft.com/office/powerpoint/2010/main" val="24616235"/>
      </p:ext>
    </p:extLst>
  </p:cSld>
  <p:clrMapOvr>
    <a:masterClrMapping/>
  </p:clrMapOvr>
</p:sldLayout>
</file>

<file path=ppt/slideLayouts/slideLayout18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2BE9F672-C8D4-1943-9311-A555BF4E6804}" type="slidenum">
              <a:rPr lang="en-US" altLang="en-US"/>
              <a:pPr>
                <a:defRPr/>
              </a:pPr>
              <a:t>‹#›</a:t>
            </a:fld>
            <a:endParaRPr lang="en-US" altLang="en-US"/>
          </a:p>
        </p:txBody>
      </p:sp>
    </p:spTree>
    <p:extLst>
      <p:ext uri="{BB962C8B-B14F-4D97-AF65-F5344CB8AC3E}">
        <p14:creationId xmlns:p14="http://schemas.microsoft.com/office/powerpoint/2010/main" val="1408201421"/>
      </p:ext>
    </p:extLst>
  </p:cSld>
  <p:clrMapOvr>
    <a:masterClrMapping/>
  </p:clrMapOvr>
</p:sldLayout>
</file>

<file path=ppt/slideLayouts/slideLayout18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B7012DB3-6D73-F145-A711-B7670B5FE67D}" type="slidenum">
              <a:rPr lang="en-US" altLang="en-US"/>
              <a:pPr>
                <a:defRPr/>
              </a:pPr>
              <a:t>‹#›</a:t>
            </a:fld>
            <a:endParaRPr lang="en-US" altLang="en-US"/>
          </a:p>
        </p:txBody>
      </p:sp>
    </p:spTree>
    <p:extLst>
      <p:ext uri="{BB962C8B-B14F-4D97-AF65-F5344CB8AC3E}">
        <p14:creationId xmlns:p14="http://schemas.microsoft.com/office/powerpoint/2010/main" val="224009160"/>
      </p:ext>
    </p:extLst>
  </p:cSld>
  <p:clrMapOvr>
    <a:masterClrMapping/>
  </p:clrMapOvr>
</p:sldLayout>
</file>

<file path=ppt/slideLayouts/slideLayout18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EC9F348F-F662-B547-9DCC-18D36EB958ED}" type="slidenum">
              <a:rPr lang="en-US" altLang="en-US"/>
              <a:pPr>
                <a:defRPr/>
              </a:pPr>
              <a:t>‹#›</a:t>
            </a:fld>
            <a:endParaRPr lang="en-US" altLang="en-US"/>
          </a:p>
        </p:txBody>
      </p:sp>
    </p:spTree>
    <p:extLst>
      <p:ext uri="{BB962C8B-B14F-4D97-AF65-F5344CB8AC3E}">
        <p14:creationId xmlns:p14="http://schemas.microsoft.com/office/powerpoint/2010/main" val="383118929"/>
      </p:ext>
    </p:extLst>
  </p:cSld>
  <p:clrMapOvr>
    <a:masterClrMapping/>
  </p:clrMapOvr>
</p:sldLayout>
</file>

<file path=ppt/slideLayouts/slideLayout18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32FC1C19-C370-AF4E-8D02-63D74CE18E2A}" type="slidenum">
              <a:rPr lang="en-US" altLang="en-US"/>
              <a:pPr>
                <a:defRPr/>
              </a:pPr>
              <a:t>‹#›</a:t>
            </a:fld>
            <a:endParaRPr lang="en-US" altLang="en-US"/>
          </a:p>
        </p:txBody>
      </p:sp>
    </p:spTree>
    <p:extLst>
      <p:ext uri="{BB962C8B-B14F-4D97-AF65-F5344CB8AC3E}">
        <p14:creationId xmlns:p14="http://schemas.microsoft.com/office/powerpoint/2010/main" val="923865997"/>
      </p:ext>
    </p:extLst>
  </p:cSld>
  <p:clrMapOvr>
    <a:masterClrMapping/>
  </p:clrMapOvr>
</p:sldLayout>
</file>

<file path=ppt/slideLayouts/slideLayout18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67EAB4C5-13CD-1849-A07D-A28A4E6485FE}" type="slidenum">
              <a:rPr lang="en-US" altLang="en-US"/>
              <a:pPr>
                <a:defRPr/>
              </a:pPr>
              <a:t>‹#›</a:t>
            </a:fld>
            <a:endParaRPr lang="en-US" altLang="en-US"/>
          </a:p>
        </p:txBody>
      </p:sp>
    </p:spTree>
    <p:extLst>
      <p:ext uri="{BB962C8B-B14F-4D97-AF65-F5344CB8AC3E}">
        <p14:creationId xmlns:p14="http://schemas.microsoft.com/office/powerpoint/2010/main" val="1109043769"/>
      </p:ext>
    </p:extLst>
  </p:cSld>
  <p:clrMapOvr>
    <a:masterClrMapping/>
  </p:clrMapOvr>
</p:sldLayout>
</file>

<file path=ppt/slideLayouts/slideLayout18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477A9FB0-5957-744B-A578-4F7D5D3FC304}" type="slidenum">
              <a:rPr lang="en-US" altLang="en-US"/>
              <a:pPr>
                <a:defRPr/>
              </a:pPr>
              <a:t>‹#›</a:t>
            </a:fld>
            <a:endParaRPr lang="en-US" altLang="en-US"/>
          </a:p>
        </p:txBody>
      </p:sp>
    </p:spTree>
    <p:extLst>
      <p:ext uri="{BB962C8B-B14F-4D97-AF65-F5344CB8AC3E}">
        <p14:creationId xmlns:p14="http://schemas.microsoft.com/office/powerpoint/2010/main" val="1688053270"/>
      </p:ext>
    </p:extLst>
  </p:cSld>
  <p:clrMapOvr>
    <a:masterClrMapping/>
  </p:clrMapOvr>
</p:sldLayout>
</file>

<file path=ppt/slideLayouts/slideLayout18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4184EB6-E040-7C4F-A113-2BE15A39AEC1}" type="slidenum">
              <a:rPr lang="en-US" altLang="en-US"/>
              <a:pPr>
                <a:defRPr/>
              </a:pPr>
              <a:t>‹#›</a:t>
            </a:fld>
            <a:endParaRPr lang="en-US" altLang="en-US"/>
          </a:p>
        </p:txBody>
      </p:sp>
    </p:spTree>
    <p:extLst>
      <p:ext uri="{BB962C8B-B14F-4D97-AF65-F5344CB8AC3E}">
        <p14:creationId xmlns:p14="http://schemas.microsoft.com/office/powerpoint/2010/main" val="704848373"/>
      </p:ext>
    </p:extLst>
  </p:cSld>
  <p:clrMapOvr>
    <a:masterClrMapping/>
  </p:clrMapOvr>
</p:sldLayout>
</file>

<file path=ppt/slideLayouts/slideLayout18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A26423C-1629-1B47-B516-9F2B087AC0EE}" type="slidenum">
              <a:rPr lang="en-US" altLang="en-US"/>
              <a:pPr>
                <a:defRPr/>
              </a:pPr>
              <a:t>‹#›</a:t>
            </a:fld>
            <a:endParaRPr lang="en-US" altLang="en-US"/>
          </a:p>
        </p:txBody>
      </p:sp>
    </p:spTree>
    <p:extLst>
      <p:ext uri="{BB962C8B-B14F-4D97-AF65-F5344CB8AC3E}">
        <p14:creationId xmlns:p14="http://schemas.microsoft.com/office/powerpoint/2010/main" val="866808159"/>
      </p:ext>
    </p:extLst>
  </p:cSld>
  <p:clrMapOvr>
    <a:masterClrMapping/>
  </p:clrMapOvr>
</p:sldLayout>
</file>

<file path=ppt/slideLayouts/slideLayout188.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5"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
        <p:nvSpPr>
          <p:cNvPr id="214221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4221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6" name="Rectangle 4"/>
          <p:cNvSpPr>
            <a:spLocks noGrp="1" noChangeArrowheads="1"/>
          </p:cNvSpPr>
          <p:nvPr>
            <p:ph type="sldNum" sz="quarter" idx="10"/>
          </p:nvPr>
        </p:nvSpPr>
        <p:spPr>
          <a:xfrm>
            <a:off x="7848600" y="0"/>
            <a:ext cx="1295400" cy="304800"/>
          </a:xfrm>
        </p:spPr>
        <p:txBody>
          <a:bodyPr/>
          <a:lstStyle>
            <a:lvl1pPr>
              <a:defRPr/>
            </a:lvl1pPr>
          </a:lstStyle>
          <a:p>
            <a:pPr>
              <a:defRPr/>
            </a:pPr>
            <a:fld id="{6A585177-D54B-4243-8BD8-C230D7393C67}" type="slidenum">
              <a:rPr lang="en-US" altLang="en-US"/>
              <a:pPr>
                <a:defRPr/>
              </a:pPr>
              <a:t>‹#›</a:t>
            </a:fld>
            <a:endParaRPr lang="en-US" altLang="en-US"/>
          </a:p>
        </p:txBody>
      </p:sp>
    </p:spTree>
    <p:extLst>
      <p:ext uri="{BB962C8B-B14F-4D97-AF65-F5344CB8AC3E}">
        <p14:creationId xmlns:p14="http://schemas.microsoft.com/office/powerpoint/2010/main" val="1292621395"/>
      </p:ext>
    </p:extLst>
  </p:cSld>
  <p:clrMapOvr>
    <a:masterClrMapping/>
  </p:clrMapOvr>
</p:sldLayout>
</file>

<file path=ppt/slideLayouts/slideLayout1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3D31C535-CDB8-8D4F-A9A1-6D9B4D3711C3}" type="slidenum">
              <a:rPr lang="en-US" altLang="en-US"/>
              <a:pPr>
                <a:defRPr/>
              </a:pPr>
              <a:t>‹#›</a:t>
            </a:fld>
            <a:endParaRPr lang="en-US" altLang="en-US"/>
          </a:p>
        </p:txBody>
      </p:sp>
    </p:spTree>
    <p:extLst>
      <p:ext uri="{BB962C8B-B14F-4D97-AF65-F5344CB8AC3E}">
        <p14:creationId xmlns:p14="http://schemas.microsoft.com/office/powerpoint/2010/main" val="2063150712"/>
      </p:ext>
    </p:extLst>
  </p:cSld>
  <p:clrMapOvr>
    <a:masterClrMapping/>
  </p:clrMapOvr>
</p:sldLayout>
</file>

<file path=ppt/slideLayouts/slideLayout19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002F167-090D-B042-A1A7-A5ECA1E64F8F}" type="slidenum">
              <a:rPr lang="en-US" altLang="en-US"/>
              <a:pPr>
                <a:defRPr/>
              </a:pPr>
              <a:t>‹#›</a:t>
            </a:fld>
            <a:endParaRPr lang="en-US" altLang="en-US"/>
          </a:p>
        </p:txBody>
      </p:sp>
    </p:spTree>
    <p:extLst>
      <p:ext uri="{BB962C8B-B14F-4D97-AF65-F5344CB8AC3E}">
        <p14:creationId xmlns:p14="http://schemas.microsoft.com/office/powerpoint/2010/main" val="2103052122"/>
      </p:ext>
    </p:extLst>
  </p:cSld>
  <p:clrMapOvr>
    <a:masterClrMapping/>
  </p:clrMapOvr>
</p:sldLayout>
</file>

<file path=ppt/slideLayouts/slideLayout19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45C48B15-D82E-904F-A355-76233F8CA56E}" type="slidenum">
              <a:rPr lang="en-US" altLang="en-US"/>
              <a:pPr>
                <a:defRPr/>
              </a:pPr>
              <a:t>‹#›</a:t>
            </a:fld>
            <a:endParaRPr lang="en-US" altLang="en-US"/>
          </a:p>
        </p:txBody>
      </p:sp>
    </p:spTree>
    <p:extLst>
      <p:ext uri="{BB962C8B-B14F-4D97-AF65-F5344CB8AC3E}">
        <p14:creationId xmlns:p14="http://schemas.microsoft.com/office/powerpoint/2010/main" val="563668481"/>
      </p:ext>
    </p:extLst>
  </p:cSld>
  <p:clrMapOvr>
    <a:masterClrMapping/>
  </p:clrMapOvr>
</p:sldLayout>
</file>

<file path=ppt/slideLayouts/slideLayout19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E5C02682-208D-E242-8C4D-2548CBB7AAFD}" type="slidenum">
              <a:rPr lang="en-US" altLang="en-US"/>
              <a:pPr>
                <a:defRPr/>
              </a:pPr>
              <a:t>‹#›</a:t>
            </a:fld>
            <a:endParaRPr lang="en-US" altLang="en-US"/>
          </a:p>
        </p:txBody>
      </p:sp>
    </p:spTree>
    <p:extLst>
      <p:ext uri="{BB962C8B-B14F-4D97-AF65-F5344CB8AC3E}">
        <p14:creationId xmlns:p14="http://schemas.microsoft.com/office/powerpoint/2010/main" val="1025793250"/>
      </p:ext>
    </p:extLst>
  </p:cSld>
  <p:clrMapOvr>
    <a:masterClrMapping/>
  </p:clrMapOvr>
</p:sldLayout>
</file>

<file path=ppt/slideLayouts/slideLayout19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FC079D93-F52D-484A-A2A3-F83582FDAF0D}" type="slidenum">
              <a:rPr lang="en-US" altLang="en-US"/>
              <a:pPr>
                <a:defRPr/>
              </a:pPr>
              <a:t>‹#›</a:t>
            </a:fld>
            <a:endParaRPr lang="en-US" altLang="en-US"/>
          </a:p>
        </p:txBody>
      </p:sp>
    </p:spTree>
    <p:extLst>
      <p:ext uri="{BB962C8B-B14F-4D97-AF65-F5344CB8AC3E}">
        <p14:creationId xmlns:p14="http://schemas.microsoft.com/office/powerpoint/2010/main" val="508434634"/>
      </p:ext>
    </p:extLst>
  </p:cSld>
  <p:clrMapOvr>
    <a:masterClrMapping/>
  </p:clrMapOvr>
</p:sldLayout>
</file>

<file path=ppt/slideLayouts/slideLayout19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054E90C5-6C15-104D-B5EF-A42B3F1932EE}" type="slidenum">
              <a:rPr lang="en-US" altLang="en-US"/>
              <a:pPr>
                <a:defRPr/>
              </a:pPr>
              <a:t>‹#›</a:t>
            </a:fld>
            <a:endParaRPr lang="en-US" altLang="en-US"/>
          </a:p>
        </p:txBody>
      </p:sp>
    </p:spTree>
    <p:extLst>
      <p:ext uri="{BB962C8B-B14F-4D97-AF65-F5344CB8AC3E}">
        <p14:creationId xmlns:p14="http://schemas.microsoft.com/office/powerpoint/2010/main" val="423462225"/>
      </p:ext>
    </p:extLst>
  </p:cSld>
  <p:clrMapOvr>
    <a:masterClrMapping/>
  </p:clrMapOvr>
</p:sldLayout>
</file>

<file path=ppt/slideLayouts/slideLayout19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7FED1C4-4DB5-9341-A5EF-005C2CAFB729}" type="slidenum">
              <a:rPr lang="en-US" altLang="en-US"/>
              <a:pPr>
                <a:defRPr/>
              </a:pPr>
              <a:t>‹#›</a:t>
            </a:fld>
            <a:endParaRPr lang="en-US" altLang="en-US"/>
          </a:p>
        </p:txBody>
      </p:sp>
    </p:spTree>
    <p:extLst>
      <p:ext uri="{BB962C8B-B14F-4D97-AF65-F5344CB8AC3E}">
        <p14:creationId xmlns:p14="http://schemas.microsoft.com/office/powerpoint/2010/main" val="368809417"/>
      </p:ext>
    </p:extLst>
  </p:cSld>
  <p:clrMapOvr>
    <a:masterClrMapping/>
  </p:clrMapOvr>
</p:sldLayout>
</file>

<file path=ppt/slideLayouts/slideLayout19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145EFD12-D06A-334C-BF56-788F77B80DE7}" type="slidenum">
              <a:rPr lang="en-US" altLang="en-US"/>
              <a:pPr>
                <a:defRPr/>
              </a:pPr>
              <a:t>‹#›</a:t>
            </a:fld>
            <a:endParaRPr lang="en-US" altLang="en-US"/>
          </a:p>
        </p:txBody>
      </p:sp>
    </p:spTree>
    <p:extLst>
      <p:ext uri="{BB962C8B-B14F-4D97-AF65-F5344CB8AC3E}">
        <p14:creationId xmlns:p14="http://schemas.microsoft.com/office/powerpoint/2010/main" val="942066277"/>
      </p:ext>
    </p:extLst>
  </p:cSld>
  <p:clrMapOvr>
    <a:masterClrMapping/>
  </p:clrMapOvr>
</p:sldLayout>
</file>

<file path=ppt/slideLayouts/slideLayout19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B1DADE2F-9EA3-5F44-9713-17D19928463B}" type="slidenum">
              <a:rPr lang="en-US" altLang="en-US"/>
              <a:pPr>
                <a:defRPr/>
              </a:pPr>
              <a:t>‹#›</a:t>
            </a:fld>
            <a:endParaRPr lang="en-US" altLang="en-US"/>
          </a:p>
        </p:txBody>
      </p:sp>
    </p:spTree>
    <p:extLst>
      <p:ext uri="{BB962C8B-B14F-4D97-AF65-F5344CB8AC3E}">
        <p14:creationId xmlns:p14="http://schemas.microsoft.com/office/powerpoint/2010/main" val="2058471855"/>
      </p:ext>
    </p:extLst>
  </p:cSld>
  <p:clrMapOvr>
    <a:masterClrMapping/>
  </p:clrMapOvr>
</p:sldLayout>
</file>

<file path=ppt/slideLayouts/slideLayout19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AB3EFB8-AA3E-D249-96C5-73011C09127B}" type="slidenum">
              <a:rPr lang="en-US" altLang="en-US"/>
              <a:pPr>
                <a:defRPr/>
              </a:pPr>
              <a:t>‹#›</a:t>
            </a:fld>
            <a:endParaRPr lang="en-US" altLang="en-US"/>
          </a:p>
        </p:txBody>
      </p:sp>
    </p:spTree>
    <p:extLst>
      <p:ext uri="{BB962C8B-B14F-4D97-AF65-F5344CB8AC3E}">
        <p14:creationId xmlns:p14="http://schemas.microsoft.com/office/powerpoint/2010/main" val="774913815"/>
      </p:ext>
    </p:extLst>
  </p:cSld>
  <p:clrMapOvr>
    <a:masterClrMapping/>
  </p:clrMapOvr>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202"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1331203"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3D43F0DA-F90A-2947-8568-8749C9A97872}" type="slidenum">
              <a:rPr lang="en-US" altLang="en-US"/>
              <a:pPr>
                <a:defRPr/>
              </a:pPr>
              <a:t>‹#›</a:t>
            </a:fld>
            <a:endParaRPr lang="en-US" altLang="en-US"/>
          </a:p>
        </p:txBody>
      </p:sp>
    </p:spTree>
    <p:extLst>
      <p:ext uri="{BB962C8B-B14F-4D97-AF65-F5344CB8AC3E}">
        <p14:creationId xmlns:p14="http://schemas.microsoft.com/office/powerpoint/2010/main" val="1143212713"/>
      </p:ext>
    </p:extLst>
  </p:cSld>
  <p:clrMapOvr>
    <a:masterClrMapping/>
  </p:clrMapOvr>
</p:sldLayout>
</file>

<file path=ppt/slideLayouts/slideLayout2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E0BCF253-DA67-B34E-B45F-F6A25182D827}" type="slidenum">
              <a:rPr lang="en-US" altLang="en-US"/>
              <a:pPr>
                <a:defRPr/>
              </a:pPr>
              <a:t>‹#›</a:t>
            </a:fld>
            <a:endParaRPr lang="en-US" altLang="en-US"/>
          </a:p>
        </p:txBody>
      </p:sp>
    </p:spTree>
    <p:extLst>
      <p:ext uri="{BB962C8B-B14F-4D97-AF65-F5344CB8AC3E}">
        <p14:creationId xmlns:p14="http://schemas.microsoft.com/office/powerpoint/2010/main" val="1635653297"/>
      </p:ext>
    </p:extLst>
  </p:cSld>
  <p:clrMapOvr>
    <a:masterClrMapping/>
  </p:clrMapOvr>
</p:sldLayout>
</file>

<file path=ppt/slideLayouts/slideLayout20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DF2DB48E-CEE4-BA48-A83E-A5C0B333C334}" type="slidenum">
              <a:rPr lang="en-US" altLang="en-US"/>
              <a:pPr>
                <a:defRPr/>
              </a:pPr>
              <a:t>‹#›</a:t>
            </a:fld>
            <a:endParaRPr lang="en-US" altLang="en-US"/>
          </a:p>
        </p:txBody>
      </p:sp>
    </p:spTree>
    <p:extLst>
      <p:ext uri="{BB962C8B-B14F-4D97-AF65-F5344CB8AC3E}">
        <p14:creationId xmlns:p14="http://schemas.microsoft.com/office/powerpoint/2010/main" val="486797432"/>
      </p:ext>
    </p:extLst>
  </p:cSld>
  <p:clrMapOvr>
    <a:masterClrMapping/>
  </p:clrMapOvr>
</p:sldLayout>
</file>

<file path=ppt/slideLayouts/slideLayout20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2"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AF560253-236F-9C49-AB3C-4B061B4418D9}" type="slidenum">
              <a:rPr lang="en-US" altLang="en-US"/>
              <a:pPr>
                <a:defRPr/>
              </a:pPr>
              <a:t>‹#›</a:t>
            </a:fld>
            <a:endParaRPr lang="en-US" altLang="en-US"/>
          </a:p>
        </p:txBody>
      </p:sp>
    </p:spTree>
    <p:extLst>
      <p:ext uri="{BB962C8B-B14F-4D97-AF65-F5344CB8AC3E}">
        <p14:creationId xmlns:p14="http://schemas.microsoft.com/office/powerpoint/2010/main" val="1839228201"/>
      </p:ext>
    </p:extLst>
  </p:cSld>
  <p:clrMapOvr>
    <a:masterClrMapping/>
  </p:clrMapOvr>
</p:sldLayout>
</file>

<file path=ppt/slideLayouts/slideLayout20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A4E14BFF-4877-AE48-8614-82BA043A897E}" type="slidenum">
              <a:rPr lang="en-US" altLang="en-US"/>
              <a:pPr>
                <a:defRPr/>
              </a:pPr>
              <a:t>‹#›</a:t>
            </a:fld>
            <a:endParaRPr lang="en-US" altLang="en-US"/>
          </a:p>
        </p:txBody>
      </p:sp>
    </p:spTree>
    <p:extLst>
      <p:ext uri="{BB962C8B-B14F-4D97-AF65-F5344CB8AC3E}">
        <p14:creationId xmlns:p14="http://schemas.microsoft.com/office/powerpoint/2010/main" val="1028759289"/>
      </p:ext>
    </p:extLst>
  </p:cSld>
  <p:clrMapOvr>
    <a:masterClrMapping/>
  </p:clrMapOvr>
</p:sldLayout>
</file>

<file path=ppt/slideLayouts/slideLayout20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B0E9AA70-6070-9248-8558-9A0AB8DB9CB4}" type="slidenum">
              <a:rPr lang="en-US" altLang="en-US"/>
              <a:pPr>
                <a:defRPr/>
              </a:pPr>
              <a:t>‹#›</a:t>
            </a:fld>
            <a:endParaRPr lang="en-US" altLang="en-US"/>
          </a:p>
        </p:txBody>
      </p:sp>
    </p:spTree>
    <p:extLst>
      <p:ext uri="{BB962C8B-B14F-4D97-AF65-F5344CB8AC3E}">
        <p14:creationId xmlns:p14="http://schemas.microsoft.com/office/powerpoint/2010/main" val="966528226"/>
      </p:ext>
    </p:extLst>
  </p:cSld>
  <p:clrMapOvr>
    <a:masterClrMapping/>
  </p:clrMapOvr>
</p:sldLayout>
</file>

<file path=ppt/slideLayouts/slideLayout20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A84F2674-97F1-4148-91EC-989116CB31AE}" type="slidenum">
              <a:rPr lang="en-US" altLang="en-US"/>
              <a:pPr>
                <a:defRPr/>
              </a:pPr>
              <a:t>‹#›</a:t>
            </a:fld>
            <a:endParaRPr lang="en-US" altLang="en-US"/>
          </a:p>
        </p:txBody>
      </p:sp>
    </p:spTree>
    <p:extLst>
      <p:ext uri="{BB962C8B-B14F-4D97-AF65-F5344CB8AC3E}">
        <p14:creationId xmlns:p14="http://schemas.microsoft.com/office/powerpoint/2010/main" val="873588474"/>
      </p:ext>
    </p:extLst>
  </p:cSld>
  <p:clrMapOvr>
    <a:masterClrMapping/>
  </p:clrMapOvr>
</p:sldLayout>
</file>

<file path=ppt/slideLayouts/slideLayout20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08993E8F-9F36-B949-9DF7-EAFFCD162163}" type="slidenum">
              <a:rPr lang="en-US" altLang="en-US"/>
              <a:pPr>
                <a:defRPr/>
              </a:pPr>
              <a:t>‹#›</a:t>
            </a:fld>
            <a:endParaRPr lang="en-US" altLang="en-US"/>
          </a:p>
        </p:txBody>
      </p:sp>
    </p:spTree>
    <p:extLst>
      <p:ext uri="{BB962C8B-B14F-4D97-AF65-F5344CB8AC3E}">
        <p14:creationId xmlns:p14="http://schemas.microsoft.com/office/powerpoint/2010/main" val="55787979"/>
      </p:ext>
    </p:extLst>
  </p:cSld>
  <p:clrMapOvr>
    <a:masterClrMapping/>
  </p:clrMapOvr>
</p:sldLayout>
</file>

<file path=ppt/slideLayouts/slideLayout20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71E99C59-3260-ED4B-B9F0-A4C2A4EF8B55}" type="slidenum">
              <a:rPr lang="en-US" altLang="en-US"/>
              <a:pPr>
                <a:defRPr/>
              </a:pPr>
              <a:t>‹#›</a:t>
            </a:fld>
            <a:endParaRPr lang="en-US" altLang="en-US"/>
          </a:p>
        </p:txBody>
      </p:sp>
    </p:spTree>
    <p:extLst>
      <p:ext uri="{BB962C8B-B14F-4D97-AF65-F5344CB8AC3E}">
        <p14:creationId xmlns:p14="http://schemas.microsoft.com/office/powerpoint/2010/main" val="1325692961"/>
      </p:ext>
    </p:extLst>
  </p:cSld>
  <p:clrMapOvr>
    <a:masterClrMapping/>
  </p:clrMapOvr>
</p:sldLayout>
</file>

<file path=ppt/slideLayouts/slideLayout20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80DC5655-CC3E-4144-A15B-4374B35D96F6}" type="slidenum">
              <a:rPr lang="en-US" altLang="en-US"/>
              <a:pPr>
                <a:defRPr/>
              </a:pPr>
              <a:t>‹#›</a:t>
            </a:fld>
            <a:endParaRPr lang="en-US" altLang="en-US"/>
          </a:p>
        </p:txBody>
      </p:sp>
    </p:spTree>
    <p:extLst>
      <p:ext uri="{BB962C8B-B14F-4D97-AF65-F5344CB8AC3E}">
        <p14:creationId xmlns:p14="http://schemas.microsoft.com/office/powerpoint/2010/main" val="778757902"/>
      </p:ext>
    </p:extLst>
  </p:cSld>
  <p:clrMapOvr>
    <a:masterClrMapping/>
  </p:clrMapOvr>
</p:sldLayout>
</file>

<file path=ppt/slideLayouts/slideLayout20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063BAC74-0DEC-B346-AB93-14825FF6C753}" type="slidenum">
              <a:rPr lang="en-US" altLang="en-US"/>
              <a:pPr>
                <a:defRPr/>
              </a:pPr>
              <a:t>‹#›</a:t>
            </a:fld>
            <a:endParaRPr lang="en-US" altLang="en-US"/>
          </a:p>
        </p:txBody>
      </p:sp>
    </p:spTree>
    <p:extLst>
      <p:ext uri="{BB962C8B-B14F-4D97-AF65-F5344CB8AC3E}">
        <p14:creationId xmlns:p14="http://schemas.microsoft.com/office/powerpoint/2010/main" val="1818714096"/>
      </p:ext>
    </p:extLst>
  </p:cSld>
  <p:clrMapOvr>
    <a:masterClrMapping/>
  </p:clrMapOvr>
</p:sldLayout>
</file>

<file path=ppt/slideLayouts/slideLayout21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993063721"/>
      </p:ext>
    </p:extLst>
  </p:cSld>
  <p:clrMapOvr>
    <a:masterClrMapping/>
  </p:clrMapOvr>
</p:sldLayout>
</file>

<file path=ppt/slideLayouts/slideLayout2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972032941"/>
      </p:ext>
    </p:extLst>
  </p:cSld>
  <p:clrMapOvr>
    <a:masterClrMapping/>
  </p:clrMapOvr>
</p:sldLayout>
</file>

<file path=ppt/slideLayouts/slideLayout2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049536658"/>
      </p:ext>
    </p:extLst>
  </p:cSld>
  <p:clrMapOvr>
    <a:masterClrMapping/>
  </p:clrMapOvr>
</p:sldLayout>
</file>

<file path=ppt/slideLayouts/slideLayout2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1934548"/>
      </p:ext>
    </p:extLst>
  </p:cSld>
  <p:clrMapOvr>
    <a:masterClrMapping/>
  </p:clrMapOvr>
</p:sldLayout>
</file>

<file path=ppt/slideLayouts/slideLayout2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20824532"/>
      </p:ext>
    </p:extLst>
  </p:cSld>
  <p:clrMapOvr>
    <a:masterClrMapping/>
  </p:clrMapOvr>
</p:sldLayout>
</file>

<file path=ppt/slideLayouts/slideLayout2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39145886"/>
      </p:ext>
    </p:extLst>
  </p:cSld>
  <p:clrMapOvr>
    <a:masterClrMapping/>
  </p:clrMapOvr>
</p:sldLayout>
</file>

<file path=ppt/slideLayouts/slideLayout2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96285442"/>
      </p:ext>
    </p:extLst>
  </p:cSld>
  <p:clrMapOvr>
    <a:masterClrMapping/>
  </p:clrMapOvr>
</p:sldLayout>
</file>

<file path=ppt/slideLayouts/slideLayout2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815612925"/>
      </p:ext>
    </p:extLst>
  </p:cSld>
  <p:clrMapOvr>
    <a:masterClrMapping/>
  </p:clrMapOvr>
</p:sldLayout>
</file>

<file path=ppt/slideLayouts/slideLayout2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11290252"/>
      </p:ext>
    </p:extLst>
  </p:cSld>
  <p:clrMapOvr>
    <a:masterClrMapping/>
  </p:clrMapOvr>
</p:sldLayout>
</file>

<file path=ppt/slideLayouts/slideLayout2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98384249"/>
      </p:ext>
    </p:extLst>
  </p:cSld>
  <p:clrMapOvr>
    <a:masterClrMapping/>
  </p:clrMapOvr>
</p:sldLayout>
</file>

<file path=ppt/slideLayouts/slideLayout2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378154042"/>
      </p:ext>
    </p:extLst>
  </p:cSld>
  <p:clrMapOvr>
    <a:masterClrMapping/>
  </p:clrMapOvr>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71888" y="4273550"/>
            <a:ext cx="1798637" cy="1676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Text Box 6"/>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5808F529-8947-CD4A-A8DD-012695368CD2}"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7" name="Text Box 7"/>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339C3A0F-FBA6-3243-A490-CC7BAD81EA29}"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
        <p:nvSpPr>
          <p:cNvPr id="2008066" name="Rectangle 2"/>
          <p:cNvSpPr>
            <a:spLocks noGrp="1" noChangeArrowheads="1"/>
          </p:cNvSpPr>
          <p:nvPr>
            <p:ph type="ctrTitle"/>
          </p:nvPr>
        </p:nvSpPr>
        <p:spPr>
          <a:xfrm>
            <a:off x="685800" y="990603"/>
            <a:ext cx="7772400" cy="1470025"/>
          </a:xfrm>
        </p:spPr>
        <p:txBody>
          <a:bodyPr lIns="91145" rIns="91145" bIns="45575"/>
          <a:lstStyle>
            <a:lvl1pPr>
              <a:defRPr/>
            </a:lvl1pPr>
          </a:lstStyle>
          <a:p>
            <a:pPr lvl="0"/>
            <a:r>
              <a:rPr lang="en-US" noProof="0"/>
              <a:t>Click to edit Master title style</a:t>
            </a:r>
          </a:p>
        </p:txBody>
      </p:sp>
      <p:sp>
        <p:nvSpPr>
          <p:cNvPr id="2008067" name="Rectangle 3"/>
          <p:cNvSpPr>
            <a:spLocks noGrp="1" noChangeArrowheads="1"/>
          </p:cNvSpPr>
          <p:nvPr>
            <p:ph type="subTitle" idx="1"/>
          </p:nvPr>
        </p:nvSpPr>
        <p:spPr>
          <a:xfrm>
            <a:off x="1371600" y="2895602"/>
            <a:ext cx="6400800" cy="1752600"/>
          </a:xfrm>
        </p:spPr>
        <p:txBody>
          <a:bodyPr/>
          <a:lstStyle>
            <a:lvl1pPr marL="0" indent="0" algn="ctr">
              <a:buFontTx/>
              <a:buNone/>
              <a:defRPr/>
            </a:lvl1pPr>
          </a:lstStyle>
          <a:p>
            <a:pPr lvl="0"/>
            <a:r>
              <a:rPr lang="en-US" noProof="0"/>
              <a:t>Click to edit Master subtitle style</a:t>
            </a:r>
          </a:p>
        </p:txBody>
      </p:sp>
    </p:spTree>
    <p:extLst>
      <p:ext uri="{BB962C8B-B14F-4D97-AF65-F5344CB8AC3E}">
        <p14:creationId xmlns:p14="http://schemas.microsoft.com/office/powerpoint/2010/main" val="439877682"/>
      </p:ext>
    </p:extLst>
  </p:cSld>
  <p:clrMapOvr>
    <a:masterClrMapping/>
  </p:clrMapOvr>
  <p:transition/>
</p:sldLayout>
</file>

<file path=ppt/slideLayouts/slideLayout22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85488400"/>
      </p:ext>
    </p:extLst>
  </p:cSld>
  <p:clrMapOvr>
    <a:masterClrMapping/>
  </p:clrMapOvr>
  <p:transition/>
</p:sldLayout>
</file>

<file path=ppt/slideLayouts/slideLayout22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738354379"/>
      </p:ext>
    </p:extLst>
  </p:cSld>
  <p:clrMapOvr>
    <a:masterClrMapping/>
  </p:clrMapOvr>
  <p:transition/>
</p:sldLayout>
</file>

<file path=ppt/slideLayouts/slideLayout22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49251"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584700" y="1168430"/>
            <a:ext cx="4083050" cy="5014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61535487"/>
      </p:ext>
    </p:extLst>
  </p:cSld>
  <p:clrMapOvr>
    <a:masterClrMapping/>
  </p:clrMapOvr>
  <p:transition/>
</p:sldLayout>
</file>

<file path=ppt/slideLayouts/slideLayout22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88671224"/>
      </p:ext>
    </p:extLst>
  </p:cSld>
  <p:clrMapOvr>
    <a:masterClrMapping/>
  </p:clrMapOvr>
  <p:transition/>
</p:sldLayout>
</file>

<file path=ppt/slideLayouts/slideLayout22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41475461"/>
      </p:ext>
    </p:extLst>
  </p:cSld>
  <p:clrMapOvr>
    <a:masterClrMapping/>
  </p:clrMapOvr>
  <p:transition/>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18561931"/>
      </p:ext>
    </p:extLst>
  </p:cSld>
  <p:clrMapOvr>
    <a:masterClrMapping/>
  </p:clrMapOvr>
  <p:transition/>
</p:sldLayout>
</file>

<file path=ppt/slideLayouts/slideLayout22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569827236"/>
      </p:ext>
    </p:extLst>
  </p:cSld>
  <p:clrMapOvr>
    <a:masterClrMapping/>
  </p:clrMapOvr>
  <p:transition/>
</p:sldLayout>
</file>

<file path=ppt/slideLayouts/slideLayout22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102268410"/>
      </p:ext>
    </p:extLst>
  </p:cSld>
  <p:clrMapOvr>
    <a:masterClrMapping/>
  </p:clrMapOvr>
  <p:transition/>
</p:sldLayout>
</file>

<file path=ppt/slideLayouts/slideLayout23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38249270"/>
      </p:ext>
    </p:extLst>
  </p:cSld>
  <p:clrMapOvr>
    <a:masterClrMapping/>
  </p:clrMapOvr>
  <p:transition/>
</p:sldLayout>
</file>

<file path=ppt/slideLayouts/slideLayout23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59593" y="65088"/>
            <a:ext cx="2103437" cy="61182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49280" y="65088"/>
            <a:ext cx="6157913" cy="61182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62756570"/>
      </p:ext>
    </p:extLst>
  </p:cSld>
  <p:clrMapOvr>
    <a:masterClrMapping/>
  </p:clrMapOvr>
  <p:transition/>
</p:sldLayout>
</file>

<file path=ppt/slideLayouts/slideLayout23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907875492"/>
      </p:ext>
    </p:extLst>
  </p:cSld>
  <p:clrMapOvr>
    <a:masterClrMapping/>
  </p:clrMapOvr>
</p:sldLayout>
</file>

<file path=ppt/slideLayouts/slideLayout233.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585060687"/>
      </p:ext>
    </p:extLst>
  </p:cSld>
  <p:clrMapOvr>
    <a:masterClrMapping/>
  </p:clrMapOvr>
</p:sldLayout>
</file>

<file path=ppt/slideLayouts/slideLayout23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580325374"/>
      </p:ext>
    </p:extLst>
  </p:cSld>
  <p:clrMapOvr>
    <a:masterClrMapping/>
  </p:clrMapOvr>
</p:sldLayout>
</file>

<file path=ppt/slideLayouts/slideLayout23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75525F2-8D27-5A4F-AFD8-3B17D7FE9BE8}" type="slidenum">
              <a:rPr lang="en-US" altLang="en-US"/>
              <a:pPr>
                <a:defRPr/>
              </a:pPr>
              <a:t>‹#›</a:t>
            </a:fld>
            <a:endParaRPr lang="en-US" altLang="en-US"/>
          </a:p>
        </p:txBody>
      </p:sp>
    </p:spTree>
    <p:extLst>
      <p:ext uri="{BB962C8B-B14F-4D97-AF65-F5344CB8AC3E}">
        <p14:creationId xmlns:p14="http://schemas.microsoft.com/office/powerpoint/2010/main" val="1805319791"/>
      </p:ext>
    </p:extLst>
  </p:cSld>
  <p:clrMapOvr>
    <a:masterClrMapping/>
  </p:clrMapOvr>
</p:sldLayout>
</file>

<file path=ppt/slideLayouts/slideLayout2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99AF1717-D44B-5E4E-A77B-21FD5DAAE157}" type="slidenum">
              <a:rPr lang="en-US" altLang="en-US"/>
              <a:pPr>
                <a:defRPr/>
              </a:pPr>
              <a:t>‹#›</a:t>
            </a:fld>
            <a:endParaRPr lang="en-US" altLang="en-US"/>
          </a:p>
        </p:txBody>
      </p:sp>
    </p:spTree>
    <p:extLst>
      <p:ext uri="{BB962C8B-B14F-4D97-AF65-F5344CB8AC3E}">
        <p14:creationId xmlns:p14="http://schemas.microsoft.com/office/powerpoint/2010/main" val="213278874"/>
      </p:ext>
    </p:extLst>
  </p:cSld>
  <p:clrMapOvr>
    <a:masterClrMapping/>
  </p:clrMapOvr>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26A328E-5274-D14B-97B7-3900C9C84676}" type="slidenum">
              <a:rPr lang="en-US" altLang="en-US"/>
              <a:pPr>
                <a:defRPr/>
              </a:pPr>
              <a:t>‹#›</a:t>
            </a:fld>
            <a:endParaRPr lang="en-US" altLang="en-US"/>
          </a:p>
        </p:txBody>
      </p:sp>
    </p:spTree>
    <p:extLst>
      <p:ext uri="{BB962C8B-B14F-4D97-AF65-F5344CB8AC3E}">
        <p14:creationId xmlns:p14="http://schemas.microsoft.com/office/powerpoint/2010/main" val="427828475"/>
      </p:ext>
    </p:extLst>
  </p:cSld>
  <p:clrMapOvr>
    <a:masterClrMapping/>
  </p:clrMapOvr>
</p:sldLayout>
</file>

<file path=ppt/slideLayouts/slideLayout238.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159AC0D4-B7DE-1248-8B2B-181B74BCB55B}" type="slidenum">
              <a:rPr lang="en-US" altLang="en-US"/>
              <a:pPr>
                <a:defRPr/>
              </a:pPr>
              <a:t>‹#›</a:t>
            </a:fld>
            <a:endParaRPr lang="en-US" altLang="en-US"/>
          </a:p>
        </p:txBody>
      </p:sp>
    </p:spTree>
    <p:extLst>
      <p:ext uri="{BB962C8B-B14F-4D97-AF65-F5344CB8AC3E}">
        <p14:creationId xmlns:p14="http://schemas.microsoft.com/office/powerpoint/2010/main" val="737929169"/>
      </p:ext>
    </p:extLst>
  </p:cSld>
  <p:clrMapOvr>
    <a:masterClrMapping/>
  </p:clrMapOvr>
</p:sldLayout>
</file>

<file path=ppt/slideLayouts/slideLayout239.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7E8427AB-C7EC-C84D-A843-B3537C1FE5EC}" type="slidenum">
              <a:rPr lang="en-US" altLang="en-US"/>
              <a:pPr>
                <a:defRPr/>
              </a:pPr>
              <a:t>‹#›</a:t>
            </a:fld>
            <a:endParaRPr lang="en-US" altLang="en-US"/>
          </a:p>
        </p:txBody>
      </p:sp>
    </p:spTree>
    <p:extLst>
      <p:ext uri="{BB962C8B-B14F-4D97-AF65-F5344CB8AC3E}">
        <p14:creationId xmlns:p14="http://schemas.microsoft.com/office/powerpoint/2010/main" val="657481958"/>
      </p:ext>
    </p:extLst>
  </p:cSld>
  <p:clrMapOvr>
    <a:masterClrMapping/>
  </p:clrMapOvr>
</p:sldLayout>
</file>

<file path=ppt/slideLayouts/slideLayout240.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D75DC26F-4631-FC43-B322-2DFBC3B8CDD6}"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495904291"/>
      </p:ext>
    </p:extLst>
  </p:cSld>
  <p:clrMapOvr>
    <a:masterClrMapping/>
  </p:clrMapOvr>
</p:sldLayout>
</file>

<file path=ppt/slideLayouts/slideLayout241.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25D5428-4F38-374B-B44A-6C2A7DDCB540}" type="slidenum">
              <a:rPr lang="en-GB" altLang="en-US"/>
              <a:pPr>
                <a:defRPr/>
              </a:pPr>
              <a:t>‹#›</a:t>
            </a:fld>
            <a:endParaRPr lang="en-GB" altLang="en-US"/>
          </a:p>
        </p:txBody>
      </p:sp>
    </p:spTree>
    <p:extLst>
      <p:ext uri="{BB962C8B-B14F-4D97-AF65-F5344CB8AC3E}">
        <p14:creationId xmlns:p14="http://schemas.microsoft.com/office/powerpoint/2010/main" val="1072363408"/>
      </p:ext>
    </p:extLst>
  </p:cSld>
  <p:clrMapOvr>
    <a:masterClrMapping/>
  </p:clrMapOvr>
</p:sldLayout>
</file>

<file path=ppt/slideLayouts/slideLayout242.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E3D2C357-14F4-CA4E-B2F8-028DB7BFA60B}" type="slidenum">
              <a:rPr lang="en-GB" altLang="en-US"/>
              <a:pPr>
                <a:defRPr/>
              </a:pPr>
              <a:t>‹#›</a:t>
            </a:fld>
            <a:endParaRPr lang="en-GB" altLang="en-US"/>
          </a:p>
        </p:txBody>
      </p:sp>
    </p:spTree>
    <p:extLst>
      <p:ext uri="{BB962C8B-B14F-4D97-AF65-F5344CB8AC3E}">
        <p14:creationId xmlns:p14="http://schemas.microsoft.com/office/powerpoint/2010/main" val="1529032632"/>
      </p:ext>
    </p:extLst>
  </p:cSld>
  <p:clrMapOvr>
    <a:masterClrMapping/>
  </p:clrMapOvr>
</p:sldLayout>
</file>

<file path=ppt/slideLayouts/slideLayout24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662126022"/>
      </p:ext>
    </p:extLst>
  </p:cSld>
  <p:clrMapOvr>
    <a:masterClrMapping/>
  </p:clrMapOvr>
</p:sldLayout>
</file>

<file path=ppt/slideLayouts/slideLayout244.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884771578"/>
      </p:ext>
    </p:extLst>
  </p:cSld>
  <p:clrMapOvr>
    <a:masterClrMapping/>
  </p:clrMapOvr>
</p:sldLayout>
</file>

<file path=ppt/slideLayouts/slideLayout24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1179139618"/>
      </p:ext>
    </p:extLst>
  </p:cSld>
  <p:clrMapOvr>
    <a:masterClrMapping/>
  </p:clrMapOvr>
</p:sldLayout>
</file>

<file path=ppt/slideLayouts/slideLayout24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8956FD0B-4022-2249-8BE8-CE5689BD6D82}" type="slidenum">
              <a:rPr lang="en-US" altLang="en-US"/>
              <a:pPr>
                <a:defRPr/>
              </a:pPr>
              <a:t>‹#›</a:t>
            </a:fld>
            <a:endParaRPr lang="en-US" altLang="en-US"/>
          </a:p>
        </p:txBody>
      </p:sp>
    </p:spTree>
    <p:extLst>
      <p:ext uri="{BB962C8B-B14F-4D97-AF65-F5344CB8AC3E}">
        <p14:creationId xmlns:p14="http://schemas.microsoft.com/office/powerpoint/2010/main" val="820465210"/>
      </p:ext>
    </p:extLst>
  </p:cSld>
  <p:clrMapOvr>
    <a:masterClrMapping/>
  </p:clrMapOvr>
</p:sldLayout>
</file>

<file path=ppt/slideLayouts/slideLayout2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5779DEDD-F270-E541-B870-B7904611D80A}" type="slidenum">
              <a:rPr lang="en-US" altLang="en-US"/>
              <a:pPr>
                <a:defRPr/>
              </a:pPr>
              <a:t>‹#›</a:t>
            </a:fld>
            <a:endParaRPr lang="en-US" altLang="en-US"/>
          </a:p>
        </p:txBody>
      </p:sp>
    </p:spTree>
    <p:extLst>
      <p:ext uri="{BB962C8B-B14F-4D97-AF65-F5344CB8AC3E}">
        <p14:creationId xmlns:p14="http://schemas.microsoft.com/office/powerpoint/2010/main" val="566287083"/>
      </p:ext>
    </p:extLst>
  </p:cSld>
  <p:clrMapOvr>
    <a:masterClrMapping/>
  </p:clrMapOvr>
</p:sldLayout>
</file>

<file path=ppt/slideLayouts/slideLayout24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79E83503-41B0-EA4E-BBCF-A817F27607DA}" type="slidenum">
              <a:rPr lang="en-US" altLang="en-US"/>
              <a:pPr>
                <a:defRPr/>
              </a:pPr>
              <a:t>‹#›</a:t>
            </a:fld>
            <a:endParaRPr lang="en-US" altLang="en-US"/>
          </a:p>
        </p:txBody>
      </p:sp>
    </p:spTree>
    <p:extLst>
      <p:ext uri="{BB962C8B-B14F-4D97-AF65-F5344CB8AC3E}">
        <p14:creationId xmlns:p14="http://schemas.microsoft.com/office/powerpoint/2010/main" val="2086964124"/>
      </p:ext>
    </p:extLst>
  </p:cSld>
  <p:clrMapOvr>
    <a:masterClrMapping/>
  </p:clrMapOvr>
</p:sldLayout>
</file>

<file path=ppt/slideLayouts/slideLayout249.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3BBB450F-6C4E-5940-AAC5-E7B5C6516BEC}" type="slidenum">
              <a:rPr lang="en-US" altLang="en-US"/>
              <a:pPr>
                <a:defRPr/>
              </a:pPr>
              <a:t>‹#›</a:t>
            </a:fld>
            <a:endParaRPr lang="en-US" altLang="en-US"/>
          </a:p>
        </p:txBody>
      </p:sp>
    </p:spTree>
    <p:extLst>
      <p:ext uri="{BB962C8B-B14F-4D97-AF65-F5344CB8AC3E}">
        <p14:creationId xmlns:p14="http://schemas.microsoft.com/office/powerpoint/2010/main" val="755625617"/>
      </p:ext>
    </p:extLst>
  </p:cSld>
  <p:clrMapOvr>
    <a:masterClrMapping/>
  </p:clrMapOvr>
</p:sldLayout>
</file>

<file path=ppt/slideLayouts/slideLayout250.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D492E4C9-C1C9-4F4A-AA07-84C9FCA22555}" type="slidenum">
              <a:rPr lang="en-US" altLang="en-US"/>
              <a:pPr>
                <a:defRPr/>
              </a:pPr>
              <a:t>‹#›</a:t>
            </a:fld>
            <a:endParaRPr lang="en-US" altLang="en-US"/>
          </a:p>
        </p:txBody>
      </p:sp>
    </p:spTree>
    <p:extLst>
      <p:ext uri="{BB962C8B-B14F-4D97-AF65-F5344CB8AC3E}">
        <p14:creationId xmlns:p14="http://schemas.microsoft.com/office/powerpoint/2010/main" val="1728940208"/>
      </p:ext>
    </p:extLst>
  </p:cSld>
  <p:clrMapOvr>
    <a:masterClrMapping/>
  </p:clrMapOvr>
</p:sldLayout>
</file>

<file path=ppt/slideLayouts/slideLayout251.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442B739A-13AD-AB43-A839-527C16C983AA}"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696848299"/>
      </p:ext>
    </p:extLst>
  </p:cSld>
  <p:clrMapOvr>
    <a:masterClrMapping/>
  </p:clrMapOvr>
</p:sldLayout>
</file>

<file path=ppt/slideLayouts/slideLayout252.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725D496B-4A84-D843-AE2E-CFDABB67AC36}" type="slidenum">
              <a:rPr lang="en-GB" altLang="en-US"/>
              <a:pPr>
                <a:defRPr/>
              </a:pPr>
              <a:t>‹#›</a:t>
            </a:fld>
            <a:endParaRPr lang="en-GB" altLang="en-US"/>
          </a:p>
        </p:txBody>
      </p:sp>
    </p:spTree>
    <p:extLst>
      <p:ext uri="{BB962C8B-B14F-4D97-AF65-F5344CB8AC3E}">
        <p14:creationId xmlns:p14="http://schemas.microsoft.com/office/powerpoint/2010/main" val="1701034202"/>
      </p:ext>
    </p:extLst>
  </p:cSld>
  <p:clrMapOvr>
    <a:masterClrMapping/>
  </p:clrMapOvr>
</p:sldLayout>
</file>

<file path=ppt/slideLayouts/slideLayout253.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3F102765-D1B4-B84A-9849-ED29BD33E828}" type="slidenum">
              <a:rPr lang="en-GB" altLang="en-US"/>
              <a:pPr>
                <a:defRPr/>
              </a:pPr>
              <a:t>‹#›</a:t>
            </a:fld>
            <a:endParaRPr lang="en-GB" altLang="en-US"/>
          </a:p>
        </p:txBody>
      </p:sp>
    </p:spTree>
    <p:extLst>
      <p:ext uri="{BB962C8B-B14F-4D97-AF65-F5344CB8AC3E}">
        <p14:creationId xmlns:p14="http://schemas.microsoft.com/office/powerpoint/2010/main" val="1979524150"/>
      </p:ext>
    </p:extLst>
  </p:cSld>
  <p:clrMapOvr>
    <a:masterClrMapping/>
  </p:clrMapOvr>
</p:sldLayout>
</file>

<file path=ppt/slideLayouts/slideLayout25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045729726"/>
      </p:ext>
    </p:extLst>
  </p:cSld>
  <p:clrMapOvr>
    <a:masterClrMapping/>
  </p:clrMapOvr>
</p:sldLayout>
</file>

<file path=ppt/slideLayouts/slideLayout255.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573337834"/>
      </p:ext>
    </p:extLst>
  </p:cSld>
  <p:clrMapOvr>
    <a:masterClrMapping/>
  </p:clrMapOvr>
</p:sldLayout>
</file>

<file path=ppt/slideLayouts/slideLayout25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329851949"/>
      </p:ext>
    </p:extLst>
  </p:cSld>
  <p:clrMapOvr>
    <a:masterClrMapping/>
  </p:clrMapOvr>
</p:sldLayout>
</file>

<file path=ppt/slideLayouts/slideLayout25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E243BC8A-B696-4C4B-B6FE-6B6C882C4200}" type="slidenum">
              <a:rPr lang="en-US" altLang="en-US"/>
              <a:pPr>
                <a:defRPr/>
              </a:pPr>
              <a:t>‹#›</a:t>
            </a:fld>
            <a:endParaRPr lang="en-US" altLang="en-US"/>
          </a:p>
        </p:txBody>
      </p:sp>
    </p:spTree>
    <p:extLst>
      <p:ext uri="{BB962C8B-B14F-4D97-AF65-F5344CB8AC3E}">
        <p14:creationId xmlns:p14="http://schemas.microsoft.com/office/powerpoint/2010/main" val="1166413936"/>
      </p:ext>
    </p:extLst>
  </p:cSld>
  <p:clrMapOvr>
    <a:masterClrMapping/>
  </p:clrMapOvr>
</p:sldLayout>
</file>

<file path=ppt/slideLayouts/slideLayout2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691BAC8-AF6B-5C40-9006-D0BA284AB850}" type="slidenum">
              <a:rPr lang="en-US" altLang="en-US"/>
              <a:pPr>
                <a:defRPr/>
              </a:pPr>
              <a:t>‹#›</a:t>
            </a:fld>
            <a:endParaRPr lang="en-US" altLang="en-US"/>
          </a:p>
        </p:txBody>
      </p:sp>
    </p:spTree>
    <p:extLst>
      <p:ext uri="{BB962C8B-B14F-4D97-AF65-F5344CB8AC3E}">
        <p14:creationId xmlns:p14="http://schemas.microsoft.com/office/powerpoint/2010/main" val="1688292536"/>
      </p:ext>
    </p:extLst>
  </p:cSld>
  <p:clrMapOvr>
    <a:masterClrMapping/>
  </p:clrMapOvr>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FB1B24AC-A3D5-6448-AAB5-233E4AD96FB7}" type="slidenum">
              <a:rPr lang="en-US" altLang="en-US"/>
              <a:pPr>
                <a:defRPr/>
              </a:pPr>
              <a:t>‹#›</a:t>
            </a:fld>
            <a:endParaRPr lang="en-US" altLang="en-US"/>
          </a:p>
        </p:txBody>
      </p:sp>
    </p:spTree>
    <p:extLst>
      <p:ext uri="{BB962C8B-B14F-4D97-AF65-F5344CB8AC3E}">
        <p14:creationId xmlns:p14="http://schemas.microsoft.com/office/powerpoint/2010/main" val="431224741"/>
      </p:ext>
    </p:extLst>
  </p:cSld>
  <p:clrMapOvr>
    <a:masterClrMapping/>
  </p:clrMapOvr>
</p:sldLayout>
</file>

<file path=ppt/slideLayouts/slideLayout260.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16DB8F7-6E6A-3645-BDF2-F391FCDC42CD}" type="slidenum">
              <a:rPr lang="en-US" altLang="en-US"/>
              <a:pPr>
                <a:defRPr/>
              </a:pPr>
              <a:t>‹#›</a:t>
            </a:fld>
            <a:endParaRPr lang="en-US" altLang="en-US"/>
          </a:p>
        </p:txBody>
      </p:sp>
    </p:spTree>
    <p:extLst>
      <p:ext uri="{BB962C8B-B14F-4D97-AF65-F5344CB8AC3E}">
        <p14:creationId xmlns:p14="http://schemas.microsoft.com/office/powerpoint/2010/main" val="1984397009"/>
      </p:ext>
    </p:extLst>
  </p:cSld>
  <p:clrMapOvr>
    <a:masterClrMapping/>
  </p:clrMapOvr>
</p:sldLayout>
</file>

<file path=ppt/slideLayouts/slideLayout261.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FA2ADA3-1333-1245-9AAE-1377815BBCE7}" type="slidenum">
              <a:rPr lang="en-US" altLang="en-US"/>
              <a:pPr>
                <a:defRPr/>
              </a:pPr>
              <a:t>‹#›</a:t>
            </a:fld>
            <a:endParaRPr lang="en-US" altLang="en-US"/>
          </a:p>
        </p:txBody>
      </p:sp>
    </p:spTree>
    <p:extLst>
      <p:ext uri="{BB962C8B-B14F-4D97-AF65-F5344CB8AC3E}">
        <p14:creationId xmlns:p14="http://schemas.microsoft.com/office/powerpoint/2010/main" val="1339492353"/>
      </p:ext>
    </p:extLst>
  </p:cSld>
  <p:clrMapOvr>
    <a:masterClrMapping/>
  </p:clrMapOvr>
</p:sldLayout>
</file>

<file path=ppt/slideLayouts/slideLayout262.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EE3C919A-596B-5245-9691-4A1138522D92}"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776905370"/>
      </p:ext>
    </p:extLst>
  </p:cSld>
  <p:clrMapOvr>
    <a:masterClrMapping/>
  </p:clrMapOvr>
</p:sldLayout>
</file>

<file path=ppt/slideLayouts/slideLayout263.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6F577614-A0A8-AB48-B029-9E8F78FB786B}" type="slidenum">
              <a:rPr lang="en-GB" altLang="en-US"/>
              <a:pPr>
                <a:defRPr/>
              </a:pPr>
              <a:t>‹#›</a:t>
            </a:fld>
            <a:endParaRPr lang="en-GB" altLang="en-US"/>
          </a:p>
        </p:txBody>
      </p:sp>
    </p:spTree>
    <p:extLst>
      <p:ext uri="{BB962C8B-B14F-4D97-AF65-F5344CB8AC3E}">
        <p14:creationId xmlns:p14="http://schemas.microsoft.com/office/powerpoint/2010/main" val="747979830"/>
      </p:ext>
    </p:extLst>
  </p:cSld>
  <p:clrMapOvr>
    <a:masterClrMapping/>
  </p:clrMapOvr>
</p:sldLayout>
</file>

<file path=ppt/slideLayouts/slideLayout264.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7D0665F-33DB-8645-8194-E57E9D3B54BA}" type="slidenum">
              <a:rPr lang="en-GB" altLang="en-US"/>
              <a:pPr>
                <a:defRPr/>
              </a:pPr>
              <a:t>‹#›</a:t>
            </a:fld>
            <a:endParaRPr lang="en-GB" altLang="en-US"/>
          </a:p>
        </p:txBody>
      </p:sp>
    </p:spTree>
    <p:extLst>
      <p:ext uri="{BB962C8B-B14F-4D97-AF65-F5344CB8AC3E}">
        <p14:creationId xmlns:p14="http://schemas.microsoft.com/office/powerpoint/2010/main" val="2075216919"/>
      </p:ext>
    </p:extLst>
  </p:cSld>
  <p:clrMapOvr>
    <a:masterClrMapping/>
  </p:clrMapOvr>
</p:sldLayout>
</file>

<file path=ppt/slideLayouts/slideLayout26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888846706"/>
      </p:ext>
    </p:extLst>
  </p:cSld>
  <p:clrMapOvr>
    <a:masterClrMapping/>
  </p:clrMapOvr>
</p:sldLayout>
</file>

<file path=ppt/slideLayouts/slideLayout266.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950339210"/>
      </p:ext>
    </p:extLst>
  </p:cSld>
  <p:clrMapOvr>
    <a:masterClrMapping/>
  </p:clrMapOvr>
</p:sldLayout>
</file>

<file path=ppt/slideLayouts/slideLayout26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515219731"/>
      </p:ext>
    </p:extLst>
  </p:cSld>
  <p:clrMapOvr>
    <a:masterClrMapping/>
  </p:clrMapOvr>
</p:sldLayout>
</file>

<file path=ppt/slideLayouts/slideLayout26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9B87A4D-B0BF-8B49-849A-8D6D8425011A}" type="slidenum">
              <a:rPr lang="en-US" altLang="en-US"/>
              <a:pPr>
                <a:defRPr/>
              </a:pPr>
              <a:t>‹#›</a:t>
            </a:fld>
            <a:endParaRPr lang="en-US" altLang="en-US"/>
          </a:p>
        </p:txBody>
      </p:sp>
    </p:spTree>
    <p:extLst>
      <p:ext uri="{BB962C8B-B14F-4D97-AF65-F5344CB8AC3E}">
        <p14:creationId xmlns:p14="http://schemas.microsoft.com/office/powerpoint/2010/main" val="1436932791"/>
      </p:ext>
    </p:extLst>
  </p:cSld>
  <p:clrMapOvr>
    <a:masterClrMapping/>
  </p:clrMapOvr>
</p:sldLayout>
</file>

<file path=ppt/slideLayouts/slideLayout2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B39AF971-A462-F840-8391-054AD314D657}" type="slidenum">
              <a:rPr lang="en-US" altLang="en-US"/>
              <a:pPr>
                <a:defRPr/>
              </a:pPr>
              <a:t>‹#›</a:t>
            </a:fld>
            <a:endParaRPr lang="en-US" altLang="en-US"/>
          </a:p>
        </p:txBody>
      </p:sp>
    </p:spTree>
    <p:extLst>
      <p:ext uri="{BB962C8B-B14F-4D97-AF65-F5344CB8AC3E}">
        <p14:creationId xmlns:p14="http://schemas.microsoft.com/office/powerpoint/2010/main" val="2075807822"/>
      </p:ext>
    </p:extLst>
  </p:cSld>
  <p:clrMapOvr>
    <a:masterClrMapping/>
  </p:clrMapOvr>
</p:sldLayout>
</file>

<file path=ppt/slideLayouts/slideLayout270.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E48EC450-AB13-D34B-A7F3-AD984502420B}" type="slidenum">
              <a:rPr lang="en-US" altLang="en-US"/>
              <a:pPr>
                <a:defRPr/>
              </a:pPr>
              <a:t>‹#›</a:t>
            </a:fld>
            <a:endParaRPr lang="en-US" altLang="en-US"/>
          </a:p>
        </p:txBody>
      </p:sp>
    </p:spTree>
    <p:extLst>
      <p:ext uri="{BB962C8B-B14F-4D97-AF65-F5344CB8AC3E}">
        <p14:creationId xmlns:p14="http://schemas.microsoft.com/office/powerpoint/2010/main" val="82735192"/>
      </p:ext>
    </p:extLst>
  </p:cSld>
  <p:clrMapOvr>
    <a:masterClrMapping/>
  </p:clrMapOvr>
</p:sldLayout>
</file>

<file path=ppt/slideLayouts/slideLayout271.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658ADA15-32D8-7E44-A06F-A3ECACE28377}" type="slidenum">
              <a:rPr lang="en-US" altLang="en-US"/>
              <a:pPr>
                <a:defRPr/>
              </a:pPr>
              <a:t>‹#›</a:t>
            </a:fld>
            <a:endParaRPr lang="en-US" altLang="en-US"/>
          </a:p>
        </p:txBody>
      </p:sp>
    </p:spTree>
    <p:extLst>
      <p:ext uri="{BB962C8B-B14F-4D97-AF65-F5344CB8AC3E}">
        <p14:creationId xmlns:p14="http://schemas.microsoft.com/office/powerpoint/2010/main" val="1108452335"/>
      </p:ext>
    </p:extLst>
  </p:cSld>
  <p:clrMapOvr>
    <a:masterClrMapping/>
  </p:clrMapOvr>
</p:sldLayout>
</file>

<file path=ppt/slideLayouts/slideLayout272.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29C7D612-0D04-CA43-B2B9-1301DD78BE28}" type="slidenum">
              <a:rPr lang="en-US" altLang="en-US"/>
              <a:pPr>
                <a:defRPr/>
              </a:pPr>
              <a:t>‹#›</a:t>
            </a:fld>
            <a:endParaRPr lang="en-US" altLang="en-US"/>
          </a:p>
        </p:txBody>
      </p:sp>
    </p:spTree>
    <p:extLst>
      <p:ext uri="{BB962C8B-B14F-4D97-AF65-F5344CB8AC3E}">
        <p14:creationId xmlns:p14="http://schemas.microsoft.com/office/powerpoint/2010/main" val="337756620"/>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752DE0DB-9251-B147-9C70-57CA44498CF0}"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876233319"/>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AE3E34B9-2BC7-464F-84BF-2EEFE233B0DB}" type="slidenum">
              <a:rPr lang="en-GB" altLang="en-US"/>
              <a:pPr>
                <a:defRPr/>
              </a:pPr>
              <a:t>‹#›</a:t>
            </a:fld>
            <a:endParaRPr lang="en-GB" altLang="en-US"/>
          </a:p>
        </p:txBody>
      </p:sp>
    </p:spTree>
    <p:extLst>
      <p:ext uri="{BB962C8B-B14F-4D97-AF65-F5344CB8AC3E}">
        <p14:creationId xmlns:p14="http://schemas.microsoft.com/office/powerpoint/2010/main" val="1558024954"/>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0493DCD-CAB6-C64E-ADD0-2AEB1F43E1AF}" type="slidenum">
              <a:rPr lang="en-GB" altLang="en-US"/>
              <a:pPr>
                <a:defRPr/>
              </a:pPr>
              <a:t>‹#›</a:t>
            </a:fld>
            <a:endParaRPr lang="en-GB" altLang="en-US"/>
          </a:p>
        </p:txBody>
      </p:sp>
    </p:spTree>
    <p:extLst>
      <p:ext uri="{BB962C8B-B14F-4D97-AF65-F5344CB8AC3E}">
        <p14:creationId xmlns:p14="http://schemas.microsoft.com/office/powerpoint/2010/main" val="1457294007"/>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689381614"/>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62510933"/>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48632928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4CD8D0A6-B171-8046-838D-8098FF0842D0}" type="slidenum">
              <a:rPr lang="en-US" altLang="en-US"/>
              <a:pPr>
                <a:defRPr/>
              </a:pPr>
              <a:t>‹#›</a:t>
            </a:fld>
            <a:endParaRPr lang="en-US" altLang="en-US"/>
          </a:p>
        </p:txBody>
      </p:sp>
    </p:spTree>
    <p:extLst>
      <p:ext uri="{BB962C8B-B14F-4D97-AF65-F5344CB8AC3E}">
        <p14:creationId xmlns:p14="http://schemas.microsoft.com/office/powerpoint/2010/main" val="1206460670"/>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37CA2F5-81B4-BF4B-879B-7FFD32FDE277}" type="slidenum">
              <a:rPr lang="en-US" altLang="en-US"/>
              <a:pPr>
                <a:defRPr/>
              </a:pPr>
              <a:t>‹#›</a:t>
            </a:fld>
            <a:endParaRPr lang="en-US" altLang="en-US"/>
          </a:p>
        </p:txBody>
      </p:sp>
    </p:spTree>
    <p:extLst>
      <p:ext uri="{BB962C8B-B14F-4D97-AF65-F5344CB8AC3E}">
        <p14:creationId xmlns:p14="http://schemas.microsoft.com/office/powerpoint/2010/main" val="443885716"/>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C187BDF-6EA9-A540-B3B5-DA1FFA2EF0AB}" type="slidenum">
              <a:rPr lang="en-US" altLang="en-US"/>
              <a:pPr>
                <a:defRPr/>
              </a:pPr>
              <a:t>‹#›</a:t>
            </a:fld>
            <a:endParaRPr lang="en-US" altLang="en-US"/>
          </a:p>
        </p:txBody>
      </p:sp>
    </p:spTree>
    <p:extLst>
      <p:ext uri="{BB962C8B-B14F-4D97-AF65-F5344CB8AC3E}">
        <p14:creationId xmlns:p14="http://schemas.microsoft.com/office/powerpoint/2010/main" val="2903913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B7B256A-3DCA-024E-9D68-7520E154471D}" type="slidenum">
              <a:rPr lang="en-US" altLang="en-US"/>
              <a:pPr>
                <a:defRPr/>
              </a:pPr>
              <a:t>‹#›</a:t>
            </a:fld>
            <a:endParaRPr lang="en-US" altLang="en-US"/>
          </a:p>
        </p:txBody>
      </p:sp>
    </p:spTree>
    <p:extLst>
      <p:ext uri="{BB962C8B-B14F-4D97-AF65-F5344CB8AC3E}">
        <p14:creationId xmlns:p14="http://schemas.microsoft.com/office/powerpoint/2010/main" val="581937269"/>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1978EF66-BF7C-8643-9919-7E678662AD4D}" type="slidenum">
              <a:rPr lang="en-US" altLang="en-US"/>
              <a:pPr>
                <a:defRPr/>
              </a:pPr>
              <a:t>‹#›</a:t>
            </a:fld>
            <a:endParaRPr lang="en-US" altLang="en-US"/>
          </a:p>
        </p:txBody>
      </p:sp>
    </p:spTree>
    <p:extLst>
      <p:ext uri="{BB962C8B-B14F-4D97-AF65-F5344CB8AC3E}">
        <p14:creationId xmlns:p14="http://schemas.microsoft.com/office/powerpoint/2010/main" val="979151645"/>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D36D2E0-574E-3F45-83DF-80AF80ED86CC}"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43451055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2CB600E7-0010-2D45-9B7D-2DB30149B308}" type="slidenum">
              <a:rPr lang="en-GB" altLang="en-US"/>
              <a:pPr>
                <a:defRPr/>
              </a:pPr>
              <a:t>‹#›</a:t>
            </a:fld>
            <a:endParaRPr lang="en-GB" altLang="en-US"/>
          </a:p>
        </p:txBody>
      </p:sp>
    </p:spTree>
    <p:extLst>
      <p:ext uri="{BB962C8B-B14F-4D97-AF65-F5344CB8AC3E}">
        <p14:creationId xmlns:p14="http://schemas.microsoft.com/office/powerpoint/2010/main" val="1374481278"/>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5CB210E-95C6-824C-B0B8-B79FEE9F70B4}" type="slidenum">
              <a:rPr lang="en-GB" altLang="en-US"/>
              <a:pPr>
                <a:defRPr/>
              </a:pPr>
              <a:t>‹#›</a:t>
            </a:fld>
            <a:endParaRPr lang="en-GB" altLang="en-US"/>
          </a:p>
        </p:txBody>
      </p:sp>
    </p:spTree>
    <p:extLst>
      <p:ext uri="{BB962C8B-B14F-4D97-AF65-F5344CB8AC3E}">
        <p14:creationId xmlns:p14="http://schemas.microsoft.com/office/powerpoint/2010/main" val="425248567"/>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327088353"/>
      </p:ext>
    </p:extLst>
  </p:cSld>
  <p:clrMapOvr>
    <a:masterClrMapping/>
  </p:clrMapOvr>
</p:sldLayout>
</file>

<file path=ppt/slideLayouts/slideLayout288.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963296198"/>
      </p:ext>
    </p:extLst>
  </p:cSld>
  <p:clrMapOvr>
    <a:masterClrMapping/>
  </p:clrMapOvr>
</p:sldLayout>
</file>

<file path=ppt/slideLayouts/slideLayout28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032963631"/>
      </p:ext>
    </p:extLst>
  </p:cSld>
  <p:clrMapOvr>
    <a:masterClrMapping/>
  </p:clrMapOvr>
</p:sldLayout>
</file>

<file path=ppt/slideLayouts/slideLayout29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7C8DE78A-1AF8-EB4F-8CCA-5773E3222049}" type="slidenum">
              <a:rPr lang="en-US" altLang="en-US"/>
              <a:pPr>
                <a:defRPr/>
              </a:pPr>
              <a:t>‹#›</a:t>
            </a:fld>
            <a:endParaRPr lang="en-US" altLang="en-US"/>
          </a:p>
        </p:txBody>
      </p:sp>
    </p:spTree>
    <p:extLst>
      <p:ext uri="{BB962C8B-B14F-4D97-AF65-F5344CB8AC3E}">
        <p14:creationId xmlns:p14="http://schemas.microsoft.com/office/powerpoint/2010/main" val="761943869"/>
      </p:ext>
    </p:extLst>
  </p:cSld>
  <p:clrMapOvr>
    <a:masterClrMapping/>
  </p:clrMapOvr>
</p:sldLayout>
</file>

<file path=ppt/slideLayouts/slideLayout2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4AA19FEF-FFCC-D541-A963-3F1865E37719}" type="slidenum">
              <a:rPr lang="en-US" altLang="en-US"/>
              <a:pPr>
                <a:defRPr/>
              </a:pPr>
              <a:t>‹#›</a:t>
            </a:fld>
            <a:endParaRPr lang="en-US" altLang="en-US"/>
          </a:p>
        </p:txBody>
      </p:sp>
    </p:spTree>
    <p:extLst>
      <p:ext uri="{BB962C8B-B14F-4D97-AF65-F5344CB8AC3E}">
        <p14:creationId xmlns:p14="http://schemas.microsoft.com/office/powerpoint/2010/main" val="545619222"/>
      </p:ext>
    </p:extLst>
  </p:cSld>
  <p:clrMapOvr>
    <a:masterClrMapping/>
  </p:clrMapOvr>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08B40FF-047E-8945-A291-A227D71E55CD}" type="slidenum">
              <a:rPr lang="en-US" altLang="en-US"/>
              <a:pPr>
                <a:defRPr/>
              </a:pPr>
              <a:t>‹#›</a:t>
            </a:fld>
            <a:endParaRPr lang="en-US" altLang="en-US"/>
          </a:p>
        </p:txBody>
      </p:sp>
    </p:spTree>
    <p:extLst>
      <p:ext uri="{BB962C8B-B14F-4D97-AF65-F5344CB8AC3E}">
        <p14:creationId xmlns:p14="http://schemas.microsoft.com/office/powerpoint/2010/main" val="467091464"/>
      </p:ext>
    </p:extLst>
  </p:cSld>
  <p:clrMapOvr>
    <a:masterClrMapping/>
  </p:clrMapOvr>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1730B16-6A58-F947-A5FD-AF1EE318B376}" type="slidenum">
              <a:rPr lang="en-US" altLang="en-US"/>
              <a:pPr>
                <a:defRPr/>
              </a:pPr>
              <a:t>‹#›</a:t>
            </a:fld>
            <a:endParaRPr lang="en-US" altLang="en-US"/>
          </a:p>
        </p:txBody>
      </p:sp>
    </p:spTree>
    <p:extLst>
      <p:ext uri="{BB962C8B-B14F-4D97-AF65-F5344CB8AC3E}">
        <p14:creationId xmlns:p14="http://schemas.microsoft.com/office/powerpoint/2010/main" val="1353505663"/>
      </p:ext>
    </p:extLst>
  </p:cSld>
  <p:clrMapOvr>
    <a:masterClrMapping/>
  </p:clrMapOvr>
</p:sldLayout>
</file>

<file path=ppt/slideLayouts/slideLayout294.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8348C4D0-11F3-244A-B9AA-06B35434F4AD}" type="slidenum">
              <a:rPr lang="en-US" altLang="en-US"/>
              <a:pPr>
                <a:defRPr/>
              </a:pPr>
              <a:t>‹#›</a:t>
            </a:fld>
            <a:endParaRPr lang="en-US" altLang="en-US"/>
          </a:p>
        </p:txBody>
      </p:sp>
    </p:spTree>
    <p:extLst>
      <p:ext uri="{BB962C8B-B14F-4D97-AF65-F5344CB8AC3E}">
        <p14:creationId xmlns:p14="http://schemas.microsoft.com/office/powerpoint/2010/main" val="75405370"/>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DCC26B70-93E5-584E-B20F-A2A039753FD4}"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322701860"/>
      </p:ext>
    </p:extLst>
  </p:cSld>
  <p:clrMapOvr>
    <a:masterClrMapping/>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DF84A7A-A649-FE46-B184-082EE277AF64}" type="slidenum">
              <a:rPr lang="en-GB" altLang="en-US"/>
              <a:pPr>
                <a:defRPr/>
              </a:pPr>
              <a:t>‹#›</a:t>
            </a:fld>
            <a:endParaRPr lang="en-GB" altLang="en-US"/>
          </a:p>
        </p:txBody>
      </p:sp>
    </p:spTree>
    <p:extLst>
      <p:ext uri="{BB962C8B-B14F-4D97-AF65-F5344CB8AC3E}">
        <p14:creationId xmlns:p14="http://schemas.microsoft.com/office/powerpoint/2010/main" val="1253952345"/>
      </p:ext>
    </p:extLst>
  </p:cSld>
  <p:clrMapOvr>
    <a:masterClrMapping/>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C83B318-7196-A74D-AEED-A201B702DC61}" type="slidenum">
              <a:rPr lang="en-GB" altLang="en-US"/>
              <a:pPr>
                <a:defRPr/>
              </a:pPr>
              <a:t>‹#›</a:t>
            </a:fld>
            <a:endParaRPr lang="en-GB" altLang="en-US"/>
          </a:p>
        </p:txBody>
      </p:sp>
    </p:spTree>
    <p:extLst>
      <p:ext uri="{BB962C8B-B14F-4D97-AF65-F5344CB8AC3E}">
        <p14:creationId xmlns:p14="http://schemas.microsoft.com/office/powerpoint/2010/main" val="1920034404"/>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928948206"/>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ea typeface="MS PGothic" pitchFamily="34" charset="-128"/>
              </a:defRPr>
            </a:lvl1pPr>
          </a:lstStyle>
          <a:p>
            <a:pPr>
              <a:defRPr/>
            </a:pPr>
            <a:endParaRPr lang="en-US"/>
          </a:p>
        </p:txBody>
      </p:sp>
    </p:spTree>
    <p:extLst>
      <p:ext uri="{BB962C8B-B14F-4D97-AF65-F5344CB8AC3E}">
        <p14:creationId xmlns:p14="http://schemas.microsoft.com/office/powerpoint/2010/main" val="1419363130"/>
      </p:ext>
    </p:extLst>
  </p:cSld>
  <p:clrMapOvr>
    <a:masterClrMapping/>
  </p:clrMapOvr>
</p:sldLayout>
</file>

<file path=ppt/slideLayouts/slideLayout30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ea typeface="MS PGothic" pitchFamily="34" charset="-128"/>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ea typeface="MS PGothic" pitchFamily="34" charset="-128"/>
              </a:defRPr>
            </a:lvl1pPr>
          </a:lstStyle>
          <a:p>
            <a:pPr>
              <a:defRPr/>
            </a:pPr>
            <a:endParaRPr lang="en-US"/>
          </a:p>
        </p:txBody>
      </p:sp>
    </p:spTree>
    <p:extLst>
      <p:ext uri="{BB962C8B-B14F-4D97-AF65-F5344CB8AC3E}">
        <p14:creationId xmlns:p14="http://schemas.microsoft.com/office/powerpoint/2010/main" val="987775034"/>
      </p:ext>
    </p:extLst>
  </p:cSld>
  <p:clrMapOvr>
    <a:masterClrMapping/>
  </p:clrMapOvr>
</p:sldLayout>
</file>

<file path=ppt/slideLayouts/slideLayout30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B41E092D-435B-CD4F-9F17-C4547176A77B}" type="slidenum">
              <a:rPr lang="en-US" altLang="en-US"/>
              <a:pPr>
                <a:defRPr/>
              </a:pPr>
              <a:t>‹#›</a:t>
            </a:fld>
            <a:endParaRPr lang="en-US" altLang="en-US"/>
          </a:p>
        </p:txBody>
      </p:sp>
    </p:spTree>
    <p:extLst>
      <p:ext uri="{BB962C8B-B14F-4D97-AF65-F5344CB8AC3E}">
        <p14:creationId xmlns:p14="http://schemas.microsoft.com/office/powerpoint/2010/main" val="1486405128"/>
      </p:ext>
    </p:extLst>
  </p:cSld>
  <p:clrMapOvr>
    <a:masterClrMapping/>
  </p:clrMapOvr>
</p:sldLayout>
</file>

<file path=ppt/slideLayouts/slideLayout3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AA006AF-411A-8142-8768-ADEBB20FFD15}" type="slidenum">
              <a:rPr lang="en-US" altLang="en-US"/>
              <a:pPr>
                <a:defRPr/>
              </a:pPr>
              <a:t>‹#›</a:t>
            </a:fld>
            <a:endParaRPr lang="en-US" altLang="en-US"/>
          </a:p>
        </p:txBody>
      </p:sp>
    </p:spTree>
    <p:extLst>
      <p:ext uri="{BB962C8B-B14F-4D97-AF65-F5344CB8AC3E}">
        <p14:creationId xmlns:p14="http://schemas.microsoft.com/office/powerpoint/2010/main" val="333720745"/>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816B68E3-8C72-4A4F-90C0-99702262D84B}" type="slidenum">
              <a:rPr lang="en-US" altLang="en-US"/>
              <a:pPr>
                <a:defRPr/>
              </a:pPr>
              <a:t>‹#›</a:t>
            </a:fld>
            <a:endParaRPr lang="en-US" altLang="en-US"/>
          </a:p>
        </p:txBody>
      </p:sp>
    </p:spTree>
    <p:extLst>
      <p:ext uri="{BB962C8B-B14F-4D97-AF65-F5344CB8AC3E}">
        <p14:creationId xmlns:p14="http://schemas.microsoft.com/office/powerpoint/2010/main" val="1764758898"/>
      </p:ext>
    </p:extLst>
  </p:cSld>
  <p:clrMapOvr>
    <a:masterClrMapping/>
  </p:clrMapOvr>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ea typeface="MS PGothic" pitchFamily="34" charset="-128"/>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2E84ED95-830A-F04C-8C1F-F6568C2D1524}" type="slidenum">
              <a:rPr lang="en-US" altLang="en-US"/>
              <a:pPr>
                <a:defRPr/>
              </a:pPr>
              <a:t>‹#›</a:t>
            </a:fld>
            <a:endParaRPr lang="en-US" altLang="en-US"/>
          </a:p>
        </p:txBody>
      </p:sp>
    </p:spTree>
    <p:extLst>
      <p:ext uri="{BB962C8B-B14F-4D97-AF65-F5344CB8AC3E}">
        <p14:creationId xmlns:p14="http://schemas.microsoft.com/office/powerpoint/2010/main" val="1406149969"/>
      </p:ext>
    </p:extLst>
  </p:cSld>
  <p:clrMapOvr>
    <a:masterClrMapping/>
  </p:clrMapOvr>
</p:sldLayout>
</file>

<file path=ppt/slideLayouts/slideLayout305.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n-ea"/>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ea typeface="MS PGothic" pitchFamily="34" charset="-128"/>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C2861D8D-5498-EF4D-9546-FDF1ED48E76E}" type="slidenum">
              <a:rPr lang="en-US" altLang="en-US"/>
              <a:pPr>
                <a:defRPr/>
              </a:pPr>
              <a:t>‹#›</a:t>
            </a:fld>
            <a:endParaRPr lang="en-US" altLang="en-US"/>
          </a:p>
        </p:txBody>
      </p:sp>
    </p:spTree>
    <p:extLst>
      <p:ext uri="{BB962C8B-B14F-4D97-AF65-F5344CB8AC3E}">
        <p14:creationId xmlns:p14="http://schemas.microsoft.com/office/powerpoint/2010/main" val="104993748"/>
      </p:ext>
    </p:extLst>
  </p:cSld>
  <p:clrMapOvr>
    <a:masterClrMapping/>
  </p:clrMapOvr>
</p:sldLayout>
</file>

<file path=ppt/slideLayouts/slideLayout306.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F9A50BC4-5F0B-D341-BF3E-ED6E947FB45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ea typeface="MS PGothic" pitchFamily="34" charset="-128"/>
              </a:defRPr>
            </a:lvl1pPr>
          </a:lstStyle>
          <a:p>
            <a:pPr>
              <a:defRPr/>
            </a:pPr>
            <a:endParaRPr lang="en-US"/>
          </a:p>
        </p:txBody>
      </p:sp>
    </p:spTree>
    <p:extLst>
      <p:ext uri="{BB962C8B-B14F-4D97-AF65-F5344CB8AC3E}">
        <p14:creationId xmlns:p14="http://schemas.microsoft.com/office/powerpoint/2010/main" val="1545848449"/>
      </p:ext>
    </p:extLst>
  </p:cSld>
  <p:clrMapOvr>
    <a:masterClrMapping/>
  </p:clrMapOvr>
</p:sldLayout>
</file>

<file path=ppt/slideLayouts/slideLayout307.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14423D55-BAAB-894C-8F61-1ADDA8C97A1F}" type="slidenum">
              <a:rPr lang="en-GB" altLang="en-US"/>
              <a:pPr>
                <a:defRPr/>
              </a:pPr>
              <a:t>‹#›</a:t>
            </a:fld>
            <a:endParaRPr lang="en-GB" altLang="en-US"/>
          </a:p>
        </p:txBody>
      </p:sp>
    </p:spTree>
    <p:extLst>
      <p:ext uri="{BB962C8B-B14F-4D97-AF65-F5344CB8AC3E}">
        <p14:creationId xmlns:p14="http://schemas.microsoft.com/office/powerpoint/2010/main" val="817720937"/>
      </p:ext>
    </p:extLst>
  </p:cSld>
  <p:clrMapOvr>
    <a:masterClrMapping/>
  </p:clrMapOvr>
</p:sldLayout>
</file>

<file path=ppt/slideLayouts/slideLayout308.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4E88C059-3E0E-6442-BF9E-08323358BDB3}" type="slidenum">
              <a:rPr lang="en-GB" altLang="en-US"/>
              <a:pPr>
                <a:defRPr/>
              </a:pPr>
              <a:t>‹#›</a:t>
            </a:fld>
            <a:endParaRPr lang="en-GB" altLang="en-US"/>
          </a:p>
        </p:txBody>
      </p:sp>
    </p:spTree>
    <p:extLst>
      <p:ext uri="{BB962C8B-B14F-4D97-AF65-F5344CB8AC3E}">
        <p14:creationId xmlns:p14="http://schemas.microsoft.com/office/powerpoint/2010/main" val="1687931006"/>
      </p:ext>
    </p:extLst>
  </p:cSld>
  <p:clrMapOvr>
    <a:masterClrMapping/>
  </p:clrMapOvr>
</p:sldLayout>
</file>

<file path=ppt/slideLayouts/slideLayout30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p:spPr>
        <p:txBody>
          <a:bodyPr/>
          <a:lstStyle>
            <a:lvl1pPr algn="ctr">
              <a:defRPr sz="3200">
                <a:solidFill>
                  <a:schemeClr val="bg1"/>
                </a:solidFill>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797440972"/>
      </p:ext>
    </p:extLst>
  </p:cSld>
  <p:clrMapOvr>
    <a:masterClrMapping/>
  </p:clrMapOvr>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 preserve="1">
  <p:cSld name="Section break Slide">
    <p:spTree>
      <p:nvGrpSpPr>
        <p:cNvPr id="1" name=""/>
        <p:cNvGrpSpPr/>
        <p:nvPr/>
      </p:nvGrpSpPr>
      <p:grpSpPr>
        <a:xfrm>
          <a:off x="0" y="0"/>
          <a:ext cx="0" cy="0"/>
          <a:chOff x="0" y="0"/>
          <a:chExt cx="0" cy="0"/>
        </a:xfrm>
      </p:grpSpPr>
      <p:sp>
        <p:nvSpPr>
          <p:cNvPr id="4" name="Rectangle 4"/>
          <p:cNvSpPr>
            <a:spLocks noChangeArrowheads="1"/>
          </p:cNvSpPr>
          <p:nvPr/>
        </p:nvSpPr>
        <p:spPr bwMode="auto">
          <a:xfrm>
            <a:off x="0" y="6200775"/>
            <a:ext cx="9144000" cy="668338"/>
          </a:xfrm>
          <a:prstGeom prst="rect">
            <a:avLst/>
          </a:prstGeom>
          <a:solidFill>
            <a:srgbClr val="0070C0"/>
          </a:solidFill>
          <a:ln>
            <a:noFill/>
          </a:ln>
          <a:extLst/>
        </p:spPr>
        <p:txBody>
          <a:bodyPr lIns="91145" tIns="45575" rIns="91145" bIns="45575"/>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eaLnBrk="1" hangingPunct="1">
              <a:defRPr/>
            </a:pPr>
            <a:endParaRPr lang="en-US" altLang="en-US" dirty="0">
              <a:solidFill>
                <a:srgbClr val="DAEDEF"/>
              </a:solidFill>
            </a:endParaRPr>
          </a:p>
        </p:txBody>
      </p:sp>
      <p:sp>
        <p:nvSpPr>
          <p:cNvPr id="5" name="Line 6"/>
          <p:cNvSpPr>
            <a:spLocks noChangeShapeType="1"/>
          </p:cNvSpPr>
          <p:nvPr/>
        </p:nvSpPr>
        <p:spPr bwMode="auto">
          <a:xfrm>
            <a:off x="0" y="6208713"/>
            <a:ext cx="9144000" cy="0"/>
          </a:xfrm>
          <a:prstGeom prst="line">
            <a:avLst/>
          </a:prstGeom>
          <a:noFill/>
          <a:ln w="57150">
            <a:solidFill>
              <a:srgbClr val="FFFF66"/>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7"/>
          <p:cNvSpPr>
            <a:spLocks noChangeShapeType="1"/>
          </p:cNvSpPr>
          <p:nvPr/>
        </p:nvSpPr>
        <p:spPr bwMode="auto">
          <a:xfrm>
            <a:off x="0" y="6164263"/>
            <a:ext cx="9144000"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30114" name="Rectangle 2"/>
          <p:cNvSpPr>
            <a:spLocks noGrp="1" noChangeArrowheads="1"/>
          </p:cNvSpPr>
          <p:nvPr>
            <p:ph type="ctrTitle"/>
          </p:nvPr>
        </p:nvSpPr>
        <p:spPr>
          <a:xfrm>
            <a:off x="498475" y="3865563"/>
            <a:ext cx="8147050" cy="482600"/>
          </a:xfrm>
          <a:ln algn="ctr"/>
          <a:effectLst/>
        </p:spPr>
        <p:txBody>
          <a:bodyPr/>
          <a:lstStyle>
            <a:lvl1pPr algn="ctr">
              <a:defRPr sz="3200">
                <a:solidFill>
                  <a:srgbClr val="FFFF99"/>
                </a:solidFill>
                <a:effectLst>
                  <a:outerShdw blurRad="38100" dist="38100" dir="2700000" algn="tl">
                    <a:srgbClr val="000000">
                      <a:alpha val="43137"/>
                    </a:srgbClr>
                  </a:outerShdw>
                </a:effectLst>
              </a:defRPr>
            </a:lvl1pPr>
          </a:lstStyle>
          <a:p>
            <a:r>
              <a:rPr lang="en-US" dirty="0"/>
              <a:t>Click to edit Master title style</a:t>
            </a:r>
          </a:p>
        </p:txBody>
      </p:sp>
      <p:sp>
        <p:nvSpPr>
          <p:cNvPr id="730123" name="Rectangle 11"/>
          <p:cNvSpPr>
            <a:spLocks noGrp="1" noChangeArrowheads="1"/>
          </p:cNvSpPr>
          <p:nvPr>
            <p:ph type="subTitle" sz="quarter" idx="1"/>
          </p:nvPr>
        </p:nvSpPr>
        <p:spPr bwMode="black">
          <a:xfrm>
            <a:off x="1371600" y="4743480"/>
            <a:ext cx="6400800" cy="371541"/>
          </a:xfrm>
          <a:ln algn="ctr"/>
        </p:spPr>
        <p:txBody>
          <a:bodyPr lIns="91145">
            <a:spAutoFit/>
          </a:bodyPr>
          <a:lstStyle>
            <a:lvl1pPr marL="0" indent="0" algn="ctr">
              <a:lnSpc>
                <a:spcPct val="100000"/>
              </a:lnSpc>
              <a:spcBef>
                <a:spcPct val="50000"/>
              </a:spcBef>
              <a:spcAft>
                <a:spcPct val="0"/>
              </a:spcAft>
              <a:buClrTx/>
              <a:buFontTx/>
              <a:buNone/>
              <a:defRPr sz="1800">
                <a:solidFill>
                  <a:schemeClr val="bg1"/>
                </a:solidFill>
                <a:effectLst>
                  <a:outerShdw blurRad="38100" dist="38100" dir="2700000" algn="tl">
                    <a:srgbClr val="000000">
                      <a:alpha val="43137"/>
                    </a:srgbClr>
                  </a:outerShdw>
                </a:effectLst>
              </a:defRPr>
            </a:lvl1pPr>
          </a:lstStyle>
          <a:p>
            <a:r>
              <a:rPr lang="en-US" dirty="0"/>
              <a:t>Click to edit Master subtitle style</a:t>
            </a:r>
          </a:p>
        </p:txBody>
      </p:sp>
      <p:sp>
        <p:nvSpPr>
          <p:cNvPr id="7" name="Footer Placeholder 8"/>
          <p:cNvSpPr>
            <a:spLocks noGrp="1"/>
          </p:cNvSpPr>
          <p:nvPr>
            <p:ph type="ftr" sz="quarter" idx="10"/>
          </p:nvPr>
        </p:nvSpPr>
        <p:spPr/>
        <p:txBody>
          <a:bodyPr/>
          <a:lstStyle>
            <a:lvl1pPr>
              <a:defRPr>
                <a:solidFill>
                  <a:srgbClr val="DAEDEF"/>
                </a:solidFill>
              </a:defRPr>
            </a:lvl1pPr>
          </a:lstStyle>
          <a:p>
            <a:pPr>
              <a:defRPr/>
            </a:pPr>
            <a:endParaRPr lang="en-US"/>
          </a:p>
        </p:txBody>
      </p:sp>
    </p:spTree>
    <p:extLst>
      <p:ext uri="{BB962C8B-B14F-4D97-AF65-F5344CB8AC3E}">
        <p14:creationId xmlns:p14="http://schemas.microsoft.com/office/powerpoint/2010/main" val="144975477"/>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dirty="0"/>
              <a:t>Click to edit Master title style</a:t>
            </a:r>
          </a:p>
        </p:txBody>
      </p:sp>
      <p:sp>
        <p:nvSpPr>
          <p:cNvPr id="3" name="Content Placeholder 2"/>
          <p:cNvSpPr>
            <a:spLocks noGrp="1"/>
          </p:cNvSpPr>
          <p:nvPr>
            <p:ph idx="1"/>
          </p:nvPr>
        </p:nvSpPr>
        <p:spPr/>
        <p:txBody>
          <a:bodyPr/>
          <a:lstStyle>
            <a:lvl2pPr>
              <a:defRPr sz="2000"/>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Rectangle 3"/>
          <p:cNvSpPr>
            <a:spLocks noGrp="1" noChangeArrowheads="1"/>
          </p:cNvSpPr>
          <p:nvPr>
            <p:ph type="ftr" sz="quarter" idx="10"/>
          </p:nvPr>
        </p:nvSpPr>
        <p:spPr/>
        <p:txBody>
          <a:bodyPr/>
          <a:lstStyle>
            <a:lvl1pPr>
              <a:defRPr>
                <a:latin typeface="Arial" pitchFamily="34" charset="0"/>
              </a:defRPr>
            </a:lvl1pPr>
          </a:lstStyle>
          <a:p>
            <a:pPr>
              <a:defRPr/>
            </a:pPr>
            <a:endParaRPr lang="en-US"/>
          </a:p>
        </p:txBody>
      </p:sp>
      <p:sp>
        <p:nvSpPr>
          <p:cNvPr id="9" name="Slide Number Placeholder 12"/>
          <p:cNvSpPr>
            <a:spLocks noGrp="1"/>
          </p:cNvSpPr>
          <p:nvPr>
            <p:ph type="sldNum" sz="quarter" idx="11"/>
          </p:nvPr>
        </p:nvSpPr>
        <p:spPr/>
        <p:txBody>
          <a:bodyPr rtlCol="0"/>
          <a:lstStyle>
            <a:lvl1pPr>
              <a:defRPr i="0">
                <a:solidFill>
                  <a:srgbClr val="898989"/>
                </a:solidFill>
                <a:latin typeface="Arial" pitchFamily="34" charset="0"/>
              </a:defRPr>
            </a:lvl1pPr>
          </a:lstStyle>
          <a:p>
            <a:pPr>
              <a:defRPr/>
            </a:pPr>
            <a:endParaRPr lang="en-US"/>
          </a:p>
        </p:txBody>
      </p:sp>
    </p:spTree>
    <p:extLst>
      <p:ext uri="{BB962C8B-B14F-4D97-AF65-F5344CB8AC3E}">
        <p14:creationId xmlns:p14="http://schemas.microsoft.com/office/powerpoint/2010/main" val="1356386241"/>
      </p:ext>
    </p:extLst>
  </p:cSld>
  <p:clrMapOvr>
    <a:masterClrMapping/>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5"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31804" y="1639918"/>
            <a:ext cx="4046538"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p:cNvSpPr>
            <a:spLocks noGrp="1"/>
          </p:cNvSpPr>
          <p:nvPr>
            <p:ph sz="half" idx="2"/>
          </p:nvPr>
        </p:nvSpPr>
        <p:spPr>
          <a:xfrm>
            <a:off x="4630742" y="1639918"/>
            <a:ext cx="4046537" cy="4179887"/>
          </a:xfrm>
        </p:spPr>
        <p:txBody>
          <a:bodyPr/>
          <a:lstStyle>
            <a:lvl1pPr>
              <a:defRPr sz="2000"/>
            </a:lvl1pPr>
            <a:lvl2pPr>
              <a:defRPr sz="1800"/>
            </a:lvl2pPr>
            <a:lvl3pPr>
              <a:defRPr sz="1600"/>
            </a:lvl3pPr>
            <a:lvl4pPr>
              <a:defRPr sz="1400"/>
            </a:lvl4pPr>
            <a:lvl5pPr>
              <a:defRPr sz="14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Footer Placeholder 4"/>
          <p:cNvSpPr>
            <a:spLocks noGrp="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a:xfrm>
            <a:off x="6553200" y="6383338"/>
            <a:ext cx="554038" cy="365125"/>
          </a:xfrm>
        </p:spPr>
        <p:txBody>
          <a:bodyPr/>
          <a:lstStyle>
            <a:lvl1pPr>
              <a:defRPr i="0">
                <a:latin typeface="Arial" panose="020B0604020202020204" pitchFamily="34" charset="0"/>
              </a:defRPr>
            </a:lvl1pPr>
          </a:lstStyle>
          <a:p>
            <a:pPr>
              <a:defRPr/>
            </a:pPr>
            <a:fld id="{292D022A-14D9-4848-8DCA-0900DCCBC491}" type="slidenum">
              <a:rPr lang="en-US" altLang="en-US"/>
              <a:pPr>
                <a:defRPr/>
              </a:pPr>
              <a:t>‹#›</a:t>
            </a:fld>
            <a:endParaRPr lang="en-US" altLang="en-US"/>
          </a:p>
        </p:txBody>
      </p:sp>
    </p:spTree>
    <p:extLst>
      <p:ext uri="{BB962C8B-B14F-4D97-AF65-F5344CB8AC3E}">
        <p14:creationId xmlns:p14="http://schemas.microsoft.com/office/powerpoint/2010/main" val="1244639582"/>
      </p:ext>
    </p:extLst>
  </p:cSld>
  <p:clrMapOvr>
    <a:masterClrMapping/>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 name="Title 1"/>
          <p:cNvSpPr>
            <a:spLocks noGrp="1"/>
          </p:cNvSpPr>
          <p:nvPr>
            <p:ph type="title"/>
          </p:nvPr>
        </p:nvSpPr>
        <p:spPr/>
        <p:txBody>
          <a:bodyPr/>
          <a:lstStyle/>
          <a:p>
            <a:r>
              <a:rPr lang="en-US"/>
              <a:t>Click to edit Master title style</a:t>
            </a:r>
          </a:p>
        </p:txBody>
      </p:sp>
      <p:sp>
        <p:nvSpPr>
          <p:cNvPr id="7" name="Rectangle 2"/>
          <p:cNvSpPr>
            <a:spLocks noGrp="1" noChangeArrowheads="1"/>
          </p:cNvSpPr>
          <p:nvPr>
            <p:ph type="ftr" sz="quarter" idx="10"/>
          </p:nvPr>
        </p:nvSpPr>
        <p:spPr/>
        <p:txBody>
          <a:bodyPr/>
          <a:lstStyle>
            <a:lvl1pPr>
              <a:defRPr/>
            </a:lvl1pPr>
          </a:lstStyle>
          <a:p>
            <a:pPr>
              <a:defRPr/>
            </a:pPr>
            <a:endParaRPr lang="en-US"/>
          </a:p>
        </p:txBody>
      </p:sp>
      <p:sp>
        <p:nvSpPr>
          <p:cNvPr id="8"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D1ECB2B6-7C07-D440-A9DB-E807D352ABF6}" type="slidenum">
              <a:rPr lang="en-US" altLang="en-US"/>
              <a:pPr>
                <a:defRPr/>
              </a:pPr>
              <a:t>‹#›</a:t>
            </a:fld>
            <a:endParaRPr lang="en-US" altLang="en-US"/>
          </a:p>
        </p:txBody>
      </p:sp>
    </p:spTree>
    <p:extLst>
      <p:ext uri="{BB962C8B-B14F-4D97-AF65-F5344CB8AC3E}">
        <p14:creationId xmlns:p14="http://schemas.microsoft.com/office/powerpoint/2010/main" val="19249247"/>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
        <p:nvSpPr>
          <p:cNvPr id="2"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4"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Rectangle 1"/>
          <p:cNvSpPr>
            <a:spLocks noGrp="1" noChangeArrowheads="1"/>
          </p:cNvSpPr>
          <p:nvPr>
            <p:ph type="ftr" sz="quarter" idx="10"/>
          </p:nvPr>
        </p:nvSpPr>
        <p:spPr/>
        <p:txBody>
          <a:bodyPr/>
          <a:lstStyle>
            <a:lvl1pPr>
              <a:defRPr/>
            </a:lvl1pPr>
          </a:lstStyle>
          <a:p>
            <a:pPr>
              <a:defRPr/>
            </a:pPr>
            <a:endParaRPr lang="en-US"/>
          </a:p>
        </p:txBody>
      </p:sp>
      <p:sp>
        <p:nvSpPr>
          <p:cNvPr id="7"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CE09DB2E-22F2-C041-A763-BEF5E1BE176D}" type="slidenum">
              <a:rPr lang="en-US" altLang="en-US"/>
              <a:pPr>
                <a:defRPr/>
              </a:pPr>
              <a:t>‹#›</a:t>
            </a:fld>
            <a:endParaRPr lang="en-US" altLang="en-US"/>
          </a:p>
        </p:txBody>
      </p:sp>
    </p:spTree>
    <p:extLst>
      <p:ext uri="{BB962C8B-B14F-4D97-AF65-F5344CB8AC3E}">
        <p14:creationId xmlns:p14="http://schemas.microsoft.com/office/powerpoint/2010/main" val="1399547279"/>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preserve="1" userDrawn="1">
  <p:cSld name="Picture with Caption">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8"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Picture Placeholder 2"/>
          <p:cNvSpPr>
            <a:spLocks noGrp="1"/>
          </p:cNvSpPr>
          <p:nvPr>
            <p:ph type="pic" idx="1"/>
          </p:nvPr>
        </p:nvSpPr>
        <p:spPr>
          <a:xfrm>
            <a:off x="1792317" y="1492623"/>
            <a:ext cx="6074241" cy="4182036"/>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6"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Rectangle 3"/>
          <p:cNvSpPr>
            <a:spLocks noGrp="1" noChangeArrowheads="1"/>
          </p:cNvSpPr>
          <p:nvPr>
            <p:ph type="ftr" sz="quarter" idx="10"/>
          </p:nvPr>
        </p:nvSpPr>
        <p:spPr/>
        <p:txBody>
          <a:bodyPr/>
          <a:lstStyle>
            <a:lvl1pPr>
              <a:defRPr/>
            </a:lvl1pPr>
          </a:lstStyle>
          <a:p>
            <a:pPr>
              <a:defRPr/>
            </a:pPr>
            <a:endParaRPr lang="en-US"/>
          </a:p>
        </p:txBody>
      </p:sp>
      <p:sp>
        <p:nvSpPr>
          <p:cNvPr id="10" name="Slide Number Placeholder 12"/>
          <p:cNvSpPr>
            <a:spLocks noGrp="1"/>
          </p:cNvSpPr>
          <p:nvPr>
            <p:ph type="sldNum" sz="quarter" idx="11"/>
          </p:nvPr>
        </p:nvSpPr>
        <p:spPr/>
        <p:txBody>
          <a:bodyPr/>
          <a:lstStyle>
            <a:lvl1pPr>
              <a:defRPr i="0">
                <a:latin typeface="Arial" panose="020B0604020202020204" pitchFamily="34" charset="0"/>
              </a:defRPr>
            </a:lvl1pPr>
          </a:lstStyle>
          <a:p>
            <a:pPr>
              <a:defRPr/>
            </a:pPr>
            <a:fld id="{035BE423-BBE0-1B4A-B864-8930306941E0}" type="slidenum">
              <a:rPr lang="en-US" altLang="en-US"/>
              <a:pPr>
                <a:defRPr/>
              </a:pPr>
              <a:t>‹#›</a:t>
            </a:fld>
            <a:endParaRPr lang="en-US" altLang="en-US"/>
          </a:p>
        </p:txBody>
      </p:sp>
    </p:spTree>
    <p:extLst>
      <p:ext uri="{BB962C8B-B14F-4D97-AF65-F5344CB8AC3E}">
        <p14:creationId xmlns:p14="http://schemas.microsoft.com/office/powerpoint/2010/main" val="802732562"/>
      </p:ext>
    </p:extLst>
  </p:cSld>
  <p:clrMapOvr>
    <a:masterClrMapping/>
  </p:clrMapOvr>
</p:sldLayout>
</file>

<file path=ppt/slideLayouts/slideLayout316.xml><?xml version="1.0" encoding="utf-8"?>
<p:sldLayout xmlns:a="http://schemas.openxmlformats.org/drawingml/2006/main" xmlns:r="http://schemas.openxmlformats.org/officeDocument/2006/relationships" xmlns:p="http://schemas.openxmlformats.org/presentationml/2006/main" userDrawn="1">
  <p:cSld name="Title and Table">
    <p:spTree>
      <p:nvGrpSpPr>
        <p:cNvPr id="1" name=""/>
        <p:cNvGrpSpPr/>
        <p:nvPr/>
      </p:nvGrpSpPr>
      <p:grpSpPr>
        <a:xfrm>
          <a:off x="0" y="0"/>
          <a:ext cx="0" cy="0"/>
          <a:chOff x="0" y="0"/>
          <a:chExt cx="0" cy="0"/>
        </a:xfrm>
      </p:grpSpPr>
      <p:sp>
        <p:nvSpPr>
          <p:cNvPr id="4" name="Line 7"/>
          <p:cNvSpPr>
            <a:spLocks noChangeShapeType="1"/>
          </p:cNvSpPr>
          <p:nvPr userDrawn="1"/>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5" name="Line 8"/>
          <p:cNvSpPr>
            <a:spLocks noChangeShapeType="1"/>
          </p:cNvSpPr>
          <p:nvPr userDrawn="1"/>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6" name="Line 10"/>
          <p:cNvSpPr>
            <a:spLocks noChangeShapeType="1"/>
          </p:cNvSpPr>
          <p:nvPr userDrawn="1"/>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 name="Line 11"/>
          <p:cNvSpPr>
            <a:spLocks noChangeShapeType="1"/>
          </p:cNvSpPr>
          <p:nvPr userDrawn="1"/>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 name="Table Placeholder 2"/>
          <p:cNvSpPr>
            <a:spLocks noGrp="1"/>
          </p:cNvSpPr>
          <p:nvPr>
            <p:ph type="tbl" idx="1"/>
          </p:nvPr>
        </p:nvSpPr>
        <p:spPr>
          <a:xfrm>
            <a:off x="457200" y="1759527"/>
            <a:ext cx="8229600" cy="4641273"/>
          </a:xfrm>
        </p:spPr>
        <p:txBody>
          <a:bodyPr/>
          <a:lstStyle/>
          <a:p>
            <a:pPr lvl="0"/>
            <a:r>
              <a:rPr lang="en-US" noProof="0" dirty="0"/>
              <a:t>Click icon to add table</a:t>
            </a:r>
          </a:p>
        </p:txBody>
      </p:sp>
      <p:sp>
        <p:nvSpPr>
          <p:cNvPr id="8" name="Title 1"/>
          <p:cNvSpPr>
            <a:spLocks noGrp="1"/>
          </p:cNvSpPr>
          <p:nvPr>
            <p:ph type="title"/>
          </p:nvPr>
        </p:nvSpPr>
        <p:spPr>
          <a:xfrm>
            <a:off x="320705" y="438773"/>
            <a:ext cx="7269163" cy="438551"/>
          </a:xfrm>
        </p:spPr>
        <p:txBody>
          <a:bodyPr/>
          <a:lstStyle/>
          <a:p>
            <a:r>
              <a:rPr lang="en-US" dirty="0"/>
              <a:t>Click to edit Master title style</a:t>
            </a:r>
          </a:p>
        </p:txBody>
      </p:sp>
      <p:sp>
        <p:nvSpPr>
          <p:cNvPr id="9" name="Date Placeholder 3"/>
          <p:cNvSpPr>
            <a:spLocks noGrp="1"/>
          </p:cNvSpPr>
          <p:nvPr>
            <p:ph type="dt" sz="half" idx="10"/>
          </p:nvPr>
        </p:nvSpPr>
        <p:spPr>
          <a:xfrm>
            <a:off x="457200" y="6477000"/>
            <a:ext cx="2133600" cy="244475"/>
          </a:xfrm>
          <a:prstGeom prst="rect">
            <a:avLst/>
          </a:prstGeom>
        </p:spPr>
        <p:txBody>
          <a:bodyPr lIns="91145" tIns="45575" rIns="91145" bIns="45575"/>
          <a:lstStyle>
            <a:lvl1pPr algn="l" eaLnBrk="1" hangingPunct="1">
              <a:defRPr sz="1000" i="1">
                <a:solidFill>
                  <a:srgbClr val="000000"/>
                </a:solidFill>
                <a:latin typeface="Verdana" pitchFamily="34" charset="0"/>
                <a:ea typeface="MS PGothic" pitchFamily="34" charset="-128"/>
              </a:defRPr>
            </a:lvl1pPr>
          </a:lstStyle>
          <a:p>
            <a:pPr>
              <a:defRPr/>
            </a:pPr>
            <a:endParaRPr lang="en-US"/>
          </a:p>
        </p:txBody>
      </p:sp>
      <p:sp>
        <p:nvSpPr>
          <p:cNvPr id="10" name="Footer Placeholder 4"/>
          <p:cNvSpPr>
            <a:spLocks noGrp="1"/>
          </p:cNvSpPr>
          <p:nvPr>
            <p:ph type="ftr" sz="quarter" idx="11"/>
          </p:nvPr>
        </p:nvSpPr>
        <p:spPr>
          <a:xfrm>
            <a:off x="3124200" y="6477000"/>
            <a:ext cx="2895600" cy="244475"/>
          </a:xfrm>
        </p:spPr>
        <p:txBody>
          <a:bodyPr/>
          <a:lstStyle>
            <a:lvl1pPr>
              <a:defRPr/>
            </a:lvl1pPr>
          </a:lstStyle>
          <a:p>
            <a:pPr>
              <a:defRPr/>
            </a:pPr>
            <a:endParaRPr lang="en-US"/>
          </a:p>
        </p:txBody>
      </p:sp>
      <p:sp>
        <p:nvSpPr>
          <p:cNvPr id="11" name="Slide Number Placeholder 5"/>
          <p:cNvSpPr>
            <a:spLocks noGrp="1"/>
          </p:cNvSpPr>
          <p:nvPr>
            <p:ph type="sldNum" sz="quarter" idx="12"/>
          </p:nvPr>
        </p:nvSpPr>
        <p:spPr>
          <a:xfrm>
            <a:off x="6553200" y="6477000"/>
            <a:ext cx="762000" cy="244475"/>
          </a:xfrm>
        </p:spPr>
        <p:txBody>
          <a:bodyPr/>
          <a:lstStyle>
            <a:lvl1pPr>
              <a:defRPr i="0">
                <a:latin typeface="Arial" panose="020B0604020202020204" pitchFamily="34" charset="0"/>
              </a:defRPr>
            </a:lvl1pPr>
          </a:lstStyle>
          <a:p>
            <a:pPr>
              <a:defRPr/>
            </a:pPr>
            <a:fld id="{9EF0A546-E772-DB4A-ADCE-292B9AAFB4F7}" type="slidenum">
              <a:rPr lang="en-US" altLang="en-US"/>
              <a:pPr>
                <a:defRPr/>
              </a:pPr>
              <a:t>‹#›</a:t>
            </a:fld>
            <a:endParaRPr lang="en-US" altLang="en-US"/>
          </a:p>
        </p:txBody>
      </p:sp>
    </p:spTree>
    <p:extLst>
      <p:ext uri="{BB962C8B-B14F-4D97-AF65-F5344CB8AC3E}">
        <p14:creationId xmlns:p14="http://schemas.microsoft.com/office/powerpoint/2010/main" val="1033899080"/>
      </p:ext>
    </p:extLst>
  </p:cSld>
  <p:clrMapOvr>
    <a:masterClrMapping/>
  </p:clrMapOvr>
</p:sldLayout>
</file>

<file path=ppt/slideLayouts/slideLayout317.xml><?xml version="1.0" encoding="utf-8"?>
<p:sldLayout xmlns:a="http://schemas.openxmlformats.org/drawingml/2006/main" xmlns:r="http://schemas.openxmlformats.org/officeDocument/2006/relationships" xmlns:p="http://schemas.openxmlformats.org/presentationml/2006/main" userDrawn="1">
  <p:cSld name="CYC 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787791" y="1420842"/>
            <a:ext cx="7889484" cy="4398938"/>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Title 8"/>
          <p:cNvSpPr>
            <a:spLocks noGrp="1"/>
          </p:cNvSpPr>
          <p:nvPr>
            <p:ph type="title"/>
          </p:nvPr>
        </p:nvSpPr>
        <p:spPr/>
        <p:txBody>
          <a:bodyPr/>
          <a:lstStyle/>
          <a:p>
            <a:r>
              <a:rPr lang="en-US" dirty="0"/>
              <a:t>Click to edit Master title style</a:t>
            </a:r>
          </a:p>
        </p:txBody>
      </p:sp>
      <p:sp>
        <p:nvSpPr>
          <p:cNvPr id="4" name="Slide Number Placeholder 14"/>
          <p:cNvSpPr>
            <a:spLocks noGrp="1"/>
          </p:cNvSpPr>
          <p:nvPr>
            <p:ph type="sldNum" sz="quarter" idx="10"/>
          </p:nvPr>
        </p:nvSpPr>
        <p:spPr>
          <a:xfrm>
            <a:off x="4046538" y="6381750"/>
            <a:ext cx="698500" cy="307975"/>
          </a:xfrm>
        </p:spPr>
        <p:txBody>
          <a:bodyPr/>
          <a:lstStyle>
            <a:lvl1pPr algn="ctr">
              <a:defRPr i="0">
                <a:latin typeface="Arial" panose="020B0604020202020204" pitchFamily="34" charset="0"/>
              </a:defRPr>
            </a:lvl1pPr>
          </a:lstStyle>
          <a:p>
            <a:pPr>
              <a:defRPr/>
            </a:pPr>
            <a:fld id="{223F3A3F-C876-F64B-B3B2-9849B5FE0FC9}" type="slidenum">
              <a:rPr lang="en-US" altLang="en-US"/>
              <a:pPr>
                <a:defRPr/>
              </a:pPr>
              <a:t>‹#›</a:t>
            </a:fld>
            <a:endParaRPr lang="en-US" altLang="en-US"/>
          </a:p>
        </p:txBody>
      </p:sp>
      <p:sp>
        <p:nvSpPr>
          <p:cNvPr id="5" name="Footer Placeholder 21"/>
          <p:cNvSpPr>
            <a:spLocks noGrp="1"/>
          </p:cNvSpPr>
          <p:nvPr>
            <p:ph type="ftr" sz="quarter" idx="11"/>
          </p:nvPr>
        </p:nvSpPr>
        <p:spPr>
          <a:xfrm>
            <a:off x="325438" y="6356350"/>
            <a:ext cx="2895600" cy="365125"/>
          </a:xfrm>
        </p:spPr>
        <p:txBody>
          <a:bodyPr rtlCol="0" anchor="ctr"/>
          <a:lstStyle>
            <a:lvl1pPr algn="l">
              <a:defRPr sz="1200">
                <a:solidFill>
                  <a:srgbClr val="000000">
                    <a:tint val="75000"/>
                  </a:srgbClr>
                </a:solidFill>
              </a:defRPr>
            </a:lvl1pPr>
          </a:lstStyle>
          <a:p>
            <a:pPr>
              <a:defRPr/>
            </a:pPr>
            <a:endParaRPr lang="en-US"/>
          </a:p>
        </p:txBody>
      </p:sp>
    </p:spTree>
    <p:extLst>
      <p:ext uri="{BB962C8B-B14F-4D97-AF65-F5344CB8AC3E}">
        <p14:creationId xmlns:p14="http://schemas.microsoft.com/office/powerpoint/2010/main" val="1451649683"/>
      </p:ext>
    </p:extLst>
  </p:cSld>
  <p:clrMapOvr>
    <a:masterClrMapping/>
  </p:clrMapOvr>
</p:sldLayout>
</file>

<file path=ppt/slideLayouts/slideLayout318.xml><?xml version="1.0" encoding="utf-8"?>
<p:sldLayout xmlns:a="http://schemas.openxmlformats.org/drawingml/2006/main" xmlns:r="http://schemas.openxmlformats.org/officeDocument/2006/relationships" xmlns:p="http://schemas.openxmlformats.org/presentationml/2006/main" userDrawn="1">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A85356D-50DA-5147-9DF2-34B19FB9F97D}" type="slidenum">
              <a:rPr lang="en-GB" altLang="en-US"/>
              <a:pPr>
                <a:defRPr/>
              </a:pPr>
              <a:t>‹#›</a:t>
            </a:fld>
            <a:endParaRPr lang="en-GB" altLang="en-US"/>
          </a:p>
        </p:txBody>
      </p:sp>
    </p:spTree>
    <p:extLst>
      <p:ext uri="{BB962C8B-B14F-4D97-AF65-F5344CB8AC3E}">
        <p14:creationId xmlns:p14="http://schemas.microsoft.com/office/powerpoint/2010/main" val="314508614"/>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userDrawn="1">
  <p:cSld name="Custom Layout">
    <p:spTree>
      <p:nvGrpSpPr>
        <p:cNvPr id="1" name=""/>
        <p:cNvGrpSpPr/>
        <p:nvPr/>
      </p:nvGrpSpPr>
      <p:grpSpPr>
        <a:xfrm>
          <a:off x="0" y="0"/>
          <a:ext cx="0" cy="0"/>
          <a:chOff x="0" y="0"/>
          <a:chExt cx="0" cy="0"/>
        </a:xfrm>
      </p:grpSpPr>
      <p:grpSp>
        <p:nvGrpSpPr>
          <p:cNvPr id="3" name="Group 5"/>
          <p:cNvGrpSpPr>
            <a:grpSpLocks/>
          </p:cNvGrpSpPr>
          <p:nvPr userDrawn="1"/>
        </p:nvGrpSpPr>
        <p:grpSpPr bwMode="auto">
          <a:xfrm>
            <a:off x="15875" y="5867400"/>
            <a:ext cx="1447800" cy="762000"/>
            <a:chOff x="15240" y="5867400"/>
            <a:chExt cx="1447800" cy="762000"/>
          </a:xfrm>
        </p:grpSpPr>
        <p:sp>
          <p:nvSpPr>
            <p:cNvPr id="4" name="Rectangle 6"/>
            <p:cNvSpPr/>
            <p:nvPr userDrawn="1"/>
          </p:nvSpPr>
          <p:spPr bwMode="white">
            <a:xfrm>
              <a:off x="15240" y="5867400"/>
              <a:ext cx="1447800" cy="762000"/>
            </a:xfrm>
            <a:prstGeom prst="rect">
              <a:avLst/>
            </a:prstGeom>
            <a:solidFill>
              <a:schemeClr val="bg1"/>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hangingPunct="1">
                <a:defRPr/>
              </a:pPr>
              <a:endParaRPr lang="en-US" sz="1000" i="1" dirty="0">
                <a:solidFill>
                  <a:srgbClr val="FFFFFF"/>
                </a:solidFill>
              </a:endParaRPr>
            </a:p>
          </p:txBody>
        </p:sp>
        <p:pic>
          <p:nvPicPr>
            <p:cNvPr id="5" name="Picture 7" descr="CYCLOSET_RGB-1.pn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95069" y="6000526"/>
              <a:ext cx="1252731" cy="619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grpSp>
      <p:sp>
        <p:nvSpPr>
          <p:cNvPr id="2" name="Title 1"/>
          <p:cNvSpPr>
            <a:spLocks noGrp="1"/>
          </p:cNvSpPr>
          <p:nvPr>
            <p:ph type="title"/>
          </p:nvPr>
        </p:nvSpPr>
        <p:spPr/>
        <p:txBody>
          <a:bodyPr/>
          <a:lstStyle/>
          <a:p>
            <a:r>
              <a:rPr lang="en-US"/>
              <a:t>Click to edit Master title style</a:t>
            </a:r>
          </a:p>
        </p:txBody>
      </p:sp>
      <p:sp>
        <p:nvSpPr>
          <p:cNvPr id="6" name="Slide Number Placeholder 5"/>
          <p:cNvSpPr>
            <a:spLocks noGrp="1"/>
          </p:cNvSpPr>
          <p:nvPr>
            <p:ph type="sldNum" sz="quarter" idx="10"/>
          </p:nvPr>
        </p:nvSpPr>
        <p:spPr/>
        <p:txBody>
          <a:bodyPr/>
          <a:lstStyle>
            <a:lvl1pPr>
              <a:defRPr i="0">
                <a:latin typeface="Arial" panose="020B0604020202020204" pitchFamily="34" charset="0"/>
              </a:defRPr>
            </a:lvl1pPr>
          </a:lstStyle>
          <a:p>
            <a:pPr>
              <a:defRPr/>
            </a:pPr>
            <a:fld id="{D8772087-5C79-D748-B426-46A8945735CC}" type="slidenum">
              <a:rPr lang="en-GB" altLang="en-US"/>
              <a:pPr>
                <a:defRPr/>
              </a:pPr>
              <a:t>‹#›</a:t>
            </a:fld>
            <a:endParaRPr lang="en-GB" altLang="en-US"/>
          </a:p>
        </p:txBody>
      </p:sp>
    </p:spTree>
    <p:extLst>
      <p:ext uri="{BB962C8B-B14F-4D97-AF65-F5344CB8AC3E}">
        <p14:creationId xmlns:p14="http://schemas.microsoft.com/office/powerpoint/2010/main" val="989020231"/>
      </p:ext>
    </p:extLst>
  </p:cSld>
  <p:clrMapOvr>
    <a:masterClrMapping/>
  </p:clrMapOvr>
</p:sldLayout>
</file>

<file path=ppt/slideLayouts/slideLayout32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a:prstGeom prst="rect">
            <a:avLst/>
          </a:prstGeom>
        </p:spPr>
        <p:txBody>
          <a:bodyPr lIns="91145" tIns="45575" rIns="91145" bIns="45575"/>
          <a:lstStyle/>
          <a:p>
            <a:r>
              <a:rPr lang="en-US"/>
              <a:t>Click to edit Master title style</a:t>
            </a:r>
          </a:p>
        </p:txBody>
      </p:sp>
      <p:sp>
        <p:nvSpPr>
          <p:cNvPr id="3" name="Subtitle 2"/>
          <p:cNvSpPr>
            <a:spLocks noGrp="1"/>
          </p:cNvSpPr>
          <p:nvPr>
            <p:ph type="subTitle" idx="1"/>
          </p:nvPr>
        </p:nvSpPr>
        <p:spPr>
          <a:xfrm>
            <a:off x="1371600" y="3886202"/>
            <a:ext cx="6400800" cy="1752600"/>
          </a:xfrm>
          <a:prstGeom prst="rect">
            <a:avLst/>
          </a:prstGeom>
        </p:spPr>
        <p:txBody>
          <a:bodyPr lIns="91145" tIns="45575" rIns="91145" bIns="45575"/>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30872421"/>
      </p:ext>
    </p:extLst>
  </p:cSld>
  <p:clrMapOvr>
    <a:masterClrMapping/>
  </p:clrMapOvr>
</p:sldLayout>
</file>

<file path=ppt/slideLayouts/slideLayout3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idx="1"/>
          </p:nvPr>
        </p:nvSpPr>
        <p:spPr>
          <a:xfrm>
            <a:off x="457200" y="1600203"/>
            <a:ext cx="8229600" cy="4525963"/>
          </a:xfrm>
          <a:prstGeom prst="rect">
            <a:avLst/>
          </a:prstGeom>
        </p:spPr>
        <p:txBody>
          <a:bodyPr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62808196"/>
      </p:ext>
    </p:extLst>
  </p:cSld>
  <p:clrMapOvr>
    <a:masterClrMapping/>
  </p:clrMapOvr>
</p:sldLayout>
</file>

<file path=ppt/slideLayouts/slideLayout32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a:prstGeom prst="rect">
            <a:avLst/>
          </a:prstGeom>
        </p:spPr>
        <p:txBody>
          <a:bodyPr lIns="91145" tIns="45575" rIns="91145" bIns="45575"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a:prstGeom prst="rect">
            <a:avLst/>
          </a:prstGeom>
        </p:spPr>
        <p:txBody>
          <a:bodyPr lIns="91145" tIns="45575" rIns="91145" bIns="45575"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99368784"/>
      </p:ext>
    </p:extLst>
  </p:cSld>
  <p:clrMapOvr>
    <a:masterClrMapping/>
  </p:clrMapOvr>
</p:sldLayout>
</file>

<file path=ppt/slideLayouts/slideLayout32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Content Placeholder 2"/>
          <p:cNvSpPr>
            <a:spLocks noGrp="1"/>
          </p:cNvSpPr>
          <p:nvPr>
            <p:ph sz="half" idx="1"/>
          </p:nvPr>
        </p:nvSpPr>
        <p:spPr>
          <a:xfrm>
            <a:off x="457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3"/>
            <a:ext cx="4038600" cy="4525963"/>
          </a:xfrm>
          <a:prstGeom prst="rect">
            <a:avLst/>
          </a:prstGeom>
        </p:spPr>
        <p:txBody>
          <a:bodyPr lIns="91145" tIns="45575" rIns="91145" bIns="45575"/>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38343189"/>
      </p:ext>
    </p:extLst>
  </p:cSld>
  <p:clrMapOvr>
    <a:masterClrMapping/>
  </p:clrMapOvr>
</p:sldLayout>
</file>

<file path=ppt/slideLayouts/slideLayout32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a:prstGeom prst="rect">
            <a:avLst/>
          </a:prstGeom>
        </p:spPr>
        <p:txBody>
          <a:bodyPr lIns="91145" tIns="45575" rIns="91145" bIns="45575"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a:prstGeom prst="rect">
            <a:avLst/>
          </a:prstGeom>
        </p:spPr>
        <p:txBody>
          <a:bodyPr lIns="91145" tIns="45575" rIns="91145" bIns="45575"/>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585372712"/>
      </p:ext>
    </p:extLst>
  </p:cSld>
  <p:clrMapOvr>
    <a:masterClrMapping/>
  </p:clrMapOvr>
</p:sldLayout>
</file>

<file path=ppt/slideLayouts/slideLayout32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736583677"/>
      </p:ext>
    </p:extLst>
  </p:cSld>
  <p:clrMapOvr>
    <a:masterClrMapping/>
  </p:clrMapOvr>
</p:sldLayout>
</file>

<file path=ppt/slideLayouts/slideLayout32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666118031"/>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a:prstGeom prst="rect">
            <a:avLst/>
          </a:prstGeom>
        </p:spPr>
        <p:txBody>
          <a:bodyPr lIns="91145" tIns="45575" rIns="91145" bIns="45575"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a:prstGeom prst="rect">
            <a:avLst/>
          </a:prstGeom>
        </p:spPr>
        <p:txBody>
          <a:bodyPr lIns="91145" tIns="45575" rIns="91145" bIns="45575"/>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406473784"/>
      </p:ext>
    </p:extLst>
  </p:cSld>
  <p:clrMapOvr>
    <a:masterClrMapping/>
  </p:clrMapOvr>
</p:sldLayout>
</file>

<file path=ppt/slideLayouts/slideLayout32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lIns="91145" tIns="45575" rIns="91145" bIns="45575"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lIns="91145" tIns="45575" rIns="91145" bIns="45575"/>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a:prstGeom prst="rect">
            <a:avLst/>
          </a:prstGeom>
        </p:spPr>
        <p:txBody>
          <a:bodyPr lIns="91145" tIns="45575" rIns="91145" bIns="45575"/>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252385159"/>
      </p:ext>
    </p:extLst>
  </p:cSld>
  <p:clrMapOvr>
    <a:masterClrMapping/>
  </p:clrMapOvr>
</p:sldLayout>
</file>

<file path=ppt/slideLayouts/slideLayout32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1600203"/>
            <a:ext cx="8229600" cy="4525963"/>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350143066"/>
      </p:ext>
    </p:extLst>
  </p:cSld>
  <p:clrMapOvr>
    <a:masterClrMapping/>
  </p:clrMapOvr>
</p:sldLayout>
</file>

<file path=ppt/slideLayouts/slideLayout33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1" y="274668"/>
            <a:ext cx="2057400" cy="5851525"/>
          </a:xfrm>
          <a:prstGeom prst="rect">
            <a:avLst/>
          </a:prstGeom>
        </p:spPr>
        <p:txBody>
          <a:bodyPr vert="eaVert" lIns="91145" tIns="45575" rIns="91145" bIns="45575"/>
          <a:lstStyle/>
          <a:p>
            <a:r>
              <a:rPr lang="en-US"/>
              <a:t>Click to edit Master title style</a:t>
            </a:r>
          </a:p>
        </p:txBody>
      </p:sp>
      <p:sp>
        <p:nvSpPr>
          <p:cNvPr id="3" name="Vertical Text Placeholder 2"/>
          <p:cNvSpPr>
            <a:spLocks noGrp="1"/>
          </p:cNvSpPr>
          <p:nvPr>
            <p:ph type="body" orient="vert" idx="1"/>
          </p:nvPr>
        </p:nvSpPr>
        <p:spPr>
          <a:xfrm>
            <a:off x="457200" y="274668"/>
            <a:ext cx="6019800" cy="5851525"/>
          </a:xfrm>
          <a:prstGeom prst="rect">
            <a:avLst/>
          </a:prstGeom>
        </p:spPr>
        <p:txBody>
          <a:bodyPr vert="eaVert" lIns="91145" tIns="45575" rIns="91145" bIns="45575"/>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ftr" sz="quarter" idx="10"/>
          </p:nvPr>
        </p:nvSpPr>
        <p:spPr>
          <a:ln/>
        </p:spPr>
        <p:txBody>
          <a:bodyPr/>
          <a:lstStyle>
            <a:lvl1pPr>
              <a:defRPr/>
            </a:lvl1pPr>
          </a:lstStyle>
          <a:p>
            <a:pPr>
              <a:defRPr/>
            </a:pPr>
            <a:endParaRPr lang="en-US"/>
          </a:p>
        </p:txBody>
      </p:sp>
    </p:spTree>
    <p:extLst>
      <p:ext uri="{BB962C8B-B14F-4D97-AF65-F5344CB8AC3E}">
        <p14:creationId xmlns:p14="http://schemas.microsoft.com/office/powerpoint/2010/main" val="1542296060"/>
      </p:ext>
    </p:extLst>
  </p:cSld>
  <p:clrMapOvr>
    <a:masterClrMapping/>
  </p:clrMapOvr>
</p:sldLayout>
</file>

<file path=ppt/slideLayouts/slideLayout33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rgbClr val="0000FF"/>
        </a:solidFill>
        <a:effectLst/>
      </p:bgPr>
    </p:bg>
    <p:spTree>
      <p:nvGrpSpPr>
        <p:cNvPr id="1" name=""/>
        <p:cNvGrpSpPr/>
        <p:nvPr/>
      </p:nvGrpSpPr>
      <p:grpSpPr>
        <a:xfrm>
          <a:off x="0" y="0"/>
          <a:ext cx="0" cy="0"/>
          <a:chOff x="0" y="0"/>
          <a:chExt cx="0" cy="0"/>
        </a:xfrm>
      </p:grpSpPr>
      <p:sp>
        <p:nvSpPr>
          <p:cNvPr id="3" name="Line 3"/>
          <p:cNvSpPr>
            <a:spLocks noChangeShapeType="1"/>
          </p:cNvSpPr>
          <p:nvPr userDrawn="1"/>
        </p:nvSpPr>
        <p:spPr bwMode="auto">
          <a:xfrm>
            <a:off x="0" y="3876675"/>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 name="Line 4"/>
          <p:cNvSpPr>
            <a:spLocks noChangeShapeType="1"/>
          </p:cNvSpPr>
          <p:nvPr userDrawn="1"/>
        </p:nvSpPr>
        <p:spPr bwMode="auto">
          <a:xfrm>
            <a:off x="0" y="3810000"/>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pic>
        <p:nvPicPr>
          <p:cNvPr id="5" name="Picture 5" descr="Copy of problem"/>
          <p:cNvPicPr>
            <a:picLocks noChangeAspect="1" noChangeArrowheads="1"/>
          </p:cNvPicPr>
          <p:nvPr userDrawn="1"/>
        </p:nvPicPr>
        <p:blipFill>
          <a:blip r:embed="rId2">
            <a:lum bright="-12000"/>
            <a:extLst>
              <a:ext uri="{28A0092B-C50C-407E-A947-70E740481C1C}">
                <a14:useLocalDpi xmlns:a14="http://schemas.microsoft.com/office/drawing/2010/main" val="0"/>
              </a:ext>
            </a:extLst>
          </a:blip>
          <a:srcRect/>
          <a:stretch>
            <a:fillRect/>
          </a:stretch>
        </p:blipFill>
        <p:spPr bwMode="auto">
          <a:xfrm>
            <a:off x="3541713" y="4148138"/>
            <a:ext cx="2060575" cy="19192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789954" name="Rectangle 2"/>
          <p:cNvSpPr>
            <a:spLocks noGrp="1" noChangeArrowheads="1"/>
          </p:cNvSpPr>
          <p:nvPr>
            <p:ph type="ctrTitle" sz="quarter"/>
          </p:nvPr>
        </p:nvSpPr>
        <p:spPr>
          <a:xfrm>
            <a:off x="685800" y="2044702"/>
            <a:ext cx="7772400" cy="1470025"/>
          </a:xfrm>
        </p:spPr>
        <p:txBody>
          <a:bodyPr/>
          <a:lstStyle>
            <a:lvl1pPr>
              <a:defRPr sz="3000" b="1"/>
            </a:lvl1pPr>
          </a:lstStyle>
          <a:p>
            <a:pPr lvl="0"/>
            <a:r>
              <a:rPr lang="en-US" noProof="0"/>
              <a:t>Click to edit Master title style</a:t>
            </a:r>
          </a:p>
        </p:txBody>
      </p:sp>
    </p:spTree>
    <p:extLst>
      <p:ext uri="{BB962C8B-B14F-4D97-AF65-F5344CB8AC3E}">
        <p14:creationId xmlns:p14="http://schemas.microsoft.com/office/powerpoint/2010/main" val="939594637"/>
      </p:ext>
    </p:extLst>
  </p:cSld>
  <p:clrMapOvr>
    <a:masterClrMapping/>
  </p:clrMapOvr>
  <p:transition/>
</p:sldLayout>
</file>

<file path=ppt/slideLayouts/slideLayout33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42261130"/>
      </p:ext>
    </p:extLst>
  </p:cSld>
  <p:clrMapOvr>
    <a:masterClrMapping/>
  </p:clrMapOvr>
  <p:transition/>
</p:sldLayout>
</file>

<file path=ppt/slideLayouts/slideLayout33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Tree>
    <p:extLst>
      <p:ext uri="{BB962C8B-B14F-4D97-AF65-F5344CB8AC3E}">
        <p14:creationId xmlns:p14="http://schemas.microsoft.com/office/powerpoint/2010/main" val="846795776"/>
      </p:ext>
    </p:extLst>
  </p:cSld>
  <p:clrMapOvr>
    <a:masterClrMapping/>
  </p:clrMapOvr>
  <p:transition/>
</p:sldLayout>
</file>

<file path=ppt/slideLayouts/slideLayout33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227013" y="1443043"/>
            <a:ext cx="4265612"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5025" y="1443043"/>
            <a:ext cx="4265613" cy="5272087"/>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22478563"/>
      </p:ext>
    </p:extLst>
  </p:cSld>
  <p:clrMapOvr>
    <a:masterClrMapping/>
  </p:clrMapOvr>
  <p:transition/>
</p:sldLayout>
</file>

<file path=ppt/slideLayouts/slideLayout33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824668203"/>
      </p:ext>
    </p:extLst>
  </p:cSld>
  <p:clrMapOvr>
    <a:masterClrMapping/>
  </p:clrMapOvr>
  <p:transition/>
</p:sldLayout>
</file>

<file path=ppt/slideLayouts/slideLayout33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39030083"/>
      </p:ext>
    </p:extLst>
  </p:cSld>
  <p:clrMapOvr>
    <a:masterClrMapping/>
  </p:clrMapOvr>
  <p:transition/>
</p:sldLayout>
</file>

<file path=ppt/slideLayouts/slideLayout33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804489490"/>
      </p:ext>
    </p:extLst>
  </p:cSld>
  <p:clrMapOvr>
    <a:masterClrMapping/>
  </p:clrMapOvr>
  <p:transition/>
</p:sldLayout>
</file>

<file path=ppt/slideLayouts/slideLayout33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497816918"/>
      </p:ext>
    </p:extLst>
  </p:cSld>
  <p:clrMapOvr>
    <a:masterClrMapping/>
  </p:clrMapOvr>
  <p:transition/>
</p:sldLayout>
</file>

<file path=ppt/slideLayouts/slideLayout33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Tree>
    <p:extLst>
      <p:ext uri="{BB962C8B-B14F-4D97-AF65-F5344CB8AC3E}">
        <p14:creationId xmlns:p14="http://schemas.microsoft.com/office/powerpoint/2010/main" val="212652114"/>
      </p:ext>
    </p:extLst>
  </p:cSld>
  <p:clrMapOvr>
    <a:masterClrMapping/>
  </p:clrMapOvr>
  <p:transition/>
</p:sldLayout>
</file>

<file path=ppt/slideLayouts/slideLayout34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291390"/>
      </p:ext>
    </p:extLst>
  </p:cSld>
  <p:clrMapOvr>
    <a:masterClrMapping/>
  </p:clrMapOvr>
  <p:transition/>
</p:sldLayout>
</file>

<file path=ppt/slideLayouts/slideLayout34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740555" y="127000"/>
            <a:ext cx="2170113" cy="65881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227013" y="127000"/>
            <a:ext cx="6361112" cy="65881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5175550"/>
      </p:ext>
    </p:extLst>
  </p:cSld>
  <p:clrMapOvr>
    <a:masterClrMapping/>
  </p:clrMapOvr>
  <p:transition/>
</p:sldLayout>
</file>

<file path=ppt/slideLayouts/slideLayout34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384199C-326D-8F4E-B8D8-B0E39EAF40EC}" type="slidenum">
              <a:rPr lang="en-US" altLang="en-US"/>
              <a:pPr>
                <a:defRPr/>
              </a:pPr>
              <a:t>‹#›</a:t>
            </a:fld>
            <a:endParaRPr lang="en-US" altLang="en-US"/>
          </a:p>
        </p:txBody>
      </p:sp>
    </p:spTree>
    <p:extLst>
      <p:ext uri="{BB962C8B-B14F-4D97-AF65-F5344CB8AC3E}">
        <p14:creationId xmlns:p14="http://schemas.microsoft.com/office/powerpoint/2010/main" val="245725679"/>
      </p:ext>
    </p:extLst>
  </p:cSld>
  <p:clrMapOvr>
    <a:masterClrMapping/>
  </p:clrMapOvr>
  <p:transition/>
</p:sldLayout>
</file>

<file path=ppt/slideLayouts/slideLayout3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9000463-192C-5F49-BA26-72A7D2E9EEB6}" type="slidenum">
              <a:rPr lang="en-US" altLang="en-US"/>
              <a:pPr>
                <a:defRPr/>
              </a:pPr>
              <a:t>‹#›</a:t>
            </a:fld>
            <a:endParaRPr lang="en-US" altLang="en-US"/>
          </a:p>
        </p:txBody>
      </p:sp>
    </p:spTree>
    <p:extLst>
      <p:ext uri="{BB962C8B-B14F-4D97-AF65-F5344CB8AC3E}">
        <p14:creationId xmlns:p14="http://schemas.microsoft.com/office/powerpoint/2010/main" val="300433772"/>
      </p:ext>
    </p:extLst>
  </p:cSld>
  <p:clrMapOvr>
    <a:masterClrMapping/>
  </p:clrMapOvr>
  <p:transition/>
</p:sldLayout>
</file>

<file path=ppt/slideLayouts/slideLayout3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94EF43-78E7-EF4E-A29E-8BD83BAB4BC9}" type="slidenum">
              <a:rPr lang="en-US" altLang="en-US"/>
              <a:pPr>
                <a:defRPr/>
              </a:pPr>
              <a:t>‹#›</a:t>
            </a:fld>
            <a:endParaRPr lang="en-US" altLang="en-US"/>
          </a:p>
        </p:txBody>
      </p:sp>
    </p:spTree>
    <p:extLst>
      <p:ext uri="{BB962C8B-B14F-4D97-AF65-F5344CB8AC3E}">
        <p14:creationId xmlns:p14="http://schemas.microsoft.com/office/powerpoint/2010/main" val="656351907"/>
      </p:ext>
    </p:extLst>
  </p:cSld>
  <p:clrMapOvr>
    <a:masterClrMapping/>
  </p:clrMapOvr>
  <p:transition/>
</p:sldLayout>
</file>

<file path=ppt/slideLayouts/slideLayout3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1DF62F-C843-EA40-A904-D8EB208F2549}" type="slidenum">
              <a:rPr lang="en-US" altLang="en-US"/>
              <a:pPr>
                <a:defRPr/>
              </a:pPr>
              <a:t>‹#›</a:t>
            </a:fld>
            <a:endParaRPr lang="en-US" altLang="en-US"/>
          </a:p>
        </p:txBody>
      </p:sp>
    </p:spTree>
    <p:extLst>
      <p:ext uri="{BB962C8B-B14F-4D97-AF65-F5344CB8AC3E}">
        <p14:creationId xmlns:p14="http://schemas.microsoft.com/office/powerpoint/2010/main" val="1830489957"/>
      </p:ext>
    </p:extLst>
  </p:cSld>
  <p:clrMapOvr>
    <a:masterClrMapping/>
  </p:clrMapOvr>
  <p:transition/>
</p:sldLayout>
</file>

<file path=ppt/slideLayouts/slideLayout3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6A8BB716-E2D4-7E4C-8304-09B70FFDDED1}" type="slidenum">
              <a:rPr lang="en-US" altLang="en-US"/>
              <a:pPr>
                <a:defRPr/>
              </a:pPr>
              <a:t>‹#›</a:t>
            </a:fld>
            <a:endParaRPr lang="en-US" altLang="en-US"/>
          </a:p>
        </p:txBody>
      </p:sp>
    </p:spTree>
    <p:extLst>
      <p:ext uri="{BB962C8B-B14F-4D97-AF65-F5344CB8AC3E}">
        <p14:creationId xmlns:p14="http://schemas.microsoft.com/office/powerpoint/2010/main" val="193980377"/>
      </p:ext>
    </p:extLst>
  </p:cSld>
  <p:clrMapOvr>
    <a:masterClrMapping/>
  </p:clrMapOvr>
  <p:transition/>
</p:sldLayout>
</file>

<file path=ppt/slideLayouts/slideLayout3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88802928-5EEE-6744-8E82-69108DC7E605}" type="slidenum">
              <a:rPr lang="en-US" altLang="en-US"/>
              <a:pPr>
                <a:defRPr/>
              </a:pPr>
              <a:t>‹#›</a:t>
            </a:fld>
            <a:endParaRPr lang="en-US" altLang="en-US"/>
          </a:p>
        </p:txBody>
      </p:sp>
    </p:spTree>
    <p:extLst>
      <p:ext uri="{BB962C8B-B14F-4D97-AF65-F5344CB8AC3E}">
        <p14:creationId xmlns:p14="http://schemas.microsoft.com/office/powerpoint/2010/main" val="348020093"/>
      </p:ext>
    </p:extLst>
  </p:cSld>
  <p:clrMapOvr>
    <a:masterClrMapping/>
  </p:clrMapOvr>
  <p:transition/>
</p:sldLayout>
</file>

<file path=ppt/slideLayouts/slideLayout3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1054A46B-D196-9D48-A311-B8F55857591A}" type="slidenum">
              <a:rPr lang="en-US" altLang="en-US"/>
              <a:pPr>
                <a:defRPr/>
              </a:pPr>
              <a:t>‹#›</a:t>
            </a:fld>
            <a:endParaRPr lang="en-US" altLang="en-US"/>
          </a:p>
        </p:txBody>
      </p:sp>
    </p:spTree>
    <p:extLst>
      <p:ext uri="{BB962C8B-B14F-4D97-AF65-F5344CB8AC3E}">
        <p14:creationId xmlns:p14="http://schemas.microsoft.com/office/powerpoint/2010/main" val="1575732270"/>
      </p:ext>
    </p:extLst>
  </p:cSld>
  <p:clrMapOvr>
    <a:masterClrMapping/>
  </p:clrMapOvr>
  <p:transition/>
</p:sldLayout>
</file>

<file path=ppt/slideLayouts/slideLayout3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F4CECF-E8E7-E248-9D53-4F9584D2B0C6}" type="slidenum">
              <a:rPr lang="en-US" altLang="en-US"/>
              <a:pPr>
                <a:defRPr/>
              </a:pPr>
              <a:t>‹#›</a:t>
            </a:fld>
            <a:endParaRPr lang="en-US" altLang="en-US"/>
          </a:p>
        </p:txBody>
      </p:sp>
    </p:spTree>
    <p:extLst>
      <p:ext uri="{BB962C8B-B14F-4D97-AF65-F5344CB8AC3E}">
        <p14:creationId xmlns:p14="http://schemas.microsoft.com/office/powerpoint/2010/main" val="563927086"/>
      </p:ext>
    </p:extLst>
  </p:cSld>
  <p:clrMapOvr>
    <a:masterClrMapping/>
  </p:clrMapOvr>
  <p:transition/>
</p:sldLayout>
</file>

<file path=ppt/slideLayouts/slideLayout3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80BA9BC9-6D4A-D44F-A5D8-6C62BA95A7EE}" type="slidenum">
              <a:rPr lang="en-US" altLang="en-US"/>
              <a:pPr>
                <a:defRPr/>
              </a:pPr>
              <a:t>‹#›</a:t>
            </a:fld>
            <a:endParaRPr lang="en-US" altLang="en-US"/>
          </a:p>
        </p:txBody>
      </p:sp>
    </p:spTree>
    <p:extLst>
      <p:ext uri="{BB962C8B-B14F-4D97-AF65-F5344CB8AC3E}">
        <p14:creationId xmlns:p14="http://schemas.microsoft.com/office/powerpoint/2010/main" val="1077200191"/>
      </p:ext>
    </p:extLst>
  </p:cSld>
  <p:clrMapOvr>
    <a:masterClrMapping/>
  </p:clrMapOvr>
  <p:transition/>
</p:sldLayout>
</file>

<file path=ppt/slideLayouts/slideLayout3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0C514DC-870D-9A43-BBC8-080DB81FA8CA}" type="slidenum">
              <a:rPr lang="en-US" altLang="en-US"/>
              <a:pPr>
                <a:defRPr/>
              </a:pPr>
              <a:t>‹#›</a:t>
            </a:fld>
            <a:endParaRPr lang="en-US" altLang="en-US"/>
          </a:p>
        </p:txBody>
      </p:sp>
    </p:spTree>
    <p:extLst>
      <p:ext uri="{BB962C8B-B14F-4D97-AF65-F5344CB8AC3E}">
        <p14:creationId xmlns:p14="http://schemas.microsoft.com/office/powerpoint/2010/main" val="1216465927"/>
      </p:ext>
    </p:extLst>
  </p:cSld>
  <p:clrMapOvr>
    <a:masterClrMapping/>
  </p:clrMapOvr>
  <p:transition/>
</p:sldLayout>
</file>

<file path=ppt/slideLayouts/slideLayout3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DDD2E81-E56A-294F-833C-4A3FE8FDBF82}" type="slidenum">
              <a:rPr lang="en-US" altLang="en-US"/>
              <a:pPr>
                <a:defRPr/>
              </a:pPr>
              <a:t>‹#›</a:t>
            </a:fld>
            <a:endParaRPr lang="en-US" altLang="en-US"/>
          </a:p>
        </p:txBody>
      </p:sp>
    </p:spTree>
    <p:extLst>
      <p:ext uri="{BB962C8B-B14F-4D97-AF65-F5344CB8AC3E}">
        <p14:creationId xmlns:p14="http://schemas.microsoft.com/office/powerpoint/2010/main" val="1098515649"/>
      </p:ext>
    </p:extLst>
  </p:cSld>
  <p:clrMapOvr>
    <a:masterClrMapping/>
  </p:clrMapOvr>
  <p:transition/>
</p:sldLayout>
</file>

<file path=ppt/slideLayouts/slideLayout353.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0157E0C-3A82-F04E-8910-4BBC3FA80725}" type="slidenum">
              <a:rPr lang="en-US" altLang="en-US"/>
              <a:pPr>
                <a:defRPr/>
              </a:pPr>
              <a:t>‹#›</a:t>
            </a:fld>
            <a:endParaRPr lang="en-US" altLang="en-US"/>
          </a:p>
        </p:txBody>
      </p:sp>
    </p:spTree>
    <p:extLst>
      <p:ext uri="{BB962C8B-B14F-4D97-AF65-F5344CB8AC3E}">
        <p14:creationId xmlns:p14="http://schemas.microsoft.com/office/powerpoint/2010/main" val="835599484"/>
      </p:ext>
    </p:extLst>
  </p:cSld>
  <p:clrMapOvr>
    <a:masterClrMapping/>
  </p:clrMapOvr>
  <p:transition/>
</p:sldLayout>
</file>

<file path=ppt/slideLayouts/slideLayout354.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024FA02-21B5-C64D-8C00-E35C2577F626}" type="slidenum">
              <a:rPr lang="en-US" altLang="en-US"/>
              <a:pPr>
                <a:defRPr/>
              </a:pPr>
              <a:t>‹#›</a:t>
            </a:fld>
            <a:endParaRPr lang="en-US" altLang="en-US"/>
          </a:p>
        </p:txBody>
      </p:sp>
    </p:spTree>
    <p:extLst>
      <p:ext uri="{BB962C8B-B14F-4D97-AF65-F5344CB8AC3E}">
        <p14:creationId xmlns:p14="http://schemas.microsoft.com/office/powerpoint/2010/main" val="1524959855"/>
      </p:ext>
    </p:extLst>
  </p:cSld>
  <p:clrMapOvr>
    <a:masterClrMapping/>
  </p:clrMapOvr>
  <p:transition/>
</p:sldLayout>
</file>

<file path=ppt/slideLayouts/slideLayout355.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F3664E0-77B2-274E-A786-4AA128BD2886}" type="slidenum">
              <a:rPr lang="en-US" altLang="en-US"/>
              <a:pPr>
                <a:defRPr/>
              </a:pPr>
              <a:t>‹#›</a:t>
            </a:fld>
            <a:endParaRPr lang="en-US" altLang="en-US"/>
          </a:p>
        </p:txBody>
      </p:sp>
    </p:spTree>
    <p:extLst>
      <p:ext uri="{BB962C8B-B14F-4D97-AF65-F5344CB8AC3E}">
        <p14:creationId xmlns:p14="http://schemas.microsoft.com/office/powerpoint/2010/main" val="1930439687"/>
      </p:ext>
    </p:extLst>
  </p:cSld>
  <p:clrMapOvr>
    <a:masterClrMapping/>
  </p:clrMapOvr>
  <p:transition/>
</p:sldLayout>
</file>

<file path=ppt/slideLayouts/slideLayout356.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1FC9C43-81F9-B849-AD43-4B2FD3AA05BC}" type="slidenum">
              <a:rPr lang="en-US" altLang="en-US"/>
              <a:pPr>
                <a:defRPr/>
              </a:pPr>
              <a:t>‹#›</a:t>
            </a:fld>
            <a:endParaRPr lang="en-US" altLang="en-US"/>
          </a:p>
        </p:txBody>
      </p:sp>
    </p:spTree>
    <p:extLst>
      <p:ext uri="{BB962C8B-B14F-4D97-AF65-F5344CB8AC3E}">
        <p14:creationId xmlns:p14="http://schemas.microsoft.com/office/powerpoint/2010/main" val="716880533"/>
      </p:ext>
    </p:extLst>
  </p:cSld>
  <p:clrMapOvr>
    <a:masterClrMapping/>
  </p:clrMapOvr>
  <p:transition/>
</p:sldLayout>
</file>

<file path=ppt/slideLayouts/slideLayout357.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33003626-1CB1-254B-B144-BAA9D14069B2}" type="slidenum">
              <a:rPr lang="en-US" altLang="en-US"/>
              <a:pPr>
                <a:defRPr/>
              </a:pPr>
              <a:t>‹#›</a:t>
            </a:fld>
            <a:endParaRPr lang="en-US" altLang="en-US"/>
          </a:p>
        </p:txBody>
      </p:sp>
    </p:spTree>
    <p:extLst>
      <p:ext uri="{BB962C8B-B14F-4D97-AF65-F5344CB8AC3E}">
        <p14:creationId xmlns:p14="http://schemas.microsoft.com/office/powerpoint/2010/main" val="1227858461"/>
      </p:ext>
    </p:extLst>
  </p:cSld>
  <p:clrMapOvr>
    <a:masterClrMapping/>
  </p:clrMapOvr>
  <p:transition/>
</p:sldLayout>
</file>

<file path=ppt/slideLayouts/slideLayout358.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C9C3C386-292E-634E-AFBD-5EBF229F9F7D}" type="slidenum">
              <a:rPr lang="en-US" altLang="en-US"/>
              <a:pPr>
                <a:defRPr/>
              </a:pPr>
              <a:t>‹#›</a:t>
            </a:fld>
            <a:endParaRPr lang="en-US" altLang="en-US"/>
          </a:p>
        </p:txBody>
      </p:sp>
    </p:spTree>
    <p:extLst>
      <p:ext uri="{BB962C8B-B14F-4D97-AF65-F5344CB8AC3E}">
        <p14:creationId xmlns:p14="http://schemas.microsoft.com/office/powerpoint/2010/main" val="1446790004"/>
      </p:ext>
    </p:extLst>
  </p:cSld>
  <p:clrMapOvr>
    <a:masterClrMapping/>
  </p:clrMapOvr>
  <p:transition/>
</p:sldLayout>
</file>

<file path=ppt/slideLayouts/slideLayout359.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9A9CCFD5-2CA5-294B-A679-3FB11F7A6957}" type="slidenum">
              <a:rPr lang="en-US" altLang="en-US"/>
              <a:pPr>
                <a:defRPr/>
              </a:pPr>
              <a:t>‹#›</a:t>
            </a:fld>
            <a:endParaRPr lang="en-US" altLang="en-US"/>
          </a:p>
        </p:txBody>
      </p:sp>
    </p:spTree>
    <p:extLst>
      <p:ext uri="{BB962C8B-B14F-4D97-AF65-F5344CB8AC3E}">
        <p14:creationId xmlns:p14="http://schemas.microsoft.com/office/powerpoint/2010/main" val="242262247"/>
      </p:ext>
    </p:extLst>
  </p:cSld>
  <p:clrMapOvr>
    <a:masterClrMapping/>
  </p:clrMapOvr>
  <p:transition/>
</p:sldLayout>
</file>

<file path=ppt/slideLayouts/slideLayout360.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E0EBE8A9-FBFC-6145-858F-20A1BC6ABE19}" type="slidenum">
              <a:rPr lang="en-US" altLang="en-US"/>
              <a:pPr>
                <a:defRPr/>
              </a:pPr>
              <a:t>‹#›</a:t>
            </a:fld>
            <a:endParaRPr lang="en-US" altLang="en-US"/>
          </a:p>
        </p:txBody>
      </p:sp>
    </p:spTree>
    <p:extLst>
      <p:ext uri="{BB962C8B-B14F-4D97-AF65-F5344CB8AC3E}">
        <p14:creationId xmlns:p14="http://schemas.microsoft.com/office/powerpoint/2010/main" val="72590617"/>
      </p:ext>
    </p:extLst>
  </p:cSld>
  <p:clrMapOvr>
    <a:masterClrMapping/>
  </p:clrMapOvr>
  <p:transition/>
</p:sldLayout>
</file>

<file path=ppt/slideLayouts/slideLayout361.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8E4E0DE-034D-5743-BA63-FCC4DFB8CF21}" type="slidenum">
              <a:rPr lang="en-US" altLang="en-US"/>
              <a:pPr>
                <a:defRPr/>
              </a:pPr>
              <a:t>‹#›</a:t>
            </a:fld>
            <a:endParaRPr lang="en-US" altLang="en-US"/>
          </a:p>
        </p:txBody>
      </p:sp>
    </p:spTree>
    <p:extLst>
      <p:ext uri="{BB962C8B-B14F-4D97-AF65-F5344CB8AC3E}">
        <p14:creationId xmlns:p14="http://schemas.microsoft.com/office/powerpoint/2010/main" val="259788423"/>
      </p:ext>
    </p:extLst>
  </p:cSld>
  <p:clrMapOvr>
    <a:masterClrMapping/>
  </p:clrMapOvr>
  <p:transition/>
</p:sldLayout>
</file>

<file path=ppt/slideLayouts/slideLayout362.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A1C477-FE0D-8849-BDF1-35174E12C58F}" type="slidenum">
              <a:rPr lang="en-US" altLang="en-US"/>
              <a:pPr>
                <a:defRPr/>
              </a:pPr>
              <a:t>‹#›</a:t>
            </a:fld>
            <a:endParaRPr lang="en-US" altLang="en-US"/>
          </a:p>
        </p:txBody>
      </p:sp>
    </p:spTree>
    <p:extLst>
      <p:ext uri="{BB962C8B-B14F-4D97-AF65-F5344CB8AC3E}">
        <p14:creationId xmlns:p14="http://schemas.microsoft.com/office/powerpoint/2010/main" val="429771010"/>
      </p:ext>
    </p:extLst>
  </p:cSld>
  <p:clrMapOvr>
    <a:masterClrMapping/>
  </p:clrMapOvr>
  <p:transition/>
</p:sldLayout>
</file>

<file path=ppt/slideLayouts/slideLayout363.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BA903C8-D24E-2841-93A4-93A7F53F8021}" type="slidenum">
              <a:rPr lang="en-US" altLang="en-US"/>
              <a:pPr>
                <a:defRPr/>
              </a:pPr>
              <a:t>‹#›</a:t>
            </a:fld>
            <a:endParaRPr lang="en-US" altLang="en-US"/>
          </a:p>
        </p:txBody>
      </p:sp>
    </p:spTree>
    <p:extLst>
      <p:ext uri="{BB962C8B-B14F-4D97-AF65-F5344CB8AC3E}">
        <p14:creationId xmlns:p14="http://schemas.microsoft.com/office/powerpoint/2010/main" val="1173860209"/>
      </p:ext>
    </p:extLst>
  </p:cSld>
  <p:clrMapOvr>
    <a:masterClrMapping/>
  </p:clrMapOvr>
  <p:transition/>
</p:sldLayout>
</file>

<file path=ppt/slideLayouts/slideLayout364.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1AFE2D5-7923-6F4D-9EDA-A44C84976341}" type="slidenum">
              <a:rPr lang="en-US" altLang="en-US"/>
              <a:pPr>
                <a:defRPr/>
              </a:pPr>
              <a:t>‹#›</a:t>
            </a:fld>
            <a:endParaRPr lang="en-US" altLang="en-US"/>
          </a:p>
        </p:txBody>
      </p:sp>
    </p:spTree>
    <p:extLst>
      <p:ext uri="{BB962C8B-B14F-4D97-AF65-F5344CB8AC3E}">
        <p14:creationId xmlns:p14="http://schemas.microsoft.com/office/powerpoint/2010/main" val="136267674"/>
      </p:ext>
    </p:extLst>
  </p:cSld>
  <p:clrMapOvr>
    <a:masterClrMapping/>
  </p:clrMapOvr>
  <p:transition/>
</p:sldLayout>
</file>

<file path=ppt/slideLayouts/slideLayout3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EB59EE09-06C9-6A4E-AD32-3CF0FF9D50C4}" type="slidenum">
              <a:rPr lang="en-US" altLang="en-US"/>
              <a:pPr>
                <a:defRPr/>
              </a:pPr>
              <a:t>‹#›</a:t>
            </a:fld>
            <a:endParaRPr lang="en-US" altLang="en-US"/>
          </a:p>
        </p:txBody>
      </p:sp>
    </p:spTree>
    <p:extLst>
      <p:ext uri="{BB962C8B-B14F-4D97-AF65-F5344CB8AC3E}">
        <p14:creationId xmlns:p14="http://schemas.microsoft.com/office/powerpoint/2010/main" val="1033229216"/>
      </p:ext>
    </p:extLst>
  </p:cSld>
  <p:clrMapOvr>
    <a:masterClrMapping/>
  </p:clrMapOvr>
  <p:transition/>
</p:sldLayout>
</file>

<file path=ppt/slideLayouts/slideLayout3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8CDBCF-FEFA-034D-A954-D82F4B6991F5}" type="slidenum">
              <a:rPr lang="en-US" altLang="en-US"/>
              <a:pPr>
                <a:defRPr/>
              </a:pPr>
              <a:t>‹#›</a:t>
            </a:fld>
            <a:endParaRPr lang="en-US" altLang="en-US"/>
          </a:p>
        </p:txBody>
      </p:sp>
    </p:spTree>
    <p:extLst>
      <p:ext uri="{BB962C8B-B14F-4D97-AF65-F5344CB8AC3E}">
        <p14:creationId xmlns:p14="http://schemas.microsoft.com/office/powerpoint/2010/main" val="930663670"/>
      </p:ext>
    </p:extLst>
  </p:cSld>
  <p:clrMapOvr>
    <a:masterClrMapping/>
  </p:clrMapOvr>
  <p:transition/>
</p:sldLayout>
</file>

<file path=ppt/slideLayouts/slideLayout3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69FF2C4-98B8-FC40-8374-C93CAEA4617C}" type="slidenum">
              <a:rPr lang="en-US" altLang="en-US"/>
              <a:pPr>
                <a:defRPr/>
              </a:pPr>
              <a:t>‹#›</a:t>
            </a:fld>
            <a:endParaRPr lang="en-US" altLang="en-US"/>
          </a:p>
        </p:txBody>
      </p:sp>
    </p:spTree>
    <p:extLst>
      <p:ext uri="{BB962C8B-B14F-4D97-AF65-F5344CB8AC3E}">
        <p14:creationId xmlns:p14="http://schemas.microsoft.com/office/powerpoint/2010/main" val="1540900589"/>
      </p:ext>
    </p:extLst>
  </p:cSld>
  <p:clrMapOvr>
    <a:masterClrMapping/>
  </p:clrMapOvr>
  <p:transition/>
</p:sldLayout>
</file>

<file path=ppt/slideLayouts/slideLayout3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247B9962-2733-6A43-919A-DF57F52AA451}" type="slidenum">
              <a:rPr lang="en-US" altLang="en-US"/>
              <a:pPr>
                <a:defRPr/>
              </a:pPr>
              <a:t>‹#›</a:t>
            </a:fld>
            <a:endParaRPr lang="en-US" altLang="en-US"/>
          </a:p>
        </p:txBody>
      </p:sp>
    </p:spTree>
    <p:extLst>
      <p:ext uri="{BB962C8B-B14F-4D97-AF65-F5344CB8AC3E}">
        <p14:creationId xmlns:p14="http://schemas.microsoft.com/office/powerpoint/2010/main" val="1410900150"/>
      </p:ext>
    </p:extLst>
  </p:cSld>
  <p:clrMapOvr>
    <a:masterClrMapping/>
  </p:clrMapOvr>
  <p:transition/>
</p:sldLayout>
</file>

<file path=ppt/slideLayouts/slideLayout3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D9E528F8-75BB-AB4E-9366-E78DB7B735F2}" type="slidenum">
              <a:rPr lang="en-US" altLang="en-US"/>
              <a:pPr>
                <a:defRPr/>
              </a:pPr>
              <a:t>‹#›</a:t>
            </a:fld>
            <a:endParaRPr lang="en-US" altLang="en-US"/>
          </a:p>
        </p:txBody>
      </p:sp>
    </p:spTree>
    <p:extLst>
      <p:ext uri="{BB962C8B-B14F-4D97-AF65-F5344CB8AC3E}">
        <p14:creationId xmlns:p14="http://schemas.microsoft.com/office/powerpoint/2010/main" val="484390876"/>
      </p:ext>
    </p:extLst>
  </p:cSld>
  <p:clrMapOvr>
    <a:masterClrMapping/>
  </p:clrMapOvr>
  <p:transition/>
</p:sldLayout>
</file>

<file path=ppt/slideLayouts/slideLayout3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110F759-403B-B646-ADA7-3E531E41E3E9}" type="slidenum">
              <a:rPr lang="en-US" altLang="en-US"/>
              <a:pPr>
                <a:defRPr/>
              </a:pPr>
              <a:t>‹#›</a:t>
            </a:fld>
            <a:endParaRPr lang="en-US" altLang="en-US"/>
          </a:p>
        </p:txBody>
      </p:sp>
    </p:spTree>
    <p:extLst>
      <p:ext uri="{BB962C8B-B14F-4D97-AF65-F5344CB8AC3E}">
        <p14:creationId xmlns:p14="http://schemas.microsoft.com/office/powerpoint/2010/main" val="46947155"/>
      </p:ext>
    </p:extLst>
  </p:cSld>
  <p:clrMapOvr>
    <a:masterClrMapping/>
  </p:clrMapOvr>
  <p:transition/>
</p:sldLayout>
</file>

<file path=ppt/slideLayouts/slideLayout3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48A2A0F-C7E0-1543-9B3F-F8C8DF5FC16D}" type="slidenum">
              <a:rPr lang="en-US" altLang="en-US"/>
              <a:pPr>
                <a:defRPr/>
              </a:pPr>
              <a:t>‹#›</a:t>
            </a:fld>
            <a:endParaRPr lang="en-US" altLang="en-US"/>
          </a:p>
        </p:txBody>
      </p:sp>
    </p:spTree>
    <p:extLst>
      <p:ext uri="{BB962C8B-B14F-4D97-AF65-F5344CB8AC3E}">
        <p14:creationId xmlns:p14="http://schemas.microsoft.com/office/powerpoint/2010/main" val="914335636"/>
      </p:ext>
    </p:extLst>
  </p:cSld>
  <p:clrMapOvr>
    <a:masterClrMapping/>
  </p:clrMapOvr>
  <p:transition/>
</p:sldLayout>
</file>

<file path=ppt/slideLayouts/slideLayout3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AB7F359B-5CD0-F645-85D2-1CC95E422EEE}" type="slidenum">
              <a:rPr lang="en-US" altLang="en-US"/>
              <a:pPr>
                <a:defRPr/>
              </a:pPr>
              <a:t>‹#›</a:t>
            </a:fld>
            <a:endParaRPr lang="en-US" altLang="en-US"/>
          </a:p>
        </p:txBody>
      </p:sp>
    </p:spTree>
    <p:extLst>
      <p:ext uri="{BB962C8B-B14F-4D97-AF65-F5344CB8AC3E}">
        <p14:creationId xmlns:p14="http://schemas.microsoft.com/office/powerpoint/2010/main" val="1993539967"/>
      </p:ext>
    </p:extLst>
  </p:cSld>
  <p:clrMapOvr>
    <a:masterClrMapping/>
  </p:clrMapOvr>
  <p:transition/>
</p:sldLayout>
</file>

<file path=ppt/slideLayouts/slideLayout3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4CA6AED2-D4B2-AD4E-91A6-3D7EB79C62B1}" type="slidenum">
              <a:rPr lang="en-US" altLang="en-US"/>
              <a:pPr>
                <a:defRPr/>
              </a:pPr>
              <a:t>‹#›</a:t>
            </a:fld>
            <a:endParaRPr lang="en-US" altLang="en-US"/>
          </a:p>
        </p:txBody>
      </p:sp>
    </p:spTree>
    <p:extLst>
      <p:ext uri="{BB962C8B-B14F-4D97-AF65-F5344CB8AC3E}">
        <p14:creationId xmlns:p14="http://schemas.microsoft.com/office/powerpoint/2010/main" val="386364875"/>
      </p:ext>
    </p:extLst>
  </p:cSld>
  <p:clrMapOvr>
    <a:masterClrMapping/>
  </p:clrMapOvr>
  <p:transition/>
</p:sldLayout>
</file>

<file path=ppt/slideLayouts/slideLayout3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5347B9D-656C-0442-88C1-30C3F946648F}" type="slidenum">
              <a:rPr lang="en-US" altLang="en-US"/>
              <a:pPr>
                <a:defRPr/>
              </a:pPr>
              <a:t>‹#›</a:t>
            </a:fld>
            <a:endParaRPr lang="en-US" altLang="en-US"/>
          </a:p>
        </p:txBody>
      </p:sp>
    </p:spTree>
    <p:extLst>
      <p:ext uri="{BB962C8B-B14F-4D97-AF65-F5344CB8AC3E}">
        <p14:creationId xmlns:p14="http://schemas.microsoft.com/office/powerpoint/2010/main" val="1791389244"/>
      </p:ext>
    </p:extLst>
  </p:cSld>
  <p:clrMapOvr>
    <a:masterClrMapping/>
  </p:clrMapOvr>
  <p:transition/>
</p:sldLayout>
</file>

<file path=ppt/slideLayouts/slideLayout37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339A20E0-F846-B042-A490-D88F374BA170}" type="slidenum">
              <a:rPr lang="en-US" altLang="en-US"/>
              <a:pPr>
                <a:defRPr/>
              </a:pPr>
              <a:t>‹#›</a:t>
            </a:fld>
            <a:endParaRPr lang="en-US" altLang="en-US"/>
          </a:p>
        </p:txBody>
      </p:sp>
    </p:spTree>
    <p:extLst>
      <p:ext uri="{BB962C8B-B14F-4D97-AF65-F5344CB8AC3E}">
        <p14:creationId xmlns:p14="http://schemas.microsoft.com/office/powerpoint/2010/main" val="158292968"/>
      </p:ext>
    </p:extLst>
  </p:cSld>
  <p:clrMapOvr>
    <a:masterClrMapping/>
  </p:clrMapOvr>
  <p:transition/>
</p:sldLayout>
</file>

<file path=ppt/slideLayouts/slideLayout3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8CA0412-32D9-B549-9D73-30B812DF52ED}" type="slidenum">
              <a:rPr lang="en-US" altLang="en-US"/>
              <a:pPr>
                <a:defRPr/>
              </a:pPr>
              <a:t>‹#›</a:t>
            </a:fld>
            <a:endParaRPr lang="en-US" altLang="en-US"/>
          </a:p>
        </p:txBody>
      </p:sp>
    </p:spTree>
    <p:extLst>
      <p:ext uri="{BB962C8B-B14F-4D97-AF65-F5344CB8AC3E}">
        <p14:creationId xmlns:p14="http://schemas.microsoft.com/office/powerpoint/2010/main" val="1845158190"/>
      </p:ext>
    </p:extLst>
  </p:cSld>
  <p:clrMapOvr>
    <a:masterClrMapping/>
  </p:clrMapOvr>
  <p:transition/>
</p:sldLayout>
</file>

<file path=ppt/slideLayouts/slideLayout3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A7B0135-8C58-0148-BAD5-D42AA3E18929}" type="slidenum">
              <a:rPr lang="en-US" altLang="en-US"/>
              <a:pPr>
                <a:defRPr/>
              </a:pPr>
              <a:t>‹#›</a:t>
            </a:fld>
            <a:endParaRPr lang="en-US" altLang="en-US"/>
          </a:p>
        </p:txBody>
      </p:sp>
    </p:spTree>
    <p:extLst>
      <p:ext uri="{BB962C8B-B14F-4D97-AF65-F5344CB8AC3E}">
        <p14:creationId xmlns:p14="http://schemas.microsoft.com/office/powerpoint/2010/main" val="1909836650"/>
      </p:ext>
    </p:extLst>
  </p:cSld>
  <p:clrMapOvr>
    <a:masterClrMapping/>
  </p:clrMapOvr>
  <p:transition/>
</p:sldLayout>
</file>

<file path=ppt/slideLayouts/slideLayout3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159E97B-C9C1-F741-A776-EFB21C204BE8}" type="slidenum">
              <a:rPr lang="en-US" altLang="en-US"/>
              <a:pPr>
                <a:defRPr/>
              </a:pPr>
              <a:t>‹#›</a:t>
            </a:fld>
            <a:endParaRPr lang="en-US" altLang="en-US"/>
          </a:p>
        </p:txBody>
      </p:sp>
    </p:spTree>
    <p:extLst>
      <p:ext uri="{BB962C8B-B14F-4D97-AF65-F5344CB8AC3E}">
        <p14:creationId xmlns:p14="http://schemas.microsoft.com/office/powerpoint/2010/main" val="186504841"/>
      </p:ext>
    </p:extLst>
  </p:cSld>
  <p:clrMapOvr>
    <a:masterClrMapping/>
  </p:clrMapOvr>
  <p:transition/>
</p:sldLayout>
</file>

<file path=ppt/slideLayouts/slideLayout3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FC399AB3-42F4-1347-8AF0-CF0CB40A4270}" type="slidenum">
              <a:rPr lang="en-US" altLang="en-US"/>
              <a:pPr>
                <a:defRPr/>
              </a:pPr>
              <a:t>‹#›</a:t>
            </a:fld>
            <a:endParaRPr lang="en-US" altLang="en-US"/>
          </a:p>
        </p:txBody>
      </p:sp>
    </p:spTree>
    <p:extLst>
      <p:ext uri="{BB962C8B-B14F-4D97-AF65-F5344CB8AC3E}">
        <p14:creationId xmlns:p14="http://schemas.microsoft.com/office/powerpoint/2010/main" val="1408221714"/>
      </p:ext>
    </p:extLst>
  </p:cSld>
  <p:clrMapOvr>
    <a:masterClrMapping/>
  </p:clrMapOvr>
  <p:transition/>
</p:sldLayout>
</file>

<file path=ppt/slideLayouts/slideLayout3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093EF403-368D-1547-AEAA-556F0631D51E}" type="slidenum">
              <a:rPr lang="en-US" altLang="en-US"/>
              <a:pPr>
                <a:defRPr/>
              </a:pPr>
              <a:t>‹#›</a:t>
            </a:fld>
            <a:endParaRPr lang="en-US" altLang="en-US"/>
          </a:p>
        </p:txBody>
      </p:sp>
    </p:spTree>
    <p:extLst>
      <p:ext uri="{BB962C8B-B14F-4D97-AF65-F5344CB8AC3E}">
        <p14:creationId xmlns:p14="http://schemas.microsoft.com/office/powerpoint/2010/main" val="565073611"/>
      </p:ext>
    </p:extLst>
  </p:cSld>
  <p:clrMapOvr>
    <a:masterClrMapping/>
  </p:clrMapOvr>
  <p:transition/>
</p:sldLayout>
</file>

<file path=ppt/slideLayouts/slideLayout3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4D4ECB5F-A6A0-754C-A844-B3BD0C4B2560}" type="slidenum">
              <a:rPr lang="en-US" altLang="en-US"/>
              <a:pPr>
                <a:defRPr/>
              </a:pPr>
              <a:t>‹#›</a:t>
            </a:fld>
            <a:endParaRPr lang="en-US" altLang="en-US"/>
          </a:p>
        </p:txBody>
      </p:sp>
    </p:spTree>
    <p:extLst>
      <p:ext uri="{BB962C8B-B14F-4D97-AF65-F5344CB8AC3E}">
        <p14:creationId xmlns:p14="http://schemas.microsoft.com/office/powerpoint/2010/main" val="1019493043"/>
      </p:ext>
    </p:extLst>
  </p:cSld>
  <p:clrMapOvr>
    <a:masterClrMapping/>
  </p:clrMapOvr>
  <p:transition/>
</p:sldLayout>
</file>

<file path=ppt/slideLayouts/slideLayout3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AC68DFD-E54C-EE44-86E7-FFD86119D6AA}" type="slidenum">
              <a:rPr lang="en-US" altLang="en-US"/>
              <a:pPr>
                <a:defRPr/>
              </a:pPr>
              <a:t>‹#›</a:t>
            </a:fld>
            <a:endParaRPr lang="en-US" altLang="en-US"/>
          </a:p>
        </p:txBody>
      </p:sp>
    </p:spTree>
    <p:extLst>
      <p:ext uri="{BB962C8B-B14F-4D97-AF65-F5344CB8AC3E}">
        <p14:creationId xmlns:p14="http://schemas.microsoft.com/office/powerpoint/2010/main" val="1995037935"/>
      </p:ext>
    </p:extLst>
  </p:cSld>
  <p:clrMapOvr>
    <a:masterClrMapping/>
  </p:clrMapOvr>
  <p:transition/>
</p:sldLayout>
</file>

<file path=ppt/slideLayouts/slideLayout3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6E583E4E-1D4C-7442-91ED-4BEFC4EA6D72}" type="slidenum">
              <a:rPr lang="en-US" altLang="en-US"/>
              <a:pPr>
                <a:defRPr/>
              </a:pPr>
              <a:t>‹#›</a:t>
            </a:fld>
            <a:endParaRPr lang="en-US" altLang="en-US"/>
          </a:p>
        </p:txBody>
      </p:sp>
    </p:spTree>
    <p:extLst>
      <p:ext uri="{BB962C8B-B14F-4D97-AF65-F5344CB8AC3E}">
        <p14:creationId xmlns:p14="http://schemas.microsoft.com/office/powerpoint/2010/main" val="1940392934"/>
      </p:ext>
    </p:extLst>
  </p:cSld>
  <p:clrMapOvr>
    <a:masterClrMapping/>
  </p:clrMapOvr>
  <p:transition/>
</p:sldLayout>
</file>

<file path=ppt/slideLayouts/slideLayout3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99A8745-C596-5B47-8D93-22C3E9589A81}" type="slidenum">
              <a:rPr lang="en-US" altLang="en-US"/>
              <a:pPr>
                <a:defRPr/>
              </a:pPr>
              <a:t>‹#›</a:t>
            </a:fld>
            <a:endParaRPr lang="en-US" altLang="en-US"/>
          </a:p>
        </p:txBody>
      </p:sp>
    </p:spTree>
    <p:extLst>
      <p:ext uri="{BB962C8B-B14F-4D97-AF65-F5344CB8AC3E}">
        <p14:creationId xmlns:p14="http://schemas.microsoft.com/office/powerpoint/2010/main" val="497378396"/>
      </p:ext>
    </p:extLst>
  </p:cSld>
  <p:clrMapOvr>
    <a:masterClrMapping/>
  </p:clrMapOvr>
  <p:transition/>
</p:sldLayout>
</file>

<file path=ppt/slideLayouts/slideLayout3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0ED2FBB-1086-304F-BB2C-776338EBE855}" type="slidenum">
              <a:rPr lang="en-US" altLang="en-US"/>
              <a:pPr>
                <a:defRPr/>
              </a:pPr>
              <a:t>‹#›</a:t>
            </a:fld>
            <a:endParaRPr lang="en-US" altLang="en-US"/>
          </a:p>
        </p:txBody>
      </p:sp>
    </p:spTree>
    <p:extLst>
      <p:ext uri="{BB962C8B-B14F-4D97-AF65-F5344CB8AC3E}">
        <p14:creationId xmlns:p14="http://schemas.microsoft.com/office/powerpoint/2010/main" val="1432347448"/>
      </p:ext>
    </p:extLst>
  </p:cSld>
  <p:clrMapOvr>
    <a:masterClrMapping/>
  </p:clrMapOvr>
  <p:transition/>
</p:sldLayout>
</file>

<file path=ppt/slideLayouts/slideLayout386.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8D16422A-2B6A-6B4A-A670-D1AE9923B7E0}" type="slidenum">
              <a:rPr lang="en-US" altLang="en-US"/>
              <a:pPr>
                <a:defRPr/>
              </a:pPr>
              <a:t>‹#›</a:t>
            </a:fld>
            <a:endParaRPr lang="en-US" altLang="en-US"/>
          </a:p>
        </p:txBody>
      </p:sp>
    </p:spTree>
    <p:extLst>
      <p:ext uri="{BB962C8B-B14F-4D97-AF65-F5344CB8AC3E}">
        <p14:creationId xmlns:p14="http://schemas.microsoft.com/office/powerpoint/2010/main" val="171875666"/>
      </p:ext>
    </p:extLst>
  </p:cSld>
  <p:clrMapOvr>
    <a:masterClrMapping/>
  </p:clrMapOvr>
  <p:transition/>
</p:sldLayout>
</file>

<file path=ppt/slideLayouts/slideLayout387.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5DACF976-2A6A-8544-9E3C-88C9CF6BF5BD}" type="slidenum">
              <a:rPr lang="en-US" altLang="en-US"/>
              <a:pPr>
                <a:defRPr/>
              </a:pPr>
              <a:t>‹#›</a:t>
            </a:fld>
            <a:endParaRPr lang="en-US" altLang="en-US"/>
          </a:p>
        </p:txBody>
      </p:sp>
    </p:spTree>
    <p:extLst>
      <p:ext uri="{BB962C8B-B14F-4D97-AF65-F5344CB8AC3E}">
        <p14:creationId xmlns:p14="http://schemas.microsoft.com/office/powerpoint/2010/main" val="348813247"/>
      </p:ext>
    </p:extLst>
  </p:cSld>
  <p:clrMapOvr>
    <a:masterClrMapping/>
  </p:clrMapOvr>
  <p:transition/>
</p:sldLayout>
</file>

<file path=ppt/slideLayouts/slideLayout388.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82DDFE0-D5D6-8B42-895F-365DD3F4BDDC}" type="slidenum">
              <a:rPr lang="en-US" altLang="en-US"/>
              <a:pPr>
                <a:defRPr/>
              </a:pPr>
              <a:t>‹#›</a:t>
            </a:fld>
            <a:endParaRPr lang="en-US" altLang="en-US"/>
          </a:p>
        </p:txBody>
      </p:sp>
    </p:spTree>
    <p:extLst>
      <p:ext uri="{BB962C8B-B14F-4D97-AF65-F5344CB8AC3E}">
        <p14:creationId xmlns:p14="http://schemas.microsoft.com/office/powerpoint/2010/main" val="2021369666"/>
      </p:ext>
    </p:extLst>
  </p:cSld>
  <p:clrMapOvr>
    <a:masterClrMapping/>
  </p:clrMapOvr>
  <p:transition/>
</p:sldLayout>
</file>

<file path=ppt/slideLayouts/slideLayout389.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CD9DCE0-D9BC-944A-B2E4-87449876B0EB}" type="slidenum">
              <a:rPr lang="en-US" altLang="en-US"/>
              <a:pPr>
                <a:defRPr/>
              </a:pPr>
              <a:t>‹#›</a:t>
            </a:fld>
            <a:endParaRPr lang="en-US" altLang="en-US"/>
          </a:p>
        </p:txBody>
      </p:sp>
    </p:spTree>
    <p:extLst>
      <p:ext uri="{BB962C8B-B14F-4D97-AF65-F5344CB8AC3E}">
        <p14:creationId xmlns:p14="http://schemas.microsoft.com/office/powerpoint/2010/main" val="2116164569"/>
      </p:ext>
    </p:extLst>
  </p:cSld>
  <p:clrMapOvr>
    <a:masterClrMapping/>
  </p:clrMapOvr>
  <p:transition/>
</p:sldLayout>
</file>

<file path=ppt/slideLayouts/slideLayout390.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1A18A85-75FC-704C-8B1A-207F394EFFE8}" type="slidenum">
              <a:rPr lang="en-US" altLang="en-US"/>
              <a:pPr>
                <a:defRPr/>
              </a:pPr>
              <a:t>‹#›</a:t>
            </a:fld>
            <a:endParaRPr lang="en-US" altLang="en-US"/>
          </a:p>
        </p:txBody>
      </p:sp>
    </p:spTree>
    <p:extLst>
      <p:ext uri="{BB962C8B-B14F-4D97-AF65-F5344CB8AC3E}">
        <p14:creationId xmlns:p14="http://schemas.microsoft.com/office/powerpoint/2010/main" val="1901233216"/>
      </p:ext>
    </p:extLst>
  </p:cSld>
  <p:clrMapOvr>
    <a:masterClrMapping/>
  </p:clrMapOvr>
  <p:transition/>
</p:sldLayout>
</file>

<file path=ppt/slideLayouts/slideLayout391.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A23DAE30-DA9B-2F41-8012-426431A566D9}" type="slidenum">
              <a:rPr lang="en-US" altLang="en-US"/>
              <a:pPr>
                <a:defRPr/>
              </a:pPr>
              <a:t>‹#›</a:t>
            </a:fld>
            <a:endParaRPr lang="en-US" altLang="en-US"/>
          </a:p>
        </p:txBody>
      </p:sp>
    </p:spTree>
    <p:extLst>
      <p:ext uri="{BB962C8B-B14F-4D97-AF65-F5344CB8AC3E}">
        <p14:creationId xmlns:p14="http://schemas.microsoft.com/office/powerpoint/2010/main" val="1617477599"/>
      </p:ext>
    </p:extLst>
  </p:cSld>
  <p:clrMapOvr>
    <a:masterClrMapping/>
  </p:clrMapOvr>
  <p:transition/>
</p:sldLayout>
</file>

<file path=ppt/slideLayouts/slideLayout392.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A4ABF8F2-43D7-8B4B-BDE0-1B5384095EB6}" type="slidenum">
              <a:rPr lang="en-US" altLang="en-US"/>
              <a:pPr>
                <a:defRPr/>
              </a:pPr>
              <a:t>‹#›</a:t>
            </a:fld>
            <a:endParaRPr lang="en-US" altLang="en-US"/>
          </a:p>
        </p:txBody>
      </p:sp>
    </p:spTree>
    <p:extLst>
      <p:ext uri="{BB962C8B-B14F-4D97-AF65-F5344CB8AC3E}">
        <p14:creationId xmlns:p14="http://schemas.microsoft.com/office/powerpoint/2010/main" val="2098002667"/>
      </p:ext>
    </p:extLst>
  </p:cSld>
  <p:clrMapOvr>
    <a:masterClrMapping/>
  </p:clrMapOvr>
  <p:transition/>
</p:sldLayout>
</file>

<file path=ppt/slideLayouts/slideLayout393.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0A309D8-BC4E-4546-8D56-79D467015274}" type="slidenum">
              <a:rPr lang="en-US" altLang="en-US"/>
              <a:pPr>
                <a:defRPr/>
              </a:pPr>
              <a:t>‹#›</a:t>
            </a:fld>
            <a:endParaRPr lang="en-US" altLang="en-US"/>
          </a:p>
        </p:txBody>
      </p:sp>
    </p:spTree>
    <p:extLst>
      <p:ext uri="{BB962C8B-B14F-4D97-AF65-F5344CB8AC3E}">
        <p14:creationId xmlns:p14="http://schemas.microsoft.com/office/powerpoint/2010/main" val="1596824176"/>
      </p:ext>
    </p:extLst>
  </p:cSld>
  <p:clrMapOvr>
    <a:masterClrMapping/>
  </p:clrMapOvr>
  <p:transition/>
</p:sldLayout>
</file>

<file path=ppt/slideLayouts/slideLayout394.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57BBD6D-9AA5-2C43-886D-0886497DE891}" type="slidenum">
              <a:rPr lang="en-US" altLang="en-US"/>
              <a:pPr>
                <a:defRPr/>
              </a:pPr>
              <a:t>‹#›</a:t>
            </a:fld>
            <a:endParaRPr lang="en-US" altLang="en-US"/>
          </a:p>
        </p:txBody>
      </p:sp>
    </p:spTree>
    <p:extLst>
      <p:ext uri="{BB962C8B-B14F-4D97-AF65-F5344CB8AC3E}">
        <p14:creationId xmlns:p14="http://schemas.microsoft.com/office/powerpoint/2010/main" val="720789473"/>
      </p:ext>
    </p:extLst>
  </p:cSld>
  <p:clrMapOvr>
    <a:masterClrMapping/>
  </p:clrMapOvr>
  <p:transition/>
</p:sldLayout>
</file>

<file path=ppt/slideLayouts/slideLayout39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0199AED1-E52E-B14E-AABA-B4A2B8C3F6ED}" type="slidenum">
              <a:rPr lang="en-US" altLang="en-US"/>
              <a:pPr>
                <a:defRPr/>
              </a:pPr>
              <a:t>‹#›</a:t>
            </a:fld>
            <a:endParaRPr lang="en-US" altLang="en-US"/>
          </a:p>
        </p:txBody>
      </p:sp>
    </p:spTree>
    <p:extLst>
      <p:ext uri="{BB962C8B-B14F-4D97-AF65-F5344CB8AC3E}">
        <p14:creationId xmlns:p14="http://schemas.microsoft.com/office/powerpoint/2010/main" val="353419984"/>
      </p:ext>
    </p:extLst>
  </p:cSld>
  <p:clrMapOvr>
    <a:masterClrMapping/>
  </p:clrMapOvr>
  <p:transition/>
</p:sldLayout>
</file>

<file path=ppt/slideLayouts/slideLayout39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33BEC71-20AE-D349-9A76-C782F257EF66}" type="slidenum">
              <a:rPr lang="en-US" altLang="en-US"/>
              <a:pPr>
                <a:defRPr/>
              </a:pPr>
              <a:t>‹#›</a:t>
            </a:fld>
            <a:endParaRPr lang="en-US" altLang="en-US"/>
          </a:p>
        </p:txBody>
      </p:sp>
    </p:spTree>
    <p:extLst>
      <p:ext uri="{BB962C8B-B14F-4D97-AF65-F5344CB8AC3E}">
        <p14:creationId xmlns:p14="http://schemas.microsoft.com/office/powerpoint/2010/main" val="2137387133"/>
      </p:ext>
    </p:extLst>
  </p:cSld>
  <p:clrMapOvr>
    <a:masterClrMapping/>
  </p:clrMapOvr>
  <p:transition/>
</p:sldLayout>
</file>

<file path=ppt/slideLayouts/slideLayout397.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48C56D9-D145-C043-B410-143B848A70A5}" type="slidenum">
              <a:rPr lang="en-US" altLang="en-US"/>
              <a:pPr>
                <a:defRPr/>
              </a:pPr>
              <a:t>‹#›</a:t>
            </a:fld>
            <a:endParaRPr lang="en-US" altLang="en-US"/>
          </a:p>
        </p:txBody>
      </p:sp>
    </p:spTree>
    <p:extLst>
      <p:ext uri="{BB962C8B-B14F-4D97-AF65-F5344CB8AC3E}">
        <p14:creationId xmlns:p14="http://schemas.microsoft.com/office/powerpoint/2010/main" val="2106580962"/>
      </p:ext>
    </p:extLst>
  </p:cSld>
  <p:clrMapOvr>
    <a:masterClrMapping/>
  </p:clrMapOvr>
  <p:transition/>
</p:sldLayout>
</file>

<file path=ppt/slideLayouts/slideLayout398.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5739033-0BB3-AE48-BC9E-0F181B71A45D}" type="slidenum">
              <a:rPr lang="en-US" altLang="en-US"/>
              <a:pPr>
                <a:defRPr/>
              </a:pPr>
              <a:t>‹#›</a:t>
            </a:fld>
            <a:endParaRPr lang="en-US" altLang="en-US"/>
          </a:p>
        </p:txBody>
      </p:sp>
    </p:spTree>
    <p:extLst>
      <p:ext uri="{BB962C8B-B14F-4D97-AF65-F5344CB8AC3E}">
        <p14:creationId xmlns:p14="http://schemas.microsoft.com/office/powerpoint/2010/main" val="1890823892"/>
      </p:ext>
    </p:extLst>
  </p:cSld>
  <p:clrMapOvr>
    <a:masterClrMapping/>
  </p:clrMapOvr>
  <p:transition/>
</p:sldLayout>
</file>

<file path=ppt/slideLayouts/slideLayout399.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CD499A1-A472-E14C-BACF-7F9602CA26C7}" type="slidenum">
              <a:rPr lang="en-US" altLang="en-US"/>
              <a:pPr>
                <a:defRPr/>
              </a:pPr>
              <a:t>‹#›</a:t>
            </a:fld>
            <a:endParaRPr lang="en-US" altLang="en-US"/>
          </a:p>
        </p:txBody>
      </p:sp>
    </p:spTree>
    <p:extLst>
      <p:ext uri="{BB962C8B-B14F-4D97-AF65-F5344CB8AC3E}">
        <p14:creationId xmlns:p14="http://schemas.microsoft.com/office/powerpoint/2010/main" val="614144538"/>
      </p:ext>
    </p:extLst>
  </p:cSld>
  <p:clrMapOvr>
    <a:masterClrMapping/>
  </p:clrMapOvr>
  <p:transition/>
</p:sldLayout>
</file>

<file path=ppt/slideLayouts/slideLayout400.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B1CA03A-01B8-5B49-A16C-A0C5953A719C}" type="slidenum">
              <a:rPr lang="en-US" altLang="en-US"/>
              <a:pPr>
                <a:defRPr/>
              </a:pPr>
              <a:t>‹#›</a:t>
            </a:fld>
            <a:endParaRPr lang="en-US" altLang="en-US"/>
          </a:p>
        </p:txBody>
      </p:sp>
    </p:spTree>
    <p:extLst>
      <p:ext uri="{BB962C8B-B14F-4D97-AF65-F5344CB8AC3E}">
        <p14:creationId xmlns:p14="http://schemas.microsoft.com/office/powerpoint/2010/main" val="1120842684"/>
      </p:ext>
    </p:extLst>
  </p:cSld>
  <p:clrMapOvr>
    <a:masterClrMapping/>
  </p:clrMapOvr>
  <p:transition/>
</p:sldLayout>
</file>

<file path=ppt/slideLayouts/slideLayout401.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48EAC693-9363-1F49-A1BB-4FD97284AC88}" type="slidenum">
              <a:rPr lang="en-US" altLang="en-US"/>
              <a:pPr>
                <a:defRPr/>
              </a:pPr>
              <a:t>‹#›</a:t>
            </a:fld>
            <a:endParaRPr lang="en-US" altLang="en-US"/>
          </a:p>
        </p:txBody>
      </p:sp>
    </p:spTree>
    <p:extLst>
      <p:ext uri="{BB962C8B-B14F-4D97-AF65-F5344CB8AC3E}">
        <p14:creationId xmlns:p14="http://schemas.microsoft.com/office/powerpoint/2010/main" val="276438504"/>
      </p:ext>
    </p:extLst>
  </p:cSld>
  <p:clrMapOvr>
    <a:masterClrMapping/>
  </p:clrMapOvr>
  <p:transition/>
</p:sldLayout>
</file>

<file path=ppt/slideLayouts/slideLayout402.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9576647D-2D33-7642-8F55-FDFAD4A4FB5B}" type="slidenum">
              <a:rPr lang="en-US" altLang="en-US"/>
              <a:pPr>
                <a:defRPr/>
              </a:pPr>
              <a:t>‹#›</a:t>
            </a:fld>
            <a:endParaRPr lang="en-US" altLang="en-US"/>
          </a:p>
        </p:txBody>
      </p:sp>
    </p:spTree>
    <p:extLst>
      <p:ext uri="{BB962C8B-B14F-4D97-AF65-F5344CB8AC3E}">
        <p14:creationId xmlns:p14="http://schemas.microsoft.com/office/powerpoint/2010/main" val="1094808267"/>
      </p:ext>
    </p:extLst>
  </p:cSld>
  <p:clrMapOvr>
    <a:masterClrMapping/>
  </p:clrMapOvr>
  <p:transition/>
</p:sldLayout>
</file>

<file path=ppt/slideLayouts/slideLayout403.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0B3378B8-2CE6-C943-B6A8-E8F32AB6DFDC}" type="slidenum">
              <a:rPr lang="en-US" altLang="en-US"/>
              <a:pPr>
                <a:defRPr/>
              </a:pPr>
              <a:t>‹#›</a:t>
            </a:fld>
            <a:endParaRPr lang="en-US" altLang="en-US"/>
          </a:p>
        </p:txBody>
      </p:sp>
    </p:spTree>
    <p:extLst>
      <p:ext uri="{BB962C8B-B14F-4D97-AF65-F5344CB8AC3E}">
        <p14:creationId xmlns:p14="http://schemas.microsoft.com/office/powerpoint/2010/main" val="802655973"/>
      </p:ext>
    </p:extLst>
  </p:cSld>
  <p:clrMapOvr>
    <a:masterClrMapping/>
  </p:clrMapOvr>
  <p:transition/>
</p:sldLayout>
</file>

<file path=ppt/slideLayouts/slideLayout404.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FBE9799D-57E2-4A4C-8ED6-435722DF833B}" type="slidenum">
              <a:rPr lang="en-US" altLang="en-US"/>
              <a:pPr>
                <a:defRPr/>
              </a:pPr>
              <a:t>‹#›</a:t>
            </a:fld>
            <a:endParaRPr lang="en-US" altLang="en-US"/>
          </a:p>
        </p:txBody>
      </p:sp>
    </p:spTree>
    <p:extLst>
      <p:ext uri="{BB962C8B-B14F-4D97-AF65-F5344CB8AC3E}">
        <p14:creationId xmlns:p14="http://schemas.microsoft.com/office/powerpoint/2010/main" val="1894151404"/>
      </p:ext>
    </p:extLst>
  </p:cSld>
  <p:clrMapOvr>
    <a:masterClrMapping/>
  </p:clrMapOvr>
  <p:transition/>
</p:sldLayout>
</file>

<file path=ppt/slideLayouts/slideLayout405.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C055C889-1975-F24D-9031-BCF9D498CEA7}" type="slidenum">
              <a:rPr lang="en-US" altLang="en-US"/>
              <a:pPr>
                <a:defRPr/>
              </a:pPr>
              <a:t>‹#›</a:t>
            </a:fld>
            <a:endParaRPr lang="en-US" altLang="en-US"/>
          </a:p>
        </p:txBody>
      </p:sp>
    </p:spTree>
    <p:extLst>
      <p:ext uri="{BB962C8B-B14F-4D97-AF65-F5344CB8AC3E}">
        <p14:creationId xmlns:p14="http://schemas.microsoft.com/office/powerpoint/2010/main" val="705063900"/>
      </p:ext>
    </p:extLst>
  </p:cSld>
  <p:clrMapOvr>
    <a:masterClrMapping/>
  </p:clrMapOvr>
  <p:transition/>
</p:sldLayout>
</file>

<file path=ppt/slideLayouts/slideLayout40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D4DB537E-2009-9E4D-B065-4BE990C2105C}" type="slidenum">
              <a:rPr lang="en-US" altLang="en-US"/>
              <a:pPr>
                <a:defRPr/>
              </a:pPr>
              <a:t>‹#›</a:t>
            </a:fld>
            <a:endParaRPr lang="en-US" altLang="en-US"/>
          </a:p>
        </p:txBody>
      </p:sp>
    </p:spTree>
    <p:extLst>
      <p:ext uri="{BB962C8B-B14F-4D97-AF65-F5344CB8AC3E}">
        <p14:creationId xmlns:p14="http://schemas.microsoft.com/office/powerpoint/2010/main" val="194203154"/>
      </p:ext>
    </p:extLst>
  </p:cSld>
  <p:clrMapOvr>
    <a:masterClrMapping/>
  </p:clrMapOvr>
  <p:transition/>
</p:sldLayout>
</file>

<file path=ppt/slideLayouts/slideLayout40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797E9931-D763-9246-B2B0-F8FDD41A69EC}" type="slidenum">
              <a:rPr lang="en-US" altLang="en-US"/>
              <a:pPr>
                <a:defRPr/>
              </a:pPr>
              <a:t>‹#›</a:t>
            </a:fld>
            <a:endParaRPr lang="en-US" altLang="en-US"/>
          </a:p>
        </p:txBody>
      </p:sp>
    </p:spTree>
    <p:extLst>
      <p:ext uri="{BB962C8B-B14F-4D97-AF65-F5344CB8AC3E}">
        <p14:creationId xmlns:p14="http://schemas.microsoft.com/office/powerpoint/2010/main" val="1944749485"/>
      </p:ext>
    </p:extLst>
  </p:cSld>
  <p:clrMapOvr>
    <a:masterClrMapping/>
  </p:clrMapOvr>
  <p:transition/>
</p:sldLayout>
</file>

<file path=ppt/slideLayouts/slideLayout40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2CC1D5CC-58C3-2346-9F9E-1DE9978D7BAC}" type="slidenum">
              <a:rPr lang="en-US" altLang="en-US"/>
              <a:pPr>
                <a:defRPr/>
              </a:pPr>
              <a:t>‹#›</a:t>
            </a:fld>
            <a:endParaRPr lang="en-US" altLang="en-US"/>
          </a:p>
        </p:txBody>
      </p:sp>
    </p:spTree>
    <p:extLst>
      <p:ext uri="{BB962C8B-B14F-4D97-AF65-F5344CB8AC3E}">
        <p14:creationId xmlns:p14="http://schemas.microsoft.com/office/powerpoint/2010/main" val="703487055"/>
      </p:ext>
    </p:extLst>
  </p:cSld>
  <p:clrMapOvr>
    <a:masterClrMapping/>
  </p:clrMapOvr>
  <p:transition/>
</p:sldLayout>
</file>

<file path=ppt/slideLayouts/slideLayout409.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C9FBC455-E88A-AB43-9EF3-576B63346AA3}" type="slidenum">
              <a:rPr lang="en-US" altLang="en-US"/>
              <a:pPr>
                <a:defRPr/>
              </a:pPr>
              <a:t>‹#›</a:t>
            </a:fld>
            <a:endParaRPr lang="en-US" altLang="en-US"/>
          </a:p>
        </p:txBody>
      </p:sp>
    </p:spTree>
    <p:extLst>
      <p:ext uri="{BB962C8B-B14F-4D97-AF65-F5344CB8AC3E}">
        <p14:creationId xmlns:p14="http://schemas.microsoft.com/office/powerpoint/2010/main" val="1609456650"/>
      </p:ext>
    </p:extLst>
  </p:cSld>
  <p:clrMapOvr>
    <a:masterClrMapping/>
  </p:clrMapOvr>
  <p:transition/>
</p:sldLayout>
</file>

<file path=ppt/slideLayouts/slideLayout41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B126BCA-961F-E341-9F22-F834A52AE86D}" type="slidenum">
              <a:rPr lang="en-US" altLang="en-US"/>
              <a:pPr>
                <a:defRPr/>
              </a:pPr>
              <a:t>‹#›</a:t>
            </a:fld>
            <a:endParaRPr lang="en-US" altLang="en-US"/>
          </a:p>
        </p:txBody>
      </p:sp>
    </p:spTree>
    <p:extLst>
      <p:ext uri="{BB962C8B-B14F-4D97-AF65-F5344CB8AC3E}">
        <p14:creationId xmlns:p14="http://schemas.microsoft.com/office/powerpoint/2010/main" val="433898938"/>
      </p:ext>
    </p:extLst>
  </p:cSld>
  <p:clrMapOvr>
    <a:masterClrMapping/>
  </p:clrMapOvr>
  <p:transition/>
</p:sldLayout>
</file>

<file path=ppt/slideLayouts/slideLayout41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1592AE06-E71D-C74D-BE39-C031F26F034C}" type="slidenum">
              <a:rPr lang="en-US" altLang="en-US"/>
              <a:pPr>
                <a:defRPr/>
              </a:pPr>
              <a:t>‹#›</a:t>
            </a:fld>
            <a:endParaRPr lang="en-US" altLang="en-US"/>
          </a:p>
        </p:txBody>
      </p:sp>
    </p:spTree>
    <p:extLst>
      <p:ext uri="{BB962C8B-B14F-4D97-AF65-F5344CB8AC3E}">
        <p14:creationId xmlns:p14="http://schemas.microsoft.com/office/powerpoint/2010/main" val="1832469401"/>
      </p:ext>
    </p:extLst>
  </p:cSld>
  <p:clrMapOvr>
    <a:masterClrMapping/>
  </p:clrMapOvr>
  <p:transition/>
</p:sldLayout>
</file>

<file path=ppt/slideLayouts/slideLayout41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CB88380-D734-1448-AD29-80FA6F939DC3}" type="slidenum">
              <a:rPr lang="en-US" altLang="en-US"/>
              <a:pPr>
                <a:defRPr/>
              </a:pPr>
              <a:t>‹#›</a:t>
            </a:fld>
            <a:endParaRPr lang="en-US" altLang="en-US"/>
          </a:p>
        </p:txBody>
      </p:sp>
    </p:spTree>
    <p:extLst>
      <p:ext uri="{BB962C8B-B14F-4D97-AF65-F5344CB8AC3E}">
        <p14:creationId xmlns:p14="http://schemas.microsoft.com/office/powerpoint/2010/main" val="1250240980"/>
      </p:ext>
    </p:extLst>
  </p:cSld>
  <p:clrMapOvr>
    <a:masterClrMapping/>
  </p:clrMapOvr>
  <p:transition/>
</p:sldLayout>
</file>

<file path=ppt/slideLayouts/slideLayout41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7E612BDC-BDE9-DE46-9AE3-7DDB03358400}" type="slidenum">
              <a:rPr lang="en-US" altLang="en-US"/>
              <a:pPr>
                <a:defRPr/>
              </a:pPr>
              <a:t>‹#›</a:t>
            </a:fld>
            <a:endParaRPr lang="en-US" altLang="en-US"/>
          </a:p>
        </p:txBody>
      </p:sp>
    </p:spTree>
    <p:extLst>
      <p:ext uri="{BB962C8B-B14F-4D97-AF65-F5344CB8AC3E}">
        <p14:creationId xmlns:p14="http://schemas.microsoft.com/office/powerpoint/2010/main" val="1820148612"/>
      </p:ext>
    </p:extLst>
  </p:cSld>
  <p:clrMapOvr>
    <a:masterClrMapping/>
  </p:clrMapOvr>
  <p:transition/>
</p:sldLayout>
</file>

<file path=ppt/slideLayouts/slideLayout41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5CCA109A-5C4F-A942-A2E4-CC201A1331EB}" type="slidenum">
              <a:rPr lang="en-US" altLang="en-US"/>
              <a:pPr>
                <a:defRPr/>
              </a:pPr>
              <a:t>‹#›</a:t>
            </a:fld>
            <a:endParaRPr lang="en-US" altLang="en-US"/>
          </a:p>
        </p:txBody>
      </p:sp>
    </p:spTree>
    <p:extLst>
      <p:ext uri="{BB962C8B-B14F-4D97-AF65-F5344CB8AC3E}">
        <p14:creationId xmlns:p14="http://schemas.microsoft.com/office/powerpoint/2010/main" val="333170369"/>
      </p:ext>
    </p:extLst>
  </p:cSld>
  <p:clrMapOvr>
    <a:masterClrMapping/>
  </p:clrMapOvr>
  <p:transition/>
</p:sldLayout>
</file>

<file path=ppt/slideLayouts/slideLayout41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5D725164-C251-F04B-BC47-77ADE4BDD90B}" type="slidenum">
              <a:rPr lang="en-US" altLang="en-US"/>
              <a:pPr>
                <a:defRPr/>
              </a:pPr>
              <a:t>‹#›</a:t>
            </a:fld>
            <a:endParaRPr lang="en-US" altLang="en-US"/>
          </a:p>
        </p:txBody>
      </p:sp>
    </p:spTree>
    <p:extLst>
      <p:ext uri="{BB962C8B-B14F-4D97-AF65-F5344CB8AC3E}">
        <p14:creationId xmlns:p14="http://schemas.microsoft.com/office/powerpoint/2010/main" val="1104524054"/>
      </p:ext>
    </p:extLst>
  </p:cSld>
  <p:clrMapOvr>
    <a:masterClrMapping/>
  </p:clrMapOvr>
  <p:transition/>
</p:sldLayout>
</file>

<file path=ppt/slideLayouts/slideLayout41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92FAB167-027D-DB4F-B27E-547744A4880C}" type="slidenum">
              <a:rPr lang="en-US" altLang="en-US"/>
              <a:pPr>
                <a:defRPr/>
              </a:pPr>
              <a:t>‹#›</a:t>
            </a:fld>
            <a:endParaRPr lang="en-US" altLang="en-US"/>
          </a:p>
        </p:txBody>
      </p:sp>
    </p:spTree>
    <p:extLst>
      <p:ext uri="{BB962C8B-B14F-4D97-AF65-F5344CB8AC3E}">
        <p14:creationId xmlns:p14="http://schemas.microsoft.com/office/powerpoint/2010/main" val="887130910"/>
      </p:ext>
    </p:extLst>
  </p:cSld>
  <p:clrMapOvr>
    <a:masterClrMapping/>
  </p:clrMapOvr>
  <p:transition/>
</p:sldLayout>
</file>

<file path=ppt/slideLayouts/slideLayout41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B6AFC224-433D-D548-B095-1B3F41297CC7}" type="slidenum">
              <a:rPr lang="en-US" altLang="en-US"/>
              <a:pPr>
                <a:defRPr/>
              </a:pPr>
              <a:t>‹#›</a:t>
            </a:fld>
            <a:endParaRPr lang="en-US" altLang="en-US"/>
          </a:p>
        </p:txBody>
      </p:sp>
    </p:spTree>
    <p:extLst>
      <p:ext uri="{BB962C8B-B14F-4D97-AF65-F5344CB8AC3E}">
        <p14:creationId xmlns:p14="http://schemas.microsoft.com/office/powerpoint/2010/main" val="30243249"/>
      </p:ext>
    </p:extLst>
  </p:cSld>
  <p:clrMapOvr>
    <a:masterClrMapping/>
  </p:clrMapOvr>
  <p:transition/>
</p:sldLayout>
</file>

<file path=ppt/slideLayouts/slideLayout41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F26EA481-CC65-3043-954F-42BCCC74FCC9}" type="slidenum">
              <a:rPr lang="en-US" altLang="en-US"/>
              <a:pPr>
                <a:defRPr/>
              </a:pPr>
              <a:t>‹#›</a:t>
            </a:fld>
            <a:endParaRPr lang="en-US" altLang="en-US"/>
          </a:p>
        </p:txBody>
      </p:sp>
    </p:spTree>
    <p:extLst>
      <p:ext uri="{BB962C8B-B14F-4D97-AF65-F5344CB8AC3E}">
        <p14:creationId xmlns:p14="http://schemas.microsoft.com/office/powerpoint/2010/main" val="1492145251"/>
      </p:ext>
    </p:extLst>
  </p:cSld>
  <p:clrMapOvr>
    <a:masterClrMapping/>
  </p:clrMapOvr>
  <p:transition/>
</p:sldLayout>
</file>

<file path=ppt/slideLayouts/slideLayout419.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8"/>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2"/>
            <a:ext cx="6400800" cy="1752600"/>
          </a:xfrm>
        </p:spPr>
        <p:txBody>
          <a:bodyPr/>
          <a:lstStyle>
            <a:lvl1pPr marL="0" indent="0" algn="ctr">
              <a:buNone/>
              <a:defRPr/>
            </a:lvl1pPr>
            <a:lvl2pPr marL="455778" indent="0" algn="ctr">
              <a:buNone/>
              <a:defRPr/>
            </a:lvl2pPr>
            <a:lvl3pPr marL="911560" indent="0" algn="ctr">
              <a:buNone/>
              <a:defRPr/>
            </a:lvl3pPr>
            <a:lvl4pPr marL="1367343" indent="0" algn="ctr">
              <a:buNone/>
              <a:defRPr/>
            </a:lvl4pPr>
            <a:lvl5pPr marL="1823121" indent="0" algn="ctr">
              <a:buNone/>
              <a:defRPr/>
            </a:lvl5pPr>
            <a:lvl6pPr marL="2278904" indent="0" algn="ctr">
              <a:buNone/>
              <a:defRPr/>
            </a:lvl6pPr>
            <a:lvl7pPr marL="2734682" indent="0" algn="ctr">
              <a:buNone/>
              <a:defRPr/>
            </a:lvl7pPr>
            <a:lvl8pPr marL="3190454" indent="0" algn="ctr">
              <a:buNone/>
              <a:defRPr/>
            </a:lvl8pPr>
            <a:lvl9pPr marL="3646240" indent="0" algn="ctr">
              <a:buNone/>
              <a:defRPr/>
            </a:lvl9pPr>
          </a:lstStyle>
          <a:p>
            <a:r>
              <a:rPr lang="en-US"/>
              <a:t>Click to edit Master subtitle style</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15687F-24DE-764F-A9B3-0E08A6C8AFD3}" type="slidenum">
              <a:rPr lang="en-US" altLang="en-US"/>
              <a:pPr>
                <a:defRPr/>
              </a:pPr>
              <a:t>‹#›</a:t>
            </a:fld>
            <a:endParaRPr lang="en-US" altLang="en-US"/>
          </a:p>
        </p:txBody>
      </p:sp>
    </p:spTree>
    <p:extLst>
      <p:ext uri="{BB962C8B-B14F-4D97-AF65-F5344CB8AC3E}">
        <p14:creationId xmlns:p14="http://schemas.microsoft.com/office/powerpoint/2010/main" val="171203891"/>
      </p:ext>
    </p:extLst>
  </p:cSld>
  <p:clrMapOvr>
    <a:masterClrMapping/>
  </p:clrMapOvr>
  <p:transition/>
</p:sldLayout>
</file>

<file path=ppt/slideLayouts/slideLayout420.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ABB6C009-95E0-5E42-9D58-E560DA47AA70}" type="slidenum">
              <a:rPr lang="en-US" altLang="en-US"/>
              <a:pPr>
                <a:defRPr/>
              </a:pPr>
              <a:t>‹#›</a:t>
            </a:fld>
            <a:endParaRPr lang="en-US" altLang="en-US"/>
          </a:p>
        </p:txBody>
      </p:sp>
    </p:spTree>
    <p:extLst>
      <p:ext uri="{BB962C8B-B14F-4D97-AF65-F5344CB8AC3E}">
        <p14:creationId xmlns:p14="http://schemas.microsoft.com/office/powerpoint/2010/main" val="1943192704"/>
      </p:ext>
    </p:extLst>
  </p:cSld>
  <p:clrMapOvr>
    <a:masterClrMapping/>
  </p:clrMapOvr>
  <p:transition/>
</p:sldLayout>
</file>

<file path=ppt/slideLayouts/slideLayout421.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3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8"/>
            <a:ext cx="7772400" cy="1500187"/>
          </a:xfrm>
        </p:spPr>
        <p:txBody>
          <a:bodyPr anchor="b"/>
          <a:lstStyle>
            <a:lvl1pPr marL="0" indent="0">
              <a:buNone/>
              <a:defRPr sz="2000"/>
            </a:lvl1pPr>
            <a:lvl2pPr marL="455778" indent="0">
              <a:buNone/>
              <a:defRPr sz="1800"/>
            </a:lvl2pPr>
            <a:lvl3pPr marL="911560" indent="0">
              <a:buNone/>
              <a:defRPr sz="1600"/>
            </a:lvl3pPr>
            <a:lvl4pPr marL="1367343" indent="0">
              <a:buNone/>
              <a:defRPr sz="1400"/>
            </a:lvl4pPr>
            <a:lvl5pPr marL="1823121" indent="0">
              <a:buNone/>
              <a:defRPr sz="1400"/>
            </a:lvl5pPr>
            <a:lvl6pPr marL="2278904" indent="0">
              <a:buNone/>
              <a:defRPr sz="1400"/>
            </a:lvl6pPr>
            <a:lvl7pPr marL="2734682" indent="0">
              <a:buNone/>
              <a:defRPr sz="1400"/>
            </a:lvl7pPr>
            <a:lvl8pPr marL="3190454" indent="0">
              <a:buNone/>
              <a:defRPr sz="1400"/>
            </a:lvl8pPr>
            <a:lvl9pPr marL="364624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96DEFAF0-79D0-C848-9B43-8E0DA30ACFC0}" type="slidenum">
              <a:rPr lang="en-US" altLang="en-US"/>
              <a:pPr>
                <a:defRPr/>
              </a:pPr>
              <a:t>‹#›</a:t>
            </a:fld>
            <a:endParaRPr lang="en-US" altLang="en-US"/>
          </a:p>
        </p:txBody>
      </p:sp>
    </p:spTree>
    <p:extLst>
      <p:ext uri="{BB962C8B-B14F-4D97-AF65-F5344CB8AC3E}">
        <p14:creationId xmlns:p14="http://schemas.microsoft.com/office/powerpoint/2010/main" val="308472552"/>
      </p:ext>
    </p:extLst>
  </p:cSld>
  <p:clrMapOvr>
    <a:masterClrMapping/>
  </p:clrMapOvr>
  <p:transition/>
</p:sldLayout>
</file>

<file path=ppt/slideLayouts/slideLayout422.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45D23290-1140-BE42-9E1B-BEE3B0D31363}" type="slidenum">
              <a:rPr lang="en-US" altLang="en-US"/>
              <a:pPr>
                <a:defRPr/>
              </a:pPr>
              <a:t>‹#›</a:t>
            </a:fld>
            <a:endParaRPr lang="en-US" altLang="en-US"/>
          </a:p>
        </p:txBody>
      </p:sp>
    </p:spTree>
    <p:extLst>
      <p:ext uri="{BB962C8B-B14F-4D97-AF65-F5344CB8AC3E}">
        <p14:creationId xmlns:p14="http://schemas.microsoft.com/office/powerpoint/2010/main" val="472657606"/>
      </p:ext>
    </p:extLst>
  </p:cSld>
  <p:clrMapOvr>
    <a:masterClrMapping/>
  </p:clrMapOvr>
  <p:transition/>
</p:sldLayout>
</file>

<file path=ppt/slideLayouts/slideLayout423.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4"/>
            <a:ext cx="4040188"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4"/>
            <a:ext cx="4041775" cy="639762"/>
          </a:xfrm>
        </p:spPr>
        <p:txBody>
          <a:bodyPr anchor="b"/>
          <a:lstStyle>
            <a:lvl1pPr marL="0" indent="0">
              <a:buNone/>
              <a:defRPr sz="2400" b="1"/>
            </a:lvl1pPr>
            <a:lvl2pPr marL="455778" indent="0">
              <a:buNone/>
              <a:defRPr sz="2000" b="1"/>
            </a:lvl2pPr>
            <a:lvl3pPr marL="911560" indent="0">
              <a:buNone/>
              <a:defRPr sz="1800" b="1"/>
            </a:lvl3pPr>
            <a:lvl4pPr marL="1367343" indent="0">
              <a:buNone/>
              <a:defRPr sz="1600" b="1"/>
            </a:lvl4pPr>
            <a:lvl5pPr marL="1823121" indent="0">
              <a:buNone/>
              <a:defRPr sz="1600" b="1"/>
            </a:lvl5pPr>
            <a:lvl6pPr marL="2278904" indent="0">
              <a:buNone/>
              <a:defRPr sz="1600" b="1"/>
            </a:lvl6pPr>
            <a:lvl7pPr marL="2734682" indent="0">
              <a:buNone/>
              <a:defRPr sz="1600" b="1"/>
            </a:lvl7pPr>
            <a:lvl8pPr marL="3190454" indent="0">
              <a:buNone/>
              <a:defRPr sz="1600" b="1"/>
            </a:lvl8pPr>
            <a:lvl9pPr marL="364624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a:ln/>
        </p:spPr>
        <p:txBody>
          <a:bodyPr/>
          <a:lstStyle>
            <a:lvl1pPr>
              <a:defRPr/>
            </a:lvl1pPr>
          </a:lstStyle>
          <a:p>
            <a:pPr>
              <a:defRPr/>
            </a:pPr>
            <a:endParaRPr lang="en-US"/>
          </a:p>
        </p:txBody>
      </p:sp>
      <p:sp>
        <p:nvSpPr>
          <p:cNvPr id="8" name="Rectangle 5"/>
          <p:cNvSpPr>
            <a:spLocks noGrp="1" noChangeArrowheads="1"/>
          </p:cNvSpPr>
          <p:nvPr>
            <p:ph type="ftr" sz="quarter" idx="11"/>
          </p:nvPr>
        </p:nvSpPr>
        <p:spPr>
          <a:ln/>
        </p:spPr>
        <p:txBody>
          <a:bodyPr/>
          <a:lstStyle>
            <a:lvl1pPr>
              <a:defRPr/>
            </a:lvl1pPr>
          </a:lstStyle>
          <a:p>
            <a:pPr>
              <a:defRPr/>
            </a:pPr>
            <a:endParaRPr lang="en-US"/>
          </a:p>
        </p:txBody>
      </p:sp>
      <p:sp>
        <p:nvSpPr>
          <p:cNvPr id="9" name="Rectangle 6"/>
          <p:cNvSpPr>
            <a:spLocks noGrp="1" noChangeArrowheads="1"/>
          </p:cNvSpPr>
          <p:nvPr>
            <p:ph type="sldNum" sz="quarter" idx="12"/>
          </p:nvPr>
        </p:nvSpPr>
        <p:spPr>
          <a:ln/>
        </p:spPr>
        <p:txBody>
          <a:bodyPr/>
          <a:lstStyle>
            <a:lvl1pPr>
              <a:defRPr/>
            </a:lvl1pPr>
          </a:lstStyle>
          <a:p>
            <a:pPr>
              <a:defRPr/>
            </a:pPr>
            <a:fld id="{BE2E24FD-CA4A-3C43-951E-BDBB84D9A0B4}" type="slidenum">
              <a:rPr lang="en-US" altLang="en-US"/>
              <a:pPr>
                <a:defRPr/>
              </a:pPr>
              <a:t>‹#›</a:t>
            </a:fld>
            <a:endParaRPr lang="en-US" altLang="en-US"/>
          </a:p>
        </p:txBody>
      </p:sp>
    </p:spTree>
    <p:extLst>
      <p:ext uri="{BB962C8B-B14F-4D97-AF65-F5344CB8AC3E}">
        <p14:creationId xmlns:p14="http://schemas.microsoft.com/office/powerpoint/2010/main" val="414373789"/>
      </p:ext>
    </p:extLst>
  </p:cSld>
  <p:clrMapOvr>
    <a:masterClrMapping/>
  </p:clrMapOvr>
  <p:transition/>
</p:sldLayout>
</file>

<file path=ppt/slideLayouts/slideLayout424.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a:ln/>
        </p:spPr>
        <p:txBody>
          <a:bodyPr/>
          <a:lstStyle>
            <a:lvl1pPr>
              <a:defRPr/>
            </a:lvl1pPr>
          </a:lstStyle>
          <a:p>
            <a:pPr>
              <a:defRPr/>
            </a:pPr>
            <a:endParaRPr lang="en-US"/>
          </a:p>
        </p:txBody>
      </p:sp>
      <p:sp>
        <p:nvSpPr>
          <p:cNvPr id="4" name="Rectangle 5"/>
          <p:cNvSpPr>
            <a:spLocks noGrp="1" noChangeArrowheads="1"/>
          </p:cNvSpPr>
          <p:nvPr>
            <p:ph type="ftr" sz="quarter" idx="11"/>
          </p:nvPr>
        </p:nvSpPr>
        <p:spPr>
          <a:ln/>
        </p:spPr>
        <p:txBody>
          <a:bodyPr/>
          <a:lstStyle>
            <a:lvl1pPr>
              <a:defRPr/>
            </a:lvl1pPr>
          </a:lstStyle>
          <a:p>
            <a:pPr>
              <a:defRPr/>
            </a:pPr>
            <a:endParaRPr lang="en-US"/>
          </a:p>
        </p:txBody>
      </p:sp>
      <p:sp>
        <p:nvSpPr>
          <p:cNvPr id="5" name="Rectangle 6"/>
          <p:cNvSpPr>
            <a:spLocks noGrp="1" noChangeArrowheads="1"/>
          </p:cNvSpPr>
          <p:nvPr>
            <p:ph type="sldNum" sz="quarter" idx="12"/>
          </p:nvPr>
        </p:nvSpPr>
        <p:spPr>
          <a:ln/>
        </p:spPr>
        <p:txBody>
          <a:bodyPr/>
          <a:lstStyle>
            <a:lvl1pPr>
              <a:defRPr/>
            </a:lvl1pPr>
          </a:lstStyle>
          <a:p>
            <a:pPr>
              <a:defRPr/>
            </a:pPr>
            <a:fld id="{15F9A4DF-C827-5342-AD3F-F1815E232123}" type="slidenum">
              <a:rPr lang="en-US" altLang="en-US"/>
              <a:pPr>
                <a:defRPr/>
              </a:pPr>
              <a:t>‹#›</a:t>
            </a:fld>
            <a:endParaRPr lang="en-US" altLang="en-US"/>
          </a:p>
        </p:txBody>
      </p:sp>
    </p:spTree>
    <p:extLst>
      <p:ext uri="{BB962C8B-B14F-4D97-AF65-F5344CB8AC3E}">
        <p14:creationId xmlns:p14="http://schemas.microsoft.com/office/powerpoint/2010/main" val="90804502"/>
      </p:ext>
    </p:extLst>
  </p:cSld>
  <p:clrMapOvr>
    <a:masterClrMapping/>
  </p:clrMapOvr>
  <p:transition/>
</p:sldLayout>
</file>

<file path=ppt/slideLayouts/slideLayout425.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a:ln/>
        </p:spPr>
        <p:txBody>
          <a:bodyPr/>
          <a:lstStyle>
            <a:lvl1pPr>
              <a:defRPr/>
            </a:lvl1pPr>
          </a:lstStyle>
          <a:p>
            <a:pPr>
              <a:defRPr/>
            </a:pPr>
            <a:endParaRPr lang="en-US"/>
          </a:p>
        </p:txBody>
      </p:sp>
      <p:sp>
        <p:nvSpPr>
          <p:cNvPr id="3" name="Rectangle 5"/>
          <p:cNvSpPr>
            <a:spLocks noGrp="1" noChangeArrowheads="1"/>
          </p:cNvSpPr>
          <p:nvPr>
            <p:ph type="ftr" sz="quarter" idx="11"/>
          </p:nvPr>
        </p:nvSpPr>
        <p:spPr>
          <a:ln/>
        </p:spPr>
        <p:txBody>
          <a:bodyPr/>
          <a:lstStyle>
            <a:lvl1pPr>
              <a:defRPr/>
            </a:lvl1pPr>
          </a:lstStyle>
          <a:p>
            <a:pPr>
              <a:defRPr/>
            </a:pPr>
            <a:endParaRPr lang="en-US"/>
          </a:p>
        </p:txBody>
      </p:sp>
      <p:sp>
        <p:nvSpPr>
          <p:cNvPr id="4" name="Rectangle 6"/>
          <p:cNvSpPr>
            <a:spLocks noGrp="1" noChangeArrowheads="1"/>
          </p:cNvSpPr>
          <p:nvPr>
            <p:ph type="sldNum" sz="quarter" idx="12"/>
          </p:nvPr>
        </p:nvSpPr>
        <p:spPr>
          <a:ln/>
        </p:spPr>
        <p:txBody>
          <a:bodyPr/>
          <a:lstStyle>
            <a:lvl1pPr>
              <a:defRPr/>
            </a:lvl1pPr>
          </a:lstStyle>
          <a:p>
            <a:pPr>
              <a:defRPr/>
            </a:pPr>
            <a:fld id="{E0403723-22D4-FE48-8F9A-661491A696FA}" type="slidenum">
              <a:rPr lang="en-US" altLang="en-US"/>
              <a:pPr>
                <a:defRPr/>
              </a:pPr>
              <a:t>‹#›</a:t>
            </a:fld>
            <a:endParaRPr lang="en-US" altLang="en-US"/>
          </a:p>
        </p:txBody>
      </p:sp>
    </p:spTree>
    <p:extLst>
      <p:ext uri="{BB962C8B-B14F-4D97-AF65-F5344CB8AC3E}">
        <p14:creationId xmlns:p14="http://schemas.microsoft.com/office/powerpoint/2010/main" val="1437875744"/>
      </p:ext>
    </p:extLst>
  </p:cSld>
  <p:clrMapOvr>
    <a:masterClrMapping/>
  </p:clrMapOvr>
  <p:transition/>
</p:sldLayout>
</file>

<file path=ppt/slideLayouts/slideLayout426.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2"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4" y="27308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2" y="1435104"/>
            <a:ext cx="3008313" cy="4691063"/>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091511DE-7079-4344-90EF-EEBA10A4FDE9}" type="slidenum">
              <a:rPr lang="en-US" altLang="en-US"/>
              <a:pPr>
                <a:defRPr/>
              </a:pPr>
              <a:t>‹#›</a:t>
            </a:fld>
            <a:endParaRPr lang="en-US" altLang="en-US"/>
          </a:p>
        </p:txBody>
      </p:sp>
    </p:spTree>
    <p:extLst>
      <p:ext uri="{BB962C8B-B14F-4D97-AF65-F5344CB8AC3E}">
        <p14:creationId xmlns:p14="http://schemas.microsoft.com/office/powerpoint/2010/main" val="744149717"/>
      </p:ext>
    </p:extLst>
  </p:cSld>
  <p:clrMapOvr>
    <a:masterClrMapping/>
  </p:clrMapOvr>
  <p:transition/>
</p:sldLayout>
</file>

<file path=ppt/slideLayouts/slideLayout427.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5778" indent="0">
              <a:buNone/>
              <a:defRPr sz="2800"/>
            </a:lvl2pPr>
            <a:lvl3pPr marL="911560" indent="0">
              <a:buNone/>
              <a:defRPr sz="2400"/>
            </a:lvl3pPr>
            <a:lvl4pPr marL="1367343" indent="0">
              <a:buNone/>
              <a:defRPr sz="2000"/>
            </a:lvl4pPr>
            <a:lvl5pPr marL="1823121" indent="0">
              <a:buNone/>
              <a:defRPr sz="2000"/>
            </a:lvl5pPr>
            <a:lvl6pPr marL="2278904" indent="0">
              <a:buNone/>
              <a:defRPr sz="2000"/>
            </a:lvl6pPr>
            <a:lvl7pPr marL="2734682" indent="0">
              <a:buNone/>
              <a:defRPr sz="2000"/>
            </a:lvl7pPr>
            <a:lvl8pPr marL="3190454" indent="0">
              <a:buNone/>
              <a:defRPr sz="2000"/>
            </a:lvl8pPr>
            <a:lvl9pPr marL="364624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5778" indent="0">
              <a:buNone/>
              <a:defRPr sz="1200"/>
            </a:lvl2pPr>
            <a:lvl3pPr marL="911560" indent="0">
              <a:buNone/>
              <a:defRPr sz="1000"/>
            </a:lvl3pPr>
            <a:lvl4pPr marL="1367343" indent="0">
              <a:buNone/>
              <a:defRPr sz="900"/>
            </a:lvl4pPr>
            <a:lvl5pPr marL="1823121" indent="0">
              <a:buNone/>
              <a:defRPr sz="900"/>
            </a:lvl5pPr>
            <a:lvl6pPr marL="2278904" indent="0">
              <a:buNone/>
              <a:defRPr sz="900"/>
            </a:lvl6pPr>
            <a:lvl7pPr marL="2734682" indent="0">
              <a:buNone/>
              <a:defRPr sz="900"/>
            </a:lvl7pPr>
            <a:lvl8pPr marL="3190454" indent="0">
              <a:buNone/>
              <a:defRPr sz="900"/>
            </a:lvl8pPr>
            <a:lvl9pPr marL="3646240" indent="0">
              <a:buNone/>
              <a:defRPr sz="900"/>
            </a:lvl9pPr>
          </a:lstStyle>
          <a:p>
            <a:pPr lvl="0"/>
            <a:r>
              <a:rPr lang="en-US"/>
              <a:t>Click to edit Master text styles</a:t>
            </a:r>
          </a:p>
        </p:txBody>
      </p:sp>
      <p:sp>
        <p:nvSpPr>
          <p:cNvPr id="5" name="Rectangle 4"/>
          <p:cNvSpPr>
            <a:spLocks noGrp="1" noChangeArrowheads="1"/>
          </p:cNvSpPr>
          <p:nvPr>
            <p:ph type="dt" sz="half" idx="10"/>
          </p:nvPr>
        </p:nvSpPr>
        <p:spPr>
          <a:ln/>
        </p:spPr>
        <p:txBody>
          <a:bodyPr/>
          <a:lstStyle>
            <a:lvl1pPr>
              <a:defRPr/>
            </a:lvl1pPr>
          </a:lstStyle>
          <a:p>
            <a:pPr>
              <a:defRPr/>
            </a:pPr>
            <a:endParaRPr lang="en-US"/>
          </a:p>
        </p:txBody>
      </p:sp>
      <p:sp>
        <p:nvSpPr>
          <p:cNvPr id="6" name="Rectangle 5"/>
          <p:cNvSpPr>
            <a:spLocks noGrp="1" noChangeArrowheads="1"/>
          </p:cNvSpPr>
          <p:nvPr>
            <p:ph type="ftr" sz="quarter" idx="11"/>
          </p:nvPr>
        </p:nvSpPr>
        <p:spPr>
          <a:ln/>
        </p:spPr>
        <p:txBody>
          <a:bodyPr/>
          <a:lstStyle>
            <a:lvl1pPr>
              <a:defRPr/>
            </a:lvl1pPr>
          </a:lstStyle>
          <a:p>
            <a:pPr>
              <a:defRPr/>
            </a:pPr>
            <a:endParaRPr lang="en-US"/>
          </a:p>
        </p:txBody>
      </p:sp>
      <p:sp>
        <p:nvSpPr>
          <p:cNvPr id="7" name="Rectangle 6"/>
          <p:cNvSpPr>
            <a:spLocks noGrp="1" noChangeArrowheads="1"/>
          </p:cNvSpPr>
          <p:nvPr>
            <p:ph type="sldNum" sz="quarter" idx="12"/>
          </p:nvPr>
        </p:nvSpPr>
        <p:spPr>
          <a:ln/>
        </p:spPr>
        <p:txBody>
          <a:bodyPr/>
          <a:lstStyle>
            <a:lvl1pPr>
              <a:defRPr/>
            </a:lvl1pPr>
          </a:lstStyle>
          <a:p>
            <a:pPr>
              <a:defRPr/>
            </a:pPr>
            <a:fld id="{BAD4C63D-3ECF-2449-8FD3-E701AD3BA842}" type="slidenum">
              <a:rPr lang="en-US" altLang="en-US"/>
              <a:pPr>
                <a:defRPr/>
              </a:pPr>
              <a:t>‹#›</a:t>
            </a:fld>
            <a:endParaRPr lang="en-US" altLang="en-US"/>
          </a:p>
        </p:txBody>
      </p:sp>
    </p:spTree>
    <p:extLst>
      <p:ext uri="{BB962C8B-B14F-4D97-AF65-F5344CB8AC3E}">
        <p14:creationId xmlns:p14="http://schemas.microsoft.com/office/powerpoint/2010/main" val="2127017138"/>
      </p:ext>
    </p:extLst>
  </p:cSld>
  <p:clrMapOvr>
    <a:masterClrMapping/>
  </p:clrMapOvr>
  <p:transition/>
</p:sldLayout>
</file>

<file path=ppt/slideLayouts/slideLayout428.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E364D9A-0E66-7649-857E-6C658A52245A}" type="slidenum">
              <a:rPr lang="en-US" altLang="en-US"/>
              <a:pPr>
                <a:defRPr/>
              </a:pPr>
              <a:t>‹#›</a:t>
            </a:fld>
            <a:endParaRPr lang="en-US" altLang="en-US"/>
          </a:p>
        </p:txBody>
      </p:sp>
    </p:spTree>
    <p:extLst>
      <p:ext uri="{BB962C8B-B14F-4D97-AF65-F5344CB8AC3E}">
        <p14:creationId xmlns:p14="http://schemas.microsoft.com/office/powerpoint/2010/main" val="1764250404"/>
      </p:ext>
    </p:extLst>
  </p:cSld>
  <p:clrMapOvr>
    <a:masterClrMapping/>
  </p:clrMapOvr>
  <p:transition/>
</p:sldLayout>
</file>

<file path=ppt/slideLayouts/slideLayout429.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0"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a:ln/>
        </p:spPr>
        <p:txBody>
          <a:bodyPr/>
          <a:lstStyle>
            <a:lvl1pPr>
              <a:defRPr/>
            </a:lvl1pPr>
          </a:lstStyle>
          <a:p>
            <a:pPr>
              <a:defRPr/>
            </a:pPr>
            <a:endParaRPr lang="en-US"/>
          </a:p>
        </p:txBody>
      </p:sp>
      <p:sp>
        <p:nvSpPr>
          <p:cNvPr id="5" name="Rectangle 5"/>
          <p:cNvSpPr>
            <a:spLocks noGrp="1" noChangeArrowheads="1"/>
          </p:cNvSpPr>
          <p:nvPr>
            <p:ph type="ftr" sz="quarter" idx="11"/>
          </p:nvPr>
        </p:nvSpPr>
        <p:spPr>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ln/>
        </p:spPr>
        <p:txBody>
          <a:bodyPr/>
          <a:lstStyle>
            <a:lvl1pPr>
              <a:defRPr/>
            </a:lvl1pPr>
          </a:lstStyle>
          <a:p>
            <a:pPr>
              <a:defRPr/>
            </a:pPr>
            <a:fld id="{1841230F-D4A8-F641-8BDA-C233DB0BA4F6}" type="slidenum">
              <a:rPr lang="en-US" altLang="en-US"/>
              <a:pPr>
                <a:defRPr/>
              </a:pPr>
              <a:t>‹#›</a:t>
            </a:fld>
            <a:endParaRPr lang="en-US" altLang="en-US"/>
          </a:p>
        </p:txBody>
      </p:sp>
    </p:spTree>
    <p:extLst>
      <p:ext uri="{BB962C8B-B14F-4D97-AF65-F5344CB8AC3E}">
        <p14:creationId xmlns:p14="http://schemas.microsoft.com/office/powerpoint/2010/main" val="1449825899"/>
      </p:ext>
    </p:extLst>
  </p:cSld>
  <p:clrMapOvr>
    <a:masterClrMapping/>
  </p:clrMapOvr>
  <p:transition/>
</p:sldLayout>
</file>

<file path=ppt/slideLayouts/slideLayout430.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5436706-846B-374F-A644-F11BCD6B9D46}" type="slidenum">
              <a:rPr lang="en-US" altLang="en-US"/>
              <a:pPr>
                <a:defRPr/>
              </a:pPr>
              <a:t>‹#›</a:t>
            </a:fld>
            <a:endParaRPr lang="en-US" altLang="en-US"/>
          </a:p>
        </p:txBody>
      </p:sp>
    </p:spTree>
    <p:extLst>
      <p:ext uri="{BB962C8B-B14F-4D97-AF65-F5344CB8AC3E}">
        <p14:creationId xmlns:p14="http://schemas.microsoft.com/office/powerpoint/2010/main" val="1319807668"/>
      </p:ext>
    </p:extLst>
  </p:cSld>
  <p:clrMapOvr>
    <a:masterClrMapping/>
  </p:clrMapOvr>
</p:sldLayout>
</file>

<file path=ppt/slideLayouts/slideLayout43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450FC385-3890-204A-BE1A-1FDB62D84546}" type="slidenum">
              <a:rPr lang="en-US" altLang="en-US"/>
              <a:pPr>
                <a:defRPr/>
              </a:pPr>
              <a:t>‹#›</a:t>
            </a:fld>
            <a:endParaRPr lang="en-US" altLang="en-US"/>
          </a:p>
        </p:txBody>
      </p:sp>
    </p:spTree>
    <p:extLst>
      <p:ext uri="{BB962C8B-B14F-4D97-AF65-F5344CB8AC3E}">
        <p14:creationId xmlns:p14="http://schemas.microsoft.com/office/powerpoint/2010/main" val="648886213"/>
      </p:ext>
    </p:extLst>
  </p:cSld>
  <p:clrMapOvr>
    <a:masterClrMapping/>
  </p:clrMapOvr>
</p:sldLayout>
</file>

<file path=ppt/slideLayouts/slideLayout43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A98033BA-C891-4740-9003-33FE82809886}" type="slidenum">
              <a:rPr lang="en-US" altLang="en-US"/>
              <a:pPr>
                <a:defRPr/>
              </a:pPr>
              <a:t>‹#›</a:t>
            </a:fld>
            <a:endParaRPr lang="en-US" altLang="en-US"/>
          </a:p>
        </p:txBody>
      </p:sp>
    </p:spTree>
    <p:extLst>
      <p:ext uri="{BB962C8B-B14F-4D97-AF65-F5344CB8AC3E}">
        <p14:creationId xmlns:p14="http://schemas.microsoft.com/office/powerpoint/2010/main" val="908622425"/>
      </p:ext>
    </p:extLst>
  </p:cSld>
  <p:clrMapOvr>
    <a:masterClrMapping/>
  </p:clrMapOvr>
</p:sldLayout>
</file>

<file path=ppt/slideLayouts/slideLayout43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858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981200"/>
            <a:ext cx="3810000" cy="41148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D863A42-E863-404C-9FC3-6968F61865A6}" type="slidenum">
              <a:rPr lang="en-US" altLang="en-US"/>
              <a:pPr>
                <a:defRPr/>
              </a:pPr>
              <a:t>‹#›</a:t>
            </a:fld>
            <a:endParaRPr lang="en-US" altLang="en-US"/>
          </a:p>
        </p:txBody>
      </p:sp>
    </p:spTree>
    <p:extLst>
      <p:ext uri="{BB962C8B-B14F-4D97-AF65-F5344CB8AC3E}">
        <p14:creationId xmlns:p14="http://schemas.microsoft.com/office/powerpoint/2010/main" val="460883158"/>
      </p:ext>
    </p:extLst>
  </p:cSld>
  <p:clrMapOvr>
    <a:masterClrMapping/>
  </p:clrMapOvr>
</p:sldLayout>
</file>

<file path=ppt/slideLayouts/slideLayout43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8"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9"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2F49CEB-D7C9-8C46-B126-0D5CA59DAAC4}" type="slidenum">
              <a:rPr lang="en-US" altLang="en-US"/>
              <a:pPr>
                <a:defRPr/>
              </a:pPr>
              <a:t>‹#›</a:t>
            </a:fld>
            <a:endParaRPr lang="en-US" altLang="en-US"/>
          </a:p>
        </p:txBody>
      </p:sp>
    </p:spTree>
    <p:extLst>
      <p:ext uri="{BB962C8B-B14F-4D97-AF65-F5344CB8AC3E}">
        <p14:creationId xmlns:p14="http://schemas.microsoft.com/office/powerpoint/2010/main" val="89721777"/>
      </p:ext>
    </p:extLst>
  </p:cSld>
  <p:clrMapOvr>
    <a:masterClrMapping/>
  </p:clrMapOvr>
</p:sldLayout>
</file>

<file path=ppt/slideLayouts/slideLayout43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4"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5"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FC6F2DA1-86BA-4D4A-A36C-2936196CF5F1}" type="slidenum">
              <a:rPr lang="en-US" altLang="en-US"/>
              <a:pPr>
                <a:defRPr/>
              </a:pPr>
              <a:t>‹#›</a:t>
            </a:fld>
            <a:endParaRPr lang="en-US" altLang="en-US"/>
          </a:p>
        </p:txBody>
      </p:sp>
    </p:spTree>
    <p:extLst>
      <p:ext uri="{BB962C8B-B14F-4D97-AF65-F5344CB8AC3E}">
        <p14:creationId xmlns:p14="http://schemas.microsoft.com/office/powerpoint/2010/main" val="420385845"/>
      </p:ext>
    </p:extLst>
  </p:cSld>
  <p:clrMapOvr>
    <a:masterClrMapping/>
  </p:clrMapOvr>
</p:sldLayout>
</file>

<file path=ppt/slideLayouts/slideLayout43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3"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4"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0C74DA8-D636-3645-B09E-4A98E7FF0835}" type="slidenum">
              <a:rPr lang="en-US" altLang="en-US"/>
              <a:pPr>
                <a:defRPr/>
              </a:pPr>
              <a:t>‹#›</a:t>
            </a:fld>
            <a:endParaRPr lang="en-US" altLang="en-US"/>
          </a:p>
        </p:txBody>
      </p:sp>
    </p:spTree>
    <p:extLst>
      <p:ext uri="{BB962C8B-B14F-4D97-AF65-F5344CB8AC3E}">
        <p14:creationId xmlns:p14="http://schemas.microsoft.com/office/powerpoint/2010/main" val="203698285"/>
      </p:ext>
    </p:extLst>
  </p:cSld>
  <p:clrMapOvr>
    <a:masterClrMapping/>
  </p:clrMapOvr>
</p:sldLayout>
</file>

<file path=ppt/slideLayouts/slideLayout43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D67F68C2-488B-3B43-993E-19B07D353399}" type="slidenum">
              <a:rPr lang="en-US" altLang="en-US"/>
              <a:pPr>
                <a:defRPr/>
              </a:pPr>
              <a:t>‹#›</a:t>
            </a:fld>
            <a:endParaRPr lang="en-US" altLang="en-US"/>
          </a:p>
        </p:txBody>
      </p:sp>
    </p:spTree>
    <p:extLst>
      <p:ext uri="{BB962C8B-B14F-4D97-AF65-F5344CB8AC3E}">
        <p14:creationId xmlns:p14="http://schemas.microsoft.com/office/powerpoint/2010/main" val="468142677"/>
      </p:ext>
    </p:extLst>
  </p:cSld>
  <p:clrMapOvr>
    <a:masterClrMapping/>
  </p:clrMapOvr>
</p:sldLayout>
</file>

<file path=ppt/slideLayouts/slideLayout43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6" name="Footer Placeholder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7" name="Slide Number Placeholder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9B526A1C-AAF1-EE4D-9C05-3F500DA53423}" type="slidenum">
              <a:rPr lang="en-US" altLang="en-US"/>
              <a:pPr>
                <a:defRPr/>
              </a:pPr>
              <a:t>‹#›</a:t>
            </a:fld>
            <a:endParaRPr lang="en-US" altLang="en-US"/>
          </a:p>
        </p:txBody>
      </p:sp>
    </p:spTree>
    <p:extLst>
      <p:ext uri="{BB962C8B-B14F-4D97-AF65-F5344CB8AC3E}">
        <p14:creationId xmlns:p14="http://schemas.microsoft.com/office/powerpoint/2010/main" val="1841373378"/>
      </p:ext>
    </p:extLst>
  </p:cSld>
  <p:clrMapOvr>
    <a:masterClrMapping/>
  </p:clrMapOvr>
</p:sldLayout>
</file>

<file path=ppt/slideLayouts/slideLayout43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51F9C1C2-5E60-5D44-A4AC-EE897EB717FC}" type="slidenum">
              <a:rPr lang="en-US" altLang="en-US"/>
              <a:pPr>
                <a:defRPr/>
              </a:pPr>
              <a:t>‹#›</a:t>
            </a:fld>
            <a:endParaRPr lang="en-US" altLang="en-US"/>
          </a:p>
        </p:txBody>
      </p:sp>
    </p:spTree>
    <p:extLst>
      <p:ext uri="{BB962C8B-B14F-4D97-AF65-F5344CB8AC3E}">
        <p14:creationId xmlns:p14="http://schemas.microsoft.com/office/powerpoint/2010/main" val="575527129"/>
      </p:ext>
    </p:extLst>
  </p:cSld>
  <p:clrMapOvr>
    <a:masterClrMapping/>
  </p:clrMapOvr>
</p:sldLayout>
</file>

<file path=ppt/slideLayouts/slideLayout44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15100" y="609600"/>
            <a:ext cx="19431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85802" y="609600"/>
            <a:ext cx="56769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CA0D6E7C-B170-F741-9664-73C1BD3722F9}" type="slidenum">
              <a:rPr lang="en-US" altLang="en-US"/>
              <a:pPr>
                <a:defRPr/>
              </a:pPr>
              <a:t>‹#›</a:t>
            </a:fld>
            <a:endParaRPr lang="en-US" altLang="en-US"/>
          </a:p>
        </p:txBody>
      </p:sp>
    </p:spTree>
    <p:extLst>
      <p:ext uri="{BB962C8B-B14F-4D97-AF65-F5344CB8AC3E}">
        <p14:creationId xmlns:p14="http://schemas.microsoft.com/office/powerpoint/2010/main" val="618111015"/>
      </p:ext>
    </p:extLst>
  </p:cSld>
  <p:clrMapOvr>
    <a:masterClrMapping/>
  </p:clrMapOvr>
</p:sldLayout>
</file>

<file path=ppt/slideLayouts/slideLayout441.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p:spPr>
        <p:txBody>
          <a:bodyPr/>
          <a:lstStyle/>
          <a:p>
            <a:pPr lvl="0"/>
            <a:endParaRPr lang="en-US" noProof="0" dirty="0"/>
          </a:p>
        </p:txBody>
      </p:sp>
      <p:sp>
        <p:nvSpPr>
          <p:cNvPr id="4" name="Rectangle 4"/>
          <p:cNvSpPr>
            <a:spLocks noGrp="1" noChangeArrowheads="1"/>
          </p:cNvSpPr>
          <p:nvPr>
            <p:ph type="dt" sz="half" idx="10"/>
          </p:nvPr>
        </p:nvSpPr>
        <p:spPr/>
        <p:txBody>
          <a:bodyPr/>
          <a:lstStyle>
            <a:lvl1pPr algn="r">
              <a:defRPr>
                <a:latin typeface="Arial" charset="0"/>
                <a:ea typeface="ＭＳ Ｐゴシック" pitchFamily="34" charset="-128"/>
                <a:cs typeface="Arial" charset="0"/>
              </a:defRPr>
            </a:lvl1pPr>
          </a:lstStyle>
          <a:p>
            <a:pPr>
              <a:defRPr/>
            </a:pPr>
            <a:endParaRPr lang="en-US"/>
          </a:p>
        </p:txBody>
      </p:sp>
      <p:sp>
        <p:nvSpPr>
          <p:cNvPr id="5" name="Rectangle 5"/>
          <p:cNvSpPr>
            <a:spLocks noGrp="1" noChangeArrowheads="1"/>
          </p:cNvSpPr>
          <p:nvPr>
            <p:ph type="ftr" sz="quarter" idx="11"/>
          </p:nvPr>
        </p:nvSpPr>
        <p:spPr/>
        <p:txBody>
          <a:bodyPr/>
          <a:lstStyle>
            <a:lvl1pPr>
              <a:defRPr>
                <a:latin typeface="Arial" charset="0"/>
                <a:ea typeface="ＭＳ Ｐゴシック" pitchFamily="34" charset="-128"/>
                <a:cs typeface="Arial" charset="0"/>
              </a:defRPr>
            </a:lvl1pPr>
          </a:lstStyle>
          <a:p>
            <a:pPr>
              <a:defRPr/>
            </a:pPr>
            <a:endParaRPr lang="en-US"/>
          </a:p>
        </p:txBody>
      </p:sp>
      <p:sp>
        <p:nvSpPr>
          <p:cNvPr id="6" name="Rectangle 6"/>
          <p:cNvSpPr>
            <a:spLocks noGrp="1" noChangeArrowheads="1"/>
          </p:cNvSpPr>
          <p:nvPr>
            <p:ph type="sldNum" sz="quarter" idx="12"/>
          </p:nvPr>
        </p:nvSpPr>
        <p:spPr/>
        <p:txBody>
          <a:bodyPr/>
          <a:lstStyle>
            <a:lvl1pPr>
              <a:defRPr>
                <a:latin typeface="Arial" panose="020B0604020202020204" pitchFamily="34" charset="0"/>
              </a:defRPr>
            </a:lvl1pPr>
          </a:lstStyle>
          <a:p>
            <a:pPr>
              <a:defRPr/>
            </a:pPr>
            <a:fld id="{EB7C9EDE-DF88-8D46-AFDD-22B568DA41FB}" type="slidenum">
              <a:rPr lang="en-US" altLang="en-US"/>
              <a:pPr>
                <a:defRPr/>
              </a:pPr>
              <a:t>‹#›</a:t>
            </a:fld>
            <a:endParaRPr lang="en-US" altLang="en-US"/>
          </a:p>
        </p:txBody>
      </p:sp>
    </p:spTree>
    <p:extLst>
      <p:ext uri="{BB962C8B-B14F-4D97-AF65-F5344CB8AC3E}">
        <p14:creationId xmlns:p14="http://schemas.microsoft.com/office/powerpoint/2010/main" val="1213428566"/>
      </p:ext>
    </p:extLst>
  </p:cSld>
  <p:clrMapOvr>
    <a:masterClrMapping/>
  </p:clrMapOvr>
</p:sldLayout>
</file>

<file path=ppt/slideLayouts/slideLayout442.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F868BA48-1AF8-FA43-8668-FACB0E31DFD7}"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1589196850"/>
      </p:ext>
    </p:extLst>
  </p:cSld>
  <p:clrMapOvr>
    <a:masterClrMapping/>
  </p:clrMapOvr>
  <p:transition/>
</p:sldLayout>
</file>

<file path=ppt/slideLayouts/slideLayout44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74425631"/>
      </p:ext>
    </p:extLst>
  </p:cSld>
  <p:clrMapOvr>
    <a:masterClrMapping/>
  </p:clrMapOvr>
  <p:transition/>
</p:sldLayout>
</file>

<file path=ppt/slideLayouts/slideLayout44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2033962374"/>
      </p:ext>
    </p:extLst>
  </p:cSld>
  <p:clrMapOvr>
    <a:masterClrMapping/>
  </p:clrMapOvr>
  <p:transition/>
</p:sldLayout>
</file>

<file path=ppt/slideLayouts/slideLayout44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60926872"/>
      </p:ext>
    </p:extLst>
  </p:cSld>
  <p:clrMapOvr>
    <a:masterClrMapping/>
  </p:clrMapOvr>
  <p:transition/>
</p:sldLayout>
</file>

<file path=ppt/slideLayouts/slideLayout44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809004709"/>
      </p:ext>
    </p:extLst>
  </p:cSld>
  <p:clrMapOvr>
    <a:masterClrMapping/>
  </p:clrMapOvr>
  <p:transition/>
</p:sldLayout>
</file>

<file path=ppt/slideLayouts/slideLayout44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2016153584"/>
      </p:ext>
    </p:extLst>
  </p:cSld>
  <p:clrMapOvr>
    <a:masterClrMapping/>
  </p:clrMapOvr>
  <p:transition/>
</p:sldLayout>
</file>

<file path=ppt/slideLayouts/slideLayout44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48820275"/>
      </p:ext>
    </p:extLst>
  </p:cSld>
  <p:clrMapOvr>
    <a:masterClrMapping/>
  </p:clrMapOvr>
  <p:transition/>
</p:sldLayout>
</file>

<file path=ppt/slideLayouts/slideLayout44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139489262"/>
      </p:ext>
    </p:extLst>
  </p:cSld>
  <p:clrMapOvr>
    <a:masterClrMapping/>
  </p:clrMapOvr>
  <p:transition/>
</p:sldLayout>
</file>

<file path=ppt/slideLayouts/slideLayout45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929841066"/>
      </p:ext>
    </p:extLst>
  </p:cSld>
  <p:clrMapOvr>
    <a:masterClrMapping/>
  </p:clrMapOvr>
  <p:transition/>
</p:sldLayout>
</file>

<file path=ppt/slideLayouts/slideLayout45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00297043"/>
      </p:ext>
    </p:extLst>
  </p:cSld>
  <p:clrMapOvr>
    <a:masterClrMapping/>
  </p:clrMapOvr>
  <p:transition/>
</p:sldLayout>
</file>

<file path=ppt/slideLayouts/slideLayout45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4228095"/>
      </p:ext>
    </p:extLst>
  </p:cSld>
  <p:clrMapOvr>
    <a:masterClrMapping/>
  </p:clrMapOvr>
  <p:transition/>
</p:sldLayout>
</file>

<file path=ppt/slideLayouts/slideLayout453.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3633"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ctrTitle"/>
          </p:nvPr>
        </p:nvSpPr>
        <p:spPr>
          <a:xfrm>
            <a:off x="685800" y="2130493"/>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7" name="Date Placeholder 3"/>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8" name="Footer Placeholder 4"/>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9"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92932766-0D66-7644-832C-8E774CCDDE36}" type="slidenum">
              <a:rPr lang="en-US" altLang="en-US"/>
              <a:pPr>
                <a:defRPr/>
              </a:pPr>
              <a:t>‹#›</a:t>
            </a:fld>
            <a:endParaRPr lang="en-US" altLang="en-US"/>
          </a:p>
        </p:txBody>
      </p:sp>
    </p:spTree>
    <p:extLst>
      <p:ext uri="{BB962C8B-B14F-4D97-AF65-F5344CB8AC3E}">
        <p14:creationId xmlns:p14="http://schemas.microsoft.com/office/powerpoint/2010/main" val="1377340211"/>
      </p:ext>
    </p:extLst>
  </p:cSld>
  <p:clrMapOvr>
    <a:masterClrMapping/>
  </p:clrMapOvr>
</p:sldLayout>
</file>

<file path=ppt/slideLayouts/slideLayout454.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4657"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8" name="Footer Placeholder 4"/>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9"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476545B5-F83F-6648-BD45-A1833C2FD845}" type="slidenum">
              <a:rPr lang="en-US" altLang="en-US"/>
              <a:pPr>
                <a:defRPr/>
              </a:pPr>
              <a:t>‹#›</a:t>
            </a:fld>
            <a:endParaRPr lang="en-US" altLang="en-US"/>
          </a:p>
        </p:txBody>
      </p:sp>
    </p:spTree>
    <p:extLst>
      <p:ext uri="{BB962C8B-B14F-4D97-AF65-F5344CB8AC3E}">
        <p14:creationId xmlns:p14="http://schemas.microsoft.com/office/powerpoint/2010/main" val="1230695264"/>
      </p:ext>
    </p:extLst>
  </p:cSld>
  <p:clrMapOvr>
    <a:masterClrMapping/>
  </p:clrMapOvr>
</p:sldLayout>
</file>

<file path=ppt/slideLayouts/slideLayout455.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5681"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7" name="Date Placeholder 3"/>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8" name="Footer Placeholder 4"/>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9"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297CB3F1-EB01-3446-9247-1BDCE9F0CD32}" type="slidenum">
              <a:rPr lang="en-US" altLang="en-US"/>
              <a:pPr>
                <a:defRPr/>
              </a:pPr>
              <a:t>‹#›</a:t>
            </a:fld>
            <a:endParaRPr lang="en-US" altLang="en-US"/>
          </a:p>
        </p:txBody>
      </p:sp>
    </p:spTree>
    <p:extLst>
      <p:ext uri="{BB962C8B-B14F-4D97-AF65-F5344CB8AC3E}">
        <p14:creationId xmlns:p14="http://schemas.microsoft.com/office/powerpoint/2010/main" val="1880297791"/>
      </p:ext>
    </p:extLst>
  </p:cSld>
  <p:clrMapOvr>
    <a:masterClrMapping/>
  </p:clrMapOvr>
</p:sldLayout>
</file>

<file path=ppt/slideLayouts/slideLayout456.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6"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6705"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6"/>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8" name="Date Placeholder 4"/>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9" name="Footer Placeholder 5"/>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10"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670112A1-FAC9-994C-B464-7726DDCED7D9}" type="slidenum">
              <a:rPr lang="en-US" altLang="en-US"/>
              <a:pPr>
                <a:defRPr/>
              </a:pPr>
              <a:t>‹#›</a:t>
            </a:fld>
            <a:endParaRPr lang="en-US" altLang="en-US"/>
          </a:p>
        </p:txBody>
      </p:sp>
    </p:spTree>
    <p:extLst>
      <p:ext uri="{BB962C8B-B14F-4D97-AF65-F5344CB8AC3E}">
        <p14:creationId xmlns:p14="http://schemas.microsoft.com/office/powerpoint/2010/main" val="1943107732"/>
      </p:ext>
    </p:extLst>
  </p:cSld>
  <p:clrMapOvr>
    <a:masterClrMapping/>
  </p:clrMapOvr>
</p:sldLayout>
</file>

<file path=ppt/slideLayouts/slideLayout457.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pic>
        <p:nvPicPr>
          <p:cNvPr id="7"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8"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7729"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9"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10" name="Date Placeholder 6"/>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11" name="Footer Placeholder 7"/>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12" name="Slide Number Placeholder 8"/>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1FFD8F55-B37B-144C-8793-0919BB398A46}" type="slidenum">
              <a:rPr lang="en-US" altLang="en-US"/>
              <a:pPr>
                <a:defRPr/>
              </a:pPr>
              <a:t>‹#›</a:t>
            </a:fld>
            <a:endParaRPr lang="en-US" altLang="en-US"/>
          </a:p>
        </p:txBody>
      </p:sp>
    </p:spTree>
    <p:extLst>
      <p:ext uri="{BB962C8B-B14F-4D97-AF65-F5344CB8AC3E}">
        <p14:creationId xmlns:p14="http://schemas.microsoft.com/office/powerpoint/2010/main" val="1027831795"/>
      </p:ext>
    </p:extLst>
  </p:cSld>
  <p:clrMapOvr>
    <a:masterClrMapping/>
  </p:clrMapOvr>
</p:sldLayout>
</file>

<file path=ppt/slideLayouts/slideLayout458.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pic>
        <p:nvPicPr>
          <p:cNvPr id="3"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4"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8753"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6" name="Date Placeholder 2"/>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7" name="Footer Placeholder 3"/>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8" name="Slide Number Placeholder 4"/>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1D0EB221-27D9-F444-A318-75DB793E33FE}" type="slidenum">
              <a:rPr lang="en-US" altLang="en-US"/>
              <a:pPr>
                <a:defRPr/>
              </a:pPr>
              <a:t>‹#›</a:t>
            </a:fld>
            <a:endParaRPr lang="en-US" altLang="en-US"/>
          </a:p>
        </p:txBody>
      </p:sp>
    </p:spTree>
    <p:extLst>
      <p:ext uri="{BB962C8B-B14F-4D97-AF65-F5344CB8AC3E}">
        <p14:creationId xmlns:p14="http://schemas.microsoft.com/office/powerpoint/2010/main" val="410522097"/>
      </p:ext>
    </p:extLst>
  </p:cSld>
  <p:clrMapOvr>
    <a:masterClrMapping/>
  </p:clrMapOvr>
</p:sldLayout>
</file>

<file path=ppt/slideLayouts/slideLayout459.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pic>
        <p:nvPicPr>
          <p:cNvPr id="2"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3"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099777"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4"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5" name="Date Placeholder 1"/>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6" name="Footer Placeholder 2"/>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7" name="Slide Number Placeholder 3"/>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DBDDA2FC-661E-E849-9193-E8CDED1FA7DA}" type="slidenum">
              <a:rPr lang="en-US" altLang="en-US"/>
              <a:pPr>
                <a:defRPr/>
              </a:pPr>
              <a:t>‹#›</a:t>
            </a:fld>
            <a:endParaRPr lang="en-US" altLang="en-US"/>
          </a:p>
        </p:txBody>
      </p:sp>
    </p:spTree>
    <p:extLst>
      <p:ext uri="{BB962C8B-B14F-4D97-AF65-F5344CB8AC3E}">
        <p14:creationId xmlns:p14="http://schemas.microsoft.com/office/powerpoint/2010/main" val="1927410115"/>
      </p:ext>
    </p:extLst>
  </p:cSld>
  <p:clrMapOvr>
    <a:masterClrMapping/>
  </p:clrMapOvr>
</p:sldLayout>
</file>

<file path=ppt/slideLayouts/slideLayout460.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6"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100801"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4"/>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9" name="Footer Placeholder 5"/>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10"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995181D2-3492-EF49-99DB-EAD716B0CBBD}" type="slidenum">
              <a:rPr lang="en-US" altLang="en-US"/>
              <a:pPr>
                <a:defRPr/>
              </a:pPr>
              <a:t>‹#›</a:t>
            </a:fld>
            <a:endParaRPr lang="en-US" altLang="en-US"/>
          </a:p>
        </p:txBody>
      </p:sp>
    </p:spTree>
    <p:extLst>
      <p:ext uri="{BB962C8B-B14F-4D97-AF65-F5344CB8AC3E}">
        <p14:creationId xmlns:p14="http://schemas.microsoft.com/office/powerpoint/2010/main" val="1338471457"/>
      </p:ext>
    </p:extLst>
  </p:cSld>
  <p:clrMapOvr>
    <a:masterClrMapping/>
  </p:clrMapOvr>
</p:sldLayout>
</file>

<file path=ppt/slideLayouts/slideLayout461.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pic>
        <p:nvPicPr>
          <p:cNvPr id="5"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6"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101825"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7"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Date Placeholder 4"/>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9" name="Footer Placeholder 5"/>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10" name="Slide Number Placeholder 6"/>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51926503-7444-8945-8536-2F296F7F885C}" type="slidenum">
              <a:rPr lang="en-US" altLang="en-US"/>
              <a:pPr>
                <a:defRPr/>
              </a:pPr>
              <a:t>‹#›</a:t>
            </a:fld>
            <a:endParaRPr lang="en-US" altLang="en-US"/>
          </a:p>
        </p:txBody>
      </p:sp>
    </p:spTree>
    <p:extLst>
      <p:ext uri="{BB962C8B-B14F-4D97-AF65-F5344CB8AC3E}">
        <p14:creationId xmlns:p14="http://schemas.microsoft.com/office/powerpoint/2010/main" val="798575474"/>
      </p:ext>
    </p:extLst>
  </p:cSld>
  <p:clrMapOvr>
    <a:masterClrMapping/>
  </p:clrMapOvr>
</p:sldLayout>
</file>

<file path=ppt/slideLayouts/slideLayout462.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102849"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8" name="Footer Placeholder 4"/>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9"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D0512F6D-EEE0-AE47-8CC3-AE66892411B5}" type="slidenum">
              <a:rPr lang="en-US" altLang="en-US"/>
              <a:pPr>
                <a:defRPr/>
              </a:pPr>
              <a:t>‹#›</a:t>
            </a:fld>
            <a:endParaRPr lang="en-US" altLang="en-US"/>
          </a:p>
        </p:txBody>
      </p:sp>
    </p:spTree>
    <p:extLst>
      <p:ext uri="{BB962C8B-B14F-4D97-AF65-F5344CB8AC3E}">
        <p14:creationId xmlns:p14="http://schemas.microsoft.com/office/powerpoint/2010/main" val="2032681415"/>
      </p:ext>
    </p:extLst>
  </p:cSld>
  <p:clrMapOvr>
    <a:masterClrMapping/>
  </p:clrMapOvr>
</p:sldLayout>
</file>

<file path=ppt/slideLayouts/slideLayout463.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pic>
        <p:nvPicPr>
          <p:cNvPr id="4" name="Picture 5"/>
          <p:cNvPicPr>
            <a:picLocks noChangeAspect="1" noChangeArrowheads="1"/>
          </p:cNvPicPr>
          <p:nvPr/>
        </p:nvPicPr>
        <p:blipFill>
          <a:blip r:embed="rId3"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5"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1103873" name="Photo Editor-foto" r:id="rId4" imgW="2812024" imgH="2720576" progId="MSPhotoEd.3">
                  <p:embed/>
                </p:oleObj>
              </mc:Choice>
              <mc:Fallback>
                <p:oleObj name="Photo Editor-foto" r:id="rId4" imgW="2812024" imgH="2720576" progId="MSPhotoEd.3">
                  <p:embed/>
                  <p:pic>
                    <p:nvPicPr>
                      <p:cNvPr id="0" name=""/>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6"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
        <p:nvSpPr>
          <p:cNvPr id="2" name="Vertical Title 1"/>
          <p:cNvSpPr>
            <a:spLocks noGrp="1"/>
          </p:cNvSpPr>
          <p:nvPr>
            <p:ph type="title" orient="vert"/>
          </p:nvPr>
        </p:nvSpPr>
        <p:spPr>
          <a:xfrm>
            <a:off x="6629400" y="125413"/>
            <a:ext cx="2057400" cy="600075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25413"/>
            <a:ext cx="6019800" cy="60007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eaLnBrk="1" hangingPunct="1">
              <a:defRPr>
                <a:latin typeface="Arial" charset="0"/>
                <a:ea typeface="ＭＳ Ｐゴシック" pitchFamily="34" charset="-128"/>
                <a:cs typeface="+mn-cs"/>
              </a:defRPr>
            </a:lvl1pPr>
          </a:lstStyle>
          <a:p>
            <a:pPr>
              <a:defRPr/>
            </a:pPr>
            <a:endParaRPr lang="en-US" altLang="en-US"/>
          </a:p>
        </p:txBody>
      </p:sp>
      <p:sp>
        <p:nvSpPr>
          <p:cNvPr id="8" name="Footer Placeholder 4"/>
          <p:cNvSpPr>
            <a:spLocks noGrp="1"/>
          </p:cNvSpPr>
          <p:nvPr>
            <p:ph type="ftr" sz="quarter" idx="11"/>
          </p:nvPr>
        </p:nvSpPr>
        <p:spPr/>
        <p:txBody>
          <a:bodyPr/>
          <a:lstStyle>
            <a:lvl1pPr algn="l" eaLnBrk="1" hangingPunct="1">
              <a:defRPr>
                <a:ea typeface="ＭＳ Ｐゴシック" pitchFamily="34" charset="-128"/>
                <a:cs typeface="+mn-cs"/>
              </a:defRPr>
            </a:lvl1pPr>
          </a:lstStyle>
          <a:p>
            <a:pPr>
              <a:defRPr/>
            </a:pPr>
            <a:endParaRPr lang="en-US" altLang="en-US"/>
          </a:p>
        </p:txBody>
      </p:sp>
      <p:sp>
        <p:nvSpPr>
          <p:cNvPr id="9" name="Slide Number Placeholder 5"/>
          <p:cNvSpPr>
            <a:spLocks noGrp="1"/>
          </p:cNvSpPr>
          <p:nvPr>
            <p:ph type="sldNum" sz="quarter" idx="12"/>
          </p:nvPr>
        </p:nvSpPr>
        <p:spPr/>
        <p:txBody>
          <a:bodyPr/>
          <a:lstStyle>
            <a:lvl1pPr eaLnBrk="1" hangingPunct="1">
              <a:defRPr>
                <a:latin typeface="Arial" panose="020B0604020202020204" pitchFamily="34" charset="0"/>
              </a:defRPr>
            </a:lvl1pPr>
          </a:lstStyle>
          <a:p>
            <a:pPr>
              <a:defRPr/>
            </a:pPr>
            <a:fld id="{ED2DF263-C453-FE45-BED1-09B9CC01A845}" type="slidenum">
              <a:rPr lang="en-US" altLang="en-US"/>
              <a:pPr>
                <a:defRPr/>
              </a:pPr>
              <a:t>‹#›</a:t>
            </a:fld>
            <a:endParaRPr lang="en-US" altLang="en-US"/>
          </a:p>
        </p:txBody>
      </p:sp>
    </p:spTree>
    <p:extLst>
      <p:ext uri="{BB962C8B-B14F-4D97-AF65-F5344CB8AC3E}">
        <p14:creationId xmlns:p14="http://schemas.microsoft.com/office/powerpoint/2010/main" val="1106685429"/>
      </p:ext>
    </p:extLst>
  </p:cSld>
  <p:clrMapOvr>
    <a:masterClrMapping/>
  </p:clrMapOvr>
</p:sldLayout>
</file>

<file path=ppt/slideLayouts/slideLayout464.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4"/>
          <p:cNvSpPr>
            <a:spLocks noChangeShapeType="1"/>
          </p:cNvSpPr>
          <p:nvPr/>
        </p:nvSpPr>
        <p:spPr bwMode="auto">
          <a:xfrm>
            <a:off x="0" y="259715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 name="Text Box 5"/>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4BD3ED18-BAB6-8743-BC6C-3BE37E51BEAE}"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pic>
        <p:nvPicPr>
          <p:cNvPr id="6" name="Picture 6" descr="MMF pp-2 copy"/>
          <p:cNvPicPr>
            <a:picLocks noChangeAspect="1" noChangeArrowheads="1"/>
          </p:cNvPicPr>
          <p:nvPr/>
        </p:nvPicPr>
        <p:blipFill>
          <a:blip r:embed="rId2">
            <a:lum bright="100000" contrast="32000"/>
            <a:extLst>
              <a:ext uri="{28A0092B-C50C-407E-A947-70E740481C1C}">
                <a14:useLocalDpi xmlns:a14="http://schemas.microsoft.com/office/drawing/2010/main" val="0"/>
              </a:ext>
            </a:extLst>
          </a:blip>
          <a:srcRect/>
          <a:stretch>
            <a:fillRect/>
          </a:stretch>
        </p:blipFill>
        <p:spPr bwMode="invGray">
          <a:xfrm>
            <a:off x="3609975" y="4116388"/>
            <a:ext cx="2062163" cy="19224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15234" name="Rectangle 2"/>
          <p:cNvSpPr>
            <a:spLocks noGrp="1" noChangeArrowheads="1"/>
          </p:cNvSpPr>
          <p:nvPr>
            <p:ph type="ctrTitle"/>
          </p:nvPr>
        </p:nvSpPr>
        <p:spPr>
          <a:xfrm>
            <a:off x="685800" y="990603"/>
            <a:ext cx="7772400" cy="1470025"/>
          </a:xfrm>
        </p:spPr>
        <p:txBody>
          <a:bodyPr anchor="b"/>
          <a:lstStyle>
            <a:lvl1pPr>
              <a:defRPr sz="3000"/>
            </a:lvl1pPr>
          </a:lstStyle>
          <a:p>
            <a:pPr lvl="0"/>
            <a:r>
              <a:rPr lang="en-US" noProof="0"/>
              <a:t>Click to edit Master title style</a:t>
            </a:r>
          </a:p>
        </p:txBody>
      </p:sp>
      <p:sp>
        <p:nvSpPr>
          <p:cNvPr id="2015235" name="Rectangle 3"/>
          <p:cNvSpPr>
            <a:spLocks noGrp="1" noChangeArrowheads="1"/>
          </p:cNvSpPr>
          <p:nvPr>
            <p:ph type="subTitle" idx="1"/>
          </p:nvPr>
        </p:nvSpPr>
        <p:spPr>
          <a:xfrm>
            <a:off x="1371600" y="2895600"/>
            <a:ext cx="6400800" cy="1752600"/>
          </a:xfrm>
        </p:spPr>
        <p:txBody>
          <a:bodyPr/>
          <a:lstStyle>
            <a:lvl1pPr algn="ctr">
              <a:defRPr sz="2900"/>
            </a:lvl1pPr>
          </a:lstStyle>
          <a:p>
            <a:pPr lvl="0"/>
            <a:r>
              <a:rPr lang="en-US" noProof="0"/>
              <a:t>Click to edit Master subtitle style</a:t>
            </a:r>
          </a:p>
        </p:txBody>
      </p:sp>
    </p:spTree>
    <p:extLst>
      <p:ext uri="{BB962C8B-B14F-4D97-AF65-F5344CB8AC3E}">
        <p14:creationId xmlns:p14="http://schemas.microsoft.com/office/powerpoint/2010/main" val="706138536"/>
      </p:ext>
    </p:extLst>
  </p:cSld>
  <p:clrMapOvr>
    <a:masterClrMapping/>
  </p:clrMapOvr>
  <p:transition/>
</p:sldLayout>
</file>

<file path=ppt/slideLayouts/slideLayout465.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569304692"/>
      </p:ext>
    </p:extLst>
  </p:cSld>
  <p:clrMapOvr>
    <a:masterClrMapping/>
  </p:clrMapOvr>
  <p:transition/>
</p:sldLayout>
</file>

<file path=ppt/slideLayouts/slideLayout466.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68"/>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1264311059"/>
      </p:ext>
    </p:extLst>
  </p:cSld>
  <p:clrMapOvr>
    <a:masterClrMapping/>
  </p:clrMapOvr>
  <p:transition/>
</p:sldLayout>
</file>

<file path=ppt/slideLayouts/slideLayout467.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990600"/>
            <a:ext cx="4114800" cy="51054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72765195"/>
      </p:ext>
    </p:extLst>
  </p:cSld>
  <p:clrMapOvr>
    <a:masterClrMapping/>
  </p:clrMapOvr>
  <p:transition/>
</p:sldLayout>
</file>

<file path=ppt/slideLayouts/slideLayout468.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59"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59"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84910731"/>
      </p:ext>
    </p:extLst>
  </p:cSld>
  <p:clrMapOvr>
    <a:masterClrMapping/>
  </p:clrMapOvr>
  <p:transition/>
</p:sldLayout>
</file>

<file path=ppt/slideLayouts/slideLayout46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94215552"/>
      </p:ext>
    </p:extLst>
  </p:cSld>
  <p:clrMapOvr>
    <a:masterClrMapping/>
  </p:clrMapOvr>
  <p:transition/>
</p:sldLayout>
</file>

<file path=ppt/slideLayouts/slideLayout470.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5639024"/>
      </p:ext>
    </p:extLst>
  </p:cSld>
  <p:clrMapOvr>
    <a:masterClrMapping/>
  </p:clrMapOvr>
  <p:transition/>
</p:sldLayout>
</file>

<file path=ppt/slideLayouts/slideLayout471.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4"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118"/>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4" y="1435103"/>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85795900"/>
      </p:ext>
    </p:extLst>
  </p:cSld>
  <p:clrMapOvr>
    <a:masterClrMapping/>
  </p:clrMapOvr>
  <p:transition/>
</p:sldLayout>
</file>

<file path=ppt/slideLayouts/slideLayout472.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598256608"/>
      </p:ext>
    </p:extLst>
  </p:cSld>
  <p:clrMapOvr>
    <a:masterClrMapping/>
  </p:clrMapOvr>
  <p:transition/>
</p:sldLayout>
</file>

<file path=ppt/slideLayouts/slideLayout473.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73353980"/>
      </p:ext>
    </p:extLst>
  </p:cSld>
  <p:clrMapOvr>
    <a:masterClrMapping/>
  </p:clrMapOvr>
  <p:transition/>
</p:sldLayout>
</file>

<file path=ppt/slideLayouts/slideLayout474.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67500" y="76200"/>
            <a:ext cx="2095500" cy="60198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81002" y="76200"/>
            <a:ext cx="6134100" cy="60198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18011459"/>
      </p:ext>
    </p:extLst>
  </p:cSld>
  <p:clrMapOvr>
    <a:masterClrMapping/>
  </p:clrMapOvr>
  <p:transition/>
</p:sldLayout>
</file>

<file path=ppt/slideLayouts/slideLayout475.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Line 5"/>
          <p:cNvSpPr>
            <a:spLocks noChangeShapeType="1"/>
          </p:cNvSpPr>
          <p:nvPr/>
        </p:nvSpPr>
        <p:spPr bwMode="auto">
          <a:xfrm>
            <a:off x="0" y="34290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
        <p:nvSpPr>
          <p:cNvPr id="2131970" name="Rectangle 2"/>
          <p:cNvSpPr>
            <a:spLocks noGrp="1" noChangeArrowheads="1"/>
          </p:cNvSpPr>
          <p:nvPr>
            <p:ph type="ctrTitle"/>
          </p:nvPr>
        </p:nvSpPr>
        <p:spPr>
          <a:xfrm>
            <a:off x="381000" y="762000"/>
            <a:ext cx="8458200" cy="2590800"/>
          </a:xfrm>
        </p:spPr>
        <p:txBody>
          <a:bodyPr/>
          <a:lstStyle>
            <a:lvl1pPr>
              <a:defRPr/>
            </a:lvl1pPr>
          </a:lstStyle>
          <a:p>
            <a:r>
              <a:rPr lang="en-US"/>
              <a:t>Click to edit Master title style</a:t>
            </a:r>
          </a:p>
        </p:txBody>
      </p:sp>
      <p:sp>
        <p:nvSpPr>
          <p:cNvPr id="2131971" name="Rectangle 3"/>
          <p:cNvSpPr>
            <a:spLocks noGrp="1" noChangeArrowheads="1"/>
          </p:cNvSpPr>
          <p:nvPr>
            <p:ph type="subTitle" idx="1"/>
          </p:nvPr>
        </p:nvSpPr>
        <p:spPr>
          <a:xfrm>
            <a:off x="381000" y="3581400"/>
            <a:ext cx="8458200" cy="2819400"/>
          </a:xfrm>
        </p:spPr>
        <p:txBody>
          <a:bodyPr/>
          <a:lstStyle>
            <a:lvl1pPr marL="0" indent="0" algn="ctr">
              <a:buFontTx/>
              <a:buNone/>
              <a:defRPr/>
            </a:lvl1pPr>
          </a:lstStyle>
          <a:p>
            <a:r>
              <a:rPr lang="en-US"/>
              <a:t>Click to edit Master subtitle style</a:t>
            </a:r>
          </a:p>
        </p:txBody>
      </p:sp>
      <p:sp>
        <p:nvSpPr>
          <p:cNvPr id="5" name="Slide Number Placeholder 4"/>
          <p:cNvSpPr>
            <a:spLocks noGrp="1" noChangeArrowheads="1"/>
          </p:cNvSpPr>
          <p:nvPr>
            <p:ph type="sldNum" sz="quarter" idx="10"/>
          </p:nvPr>
        </p:nvSpPr>
        <p:spPr>
          <a:xfrm>
            <a:off x="7848600" y="0"/>
            <a:ext cx="1295400" cy="304800"/>
          </a:xfrm>
        </p:spPr>
        <p:txBody>
          <a:bodyPr/>
          <a:lstStyle>
            <a:lvl1pPr>
              <a:defRPr/>
            </a:lvl1pPr>
          </a:lstStyle>
          <a:p>
            <a:pPr>
              <a:defRPr/>
            </a:pPr>
            <a:fld id="{AC531C1F-06DC-544B-BC31-235DE78DEDA7}" type="slidenum">
              <a:rPr lang="en-US" altLang="en-US"/>
              <a:pPr>
                <a:defRPr/>
              </a:pPr>
              <a:t>‹#›</a:t>
            </a:fld>
            <a:endParaRPr lang="en-US" altLang="en-US"/>
          </a:p>
        </p:txBody>
      </p:sp>
    </p:spTree>
    <p:extLst>
      <p:ext uri="{BB962C8B-B14F-4D97-AF65-F5344CB8AC3E}">
        <p14:creationId xmlns:p14="http://schemas.microsoft.com/office/powerpoint/2010/main" val="1075741230"/>
      </p:ext>
    </p:extLst>
  </p:cSld>
  <p:clrMapOvr>
    <a:masterClrMapping/>
  </p:clrMapOvr>
</p:sldLayout>
</file>

<file path=ppt/slideLayouts/slideLayout47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50B95724-6F39-0E43-9AAC-10CD69C97C72}" type="slidenum">
              <a:rPr lang="en-US" altLang="en-US"/>
              <a:pPr>
                <a:defRPr/>
              </a:pPr>
              <a:t>‹#›</a:t>
            </a:fld>
            <a:endParaRPr lang="en-US" altLang="en-US"/>
          </a:p>
        </p:txBody>
      </p:sp>
    </p:spTree>
    <p:extLst>
      <p:ext uri="{BB962C8B-B14F-4D97-AF65-F5344CB8AC3E}">
        <p14:creationId xmlns:p14="http://schemas.microsoft.com/office/powerpoint/2010/main" val="511489631"/>
      </p:ext>
    </p:extLst>
  </p:cSld>
  <p:clrMapOvr>
    <a:masterClrMapping/>
  </p:clrMapOvr>
</p:sldLayout>
</file>

<file path=ppt/slideLayouts/slideLayout47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4"/>
          <p:cNvSpPr>
            <a:spLocks noGrp="1" noChangeArrowheads="1"/>
          </p:cNvSpPr>
          <p:nvPr>
            <p:ph type="sldNum" sz="quarter" idx="10"/>
          </p:nvPr>
        </p:nvSpPr>
        <p:spPr>
          <a:ln/>
        </p:spPr>
        <p:txBody>
          <a:bodyPr/>
          <a:lstStyle>
            <a:lvl1pPr>
              <a:defRPr/>
            </a:lvl1pPr>
          </a:lstStyle>
          <a:p>
            <a:pPr>
              <a:defRPr/>
            </a:pPr>
            <a:fld id="{8D8A9E39-16A6-AC47-B6F8-ACF1FEA0EF43}" type="slidenum">
              <a:rPr lang="en-US" altLang="en-US"/>
              <a:pPr>
                <a:defRPr/>
              </a:pPr>
              <a:t>‹#›</a:t>
            </a:fld>
            <a:endParaRPr lang="en-US" altLang="en-US"/>
          </a:p>
        </p:txBody>
      </p:sp>
    </p:spTree>
    <p:extLst>
      <p:ext uri="{BB962C8B-B14F-4D97-AF65-F5344CB8AC3E}">
        <p14:creationId xmlns:p14="http://schemas.microsoft.com/office/powerpoint/2010/main" val="229189276"/>
      </p:ext>
    </p:extLst>
  </p:cSld>
  <p:clrMapOvr>
    <a:masterClrMapping/>
  </p:clrMapOvr>
</p:sldLayout>
</file>

<file path=ppt/slideLayouts/slideLayout47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3810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524000"/>
            <a:ext cx="4114800" cy="50292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4"/>
          <p:cNvSpPr>
            <a:spLocks noGrp="1" noChangeArrowheads="1"/>
          </p:cNvSpPr>
          <p:nvPr>
            <p:ph type="sldNum" sz="quarter" idx="10"/>
          </p:nvPr>
        </p:nvSpPr>
        <p:spPr>
          <a:ln/>
        </p:spPr>
        <p:txBody>
          <a:bodyPr/>
          <a:lstStyle>
            <a:lvl1pPr>
              <a:defRPr/>
            </a:lvl1pPr>
          </a:lstStyle>
          <a:p>
            <a:pPr>
              <a:defRPr/>
            </a:pPr>
            <a:fld id="{05A02D4D-E7DA-3440-A0E8-AEC0F8CBB52F}" type="slidenum">
              <a:rPr lang="en-US" altLang="en-US"/>
              <a:pPr>
                <a:defRPr/>
              </a:pPr>
              <a:t>‹#›</a:t>
            </a:fld>
            <a:endParaRPr lang="en-US" altLang="en-US"/>
          </a:p>
        </p:txBody>
      </p:sp>
    </p:spTree>
    <p:extLst>
      <p:ext uri="{BB962C8B-B14F-4D97-AF65-F5344CB8AC3E}">
        <p14:creationId xmlns:p14="http://schemas.microsoft.com/office/powerpoint/2010/main" val="1545982661"/>
      </p:ext>
    </p:extLst>
  </p:cSld>
  <p:clrMapOvr>
    <a:masterClrMapping/>
  </p:clrMapOvr>
</p:sldLayout>
</file>

<file path=ppt/slideLayouts/slideLayout47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4"/>
          <p:cNvSpPr>
            <a:spLocks noGrp="1" noChangeArrowheads="1"/>
          </p:cNvSpPr>
          <p:nvPr>
            <p:ph type="sldNum" sz="quarter" idx="10"/>
          </p:nvPr>
        </p:nvSpPr>
        <p:spPr>
          <a:ln/>
        </p:spPr>
        <p:txBody>
          <a:bodyPr/>
          <a:lstStyle>
            <a:lvl1pPr>
              <a:defRPr/>
            </a:lvl1pPr>
          </a:lstStyle>
          <a:p>
            <a:pPr>
              <a:defRPr/>
            </a:pPr>
            <a:fld id="{318CCF8A-ED4D-6943-B83A-0E9EED4CEEFC}" type="slidenum">
              <a:rPr lang="en-US" altLang="en-US"/>
              <a:pPr>
                <a:defRPr/>
              </a:pPr>
              <a:t>‹#›</a:t>
            </a:fld>
            <a:endParaRPr lang="en-US" altLang="en-US"/>
          </a:p>
        </p:txBody>
      </p:sp>
    </p:spTree>
    <p:extLst>
      <p:ext uri="{BB962C8B-B14F-4D97-AF65-F5344CB8AC3E}">
        <p14:creationId xmlns:p14="http://schemas.microsoft.com/office/powerpoint/2010/main" val="925938374"/>
      </p:ext>
    </p:extLst>
  </p:cSld>
  <p:clrMapOvr>
    <a:masterClrMapping/>
  </p:clrMapOvr>
</p:sldLayout>
</file>

<file path=ppt/slideLayouts/slideLayout48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4"/>
          <p:cNvSpPr>
            <a:spLocks noGrp="1" noChangeArrowheads="1"/>
          </p:cNvSpPr>
          <p:nvPr>
            <p:ph type="sldNum" sz="quarter" idx="10"/>
          </p:nvPr>
        </p:nvSpPr>
        <p:spPr>
          <a:ln/>
        </p:spPr>
        <p:txBody>
          <a:bodyPr/>
          <a:lstStyle>
            <a:lvl1pPr>
              <a:defRPr/>
            </a:lvl1pPr>
          </a:lstStyle>
          <a:p>
            <a:pPr>
              <a:defRPr/>
            </a:pPr>
            <a:fld id="{9609E7E6-8454-E44E-AE8F-9B13F8566DAB}" type="slidenum">
              <a:rPr lang="en-US" altLang="en-US"/>
              <a:pPr>
                <a:defRPr/>
              </a:pPr>
              <a:t>‹#›</a:t>
            </a:fld>
            <a:endParaRPr lang="en-US" altLang="en-US"/>
          </a:p>
        </p:txBody>
      </p:sp>
    </p:spTree>
    <p:extLst>
      <p:ext uri="{BB962C8B-B14F-4D97-AF65-F5344CB8AC3E}">
        <p14:creationId xmlns:p14="http://schemas.microsoft.com/office/powerpoint/2010/main" val="1579745656"/>
      </p:ext>
    </p:extLst>
  </p:cSld>
  <p:clrMapOvr>
    <a:masterClrMapping/>
  </p:clrMapOvr>
</p:sldLayout>
</file>

<file path=ppt/slideLayouts/slideLayout48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4"/>
          <p:cNvSpPr>
            <a:spLocks noGrp="1" noChangeArrowheads="1"/>
          </p:cNvSpPr>
          <p:nvPr>
            <p:ph type="sldNum" sz="quarter" idx="10"/>
          </p:nvPr>
        </p:nvSpPr>
        <p:spPr>
          <a:ln/>
        </p:spPr>
        <p:txBody>
          <a:bodyPr/>
          <a:lstStyle>
            <a:lvl1pPr>
              <a:defRPr/>
            </a:lvl1pPr>
          </a:lstStyle>
          <a:p>
            <a:pPr>
              <a:defRPr/>
            </a:pPr>
            <a:fld id="{59390266-73F1-D043-B7C3-2693B6FD31FD}" type="slidenum">
              <a:rPr lang="en-US" altLang="en-US"/>
              <a:pPr>
                <a:defRPr/>
              </a:pPr>
              <a:t>‹#›</a:t>
            </a:fld>
            <a:endParaRPr lang="en-US" altLang="en-US"/>
          </a:p>
        </p:txBody>
      </p:sp>
    </p:spTree>
    <p:extLst>
      <p:ext uri="{BB962C8B-B14F-4D97-AF65-F5344CB8AC3E}">
        <p14:creationId xmlns:p14="http://schemas.microsoft.com/office/powerpoint/2010/main" val="1444912531"/>
      </p:ext>
    </p:extLst>
  </p:cSld>
  <p:clrMapOvr>
    <a:masterClrMapping/>
  </p:clrMapOvr>
</p:sldLayout>
</file>

<file path=ppt/slideLayouts/slideLayout48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AFA08784-D4B9-484C-AC4E-16196FE8A38B}" type="slidenum">
              <a:rPr lang="en-US" altLang="en-US"/>
              <a:pPr>
                <a:defRPr/>
              </a:pPr>
              <a:t>‹#›</a:t>
            </a:fld>
            <a:endParaRPr lang="en-US" altLang="en-US"/>
          </a:p>
        </p:txBody>
      </p:sp>
    </p:spTree>
    <p:extLst>
      <p:ext uri="{BB962C8B-B14F-4D97-AF65-F5344CB8AC3E}">
        <p14:creationId xmlns:p14="http://schemas.microsoft.com/office/powerpoint/2010/main" val="899828241"/>
      </p:ext>
    </p:extLst>
  </p:cSld>
  <p:clrMapOvr>
    <a:masterClrMapping/>
  </p:clrMapOvr>
</p:sldLayout>
</file>

<file path=ppt/slideLayouts/slideLayout48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4"/>
          <p:cNvSpPr>
            <a:spLocks noGrp="1" noChangeArrowheads="1"/>
          </p:cNvSpPr>
          <p:nvPr>
            <p:ph type="sldNum" sz="quarter" idx="10"/>
          </p:nvPr>
        </p:nvSpPr>
        <p:spPr>
          <a:ln/>
        </p:spPr>
        <p:txBody>
          <a:bodyPr/>
          <a:lstStyle>
            <a:lvl1pPr>
              <a:defRPr/>
            </a:lvl1pPr>
          </a:lstStyle>
          <a:p>
            <a:pPr>
              <a:defRPr/>
            </a:pPr>
            <a:fld id="{9C0BE3C7-A57D-3844-AA0B-7762F83F0D19}" type="slidenum">
              <a:rPr lang="en-US" altLang="en-US"/>
              <a:pPr>
                <a:defRPr/>
              </a:pPr>
              <a:t>‹#›</a:t>
            </a:fld>
            <a:endParaRPr lang="en-US" altLang="en-US"/>
          </a:p>
        </p:txBody>
      </p:sp>
    </p:spTree>
    <p:extLst>
      <p:ext uri="{BB962C8B-B14F-4D97-AF65-F5344CB8AC3E}">
        <p14:creationId xmlns:p14="http://schemas.microsoft.com/office/powerpoint/2010/main" val="833404313"/>
      </p:ext>
    </p:extLst>
  </p:cSld>
  <p:clrMapOvr>
    <a:masterClrMapping/>
  </p:clrMapOvr>
</p:sldLayout>
</file>

<file path=ppt/slideLayouts/slideLayout48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4CACB170-CB57-FE4A-A927-CC2743AA8144}" type="slidenum">
              <a:rPr lang="en-US" altLang="en-US"/>
              <a:pPr>
                <a:defRPr/>
              </a:pPr>
              <a:t>‹#›</a:t>
            </a:fld>
            <a:endParaRPr lang="en-US" altLang="en-US"/>
          </a:p>
        </p:txBody>
      </p:sp>
    </p:spTree>
    <p:extLst>
      <p:ext uri="{BB962C8B-B14F-4D97-AF65-F5344CB8AC3E}">
        <p14:creationId xmlns:p14="http://schemas.microsoft.com/office/powerpoint/2010/main" val="1137942857"/>
      </p:ext>
    </p:extLst>
  </p:cSld>
  <p:clrMapOvr>
    <a:masterClrMapping/>
  </p:clrMapOvr>
</p:sldLayout>
</file>

<file path=ppt/slideLayouts/slideLayout48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96075" y="0"/>
            <a:ext cx="2114550" cy="65532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352425" y="0"/>
            <a:ext cx="6191250" cy="65532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4"/>
          <p:cNvSpPr>
            <a:spLocks noGrp="1" noChangeArrowheads="1"/>
          </p:cNvSpPr>
          <p:nvPr>
            <p:ph type="sldNum" sz="quarter" idx="10"/>
          </p:nvPr>
        </p:nvSpPr>
        <p:spPr>
          <a:ln/>
        </p:spPr>
        <p:txBody>
          <a:bodyPr/>
          <a:lstStyle>
            <a:lvl1pPr>
              <a:defRPr/>
            </a:lvl1pPr>
          </a:lstStyle>
          <a:p>
            <a:pPr>
              <a:defRPr/>
            </a:pPr>
            <a:fld id="{2113B4D5-777D-DC4B-9897-A8B7BD92614E}" type="slidenum">
              <a:rPr lang="en-US" altLang="en-US"/>
              <a:pPr>
                <a:defRPr/>
              </a:pPr>
              <a:t>‹#›</a:t>
            </a:fld>
            <a:endParaRPr lang="en-US" altLang="en-US"/>
          </a:p>
        </p:txBody>
      </p:sp>
    </p:spTree>
    <p:extLst>
      <p:ext uri="{BB962C8B-B14F-4D97-AF65-F5344CB8AC3E}">
        <p14:creationId xmlns:p14="http://schemas.microsoft.com/office/powerpoint/2010/main" val="2063721064"/>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3" Type="http://schemas.openxmlformats.org/officeDocument/2006/relationships/image" Target="../media/image1.jpeg"/><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_rels/slideMaster2.xml.rels><?xml version="1.0" encoding="UTF-8" standalone="yes"?>
<Relationships xmlns="http://schemas.openxmlformats.org/package/2006/relationships"><Relationship Id="rId11" Type="http://schemas.openxmlformats.org/officeDocument/2006/relationships/slideLayout" Target="../slideLayouts/slideLayout22.xml"/><Relationship Id="rId12" Type="http://schemas.openxmlformats.org/officeDocument/2006/relationships/theme" Target="../theme/theme2.xml"/><Relationship Id="rId1" Type="http://schemas.openxmlformats.org/officeDocument/2006/relationships/slideLayout" Target="../slideLayouts/slideLayout12.xml"/><Relationship Id="rId2" Type="http://schemas.openxmlformats.org/officeDocument/2006/relationships/slideLayout" Target="../slideLayouts/slideLayout13.xml"/><Relationship Id="rId3" Type="http://schemas.openxmlformats.org/officeDocument/2006/relationships/slideLayout" Target="../slideLayouts/slideLayout14.xml"/><Relationship Id="rId4" Type="http://schemas.openxmlformats.org/officeDocument/2006/relationships/slideLayout" Target="../slideLayouts/slideLayout15.xml"/><Relationship Id="rId5" Type="http://schemas.openxmlformats.org/officeDocument/2006/relationships/slideLayout" Target="../slideLayouts/slideLayout16.xml"/><Relationship Id="rId6" Type="http://schemas.openxmlformats.org/officeDocument/2006/relationships/slideLayout" Target="../slideLayouts/slideLayout17.xml"/><Relationship Id="rId7" Type="http://schemas.openxmlformats.org/officeDocument/2006/relationships/slideLayout" Target="../slideLayouts/slideLayout18.xml"/><Relationship Id="rId8" Type="http://schemas.openxmlformats.org/officeDocument/2006/relationships/slideLayout" Target="../slideLayouts/slideLayout19.xml"/><Relationship Id="rId9" Type="http://schemas.openxmlformats.org/officeDocument/2006/relationships/slideLayout" Target="../slideLayouts/slideLayout20.xml"/><Relationship Id="rId10" Type="http://schemas.openxmlformats.org/officeDocument/2006/relationships/slideLayout" Target="../slideLayouts/slideLayout21.xml"/></Relationships>
</file>

<file path=ppt/slideMasters/_rels/slideMaster3.xml.rels><?xml version="1.0" encoding="UTF-8" standalone="yes"?>
<Relationships xmlns="http://schemas.openxmlformats.org/package/2006/relationships"><Relationship Id="rId11" Type="http://schemas.openxmlformats.org/officeDocument/2006/relationships/slideLayout" Target="../slideLayouts/slideLayout33.xml"/><Relationship Id="rId12" Type="http://schemas.openxmlformats.org/officeDocument/2006/relationships/theme" Target="../theme/theme3.xml"/><Relationship Id="rId13" Type="http://schemas.openxmlformats.org/officeDocument/2006/relationships/image" Target="../media/image1.jpeg"/><Relationship Id="rId1" Type="http://schemas.openxmlformats.org/officeDocument/2006/relationships/slideLayout" Target="../slideLayouts/slideLayout23.xml"/><Relationship Id="rId2" Type="http://schemas.openxmlformats.org/officeDocument/2006/relationships/slideLayout" Target="../slideLayouts/slideLayout24.xml"/><Relationship Id="rId3" Type="http://schemas.openxmlformats.org/officeDocument/2006/relationships/slideLayout" Target="../slideLayouts/slideLayout25.xml"/><Relationship Id="rId4" Type="http://schemas.openxmlformats.org/officeDocument/2006/relationships/slideLayout" Target="../slideLayouts/slideLayout26.xml"/><Relationship Id="rId5" Type="http://schemas.openxmlformats.org/officeDocument/2006/relationships/slideLayout" Target="../slideLayouts/slideLayout27.xml"/><Relationship Id="rId6" Type="http://schemas.openxmlformats.org/officeDocument/2006/relationships/slideLayout" Target="../slideLayouts/slideLayout28.xml"/><Relationship Id="rId7" Type="http://schemas.openxmlformats.org/officeDocument/2006/relationships/slideLayout" Target="../slideLayouts/slideLayout29.xml"/><Relationship Id="rId8" Type="http://schemas.openxmlformats.org/officeDocument/2006/relationships/slideLayout" Target="../slideLayouts/slideLayout30.xml"/><Relationship Id="rId9" Type="http://schemas.openxmlformats.org/officeDocument/2006/relationships/slideLayout" Target="../slideLayouts/slideLayout31.xml"/><Relationship Id="rId10" Type="http://schemas.openxmlformats.org/officeDocument/2006/relationships/slideLayout" Target="../slideLayouts/slideLayout32.xml"/></Relationships>
</file>

<file path=ppt/slideMasters/_rels/slideMaster4.xml.rels><?xml version="1.0" encoding="UTF-8" standalone="yes"?>
<Relationships xmlns="http://schemas.openxmlformats.org/package/2006/relationships"><Relationship Id="rId11" Type="http://schemas.openxmlformats.org/officeDocument/2006/relationships/slideLayout" Target="../slideLayouts/slideLayout44.xml"/><Relationship Id="rId12" Type="http://schemas.openxmlformats.org/officeDocument/2006/relationships/theme" Target="../theme/theme4.xml"/><Relationship Id="rId1" Type="http://schemas.openxmlformats.org/officeDocument/2006/relationships/slideLayout" Target="../slideLayouts/slideLayout34.xml"/><Relationship Id="rId2" Type="http://schemas.openxmlformats.org/officeDocument/2006/relationships/slideLayout" Target="../slideLayouts/slideLayout35.xml"/><Relationship Id="rId3" Type="http://schemas.openxmlformats.org/officeDocument/2006/relationships/slideLayout" Target="../slideLayouts/slideLayout36.xml"/><Relationship Id="rId4" Type="http://schemas.openxmlformats.org/officeDocument/2006/relationships/slideLayout" Target="../slideLayouts/slideLayout37.xml"/><Relationship Id="rId5" Type="http://schemas.openxmlformats.org/officeDocument/2006/relationships/slideLayout" Target="../slideLayouts/slideLayout38.xml"/><Relationship Id="rId6" Type="http://schemas.openxmlformats.org/officeDocument/2006/relationships/slideLayout" Target="../slideLayouts/slideLayout39.xml"/><Relationship Id="rId7" Type="http://schemas.openxmlformats.org/officeDocument/2006/relationships/slideLayout" Target="../slideLayouts/slideLayout40.xml"/><Relationship Id="rId8" Type="http://schemas.openxmlformats.org/officeDocument/2006/relationships/slideLayout" Target="../slideLayouts/slideLayout41.xml"/><Relationship Id="rId9" Type="http://schemas.openxmlformats.org/officeDocument/2006/relationships/slideLayout" Target="../slideLayouts/slideLayout42.xml"/><Relationship Id="rId10" Type="http://schemas.openxmlformats.org/officeDocument/2006/relationships/slideLayout" Target="../slideLayouts/slideLayout43.xml"/></Relationships>
</file>

<file path=ppt/slideMasters/_rels/slideMaster5.xml.rels><?xml version="1.0" encoding="UTF-8" standalone="yes"?>
<Relationships xmlns="http://schemas.openxmlformats.org/package/2006/relationships"><Relationship Id="rId11" Type="http://schemas.openxmlformats.org/officeDocument/2006/relationships/slideLayout" Target="../slideLayouts/slideLayout55.xml"/><Relationship Id="rId12" Type="http://schemas.openxmlformats.org/officeDocument/2006/relationships/theme" Target="../theme/theme5.xml"/><Relationship Id="rId1" Type="http://schemas.openxmlformats.org/officeDocument/2006/relationships/slideLayout" Target="../slideLayouts/slideLayout45.xml"/><Relationship Id="rId2" Type="http://schemas.openxmlformats.org/officeDocument/2006/relationships/slideLayout" Target="../slideLayouts/slideLayout46.xml"/><Relationship Id="rId3" Type="http://schemas.openxmlformats.org/officeDocument/2006/relationships/slideLayout" Target="../slideLayouts/slideLayout47.xml"/><Relationship Id="rId4" Type="http://schemas.openxmlformats.org/officeDocument/2006/relationships/slideLayout" Target="../slideLayouts/slideLayout48.xml"/><Relationship Id="rId5" Type="http://schemas.openxmlformats.org/officeDocument/2006/relationships/slideLayout" Target="../slideLayouts/slideLayout49.xml"/><Relationship Id="rId6" Type="http://schemas.openxmlformats.org/officeDocument/2006/relationships/slideLayout" Target="../slideLayouts/slideLayout50.xml"/><Relationship Id="rId7" Type="http://schemas.openxmlformats.org/officeDocument/2006/relationships/slideLayout" Target="../slideLayouts/slideLayout51.xml"/><Relationship Id="rId8" Type="http://schemas.openxmlformats.org/officeDocument/2006/relationships/slideLayout" Target="../slideLayouts/slideLayout52.xml"/><Relationship Id="rId9" Type="http://schemas.openxmlformats.org/officeDocument/2006/relationships/slideLayout" Target="../slideLayouts/slideLayout53.xml"/><Relationship Id="rId10" Type="http://schemas.openxmlformats.org/officeDocument/2006/relationships/slideLayout" Target="../slideLayouts/slideLayout54.xml"/></Relationships>
</file>

<file path=ppt/slideMasters/_rels/slideMaster6.xml.rels><?xml version="1.0" encoding="UTF-8" standalone="yes"?>
<Relationships xmlns="http://schemas.openxmlformats.org/package/2006/relationships"><Relationship Id="rId11" Type="http://schemas.openxmlformats.org/officeDocument/2006/relationships/slideLayout" Target="../slideLayouts/slideLayout66.xml"/><Relationship Id="rId12" Type="http://schemas.openxmlformats.org/officeDocument/2006/relationships/theme" Target="../theme/theme6.xml"/><Relationship Id="rId1" Type="http://schemas.openxmlformats.org/officeDocument/2006/relationships/slideLayout" Target="../slideLayouts/slideLayout56.xml"/><Relationship Id="rId2" Type="http://schemas.openxmlformats.org/officeDocument/2006/relationships/slideLayout" Target="../slideLayouts/slideLayout57.xml"/><Relationship Id="rId3" Type="http://schemas.openxmlformats.org/officeDocument/2006/relationships/slideLayout" Target="../slideLayouts/slideLayout58.xml"/><Relationship Id="rId4" Type="http://schemas.openxmlformats.org/officeDocument/2006/relationships/slideLayout" Target="../slideLayouts/slideLayout59.xml"/><Relationship Id="rId5" Type="http://schemas.openxmlformats.org/officeDocument/2006/relationships/slideLayout" Target="../slideLayouts/slideLayout60.xml"/><Relationship Id="rId6" Type="http://schemas.openxmlformats.org/officeDocument/2006/relationships/slideLayout" Target="../slideLayouts/slideLayout61.xml"/><Relationship Id="rId7" Type="http://schemas.openxmlformats.org/officeDocument/2006/relationships/slideLayout" Target="../slideLayouts/slideLayout62.xml"/><Relationship Id="rId8" Type="http://schemas.openxmlformats.org/officeDocument/2006/relationships/slideLayout" Target="../slideLayouts/slideLayout63.xml"/><Relationship Id="rId9" Type="http://schemas.openxmlformats.org/officeDocument/2006/relationships/slideLayout" Target="../slideLayouts/slideLayout64.xml"/><Relationship Id="rId10" Type="http://schemas.openxmlformats.org/officeDocument/2006/relationships/slideLayout" Target="../slideLayouts/slideLayout65.xml"/></Relationships>
</file>

<file path=ppt/slideMasters/_rels/slideMaster7.xml.rels><?xml version="1.0" encoding="UTF-8" standalone="yes"?>
<Relationships xmlns="http://schemas.openxmlformats.org/package/2006/relationships"><Relationship Id="rId11" Type="http://schemas.openxmlformats.org/officeDocument/2006/relationships/slideLayout" Target="../slideLayouts/slideLayout77.xml"/><Relationship Id="rId12" Type="http://schemas.openxmlformats.org/officeDocument/2006/relationships/theme" Target="../theme/theme7.xml"/><Relationship Id="rId1" Type="http://schemas.openxmlformats.org/officeDocument/2006/relationships/slideLayout" Target="../slideLayouts/slideLayout67.xml"/><Relationship Id="rId2" Type="http://schemas.openxmlformats.org/officeDocument/2006/relationships/slideLayout" Target="../slideLayouts/slideLayout68.xml"/><Relationship Id="rId3" Type="http://schemas.openxmlformats.org/officeDocument/2006/relationships/slideLayout" Target="../slideLayouts/slideLayout69.xml"/><Relationship Id="rId4" Type="http://schemas.openxmlformats.org/officeDocument/2006/relationships/slideLayout" Target="../slideLayouts/slideLayout70.xml"/><Relationship Id="rId5" Type="http://schemas.openxmlformats.org/officeDocument/2006/relationships/slideLayout" Target="../slideLayouts/slideLayout71.xml"/><Relationship Id="rId6" Type="http://schemas.openxmlformats.org/officeDocument/2006/relationships/slideLayout" Target="../slideLayouts/slideLayout72.xml"/><Relationship Id="rId7" Type="http://schemas.openxmlformats.org/officeDocument/2006/relationships/slideLayout" Target="../slideLayouts/slideLayout73.xml"/><Relationship Id="rId8" Type="http://schemas.openxmlformats.org/officeDocument/2006/relationships/slideLayout" Target="../slideLayouts/slideLayout74.xml"/><Relationship Id="rId9" Type="http://schemas.openxmlformats.org/officeDocument/2006/relationships/slideLayout" Target="../slideLayouts/slideLayout75.xml"/><Relationship Id="rId10" Type="http://schemas.openxmlformats.org/officeDocument/2006/relationships/slideLayout" Target="../slideLayouts/slideLayout76.xml"/></Relationships>
</file>

<file path=ppt/slideMasters/_rels/slideMaster8.xml.rels><?xml version="1.0" encoding="UTF-8" standalone="yes"?>
<Relationships xmlns="http://schemas.openxmlformats.org/package/2006/relationships"><Relationship Id="rId11" Type="http://schemas.openxmlformats.org/officeDocument/2006/relationships/slideLayout" Target="../slideLayouts/slideLayout88.xml"/><Relationship Id="rId12" Type="http://schemas.openxmlformats.org/officeDocument/2006/relationships/theme" Target="../theme/theme8.xml"/><Relationship Id="rId1" Type="http://schemas.openxmlformats.org/officeDocument/2006/relationships/slideLayout" Target="../slideLayouts/slideLayout78.xml"/><Relationship Id="rId2" Type="http://schemas.openxmlformats.org/officeDocument/2006/relationships/slideLayout" Target="../slideLayouts/slideLayout79.xml"/><Relationship Id="rId3" Type="http://schemas.openxmlformats.org/officeDocument/2006/relationships/slideLayout" Target="../slideLayouts/slideLayout80.xml"/><Relationship Id="rId4" Type="http://schemas.openxmlformats.org/officeDocument/2006/relationships/slideLayout" Target="../slideLayouts/slideLayout81.xml"/><Relationship Id="rId5" Type="http://schemas.openxmlformats.org/officeDocument/2006/relationships/slideLayout" Target="../slideLayouts/slideLayout82.xml"/><Relationship Id="rId6" Type="http://schemas.openxmlformats.org/officeDocument/2006/relationships/slideLayout" Target="../slideLayouts/slideLayout83.xml"/><Relationship Id="rId7" Type="http://schemas.openxmlformats.org/officeDocument/2006/relationships/slideLayout" Target="../slideLayouts/slideLayout84.xml"/><Relationship Id="rId8" Type="http://schemas.openxmlformats.org/officeDocument/2006/relationships/slideLayout" Target="../slideLayouts/slideLayout85.xml"/><Relationship Id="rId9" Type="http://schemas.openxmlformats.org/officeDocument/2006/relationships/slideLayout" Target="../slideLayouts/slideLayout86.xml"/><Relationship Id="rId10" Type="http://schemas.openxmlformats.org/officeDocument/2006/relationships/slideLayout" Target="../slideLayouts/slideLayout87.xml"/></Relationships>
</file>

<file path=ppt/slideMasters/_rels/slideMaster9.xml.rels><?xml version="1.0" encoding="UTF-8" standalone="yes"?>
<Relationships xmlns="http://schemas.openxmlformats.org/package/2006/relationships"><Relationship Id="rId11" Type="http://schemas.openxmlformats.org/officeDocument/2006/relationships/slideLayout" Target="../slideLayouts/slideLayout99.xml"/><Relationship Id="rId12" Type="http://schemas.openxmlformats.org/officeDocument/2006/relationships/theme" Target="../theme/theme9.xml"/><Relationship Id="rId1" Type="http://schemas.openxmlformats.org/officeDocument/2006/relationships/slideLayout" Target="../slideLayouts/slideLayout89.xml"/><Relationship Id="rId2" Type="http://schemas.openxmlformats.org/officeDocument/2006/relationships/slideLayout" Target="../slideLayouts/slideLayout90.xml"/><Relationship Id="rId3" Type="http://schemas.openxmlformats.org/officeDocument/2006/relationships/slideLayout" Target="../slideLayouts/slideLayout91.xml"/><Relationship Id="rId4" Type="http://schemas.openxmlformats.org/officeDocument/2006/relationships/slideLayout" Target="../slideLayouts/slideLayout92.xml"/><Relationship Id="rId5" Type="http://schemas.openxmlformats.org/officeDocument/2006/relationships/slideLayout" Target="../slideLayouts/slideLayout93.xml"/><Relationship Id="rId6" Type="http://schemas.openxmlformats.org/officeDocument/2006/relationships/slideLayout" Target="../slideLayouts/slideLayout94.xml"/><Relationship Id="rId7" Type="http://schemas.openxmlformats.org/officeDocument/2006/relationships/slideLayout" Target="../slideLayouts/slideLayout95.xml"/><Relationship Id="rId8" Type="http://schemas.openxmlformats.org/officeDocument/2006/relationships/slideLayout" Target="../slideLayouts/slideLayout96.xml"/><Relationship Id="rId9" Type="http://schemas.openxmlformats.org/officeDocument/2006/relationships/slideLayout" Target="../slideLayouts/slideLayout97.xml"/><Relationship Id="rId10" Type="http://schemas.openxmlformats.org/officeDocument/2006/relationships/slideLayout" Target="../slideLayouts/slideLayout98.xml"/></Relationships>
</file>

<file path=ppt/slideMasters/_rels/slideMaster10.xml.rels><?xml version="1.0" encoding="UTF-8" standalone="yes"?>
<Relationships xmlns="http://schemas.openxmlformats.org/package/2006/relationships"><Relationship Id="rId11" Type="http://schemas.openxmlformats.org/officeDocument/2006/relationships/slideLayout" Target="../slideLayouts/slideLayout110.xml"/><Relationship Id="rId12" Type="http://schemas.openxmlformats.org/officeDocument/2006/relationships/theme" Target="../theme/theme10.xml"/><Relationship Id="rId1" Type="http://schemas.openxmlformats.org/officeDocument/2006/relationships/slideLayout" Target="../slideLayouts/slideLayout100.xml"/><Relationship Id="rId2" Type="http://schemas.openxmlformats.org/officeDocument/2006/relationships/slideLayout" Target="../slideLayouts/slideLayout101.xml"/><Relationship Id="rId3" Type="http://schemas.openxmlformats.org/officeDocument/2006/relationships/slideLayout" Target="../slideLayouts/slideLayout102.xml"/><Relationship Id="rId4" Type="http://schemas.openxmlformats.org/officeDocument/2006/relationships/slideLayout" Target="../slideLayouts/slideLayout103.xml"/><Relationship Id="rId5" Type="http://schemas.openxmlformats.org/officeDocument/2006/relationships/slideLayout" Target="../slideLayouts/slideLayout104.xml"/><Relationship Id="rId6" Type="http://schemas.openxmlformats.org/officeDocument/2006/relationships/slideLayout" Target="../slideLayouts/slideLayout105.xml"/><Relationship Id="rId7" Type="http://schemas.openxmlformats.org/officeDocument/2006/relationships/slideLayout" Target="../slideLayouts/slideLayout106.xml"/><Relationship Id="rId8" Type="http://schemas.openxmlformats.org/officeDocument/2006/relationships/slideLayout" Target="../slideLayouts/slideLayout107.xml"/><Relationship Id="rId9" Type="http://schemas.openxmlformats.org/officeDocument/2006/relationships/slideLayout" Target="../slideLayouts/slideLayout108.xml"/><Relationship Id="rId10" Type="http://schemas.openxmlformats.org/officeDocument/2006/relationships/slideLayout" Target="../slideLayouts/slideLayout109.xml"/></Relationships>
</file>

<file path=ppt/slideMasters/_rels/slideMaster11.xml.rels><?xml version="1.0" encoding="UTF-8" standalone="yes"?>
<Relationships xmlns="http://schemas.openxmlformats.org/package/2006/relationships"><Relationship Id="rId11" Type="http://schemas.openxmlformats.org/officeDocument/2006/relationships/slideLayout" Target="../slideLayouts/slideLayout121.xml"/><Relationship Id="rId12" Type="http://schemas.openxmlformats.org/officeDocument/2006/relationships/theme" Target="../theme/theme11.xml"/><Relationship Id="rId1" Type="http://schemas.openxmlformats.org/officeDocument/2006/relationships/slideLayout" Target="../slideLayouts/slideLayout111.xml"/><Relationship Id="rId2" Type="http://schemas.openxmlformats.org/officeDocument/2006/relationships/slideLayout" Target="../slideLayouts/slideLayout112.xml"/><Relationship Id="rId3" Type="http://schemas.openxmlformats.org/officeDocument/2006/relationships/slideLayout" Target="../slideLayouts/slideLayout113.xml"/><Relationship Id="rId4" Type="http://schemas.openxmlformats.org/officeDocument/2006/relationships/slideLayout" Target="../slideLayouts/slideLayout114.xml"/><Relationship Id="rId5" Type="http://schemas.openxmlformats.org/officeDocument/2006/relationships/slideLayout" Target="../slideLayouts/slideLayout115.xml"/><Relationship Id="rId6" Type="http://schemas.openxmlformats.org/officeDocument/2006/relationships/slideLayout" Target="../slideLayouts/slideLayout116.xml"/><Relationship Id="rId7" Type="http://schemas.openxmlformats.org/officeDocument/2006/relationships/slideLayout" Target="../slideLayouts/slideLayout117.xml"/><Relationship Id="rId8" Type="http://schemas.openxmlformats.org/officeDocument/2006/relationships/slideLayout" Target="../slideLayouts/slideLayout118.xml"/><Relationship Id="rId9" Type="http://schemas.openxmlformats.org/officeDocument/2006/relationships/slideLayout" Target="../slideLayouts/slideLayout119.xml"/><Relationship Id="rId10" Type="http://schemas.openxmlformats.org/officeDocument/2006/relationships/slideLayout" Target="../slideLayouts/slideLayout120.xml"/></Relationships>
</file>

<file path=ppt/slideMasters/_rels/slideMaster12.xml.rels><?xml version="1.0" encoding="UTF-8" standalone="yes"?>
<Relationships xmlns="http://schemas.openxmlformats.org/package/2006/relationships"><Relationship Id="rId11" Type="http://schemas.openxmlformats.org/officeDocument/2006/relationships/slideLayout" Target="../slideLayouts/slideLayout132.xml"/><Relationship Id="rId12" Type="http://schemas.openxmlformats.org/officeDocument/2006/relationships/theme" Target="../theme/theme12.xml"/><Relationship Id="rId1" Type="http://schemas.openxmlformats.org/officeDocument/2006/relationships/slideLayout" Target="../slideLayouts/slideLayout122.xml"/><Relationship Id="rId2" Type="http://schemas.openxmlformats.org/officeDocument/2006/relationships/slideLayout" Target="../slideLayouts/slideLayout123.xml"/><Relationship Id="rId3" Type="http://schemas.openxmlformats.org/officeDocument/2006/relationships/slideLayout" Target="../slideLayouts/slideLayout124.xml"/><Relationship Id="rId4" Type="http://schemas.openxmlformats.org/officeDocument/2006/relationships/slideLayout" Target="../slideLayouts/slideLayout125.xml"/><Relationship Id="rId5" Type="http://schemas.openxmlformats.org/officeDocument/2006/relationships/slideLayout" Target="../slideLayouts/slideLayout126.xml"/><Relationship Id="rId6" Type="http://schemas.openxmlformats.org/officeDocument/2006/relationships/slideLayout" Target="../slideLayouts/slideLayout127.xml"/><Relationship Id="rId7" Type="http://schemas.openxmlformats.org/officeDocument/2006/relationships/slideLayout" Target="../slideLayouts/slideLayout128.xml"/><Relationship Id="rId8" Type="http://schemas.openxmlformats.org/officeDocument/2006/relationships/slideLayout" Target="../slideLayouts/slideLayout129.xml"/><Relationship Id="rId9" Type="http://schemas.openxmlformats.org/officeDocument/2006/relationships/slideLayout" Target="../slideLayouts/slideLayout130.xml"/><Relationship Id="rId10" Type="http://schemas.openxmlformats.org/officeDocument/2006/relationships/slideLayout" Target="../slideLayouts/slideLayout131.xml"/></Relationships>
</file>

<file path=ppt/slideMasters/_rels/slideMaster13.xml.rels><?xml version="1.0" encoding="UTF-8" standalone="yes"?>
<Relationships xmlns="http://schemas.openxmlformats.org/package/2006/relationships"><Relationship Id="rId11" Type="http://schemas.openxmlformats.org/officeDocument/2006/relationships/slideLayout" Target="../slideLayouts/slideLayout143.xml"/><Relationship Id="rId12" Type="http://schemas.openxmlformats.org/officeDocument/2006/relationships/theme" Target="../theme/theme13.xml"/><Relationship Id="rId1" Type="http://schemas.openxmlformats.org/officeDocument/2006/relationships/slideLayout" Target="../slideLayouts/slideLayout133.xml"/><Relationship Id="rId2" Type="http://schemas.openxmlformats.org/officeDocument/2006/relationships/slideLayout" Target="../slideLayouts/slideLayout134.xml"/><Relationship Id="rId3" Type="http://schemas.openxmlformats.org/officeDocument/2006/relationships/slideLayout" Target="../slideLayouts/slideLayout135.xml"/><Relationship Id="rId4" Type="http://schemas.openxmlformats.org/officeDocument/2006/relationships/slideLayout" Target="../slideLayouts/slideLayout136.xml"/><Relationship Id="rId5" Type="http://schemas.openxmlformats.org/officeDocument/2006/relationships/slideLayout" Target="../slideLayouts/slideLayout137.xml"/><Relationship Id="rId6" Type="http://schemas.openxmlformats.org/officeDocument/2006/relationships/slideLayout" Target="../slideLayouts/slideLayout138.xml"/><Relationship Id="rId7" Type="http://schemas.openxmlformats.org/officeDocument/2006/relationships/slideLayout" Target="../slideLayouts/slideLayout139.xml"/><Relationship Id="rId8" Type="http://schemas.openxmlformats.org/officeDocument/2006/relationships/slideLayout" Target="../slideLayouts/slideLayout140.xml"/><Relationship Id="rId9" Type="http://schemas.openxmlformats.org/officeDocument/2006/relationships/slideLayout" Target="../slideLayouts/slideLayout141.xml"/><Relationship Id="rId10" Type="http://schemas.openxmlformats.org/officeDocument/2006/relationships/slideLayout" Target="../slideLayouts/slideLayout142.xml"/></Relationships>
</file>

<file path=ppt/slideMasters/_rels/slideMaster14.xml.rels><?xml version="1.0" encoding="UTF-8" standalone="yes"?>
<Relationships xmlns="http://schemas.openxmlformats.org/package/2006/relationships"><Relationship Id="rId11" Type="http://schemas.openxmlformats.org/officeDocument/2006/relationships/slideLayout" Target="../slideLayouts/slideLayout154.xml"/><Relationship Id="rId12" Type="http://schemas.openxmlformats.org/officeDocument/2006/relationships/theme" Target="../theme/theme14.xml"/><Relationship Id="rId1" Type="http://schemas.openxmlformats.org/officeDocument/2006/relationships/slideLayout" Target="../slideLayouts/slideLayout144.xml"/><Relationship Id="rId2" Type="http://schemas.openxmlformats.org/officeDocument/2006/relationships/slideLayout" Target="../slideLayouts/slideLayout145.xml"/><Relationship Id="rId3" Type="http://schemas.openxmlformats.org/officeDocument/2006/relationships/slideLayout" Target="../slideLayouts/slideLayout146.xml"/><Relationship Id="rId4" Type="http://schemas.openxmlformats.org/officeDocument/2006/relationships/slideLayout" Target="../slideLayouts/slideLayout147.xml"/><Relationship Id="rId5" Type="http://schemas.openxmlformats.org/officeDocument/2006/relationships/slideLayout" Target="../slideLayouts/slideLayout148.xml"/><Relationship Id="rId6" Type="http://schemas.openxmlformats.org/officeDocument/2006/relationships/slideLayout" Target="../slideLayouts/slideLayout149.xml"/><Relationship Id="rId7" Type="http://schemas.openxmlformats.org/officeDocument/2006/relationships/slideLayout" Target="../slideLayouts/slideLayout150.xml"/><Relationship Id="rId8" Type="http://schemas.openxmlformats.org/officeDocument/2006/relationships/slideLayout" Target="../slideLayouts/slideLayout151.xml"/><Relationship Id="rId9" Type="http://schemas.openxmlformats.org/officeDocument/2006/relationships/slideLayout" Target="../slideLayouts/slideLayout152.xml"/><Relationship Id="rId10" Type="http://schemas.openxmlformats.org/officeDocument/2006/relationships/slideLayout" Target="../slideLayouts/slideLayout153.xml"/></Relationships>
</file>

<file path=ppt/slideMasters/_rels/slideMaster15.xml.rels><?xml version="1.0" encoding="UTF-8" standalone="yes"?>
<Relationships xmlns="http://schemas.openxmlformats.org/package/2006/relationships"><Relationship Id="rId11" Type="http://schemas.openxmlformats.org/officeDocument/2006/relationships/slideLayout" Target="../slideLayouts/slideLayout165.xml"/><Relationship Id="rId12" Type="http://schemas.openxmlformats.org/officeDocument/2006/relationships/theme" Target="../theme/theme15.xml"/><Relationship Id="rId1" Type="http://schemas.openxmlformats.org/officeDocument/2006/relationships/slideLayout" Target="../slideLayouts/slideLayout155.xml"/><Relationship Id="rId2" Type="http://schemas.openxmlformats.org/officeDocument/2006/relationships/slideLayout" Target="../slideLayouts/slideLayout156.xml"/><Relationship Id="rId3" Type="http://schemas.openxmlformats.org/officeDocument/2006/relationships/slideLayout" Target="../slideLayouts/slideLayout157.xml"/><Relationship Id="rId4" Type="http://schemas.openxmlformats.org/officeDocument/2006/relationships/slideLayout" Target="../slideLayouts/slideLayout158.xml"/><Relationship Id="rId5" Type="http://schemas.openxmlformats.org/officeDocument/2006/relationships/slideLayout" Target="../slideLayouts/slideLayout159.xml"/><Relationship Id="rId6" Type="http://schemas.openxmlformats.org/officeDocument/2006/relationships/slideLayout" Target="../slideLayouts/slideLayout160.xml"/><Relationship Id="rId7" Type="http://schemas.openxmlformats.org/officeDocument/2006/relationships/slideLayout" Target="../slideLayouts/slideLayout161.xml"/><Relationship Id="rId8" Type="http://schemas.openxmlformats.org/officeDocument/2006/relationships/slideLayout" Target="../slideLayouts/slideLayout162.xml"/><Relationship Id="rId9" Type="http://schemas.openxmlformats.org/officeDocument/2006/relationships/slideLayout" Target="../slideLayouts/slideLayout163.xml"/><Relationship Id="rId10" Type="http://schemas.openxmlformats.org/officeDocument/2006/relationships/slideLayout" Target="../slideLayouts/slideLayout164.xml"/></Relationships>
</file>

<file path=ppt/slideMasters/_rels/slideMaster16.xml.rels><?xml version="1.0" encoding="UTF-8" standalone="yes"?>
<Relationships xmlns="http://schemas.openxmlformats.org/package/2006/relationships"><Relationship Id="rId11" Type="http://schemas.openxmlformats.org/officeDocument/2006/relationships/slideLayout" Target="../slideLayouts/slideLayout176.xml"/><Relationship Id="rId12" Type="http://schemas.openxmlformats.org/officeDocument/2006/relationships/theme" Target="../theme/theme16.xml"/><Relationship Id="rId1" Type="http://schemas.openxmlformats.org/officeDocument/2006/relationships/slideLayout" Target="../slideLayouts/slideLayout166.xml"/><Relationship Id="rId2" Type="http://schemas.openxmlformats.org/officeDocument/2006/relationships/slideLayout" Target="../slideLayouts/slideLayout167.xml"/><Relationship Id="rId3" Type="http://schemas.openxmlformats.org/officeDocument/2006/relationships/slideLayout" Target="../slideLayouts/slideLayout168.xml"/><Relationship Id="rId4" Type="http://schemas.openxmlformats.org/officeDocument/2006/relationships/slideLayout" Target="../slideLayouts/slideLayout169.xml"/><Relationship Id="rId5" Type="http://schemas.openxmlformats.org/officeDocument/2006/relationships/slideLayout" Target="../slideLayouts/slideLayout170.xml"/><Relationship Id="rId6" Type="http://schemas.openxmlformats.org/officeDocument/2006/relationships/slideLayout" Target="../slideLayouts/slideLayout171.xml"/><Relationship Id="rId7" Type="http://schemas.openxmlformats.org/officeDocument/2006/relationships/slideLayout" Target="../slideLayouts/slideLayout172.xml"/><Relationship Id="rId8" Type="http://schemas.openxmlformats.org/officeDocument/2006/relationships/slideLayout" Target="../slideLayouts/slideLayout173.xml"/><Relationship Id="rId9" Type="http://schemas.openxmlformats.org/officeDocument/2006/relationships/slideLayout" Target="../slideLayouts/slideLayout174.xml"/><Relationship Id="rId10" Type="http://schemas.openxmlformats.org/officeDocument/2006/relationships/slideLayout" Target="../slideLayouts/slideLayout175.xml"/></Relationships>
</file>

<file path=ppt/slideMasters/_rels/slideMaster17.xml.rels><?xml version="1.0" encoding="UTF-8" standalone="yes"?>
<Relationships xmlns="http://schemas.openxmlformats.org/package/2006/relationships"><Relationship Id="rId11" Type="http://schemas.openxmlformats.org/officeDocument/2006/relationships/slideLayout" Target="../slideLayouts/slideLayout187.xml"/><Relationship Id="rId12" Type="http://schemas.openxmlformats.org/officeDocument/2006/relationships/theme" Target="../theme/theme17.xml"/><Relationship Id="rId1" Type="http://schemas.openxmlformats.org/officeDocument/2006/relationships/slideLayout" Target="../slideLayouts/slideLayout177.xml"/><Relationship Id="rId2" Type="http://schemas.openxmlformats.org/officeDocument/2006/relationships/slideLayout" Target="../slideLayouts/slideLayout178.xml"/><Relationship Id="rId3" Type="http://schemas.openxmlformats.org/officeDocument/2006/relationships/slideLayout" Target="../slideLayouts/slideLayout179.xml"/><Relationship Id="rId4" Type="http://schemas.openxmlformats.org/officeDocument/2006/relationships/slideLayout" Target="../slideLayouts/slideLayout180.xml"/><Relationship Id="rId5" Type="http://schemas.openxmlformats.org/officeDocument/2006/relationships/slideLayout" Target="../slideLayouts/slideLayout181.xml"/><Relationship Id="rId6" Type="http://schemas.openxmlformats.org/officeDocument/2006/relationships/slideLayout" Target="../slideLayouts/slideLayout182.xml"/><Relationship Id="rId7" Type="http://schemas.openxmlformats.org/officeDocument/2006/relationships/slideLayout" Target="../slideLayouts/slideLayout183.xml"/><Relationship Id="rId8" Type="http://schemas.openxmlformats.org/officeDocument/2006/relationships/slideLayout" Target="../slideLayouts/slideLayout184.xml"/><Relationship Id="rId9" Type="http://schemas.openxmlformats.org/officeDocument/2006/relationships/slideLayout" Target="../slideLayouts/slideLayout185.xml"/><Relationship Id="rId10" Type="http://schemas.openxmlformats.org/officeDocument/2006/relationships/slideLayout" Target="../slideLayouts/slideLayout186.xml"/></Relationships>
</file>

<file path=ppt/slideMasters/_rels/slideMaster18.xml.rels><?xml version="1.0" encoding="UTF-8" standalone="yes"?>
<Relationships xmlns="http://schemas.openxmlformats.org/package/2006/relationships"><Relationship Id="rId11" Type="http://schemas.openxmlformats.org/officeDocument/2006/relationships/slideLayout" Target="../slideLayouts/slideLayout198.xml"/><Relationship Id="rId12" Type="http://schemas.openxmlformats.org/officeDocument/2006/relationships/theme" Target="../theme/theme18.xml"/><Relationship Id="rId1" Type="http://schemas.openxmlformats.org/officeDocument/2006/relationships/slideLayout" Target="../slideLayouts/slideLayout188.xml"/><Relationship Id="rId2" Type="http://schemas.openxmlformats.org/officeDocument/2006/relationships/slideLayout" Target="../slideLayouts/slideLayout189.xml"/><Relationship Id="rId3" Type="http://schemas.openxmlformats.org/officeDocument/2006/relationships/slideLayout" Target="../slideLayouts/slideLayout190.xml"/><Relationship Id="rId4" Type="http://schemas.openxmlformats.org/officeDocument/2006/relationships/slideLayout" Target="../slideLayouts/slideLayout191.xml"/><Relationship Id="rId5" Type="http://schemas.openxmlformats.org/officeDocument/2006/relationships/slideLayout" Target="../slideLayouts/slideLayout192.xml"/><Relationship Id="rId6" Type="http://schemas.openxmlformats.org/officeDocument/2006/relationships/slideLayout" Target="../slideLayouts/slideLayout193.xml"/><Relationship Id="rId7" Type="http://schemas.openxmlformats.org/officeDocument/2006/relationships/slideLayout" Target="../slideLayouts/slideLayout194.xml"/><Relationship Id="rId8" Type="http://schemas.openxmlformats.org/officeDocument/2006/relationships/slideLayout" Target="../slideLayouts/slideLayout195.xml"/><Relationship Id="rId9" Type="http://schemas.openxmlformats.org/officeDocument/2006/relationships/slideLayout" Target="../slideLayouts/slideLayout196.xml"/><Relationship Id="rId10" Type="http://schemas.openxmlformats.org/officeDocument/2006/relationships/slideLayout" Target="../slideLayouts/slideLayout197.xml"/></Relationships>
</file>

<file path=ppt/slideMasters/_rels/slideMaster19.xml.rels><?xml version="1.0" encoding="UTF-8" standalone="yes"?>
<Relationships xmlns="http://schemas.openxmlformats.org/package/2006/relationships"><Relationship Id="rId11" Type="http://schemas.openxmlformats.org/officeDocument/2006/relationships/slideLayout" Target="../slideLayouts/slideLayout209.xml"/><Relationship Id="rId12" Type="http://schemas.openxmlformats.org/officeDocument/2006/relationships/theme" Target="../theme/theme19.xml"/><Relationship Id="rId1" Type="http://schemas.openxmlformats.org/officeDocument/2006/relationships/slideLayout" Target="../slideLayouts/slideLayout199.xml"/><Relationship Id="rId2" Type="http://schemas.openxmlformats.org/officeDocument/2006/relationships/slideLayout" Target="../slideLayouts/slideLayout200.xml"/><Relationship Id="rId3" Type="http://schemas.openxmlformats.org/officeDocument/2006/relationships/slideLayout" Target="../slideLayouts/slideLayout201.xml"/><Relationship Id="rId4" Type="http://schemas.openxmlformats.org/officeDocument/2006/relationships/slideLayout" Target="../slideLayouts/slideLayout202.xml"/><Relationship Id="rId5" Type="http://schemas.openxmlformats.org/officeDocument/2006/relationships/slideLayout" Target="../slideLayouts/slideLayout203.xml"/><Relationship Id="rId6" Type="http://schemas.openxmlformats.org/officeDocument/2006/relationships/slideLayout" Target="../slideLayouts/slideLayout204.xml"/><Relationship Id="rId7" Type="http://schemas.openxmlformats.org/officeDocument/2006/relationships/slideLayout" Target="../slideLayouts/slideLayout205.xml"/><Relationship Id="rId8" Type="http://schemas.openxmlformats.org/officeDocument/2006/relationships/slideLayout" Target="../slideLayouts/slideLayout206.xml"/><Relationship Id="rId9" Type="http://schemas.openxmlformats.org/officeDocument/2006/relationships/slideLayout" Target="../slideLayouts/slideLayout207.xml"/><Relationship Id="rId10" Type="http://schemas.openxmlformats.org/officeDocument/2006/relationships/slideLayout" Target="../slideLayouts/slideLayout208.xml"/></Relationships>
</file>

<file path=ppt/slideMasters/_rels/slideMaster20.xml.rels><?xml version="1.0" encoding="UTF-8" standalone="yes"?>
<Relationships xmlns="http://schemas.openxmlformats.org/package/2006/relationships"><Relationship Id="rId11" Type="http://schemas.openxmlformats.org/officeDocument/2006/relationships/slideLayout" Target="../slideLayouts/slideLayout220.xml"/><Relationship Id="rId12" Type="http://schemas.openxmlformats.org/officeDocument/2006/relationships/theme" Target="../theme/theme20.xml"/><Relationship Id="rId1" Type="http://schemas.openxmlformats.org/officeDocument/2006/relationships/slideLayout" Target="../slideLayouts/slideLayout210.xml"/><Relationship Id="rId2" Type="http://schemas.openxmlformats.org/officeDocument/2006/relationships/slideLayout" Target="../slideLayouts/slideLayout211.xml"/><Relationship Id="rId3" Type="http://schemas.openxmlformats.org/officeDocument/2006/relationships/slideLayout" Target="../slideLayouts/slideLayout212.xml"/><Relationship Id="rId4" Type="http://schemas.openxmlformats.org/officeDocument/2006/relationships/slideLayout" Target="../slideLayouts/slideLayout213.xml"/><Relationship Id="rId5" Type="http://schemas.openxmlformats.org/officeDocument/2006/relationships/slideLayout" Target="../slideLayouts/slideLayout214.xml"/><Relationship Id="rId6" Type="http://schemas.openxmlformats.org/officeDocument/2006/relationships/slideLayout" Target="../slideLayouts/slideLayout215.xml"/><Relationship Id="rId7" Type="http://schemas.openxmlformats.org/officeDocument/2006/relationships/slideLayout" Target="../slideLayouts/slideLayout216.xml"/><Relationship Id="rId8" Type="http://schemas.openxmlformats.org/officeDocument/2006/relationships/slideLayout" Target="../slideLayouts/slideLayout217.xml"/><Relationship Id="rId9" Type="http://schemas.openxmlformats.org/officeDocument/2006/relationships/slideLayout" Target="../slideLayouts/slideLayout218.xml"/><Relationship Id="rId10" Type="http://schemas.openxmlformats.org/officeDocument/2006/relationships/slideLayout" Target="../slideLayouts/slideLayout219.xml"/></Relationships>
</file>

<file path=ppt/slideMasters/_rels/slideMaster21.xml.rels><?xml version="1.0" encoding="UTF-8" standalone="yes"?>
<Relationships xmlns="http://schemas.openxmlformats.org/package/2006/relationships"><Relationship Id="rId11" Type="http://schemas.openxmlformats.org/officeDocument/2006/relationships/slideLayout" Target="../slideLayouts/slideLayout231.xml"/><Relationship Id="rId12" Type="http://schemas.openxmlformats.org/officeDocument/2006/relationships/theme" Target="../theme/theme21.xml"/><Relationship Id="rId1" Type="http://schemas.openxmlformats.org/officeDocument/2006/relationships/slideLayout" Target="../slideLayouts/slideLayout221.xml"/><Relationship Id="rId2" Type="http://schemas.openxmlformats.org/officeDocument/2006/relationships/slideLayout" Target="../slideLayouts/slideLayout222.xml"/><Relationship Id="rId3" Type="http://schemas.openxmlformats.org/officeDocument/2006/relationships/slideLayout" Target="../slideLayouts/slideLayout223.xml"/><Relationship Id="rId4" Type="http://schemas.openxmlformats.org/officeDocument/2006/relationships/slideLayout" Target="../slideLayouts/slideLayout224.xml"/><Relationship Id="rId5" Type="http://schemas.openxmlformats.org/officeDocument/2006/relationships/slideLayout" Target="../slideLayouts/slideLayout225.xml"/><Relationship Id="rId6" Type="http://schemas.openxmlformats.org/officeDocument/2006/relationships/slideLayout" Target="../slideLayouts/slideLayout226.xml"/><Relationship Id="rId7" Type="http://schemas.openxmlformats.org/officeDocument/2006/relationships/slideLayout" Target="../slideLayouts/slideLayout227.xml"/><Relationship Id="rId8" Type="http://schemas.openxmlformats.org/officeDocument/2006/relationships/slideLayout" Target="../slideLayouts/slideLayout228.xml"/><Relationship Id="rId9" Type="http://schemas.openxmlformats.org/officeDocument/2006/relationships/slideLayout" Target="../slideLayouts/slideLayout229.xml"/><Relationship Id="rId10" Type="http://schemas.openxmlformats.org/officeDocument/2006/relationships/slideLayout" Target="../slideLayouts/slideLayout230.xml"/></Relationships>
</file>

<file path=ppt/slideMasters/_rels/slideMaster22.xml.rels><?xml version="1.0" encoding="UTF-8" standalone="yes"?>
<Relationships xmlns="http://schemas.openxmlformats.org/package/2006/relationships"><Relationship Id="rId11" Type="http://schemas.openxmlformats.org/officeDocument/2006/relationships/slideLayout" Target="../slideLayouts/slideLayout242.xml"/><Relationship Id="rId12" Type="http://schemas.openxmlformats.org/officeDocument/2006/relationships/theme" Target="../theme/theme22.xml"/><Relationship Id="rId1" Type="http://schemas.openxmlformats.org/officeDocument/2006/relationships/slideLayout" Target="../slideLayouts/slideLayout232.xml"/><Relationship Id="rId2" Type="http://schemas.openxmlformats.org/officeDocument/2006/relationships/slideLayout" Target="../slideLayouts/slideLayout233.xml"/><Relationship Id="rId3" Type="http://schemas.openxmlformats.org/officeDocument/2006/relationships/slideLayout" Target="../slideLayouts/slideLayout234.xml"/><Relationship Id="rId4" Type="http://schemas.openxmlformats.org/officeDocument/2006/relationships/slideLayout" Target="../slideLayouts/slideLayout235.xml"/><Relationship Id="rId5" Type="http://schemas.openxmlformats.org/officeDocument/2006/relationships/slideLayout" Target="../slideLayouts/slideLayout236.xml"/><Relationship Id="rId6" Type="http://schemas.openxmlformats.org/officeDocument/2006/relationships/slideLayout" Target="../slideLayouts/slideLayout237.xml"/><Relationship Id="rId7" Type="http://schemas.openxmlformats.org/officeDocument/2006/relationships/slideLayout" Target="../slideLayouts/slideLayout238.xml"/><Relationship Id="rId8" Type="http://schemas.openxmlformats.org/officeDocument/2006/relationships/slideLayout" Target="../slideLayouts/slideLayout239.xml"/><Relationship Id="rId9" Type="http://schemas.openxmlformats.org/officeDocument/2006/relationships/slideLayout" Target="../slideLayouts/slideLayout240.xml"/><Relationship Id="rId10" Type="http://schemas.openxmlformats.org/officeDocument/2006/relationships/slideLayout" Target="../slideLayouts/slideLayout241.xml"/></Relationships>
</file>

<file path=ppt/slideMasters/_rels/slideMaster23.xml.rels><?xml version="1.0" encoding="UTF-8" standalone="yes"?>
<Relationships xmlns="http://schemas.openxmlformats.org/package/2006/relationships"><Relationship Id="rId11" Type="http://schemas.openxmlformats.org/officeDocument/2006/relationships/slideLayout" Target="../slideLayouts/slideLayout253.xml"/><Relationship Id="rId12" Type="http://schemas.openxmlformats.org/officeDocument/2006/relationships/theme" Target="../theme/theme23.xml"/><Relationship Id="rId1" Type="http://schemas.openxmlformats.org/officeDocument/2006/relationships/slideLayout" Target="../slideLayouts/slideLayout243.xml"/><Relationship Id="rId2" Type="http://schemas.openxmlformats.org/officeDocument/2006/relationships/slideLayout" Target="../slideLayouts/slideLayout244.xml"/><Relationship Id="rId3" Type="http://schemas.openxmlformats.org/officeDocument/2006/relationships/slideLayout" Target="../slideLayouts/slideLayout245.xml"/><Relationship Id="rId4" Type="http://schemas.openxmlformats.org/officeDocument/2006/relationships/slideLayout" Target="../slideLayouts/slideLayout246.xml"/><Relationship Id="rId5" Type="http://schemas.openxmlformats.org/officeDocument/2006/relationships/slideLayout" Target="../slideLayouts/slideLayout247.xml"/><Relationship Id="rId6" Type="http://schemas.openxmlformats.org/officeDocument/2006/relationships/slideLayout" Target="../slideLayouts/slideLayout248.xml"/><Relationship Id="rId7" Type="http://schemas.openxmlformats.org/officeDocument/2006/relationships/slideLayout" Target="../slideLayouts/slideLayout249.xml"/><Relationship Id="rId8" Type="http://schemas.openxmlformats.org/officeDocument/2006/relationships/slideLayout" Target="../slideLayouts/slideLayout250.xml"/><Relationship Id="rId9" Type="http://schemas.openxmlformats.org/officeDocument/2006/relationships/slideLayout" Target="../slideLayouts/slideLayout251.xml"/><Relationship Id="rId10" Type="http://schemas.openxmlformats.org/officeDocument/2006/relationships/slideLayout" Target="../slideLayouts/slideLayout252.xml"/></Relationships>
</file>

<file path=ppt/slideMasters/_rels/slideMaster24.xml.rels><?xml version="1.0" encoding="UTF-8" standalone="yes"?>
<Relationships xmlns="http://schemas.openxmlformats.org/package/2006/relationships"><Relationship Id="rId11" Type="http://schemas.openxmlformats.org/officeDocument/2006/relationships/slideLayout" Target="../slideLayouts/slideLayout264.xml"/><Relationship Id="rId12" Type="http://schemas.openxmlformats.org/officeDocument/2006/relationships/theme" Target="../theme/theme24.xml"/><Relationship Id="rId1" Type="http://schemas.openxmlformats.org/officeDocument/2006/relationships/slideLayout" Target="../slideLayouts/slideLayout254.xml"/><Relationship Id="rId2" Type="http://schemas.openxmlformats.org/officeDocument/2006/relationships/slideLayout" Target="../slideLayouts/slideLayout255.xml"/><Relationship Id="rId3" Type="http://schemas.openxmlformats.org/officeDocument/2006/relationships/slideLayout" Target="../slideLayouts/slideLayout256.xml"/><Relationship Id="rId4" Type="http://schemas.openxmlformats.org/officeDocument/2006/relationships/slideLayout" Target="../slideLayouts/slideLayout257.xml"/><Relationship Id="rId5" Type="http://schemas.openxmlformats.org/officeDocument/2006/relationships/slideLayout" Target="../slideLayouts/slideLayout258.xml"/><Relationship Id="rId6" Type="http://schemas.openxmlformats.org/officeDocument/2006/relationships/slideLayout" Target="../slideLayouts/slideLayout259.xml"/><Relationship Id="rId7" Type="http://schemas.openxmlformats.org/officeDocument/2006/relationships/slideLayout" Target="../slideLayouts/slideLayout260.xml"/><Relationship Id="rId8" Type="http://schemas.openxmlformats.org/officeDocument/2006/relationships/slideLayout" Target="../slideLayouts/slideLayout261.xml"/><Relationship Id="rId9" Type="http://schemas.openxmlformats.org/officeDocument/2006/relationships/slideLayout" Target="../slideLayouts/slideLayout262.xml"/><Relationship Id="rId10" Type="http://schemas.openxmlformats.org/officeDocument/2006/relationships/slideLayout" Target="../slideLayouts/slideLayout263.xml"/></Relationships>
</file>

<file path=ppt/slideMasters/_rels/slideMaster25.xml.rels><?xml version="1.0" encoding="UTF-8" standalone="yes"?>
<Relationships xmlns="http://schemas.openxmlformats.org/package/2006/relationships"><Relationship Id="rId11" Type="http://schemas.openxmlformats.org/officeDocument/2006/relationships/slideLayout" Target="../slideLayouts/slideLayout275.xml"/><Relationship Id="rId12" Type="http://schemas.openxmlformats.org/officeDocument/2006/relationships/theme" Target="../theme/theme25.xml"/><Relationship Id="rId1" Type="http://schemas.openxmlformats.org/officeDocument/2006/relationships/slideLayout" Target="../slideLayouts/slideLayout265.xml"/><Relationship Id="rId2" Type="http://schemas.openxmlformats.org/officeDocument/2006/relationships/slideLayout" Target="../slideLayouts/slideLayout266.xml"/><Relationship Id="rId3" Type="http://schemas.openxmlformats.org/officeDocument/2006/relationships/slideLayout" Target="../slideLayouts/slideLayout267.xml"/><Relationship Id="rId4" Type="http://schemas.openxmlformats.org/officeDocument/2006/relationships/slideLayout" Target="../slideLayouts/slideLayout268.xml"/><Relationship Id="rId5" Type="http://schemas.openxmlformats.org/officeDocument/2006/relationships/slideLayout" Target="../slideLayouts/slideLayout269.xml"/><Relationship Id="rId6" Type="http://schemas.openxmlformats.org/officeDocument/2006/relationships/slideLayout" Target="../slideLayouts/slideLayout270.xml"/><Relationship Id="rId7" Type="http://schemas.openxmlformats.org/officeDocument/2006/relationships/slideLayout" Target="../slideLayouts/slideLayout271.xml"/><Relationship Id="rId8" Type="http://schemas.openxmlformats.org/officeDocument/2006/relationships/slideLayout" Target="../slideLayouts/slideLayout272.xml"/><Relationship Id="rId9" Type="http://schemas.openxmlformats.org/officeDocument/2006/relationships/slideLayout" Target="../slideLayouts/slideLayout273.xml"/><Relationship Id="rId10" Type="http://schemas.openxmlformats.org/officeDocument/2006/relationships/slideLayout" Target="../slideLayouts/slideLayout274.xml"/></Relationships>
</file>

<file path=ppt/slideMasters/_rels/slideMaster26.xml.rels><?xml version="1.0" encoding="UTF-8" standalone="yes"?>
<Relationships xmlns="http://schemas.openxmlformats.org/package/2006/relationships"><Relationship Id="rId11" Type="http://schemas.openxmlformats.org/officeDocument/2006/relationships/slideLayout" Target="../slideLayouts/slideLayout286.xml"/><Relationship Id="rId12" Type="http://schemas.openxmlformats.org/officeDocument/2006/relationships/theme" Target="../theme/theme26.xml"/><Relationship Id="rId1" Type="http://schemas.openxmlformats.org/officeDocument/2006/relationships/slideLayout" Target="../slideLayouts/slideLayout276.xml"/><Relationship Id="rId2" Type="http://schemas.openxmlformats.org/officeDocument/2006/relationships/slideLayout" Target="../slideLayouts/slideLayout277.xml"/><Relationship Id="rId3" Type="http://schemas.openxmlformats.org/officeDocument/2006/relationships/slideLayout" Target="../slideLayouts/slideLayout278.xml"/><Relationship Id="rId4" Type="http://schemas.openxmlformats.org/officeDocument/2006/relationships/slideLayout" Target="../slideLayouts/slideLayout279.xml"/><Relationship Id="rId5" Type="http://schemas.openxmlformats.org/officeDocument/2006/relationships/slideLayout" Target="../slideLayouts/slideLayout280.xml"/><Relationship Id="rId6" Type="http://schemas.openxmlformats.org/officeDocument/2006/relationships/slideLayout" Target="../slideLayouts/slideLayout281.xml"/><Relationship Id="rId7" Type="http://schemas.openxmlformats.org/officeDocument/2006/relationships/slideLayout" Target="../slideLayouts/slideLayout282.xml"/><Relationship Id="rId8" Type="http://schemas.openxmlformats.org/officeDocument/2006/relationships/slideLayout" Target="../slideLayouts/slideLayout283.xml"/><Relationship Id="rId9" Type="http://schemas.openxmlformats.org/officeDocument/2006/relationships/slideLayout" Target="../slideLayouts/slideLayout284.xml"/><Relationship Id="rId10" Type="http://schemas.openxmlformats.org/officeDocument/2006/relationships/slideLayout" Target="../slideLayouts/slideLayout285.xml"/></Relationships>
</file>

<file path=ppt/slideMasters/_rels/slideMaster27.xml.rels><?xml version="1.0" encoding="UTF-8" standalone="yes"?>
<Relationships xmlns="http://schemas.openxmlformats.org/package/2006/relationships"><Relationship Id="rId11" Type="http://schemas.openxmlformats.org/officeDocument/2006/relationships/slideLayout" Target="../slideLayouts/slideLayout297.xml"/><Relationship Id="rId12" Type="http://schemas.openxmlformats.org/officeDocument/2006/relationships/theme" Target="../theme/theme27.xml"/><Relationship Id="rId1" Type="http://schemas.openxmlformats.org/officeDocument/2006/relationships/slideLayout" Target="../slideLayouts/slideLayout287.xml"/><Relationship Id="rId2" Type="http://schemas.openxmlformats.org/officeDocument/2006/relationships/slideLayout" Target="../slideLayouts/slideLayout288.xml"/><Relationship Id="rId3" Type="http://schemas.openxmlformats.org/officeDocument/2006/relationships/slideLayout" Target="../slideLayouts/slideLayout289.xml"/><Relationship Id="rId4" Type="http://schemas.openxmlformats.org/officeDocument/2006/relationships/slideLayout" Target="../slideLayouts/slideLayout290.xml"/><Relationship Id="rId5" Type="http://schemas.openxmlformats.org/officeDocument/2006/relationships/slideLayout" Target="../slideLayouts/slideLayout291.xml"/><Relationship Id="rId6" Type="http://schemas.openxmlformats.org/officeDocument/2006/relationships/slideLayout" Target="../slideLayouts/slideLayout292.xml"/><Relationship Id="rId7" Type="http://schemas.openxmlformats.org/officeDocument/2006/relationships/slideLayout" Target="../slideLayouts/slideLayout293.xml"/><Relationship Id="rId8" Type="http://schemas.openxmlformats.org/officeDocument/2006/relationships/slideLayout" Target="../slideLayouts/slideLayout294.xml"/><Relationship Id="rId9" Type="http://schemas.openxmlformats.org/officeDocument/2006/relationships/slideLayout" Target="../slideLayouts/slideLayout295.xml"/><Relationship Id="rId10" Type="http://schemas.openxmlformats.org/officeDocument/2006/relationships/slideLayout" Target="../slideLayouts/slideLayout296.xml"/></Relationships>
</file>

<file path=ppt/slideMasters/_rels/slideMaster28.xml.rels><?xml version="1.0" encoding="UTF-8" standalone="yes"?>
<Relationships xmlns="http://schemas.openxmlformats.org/package/2006/relationships"><Relationship Id="rId11" Type="http://schemas.openxmlformats.org/officeDocument/2006/relationships/slideLayout" Target="../slideLayouts/slideLayout308.xml"/><Relationship Id="rId12" Type="http://schemas.openxmlformats.org/officeDocument/2006/relationships/theme" Target="../theme/theme28.xml"/><Relationship Id="rId1" Type="http://schemas.openxmlformats.org/officeDocument/2006/relationships/slideLayout" Target="../slideLayouts/slideLayout298.xml"/><Relationship Id="rId2" Type="http://schemas.openxmlformats.org/officeDocument/2006/relationships/slideLayout" Target="../slideLayouts/slideLayout299.xml"/><Relationship Id="rId3" Type="http://schemas.openxmlformats.org/officeDocument/2006/relationships/slideLayout" Target="../slideLayouts/slideLayout300.xml"/><Relationship Id="rId4" Type="http://schemas.openxmlformats.org/officeDocument/2006/relationships/slideLayout" Target="../slideLayouts/slideLayout301.xml"/><Relationship Id="rId5" Type="http://schemas.openxmlformats.org/officeDocument/2006/relationships/slideLayout" Target="../slideLayouts/slideLayout302.xml"/><Relationship Id="rId6" Type="http://schemas.openxmlformats.org/officeDocument/2006/relationships/slideLayout" Target="../slideLayouts/slideLayout303.xml"/><Relationship Id="rId7" Type="http://schemas.openxmlformats.org/officeDocument/2006/relationships/slideLayout" Target="../slideLayouts/slideLayout304.xml"/><Relationship Id="rId8" Type="http://schemas.openxmlformats.org/officeDocument/2006/relationships/slideLayout" Target="../slideLayouts/slideLayout305.xml"/><Relationship Id="rId9" Type="http://schemas.openxmlformats.org/officeDocument/2006/relationships/slideLayout" Target="../slideLayouts/slideLayout306.xml"/><Relationship Id="rId10" Type="http://schemas.openxmlformats.org/officeDocument/2006/relationships/slideLayout" Target="../slideLayouts/slideLayout307.xml"/></Relationships>
</file>

<file path=ppt/slideMasters/_rels/slideMaster29.xml.rels><?xml version="1.0" encoding="UTF-8" standalone="yes"?>
<Relationships xmlns="http://schemas.openxmlformats.org/package/2006/relationships"><Relationship Id="rId11" Type="http://schemas.openxmlformats.org/officeDocument/2006/relationships/slideLayout" Target="../slideLayouts/slideLayout319.xml"/><Relationship Id="rId12" Type="http://schemas.openxmlformats.org/officeDocument/2006/relationships/theme" Target="../theme/theme29.xml"/><Relationship Id="rId1" Type="http://schemas.openxmlformats.org/officeDocument/2006/relationships/slideLayout" Target="../slideLayouts/slideLayout309.xml"/><Relationship Id="rId2" Type="http://schemas.openxmlformats.org/officeDocument/2006/relationships/slideLayout" Target="../slideLayouts/slideLayout310.xml"/><Relationship Id="rId3" Type="http://schemas.openxmlformats.org/officeDocument/2006/relationships/slideLayout" Target="../slideLayouts/slideLayout311.xml"/><Relationship Id="rId4" Type="http://schemas.openxmlformats.org/officeDocument/2006/relationships/slideLayout" Target="../slideLayouts/slideLayout312.xml"/><Relationship Id="rId5" Type="http://schemas.openxmlformats.org/officeDocument/2006/relationships/slideLayout" Target="../slideLayouts/slideLayout313.xml"/><Relationship Id="rId6" Type="http://schemas.openxmlformats.org/officeDocument/2006/relationships/slideLayout" Target="../slideLayouts/slideLayout314.xml"/><Relationship Id="rId7" Type="http://schemas.openxmlformats.org/officeDocument/2006/relationships/slideLayout" Target="../slideLayouts/slideLayout315.xml"/><Relationship Id="rId8" Type="http://schemas.openxmlformats.org/officeDocument/2006/relationships/slideLayout" Target="../slideLayouts/slideLayout316.xml"/><Relationship Id="rId9" Type="http://schemas.openxmlformats.org/officeDocument/2006/relationships/slideLayout" Target="../slideLayouts/slideLayout317.xml"/><Relationship Id="rId10" Type="http://schemas.openxmlformats.org/officeDocument/2006/relationships/slideLayout" Target="../slideLayouts/slideLayout318.xml"/></Relationships>
</file>

<file path=ppt/slideMasters/_rels/slideMaster30.xml.rels><?xml version="1.0" encoding="UTF-8" standalone="yes"?>
<Relationships xmlns="http://schemas.openxmlformats.org/package/2006/relationships"><Relationship Id="rId11" Type="http://schemas.openxmlformats.org/officeDocument/2006/relationships/slideLayout" Target="../slideLayouts/slideLayout330.xml"/><Relationship Id="rId12" Type="http://schemas.openxmlformats.org/officeDocument/2006/relationships/theme" Target="../theme/theme30.xml"/><Relationship Id="rId1" Type="http://schemas.openxmlformats.org/officeDocument/2006/relationships/slideLayout" Target="../slideLayouts/slideLayout320.xml"/><Relationship Id="rId2" Type="http://schemas.openxmlformats.org/officeDocument/2006/relationships/slideLayout" Target="../slideLayouts/slideLayout321.xml"/><Relationship Id="rId3" Type="http://schemas.openxmlformats.org/officeDocument/2006/relationships/slideLayout" Target="../slideLayouts/slideLayout322.xml"/><Relationship Id="rId4" Type="http://schemas.openxmlformats.org/officeDocument/2006/relationships/slideLayout" Target="../slideLayouts/slideLayout323.xml"/><Relationship Id="rId5" Type="http://schemas.openxmlformats.org/officeDocument/2006/relationships/slideLayout" Target="../slideLayouts/slideLayout324.xml"/><Relationship Id="rId6" Type="http://schemas.openxmlformats.org/officeDocument/2006/relationships/slideLayout" Target="../slideLayouts/slideLayout325.xml"/><Relationship Id="rId7" Type="http://schemas.openxmlformats.org/officeDocument/2006/relationships/slideLayout" Target="../slideLayouts/slideLayout326.xml"/><Relationship Id="rId8" Type="http://schemas.openxmlformats.org/officeDocument/2006/relationships/slideLayout" Target="../slideLayouts/slideLayout327.xml"/><Relationship Id="rId9" Type="http://schemas.openxmlformats.org/officeDocument/2006/relationships/slideLayout" Target="../slideLayouts/slideLayout328.xml"/><Relationship Id="rId10" Type="http://schemas.openxmlformats.org/officeDocument/2006/relationships/slideLayout" Target="../slideLayouts/slideLayout329.xml"/></Relationships>
</file>

<file path=ppt/slideMasters/_rels/slideMaster31.xml.rels><?xml version="1.0" encoding="UTF-8" standalone="yes"?>
<Relationships xmlns="http://schemas.openxmlformats.org/package/2006/relationships"><Relationship Id="rId11" Type="http://schemas.openxmlformats.org/officeDocument/2006/relationships/slideLayout" Target="../slideLayouts/slideLayout341.xml"/><Relationship Id="rId12" Type="http://schemas.openxmlformats.org/officeDocument/2006/relationships/theme" Target="../theme/theme31.xml"/><Relationship Id="rId1" Type="http://schemas.openxmlformats.org/officeDocument/2006/relationships/slideLayout" Target="../slideLayouts/slideLayout331.xml"/><Relationship Id="rId2" Type="http://schemas.openxmlformats.org/officeDocument/2006/relationships/slideLayout" Target="../slideLayouts/slideLayout332.xml"/><Relationship Id="rId3" Type="http://schemas.openxmlformats.org/officeDocument/2006/relationships/slideLayout" Target="../slideLayouts/slideLayout333.xml"/><Relationship Id="rId4" Type="http://schemas.openxmlformats.org/officeDocument/2006/relationships/slideLayout" Target="../slideLayouts/slideLayout334.xml"/><Relationship Id="rId5" Type="http://schemas.openxmlformats.org/officeDocument/2006/relationships/slideLayout" Target="../slideLayouts/slideLayout335.xml"/><Relationship Id="rId6" Type="http://schemas.openxmlformats.org/officeDocument/2006/relationships/slideLayout" Target="../slideLayouts/slideLayout336.xml"/><Relationship Id="rId7" Type="http://schemas.openxmlformats.org/officeDocument/2006/relationships/slideLayout" Target="../slideLayouts/slideLayout337.xml"/><Relationship Id="rId8" Type="http://schemas.openxmlformats.org/officeDocument/2006/relationships/slideLayout" Target="../slideLayouts/slideLayout338.xml"/><Relationship Id="rId9" Type="http://schemas.openxmlformats.org/officeDocument/2006/relationships/slideLayout" Target="../slideLayouts/slideLayout339.xml"/><Relationship Id="rId10" Type="http://schemas.openxmlformats.org/officeDocument/2006/relationships/slideLayout" Target="../slideLayouts/slideLayout340.xml"/></Relationships>
</file>

<file path=ppt/slideMasters/_rels/slideMaster32.xml.rels><?xml version="1.0" encoding="UTF-8" standalone="yes"?>
<Relationships xmlns="http://schemas.openxmlformats.org/package/2006/relationships"><Relationship Id="rId11" Type="http://schemas.openxmlformats.org/officeDocument/2006/relationships/slideLayout" Target="../slideLayouts/slideLayout352.xml"/><Relationship Id="rId12" Type="http://schemas.openxmlformats.org/officeDocument/2006/relationships/theme" Target="../theme/theme32.xml"/><Relationship Id="rId13" Type="http://schemas.openxmlformats.org/officeDocument/2006/relationships/image" Target="../media/image1.jpeg"/><Relationship Id="rId1" Type="http://schemas.openxmlformats.org/officeDocument/2006/relationships/slideLayout" Target="../slideLayouts/slideLayout342.xml"/><Relationship Id="rId2" Type="http://schemas.openxmlformats.org/officeDocument/2006/relationships/slideLayout" Target="../slideLayouts/slideLayout343.xml"/><Relationship Id="rId3" Type="http://schemas.openxmlformats.org/officeDocument/2006/relationships/slideLayout" Target="../slideLayouts/slideLayout344.xml"/><Relationship Id="rId4" Type="http://schemas.openxmlformats.org/officeDocument/2006/relationships/slideLayout" Target="../slideLayouts/slideLayout345.xml"/><Relationship Id="rId5" Type="http://schemas.openxmlformats.org/officeDocument/2006/relationships/slideLayout" Target="../slideLayouts/slideLayout346.xml"/><Relationship Id="rId6" Type="http://schemas.openxmlformats.org/officeDocument/2006/relationships/slideLayout" Target="../slideLayouts/slideLayout347.xml"/><Relationship Id="rId7" Type="http://schemas.openxmlformats.org/officeDocument/2006/relationships/slideLayout" Target="../slideLayouts/slideLayout348.xml"/><Relationship Id="rId8" Type="http://schemas.openxmlformats.org/officeDocument/2006/relationships/slideLayout" Target="../slideLayouts/slideLayout349.xml"/><Relationship Id="rId9" Type="http://schemas.openxmlformats.org/officeDocument/2006/relationships/slideLayout" Target="../slideLayouts/slideLayout350.xml"/><Relationship Id="rId10" Type="http://schemas.openxmlformats.org/officeDocument/2006/relationships/slideLayout" Target="../slideLayouts/slideLayout351.xml"/></Relationships>
</file>

<file path=ppt/slideMasters/_rels/slideMaster33.xml.rels><?xml version="1.0" encoding="UTF-8" standalone="yes"?>
<Relationships xmlns="http://schemas.openxmlformats.org/package/2006/relationships"><Relationship Id="rId11" Type="http://schemas.openxmlformats.org/officeDocument/2006/relationships/slideLayout" Target="../slideLayouts/slideLayout363.xml"/><Relationship Id="rId12" Type="http://schemas.openxmlformats.org/officeDocument/2006/relationships/theme" Target="../theme/theme33.xml"/><Relationship Id="rId13" Type="http://schemas.openxmlformats.org/officeDocument/2006/relationships/image" Target="../media/image1.jpeg"/><Relationship Id="rId1" Type="http://schemas.openxmlformats.org/officeDocument/2006/relationships/slideLayout" Target="../slideLayouts/slideLayout353.xml"/><Relationship Id="rId2" Type="http://schemas.openxmlformats.org/officeDocument/2006/relationships/slideLayout" Target="../slideLayouts/slideLayout354.xml"/><Relationship Id="rId3" Type="http://schemas.openxmlformats.org/officeDocument/2006/relationships/slideLayout" Target="../slideLayouts/slideLayout355.xml"/><Relationship Id="rId4" Type="http://schemas.openxmlformats.org/officeDocument/2006/relationships/slideLayout" Target="../slideLayouts/slideLayout356.xml"/><Relationship Id="rId5" Type="http://schemas.openxmlformats.org/officeDocument/2006/relationships/slideLayout" Target="../slideLayouts/slideLayout357.xml"/><Relationship Id="rId6" Type="http://schemas.openxmlformats.org/officeDocument/2006/relationships/slideLayout" Target="../slideLayouts/slideLayout358.xml"/><Relationship Id="rId7" Type="http://schemas.openxmlformats.org/officeDocument/2006/relationships/slideLayout" Target="../slideLayouts/slideLayout359.xml"/><Relationship Id="rId8" Type="http://schemas.openxmlformats.org/officeDocument/2006/relationships/slideLayout" Target="../slideLayouts/slideLayout360.xml"/><Relationship Id="rId9" Type="http://schemas.openxmlformats.org/officeDocument/2006/relationships/slideLayout" Target="../slideLayouts/slideLayout361.xml"/><Relationship Id="rId10" Type="http://schemas.openxmlformats.org/officeDocument/2006/relationships/slideLayout" Target="../slideLayouts/slideLayout362.xml"/></Relationships>
</file>

<file path=ppt/slideMasters/_rels/slideMaster34.xml.rels><?xml version="1.0" encoding="UTF-8" standalone="yes"?>
<Relationships xmlns="http://schemas.openxmlformats.org/package/2006/relationships"><Relationship Id="rId11" Type="http://schemas.openxmlformats.org/officeDocument/2006/relationships/slideLayout" Target="../slideLayouts/slideLayout374.xml"/><Relationship Id="rId12" Type="http://schemas.openxmlformats.org/officeDocument/2006/relationships/theme" Target="../theme/theme34.xml"/><Relationship Id="rId13" Type="http://schemas.openxmlformats.org/officeDocument/2006/relationships/image" Target="../media/image1.jpeg"/><Relationship Id="rId1" Type="http://schemas.openxmlformats.org/officeDocument/2006/relationships/slideLayout" Target="../slideLayouts/slideLayout364.xml"/><Relationship Id="rId2" Type="http://schemas.openxmlformats.org/officeDocument/2006/relationships/slideLayout" Target="../slideLayouts/slideLayout365.xml"/><Relationship Id="rId3" Type="http://schemas.openxmlformats.org/officeDocument/2006/relationships/slideLayout" Target="../slideLayouts/slideLayout366.xml"/><Relationship Id="rId4" Type="http://schemas.openxmlformats.org/officeDocument/2006/relationships/slideLayout" Target="../slideLayouts/slideLayout367.xml"/><Relationship Id="rId5" Type="http://schemas.openxmlformats.org/officeDocument/2006/relationships/slideLayout" Target="../slideLayouts/slideLayout368.xml"/><Relationship Id="rId6" Type="http://schemas.openxmlformats.org/officeDocument/2006/relationships/slideLayout" Target="../slideLayouts/slideLayout369.xml"/><Relationship Id="rId7" Type="http://schemas.openxmlformats.org/officeDocument/2006/relationships/slideLayout" Target="../slideLayouts/slideLayout370.xml"/><Relationship Id="rId8" Type="http://schemas.openxmlformats.org/officeDocument/2006/relationships/slideLayout" Target="../slideLayouts/slideLayout371.xml"/><Relationship Id="rId9" Type="http://schemas.openxmlformats.org/officeDocument/2006/relationships/slideLayout" Target="../slideLayouts/slideLayout372.xml"/><Relationship Id="rId10" Type="http://schemas.openxmlformats.org/officeDocument/2006/relationships/slideLayout" Target="../slideLayouts/slideLayout373.xml"/></Relationships>
</file>

<file path=ppt/slideMasters/_rels/slideMaster35.xml.rels><?xml version="1.0" encoding="UTF-8" standalone="yes"?>
<Relationships xmlns="http://schemas.openxmlformats.org/package/2006/relationships"><Relationship Id="rId11" Type="http://schemas.openxmlformats.org/officeDocument/2006/relationships/slideLayout" Target="../slideLayouts/slideLayout385.xml"/><Relationship Id="rId12" Type="http://schemas.openxmlformats.org/officeDocument/2006/relationships/theme" Target="../theme/theme35.xml"/><Relationship Id="rId13" Type="http://schemas.openxmlformats.org/officeDocument/2006/relationships/image" Target="../media/image1.jpeg"/><Relationship Id="rId1" Type="http://schemas.openxmlformats.org/officeDocument/2006/relationships/slideLayout" Target="../slideLayouts/slideLayout375.xml"/><Relationship Id="rId2" Type="http://schemas.openxmlformats.org/officeDocument/2006/relationships/slideLayout" Target="../slideLayouts/slideLayout376.xml"/><Relationship Id="rId3" Type="http://schemas.openxmlformats.org/officeDocument/2006/relationships/slideLayout" Target="../slideLayouts/slideLayout377.xml"/><Relationship Id="rId4" Type="http://schemas.openxmlformats.org/officeDocument/2006/relationships/slideLayout" Target="../slideLayouts/slideLayout378.xml"/><Relationship Id="rId5" Type="http://schemas.openxmlformats.org/officeDocument/2006/relationships/slideLayout" Target="../slideLayouts/slideLayout379.xml"/><Relationship Id="rId6" Type="http://schemas.openxmlformats.org/officeDocument/2006/relationships/slideLayout" Target="../slideLayouts/slideLayout380.xml"/><Relationship Id="rId7" Type="http://schemas.openxmlformats.org/officeDocument/2006/relationships/slideLayout" Target="../slideLayouts/slideLayout381.xml"/><Relationship Id="rId8" Type="http://schemas.openxmlformats.org/officeDocument/2006/relationships/slideLayout" Target="../slideLayouts/slideLayout382.xml"/><Relationship Id="rId9" Type="http://schemas.openxmlformats.org/officeDocument/2006/relationships/slideLayout" Target="../slideLayouts/slideLayout383.xml"/><Relationship Id="rId10" Type="http://schemas.openxmlformats.org/officeDocument/2006/relationships/slideLayout" Target="../slideLayouts/slideLayout384.xml"/></Relationships>
</file>

<file path=ppt/slideMasters/_rels/slideMaster36.xml.rels><?xml version="1.0" encoding="UTF-8" standalone="yes"?>
<Relationships xmlns="http://schemas.openxmlformats.org/package/2006/relationships"><Relationship Id="rId11" Type="http://schemas.openxmlformats.org/officeDocument/2006/relationships/slideLayout" Target="../slideLayouts/slideLayout396.xml"/><Relationship Id="rId12" Type="http://schemas.openxmlformats.org/officeDocument/2006/relationships/theme" Target="../theme/theme36.xml"/><Relationship Id="rId13" Type="http://schemas.openxmlformats.org/officeDocument/2006/relationships/image" Target="../media/image1.jpeg"/><Relationship Id="rId1" Type="http://schemas.openxmlformats.org/officeDocument/2006/relationships/slideLayout" Target="../slideLayouts/slideLayout386.xml"/><Relationship Id="rId2" Type="http://schemas.openxmlformats.org/officeDocument/2006/relationships/slideLayout" Target="../slideLayouts/slideLayout387.xml"/><Relationship Id="rId3" Type="http://schemas.openxmlformats.org/officeDocument/2006/relationships/slideLayout" Target="../slideLayouts/slideLayout388.xml"/><Relationship Id="rId4" Type="http://schemas.openxmlformats.org/officeDocument/2006/relationships/slideLayout" Target="../slideLayouts/slideLayout389.xml"/><Relationship Id="rId5" Type="http://schemas.openxmlformats.org/officeDocument/2006/relationships/slideLayout" Target="../slideLayouts/slideLayout390.xml"/><Relationship Id="rId6" Type="http://schemas.openxmlformats.org/officeDocument/2006/relationships/slideLayout" Target="../slideLayouts/slideLayout391.xml"/><Relationship Id="rId7" Type="http://schemas.openxmlformats.org/officeDocument/2006/relationships/slideLayout" Target="../slideLayouts/slideLayout392.xml"/><Relationship Id="rId8" Type="http://schemas.openxmlformats.org/officeDocument/2006/relationships/slideLayout" Target="../slideLayouts/slideLayout393.xml"/><Relationship Id="rId9" Type="http://schemas.openxmlformats.org/officeDocument/2006/relationships/slideLayout" Target="../slideLayouts/slideLayout394.xml"/><Relationship Id="rId10" Type="http://schemas.openxmlformats.org/officeDocument/2006/relationships/slideLayout" Target="../slideLayouts/slideLayout395.xml"/></Relationships>
</file>

<file path=ppt/slideMasters/_rels/slideMaster37.xml.rels><?xml version="1.0" encoding="UTF-8" standalone="yes"?>
<Relationships xmlns="http://schemas.openxmlformats.org/package/2006/relationships"><Relationship Id="rId11" Type="http://schemas.openxmlformats.org/officeDocument/2006/relationships/slideLayout" Target="../slideLayouts/slideLayout407.xml"/><Relationship Id="rId12" Type="http://schemas.openxmlformats.org/officeDocument/2006/relationships/theme" Target="../theme/theme37.xml"/><Relationship Id="rId13" Type="http://schemas.openxmlformats.org/officeDocument/2006/relationships/image" Target="../media/image1.jpeg"/><Relationship Id="rId1" Type="http://schemas.openxmlformats.org/officeDocument/2006/relationships/slideLayout" Target="../slideLayouts/slideLayout397.xml"/><Relationship Id="rId2" Type="http://schemas.openxmlformats.org/officeDocument/2006/relationships/slideLayout" Target="../slideLayouts/slideLayout398.xml"/><Relationship Id="rId3" Type="http://schemas.openxmlformats.org/officeDocument/2006/relationships/slideLayout" Target="../slideLayouts/slideLayout399.xml"/><Relationship Id="rId4" Type="http://schemas.openxmlformats.org/officeDocument/2006/relationships/slideLayout" Target="../slideLayouts/slideLayout400.xml"/><Relationship Id="rId5" Type="http://schemas.openxmlformats.org/officeDocument/2006/relationships/slideLayout" Target="../slideLayouts/slideLayout401.xml"/><Relationship Id="rId6" Type="http://schemas.openxmlformats.org/officeDocument/2006/relationships/slideLayout" Target="../slideLayouts/slideLayout402.xml"/><Relationship Id="rId7" Type="http://schemas.openxmlformats.org/officeDocument/2006/relationships/slideLayout" Target="../slideLayouts/slideLayout403.xml"/><Relationship Id="rId8" Type="http://schemas.openxmlformats.org/officeDocument/2006/relationships/slideLayout" Target="../slideLayouts/slideLayout404.xml"/><Relationship Id="rId9" Type="http://schemas.openxmlformats.org/officeDocument/2006/relationships/slideLayout" Target="../slideLayouts/slideLayout405.xml"/><Relationship Id="rId10" Type="http://schemas.openxmlformats.org/officeDocument/2006/relationships/slideLayout" Target="../slideLayouts/slideLayout406.xml"/></Relationships>
</file>

<file path=ppt/slideMasters/_rels/slideMaster38.xml.rels><?xml version="1.0" encoding="UTF-8" standalone="yes"?>
<Relationships xmlns="http://schemas.openxmlformats.org/package/2006/relationships"><Relationship Id="rId11" Type="http://schemas.openxmlformats.org/officeDocument/2006/relationships/slideLayout" Target="../slideLayouts/slideLayout418.xml"/><Relationship Id="rId12" Type="http://schemas.openxmlformats.org/officeDocument/2006/relationships/theme" Target="../theme/theme38.xml"/><Relationship Id="rId13" Type="http://schemas.openxmlformats.org/officeDocument/2006/relationships/image" Target="../media/image1.jpeg"/><Relationship Id="rId1" Type="http://schemas.openxmlformats.org/officeDocument/2006/relationships/slideLayout" Target="../slideLayouts/slideLayout408.xml"/><Relationship Id="rId2" Type="http://schemas.openxmlformats.org/officeDocument/2006/relationships/slideLayout" Target="../slideLayouts/slideLayout409.xml"/><Relationship Id="rId3" Type="http://schemas.openxmlformats.org/officeDocument/2006/relationships/slideLayout" Target="../slideLayouts/slideLayout410.xml"/><Relationship Id="rId4" Type="http://schemas.openxmlformats.org/officeDocument/2006/relationships/slideLayout" Target="../slideLayouts/slideLayout411.xml"/><Relationship Id="rId5" Type="http://schemas.openxmlformats.org/officeDocument/2006/relationships/slideLayout" Target="../slideLayouts/slideLayout412.xml"/><Relationship Id="rId6" Type="http://schemas.openxmlformats.org/officeDocument/2006/relationships/slideLayout" Target="../slideLayouts/slideLayout413.xml"/><Relationship Id="rId7" Type="http://schemas.openxmlformats.org/officeDocument/2006/relationships/slideLayout" Target="../slideLayouts/slideLayout414.xml"/><Relationship Id="rId8" Type="http://schemas.openxmlformats.org/officeDocument/2006/relationships/slideLayout" Target="../slideLayouts/slideLayout415.xml"/><Relationship Id="rId9" Type="http://schemas.openxmlformats.org/officeDocument/2006/relationships/slideLayout" Target="../slideLayouts/slideLayout416.xml"/><Relationship Id="rId10" Type="http://schemas.openxmlformats.org/officeDocument/2006/relationships/slideLayout" Target="../slideLayouts/slideLayout417.xml"/></Relationships>
</file>

<file path=ppt/slideMasters/_rels/slideMaster39.xml.rels><?xml version="1.0" encoding="UTF-8" standalone="yes"?>
<Relationships xmlns="http://schemas.openxmlformats.org/package/2006/relationships"><Relationship Id="rId11" Type="http://schemas.openxmlformats.org/officeDocument/2006/relationships/slideLayout" Target="../slideLayouts/slideLayout429.xml"/><Relationship Id="rId12" Type="http://schemas.openxmlformats.org/officeDocument/2006/relationships/theme" Target="../theme/theme39.xml"/><Relationship Id="rId13" Type="http://schemas.openxmlformats.org/officeDocument/2006/relationships/image" Target="../media/image1.jpeg"/><Relationship Id="rId1" Type="http://schemas.openxmlformats.org/officeDocument/2006/relationships/slideLayout" Target="../slideLayouts/slideLayout419.xml"/><Relationship Id="rId2" Type="http://schemas.openxmlformats.org/officeDocument/2006/relationships/slideLayout" Target="../slideLayouts/slideLayout420.xml"/><Relationship Id="rId3" Type="http://schemas.openxmlformats.org/officeDocument/2006/relationships/slideLayout" Target="../slideLayouts/slideLayout421.xml"/><Relationship Id="rId4" Type="http://schemas.openxmlformats.org/officeDocument/2006/relationships/slideLayout" Target="../slideLayouts/slideLayout422.xml"/><Relationship Id="rId5" Type="http://schemas.openxmlformats.org/officeDocument/2006/relationships/slideLayout" Target="../slideLayouts/slideLayout423.xml"/><Relationship Id="rId6" Type="http://schemas.openxmlformats.org/officeDocument/2006/relationships/slideLayout" Target="../slideLayouts/slideLayout424.xml"/><Relationship Id="rId7" Type="http://schemas.openxmlformats.org/officeDocument/2006/relationships/slideLayout" Target="../slideLayouts/slideLayout425.xml"/><Relationship Id="rId8" Type="http://schemas.openxmlformats.org/officeDocument/2006/relationships/slideLayout" Target="../slideLayouts/slideLayout426.xml"/><Relationship Id="rId9" Type="http://schemas.openxmlformats.org/officeDocument/2006/relationships/slideLayout" Target="../slideLayouts/slideLayout427.xml"/><Relationship Id="rId10" Type="http://schemas.openxmlformats.org/officeDocument/2006/relationships/slideLayout" Target="../slideLayouts/slideLayout428.xml"/></Relationships>
</file>

<file path=ppt/slideMasters/_rels/slideMaster40.xml.rels><?xml version="1.0" encoding="UTF-8" standalone="yes"?>
<Relationships xmlns="http://schemas.openxmlformats.org/package/2006/relationships"><Relationship Id="rId11" Type="http://schemas.openxmlformats.org/officeDocument/2006/relationships/slideLayout" Target="../slideLayouts/slideLayout440.xml"/><Relationship Id="rId12" Type="http://schemas.openxmlformats.org/officeDocument/2006/relationships/slideLayout" Target="../slideLayouts/slideLayout441.xml"/><Relationship Id="rId13" Type="http://schemas.openxmlformats.org/officeDocument/2006/relationships/theme" Target="../theme/theme40.xml"/><Relationship Id="rId1" Type="http://schemas.openxmlformats.org/officeDocument/2006/relationships/slideLayout" Target="../slideLayouts/slideLayout430.xml"/><Relationship Id="rId2" Type="http://schemas.openxmlformats.org/officeDocument/2006/relationships/slideLayout" Target="../slideLayouts/slideLayout431.xml"/><Relationship Id="rId3" Type="http://schemas.openxmlformats.org/officeDocument/2006/relationships/slideLayout" Target="../slideLayouts/slideLayout432.xml"/><Relationship Id="rId4" Type="http://schemas.openxmlformats.org/officeDocument/2006/relationships/slideLayout" Target="../slideLayouts/slideLayout433.xml"/><Relationship Id="rId5" Type="http://schemas.openxmlformats.org/officeDocument/2006/relationships/slideLayout" Target="../slideLayouts/slideLayout434.xml"/><Relationship Id="rId6" Type="http://schemas.openxmlformats.org/officeDocument/2006/relationships/slideLayout" Target="../slideLayouts/slideLayout435.xml"/><Relationship Id="rId7" Type="http://schemas.openxmlformats.org/officeDocument/2006/relationships/slideLayout" Target="../slideLayouts/slideLayout436.xml"/><Relationship Id="rId8" Type="http://schemas.openxmlformats.org/officeDocument/2006/relationships/slideLayout" Target="../slideLayouts/slideLayout437.xml"/><Relationship Id="rId9" Type="http://schemas.openxmlformats.org/officeDocument/2006/relationships/slideLayout" Target="../slideLayouts/slideLayout438.xml"/><Relationship Id="rId10" Type="http://schemas.openxmlformats.org/officeDocument/2006/relationships/slideLayout" Target="../slideLayouts/slideLayout439.xml"/></Relationships>
</file>

<file path=ppt/slideMasters/_rels/slideMaster41.xml.rels><?xml version="1.0" encoding="UTF-8" standalone="yes"?>
<Relationships xmlns="http://schemas.openxmlformats.org/package/2006/relationships"><Relationship Id="rId11" Type="http://schemas.openxmlformats.org/officeDocument/2006/relationships/slideLayout" Target="../slideLayouts/slideLayout452.xml"/><Relationship Id="rId12" Type="http://schemas.openxmlformats.org/officeDocument/2006/relationships/theme" Target="../theme/theme41.xml"/><Relationship Id="rId1" Type="http://schemas.openxmlformats.org/officeDocument/2006/relationships/slideLayout" Target="../slideLayouts/slideLayout442.xml"/><Relationship Id="rId2" Type="http://schemas.openxmlformats.org/officeDocument/2006/relationships/slideLayout" Target="../slideLayouts/slideLayout443.xml"/><Relationship Id="rId3" Type="http://schemas.openxmlformats.org/officeDocument/2006/relationships/slideLayout" Target="../slideLayouts/slideLayout444.xml"/><Relationship Id="rId4" Type="http://schemas.openxmlformats.org/officeDocument/2006/relationships/slideLayout" Target="../slideLayouts/slideLayout445.xml"/><Relationship Id="rId5" Type="http://schemas.openxmlformats.org/officeDocument/2006/relationships/slideLayout" Target="../slideLayouts/slideLayout446.xml"/><Relationship Id="rId6" Type="http://schemas.openxmlformats.org/officeDocument/2006/relationships/slideLayout" Target="../slideLayouts/slideLayout447.xml"/><Relationship Id="rId7" Type="http://schemas.openxmlformats.org/officeDocument/2006/relationships/slideLayout" Target="../slideLayouts/slideLayout448.xml"/><Relationship Id="rId8" Type="http://schemas.openxmlformats.org/officeDocument/2006/relationships/slideLayout" Target="../slideLayouts/slideLayout449.xml"/><Relationship Id="rId9" Type="http://schemas.openxmlformats.org/officeDocument/2006/relationships/slideLayout" Target="../slideLayouts/slideLayout450.xml"/><Relationship Id="rId10" Type="http://schemas.openxmlformats.org/officeDocument/2006/relationships/slideLayout" Target="../slideLayouts/slideLayout451.xml"/></Relationships>
</file>

<file path=ppt/slideMasters/_rels/slideMaster42.xml.rels><?xml version="1.0" encoding="UTF-8" standalone="yes"?>
<Relationships xmlns="http://schemas.openxmlformats.org/package/2006/relationships"><Relationship Id="rId11" Type="http://schemas.openxmlformats.org/officeDocument/2006/relationships/slideLayout" Target="../slideLayouts/slideLayout463.xml"/><Relationship Id="rId12" Type="http://schemas.openxmlformats.org/officeDocument/2006/relationships/theme" Target="../theme/theme42.xml"/><Relationship Id="rId13" Type="http://schemas.openxmlformats.org/officeDocument/2006/relationships/vmlDrawing" Target="../drawings/vmlDrawing1.vml"/><Relationship Id="rId14" Type="http://schemas.openxmlformats.org/officeDocument/2006/relationships/image" Target="../media/image7.png"/><Relationship Id="rId15" Type="http://schemas.openxmlformats.org/officeDocument/2006/relationships/oleObject" Target="../embeddings/oleObject1.bin"/><Relationship Id="rId16" Type="http://schemas.openxmlformats.org/officeDocument/2006/relationships/image" Target="../media/image6.png"/><Relationship Id="rId1" Type="http://schemas.openxmlformats.org/officeDocument/2006/relationships/slideLayout" Target="../slideLayouts/slideLayout453.xml"/><Relationship Id="rId2" Type="http://schemas.openxmlformats.org/officeDocument/2006/relationships/slideLayout" Target="../slideLayouts/slideLayout454.xml"/><Relationship Id="rId3" Type="http://schemas.openxmlformats.org/officeDocument/2006/relationships/slideLayout" Target="../slideLayouts/slideLayout455.xml"/><Relationship Id="rId4" Type="http://schemas.openxmlformats.org/officeDocument/2006/relationships/slideLayout" Target="../slideLayouts/slideLayout456.xml"/><Relationship Id="rId5" Type="http://schemas.openxmlformats.org/officeDocument/2006/relationships/slideLayout" Target="../slideLayouts/slideLayout457.xml"/><Relationship Id="rId6" Type="http://schemas.openxmlformats.org/officeDocument/2006/relationships/slideLayout" Target="../slideLayouts/slideLayout458.xml"/><Relationship Id="rId7" Type="http://schemas.openxmlformats.org/officeDocument/2006/relationships/slideLayout" Target="../slideLayouts/slideLayout459.xml"/><Relationship Id="rId8" Type="http://schemas.openxmlformats.org/officeDocument/2006/relationships/slideLayout" Target="../slideLayouts/slideLayout460.xml"/><Relationship Id="rId9" Type="http://schemas.openxmlformats.org/officeDocument/2006/relationships/slideLayout" Target="../slideLayouts/slideLayout461.xml"/><Relationship Id="rId10" Type="http://schemas.openxmlformats.org/officeDocument/2006/relationships/slideLayout" Target="../slideLayouts/slideLayout462.xml"/></Relationships>
</file>

<file path=ppt/slideMasters/_rels/slideMaster43.xml.rels><?xml version="1.0" encoding="UTF-8" standalone="yes"?>
<Relationships xmlns="http://schemas.openxmlformats.org/package/2006/relationships"><Relationship Id="rId11" Type="http://schemas.openxmlformats.org/officeDocument/2006/relationships/slideLayout" Target="../slideLayouts/slideLayout474.xml"/><Relationship Id="rId12" Type="http://schemas.openxmlformats.org/officeDocument/2006/relationships/theme" Target="../theme/theme43.xml"/><Relationship Id="rId1" Type="http://schemas.openxmlformats.org/officeDocument/2006/relationships/slideLayout" Target="../slideLayouts/slideLayout464.xml"/><Relationship Id="rId2" Type="http://schemas.openxmlformats.org/officeDocument/2006/relationships/slideLayout" Target="../slideLayouts/slideLayout465.xml"/><Relationship Id="rId3" Type="http://schemas.openxmlformats.org/officeDocument/2006/relationships/slideLayout" Target="../slideLayouts/slideLayout466.xml"/><Relationship Id="rId4" Type="http://schemas.openxmlformats.org/officeDocument/2006/relationships/slideLayout" Target="../slideLayouts/slideLayout467.xml"/><Relationship Id="rId5" Type="http://schemas.openxmlformats.org/officeDocument/2006/relationships/slideLayout" Target="../slideLayouts/slideLayout468.xml"/><Relationship Id="rId6" Type="http://schemas.openxmlformats.org/officeDocument/2006/relationships/slideLayout" Target="../slideLayouts/slideLayout469.xml"/><Relationship Id="rId7" Type="http://schemas.openxmlformats.org/officeDocument/2006/relationships/slideLayout" Target="../slideLayouts/slideLayout470.xml"/><Relationship Id="rId8" Type="http://schemas.openxmlformats.org/officeDocument/2006/relationships/slideLayout" Target="../slideLayouts/slideLayout471.xml"/><Relationship Id="rId9" Type="http://schemas.openxmlformats.org/officeDocument/2006/relationships/slideLayout" Target="../slideLayouts/slideLayout472.xml"/><Relationship Id="rId10" Type="http://schemas.openxmlformats.org/officeDocument/2006/relationships/slideLayout" Target="../slideLayouts/slideLayout473.xml"/></Relationships>
</file>

<file path=ppt/slideMasters/_rels/slideMaster44.xml.rels><?xml version="1.0" encoding="UTF-8" standalone="yes"?>
<Relationships xmlns="http://schemas.openxmlformats.org/package/2006/relationships"><Relationship Id="rId11" Type="http://schemas.openxmlformats.org/officeDocument/2006/relationships/slideLayout" Target="../slideLayouts/slideLayout485.xml"/><Relationship Id="rId12" Type="http://schemas.openxmlformats.org/officeDocument/2006/relationships/theme" Target="../theme/theme44.xml"/><Relationship Id="rId1" Type="http://schemas.openxmlformats.org/officeDocument/2006/relationships/slideLayout" Target="../slideLayouts/slideLayout475.xml"/><Relationship Id="rId2" Type="http://schemas.openxmlformats.org/officeDocument/2006/relationships/slideLayout" Target="../slideLayouts/slideLayout476.xml"/><Relationship Id="rId3" Type="http://schemas.openxmlformats.org/officeDocument/2006/relationships/slideLayout" Target="../slideLayouts/slideLayout477.xml"/><Relationship Id="rId4" Type="http://schemas.openxmlformats.org/officeDocument/2006/relationships/slideLayout" Target="../slideLayouts/slideLayout478.xml"/><Relationship Id="rId5" Type="http://schemas.openxmlformats.org/officeDocument/2006/relationships/slideLayout" Target="../slideLayouts/slideLayout479.xml"/><Relationship Id="rId6" Type="http://schemas.openxmlformats.org/officeDocument/2006/relationships/slideLayout" Target="../slideLayouts/slideLayout480.xml"/><Relationship Id="rId7" Type="http://schemas.openxmlformats.org/officeDocument/2006/relationships/slideLayout" Target="../slideLayouts/slideLayout481.xml"/><Relationship Id="rId8" Type="http://schemas.openxmlformats.org/officeDocument/2006/relationships/slideLayout" Target="../slideLayouts/slideLayout482.xml"/><Relationship Id="rId9" Type="http://schemas.openxmlformats.org/officeDocument/2006/relationships/slideLayout" Target="../slideLayouts/slideLayout483.xml"/><Relationship Id="rId10" Type="http://schemas.openxmlformats.org/officeDocument/2006/relationships/slideLayout" Target="../slideLayouts/slideLayout48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02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33C50881-75DD-A548-9B26-A4724A6294B2}" type="slidenum">
              <a:rPr lang="en-US" altLang="en-US"/>
              <a:pPr>
                <a:defRPr/>
              </a:pPr>
              <a:t>‹#›</a:t>
            </a:fld>
            <a:endParaRPr lang="en-US" altLang="en-US"/>
          </a:p>
        </p:txBody>
      </p:sp>
      <p:pic>
        <p:nvPicPr>
          <p:cNvPr id="103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chemeClr val="bg1"/>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451" r:id="rId1"/>
    <p:sldLayoutId id="2147714452" r:id="rId2"/>
    <p:sldLayoutId id="2147714453" r:id="rId3"/>
    <p:sldLayoutId id="2147714454" r:id="rId4"/>
    <p:sldLayoutId id="2147714455" r:id="rId5"/>
    <p:sldLayoutId id="2147714456" r:id="rId6"/>
    <p:sldLayoutId id="2147714457" r:id="rId7"/>
    <p:sldLayoutId id="2147714458" r:id="rId8"/>
    <p:sldLayoutId id="2147714459" r:id="rId9"/>
    <p:sldLayoutId id="2147714460" r:id="rId10"/>
    <p:sldLayoutId id="214771446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15"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6"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3077" name="Text Box 5"/>
          <p:cNvSpPr txBox="1">
            <a:spLocks noChangeArrowheads="1"/>
          </p:cNvSpPr>
          <p:nvPr/>
        </p:nvSpPr>
        <p:spPr bwMode="auto">
          <a:xfrm>
            <a:off x="7943850" y="6591300"/>
            <a:ext cx="1122363" cy="231775"/>
          </a:xfrm>
          <a:prstGeom prst="rect">
            <a:avLst/>
          </a:prstGeom>
          <a:noFill/>
          <a:ln>
            <a:noFill/>
          </a:ln>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AFC7C895-29AC-0E44-99EF-ECECDB872F32}" type="slidenum">
              <a:rPr lang="en-US" altLang="en-US" sz="900" smtClean="0">
                <a:solidFill>
                  <a:srgbClr val="FFFFFF"/>
                </a:solidFill>
                <a:ea typeface="Arial Unicode MS" panose="020B0604020202020204" pitchFamily="34" charset="-128"/>
                <a:cs typeface="Arial Unicode MS" panose="020B0604020202020204" pitchFamily="34" charset="-128"/>
              </a:rPr>
              <a:pPr algn="r">
                <a:defRPr/>
              </a:pPr>
              <a:t>‹#›</a:t>
            </a:fld>
            <a:endParaRPr lang="en-US" altLang="en-US" sz="900">
              <a:solidFill>
                <a:srgbClr val="FFFFFF"/>
              </a:solidFill>
              <a:ea typeface="Arial Unicode MS" panose="020B0604020202020204" pitchFamily="34" charset="-128"/>
              <a:cs typeface="Arial Unicode MS" panose="020B0604020202020204" pitchFamily="34" charset="-128"/>
            </a:endParaRPr>
          </a:p>
        </p:txBody>
      </p:sp>
    </p:spTree>
  </p:cSld>
  <p:clrMap bg1="dk2" tx1="lt1" bg2="dk1" tx2="lt2" accent1="accent1" accent2="accent2" accent3="accent3" accent4="accent4" accent5="accent5" accent6="accent6" hlink="hlink" folHlink="folHlink"/>
  <p:sldLayoutIdLst>
    <p:sldLayoutId id="2147714784" r:id="rId1"/>
    <p:sldLayoutId id="2147714785" r:id="rId2"/>
    <p:sldLayoutId id="2147714786" r:id="rId3"/>
    <p:sldLayoutId id="2147714787" r:id="rId4"/>
    <p:sldLayoutId id="2147714788" r:id="rId5"/>
    <p:sldLayoutId id="2147714789" r:id="rId6"/>
    <p:sldLayoutId id="2147714790" r:id="rId7"/>
    <p:sldLayoutId id="2147714791" r:id="rId8"/>
    <p:sldLayoutId id="2147714792" r:id="rId9"/>
    <p:sldLayoutId id="2147714793" r:id="rId10"/>
    <p:sldLayoutId id="2147714794"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b="1">
          <a:solidFill>
            <a:schemeClr val="tx2"/>
          </a:solidFill>
          <a:latin typeface="+mj-lt"/>
          <a:ea typeface="+mj-ea"/>
          <a:cs typeface="+mj-cs"/>
        </a:defRPr>
      </a:lvl1pPr>
      <a:lvl2pPr algn="ctr" rtl="0" eaLnBrk="0" fontAlgn="base" hangingPunct="0">
        <a:lnSpc>
          <a:spcPct val="85000"/>
        </a:lnSpc>
        <a:spcBef>
          <a:spcPct val="0"/>
        </a:spcBef>
        <a:spcAft>
          <a:spcPct val="0"/>
        </a:spcAft>
        <a:defRPr sz="3200" b="1">
          <a:solidFill>
            <a:schemeClr val="tx2"/>
          </a:solidFill>
          <a:latin typeface="Arial" charset="0"/>
        </a:defRPr>
      </a:lvl2pPr>
      <a:lvl3pPr algn="ctr" rtl="0" eaLnBrk="0" fontAlgn="base" hangingPunct="0">
        <a:lnSpc>
          <a:spcPct val="85000"/>
        </a:lnSpc>
        <a:spcBef>
          <a:spcPct val="0"/>
        </a:spcBef>
        <a:spcAft>
          <a:spcPct val="0"/>
        </a:spcAft>
        <a:defRPr sz="3200" b="1">
          <a:solidFill>
            <a:schemeClr val="tx2"/>
          </a:solidFill>
          <a:latin typeface="Arial" charset="0"/>
        </a:defRPr>
      </a:lvl3pPr>
      <a:lvl4pPr algn="ctr" rtl="0" eaLnBrk="0" fontAlgn="base" hangingPunct="0">
        <a:lnSpc>
          <a:spcPct val="85000"/>
        </a:lnSpc>
        <a:spcBef>
          <a:spcPct val="0"/>
        </a:spcBef>
        <a:spcAft>
          <a:spcPct val="0"/>
        </a:spcAft>
        <a:defRPr sz="3200" b="1">
          <a:solidFill>
            <a:schemeClr val="tx2"/>
          </a:solidFill>
          <a:latin typeface="Arial" charset="0"/>
        </a:defRPr>
      </a:lvl4pPr>
      <a:lvl5pPr algn="ctr" rtl="0" eaLnBrk="0" fontAlgn="base" hangingPunct="0">
        <a:lnSpc>
          <a:spcPct val="85000"/>
        </a:lnSpc>
        <a:spcBef>
          <a:spcPct val="0"/>
        </a:spcBef>
        <a:spcAft>
          <a:spcPct val="0"/>
        </a:spcAft>
        <a:defRPr sz="3200" b="1">
          <a:solidFill>
            <a:schemeClr val="tx2"/>
          </a:solidFill>
          <a:latin typeface="Arial" charset="0"/>
        </a:defRPr>
      </a:lvl5pPr>
      <a:lvl6pPr marL="455778" algn="ctr" rtl="0" fontAlgn="base">
        <a:lnSpc>
          <a:spcPct val="85000"/>
        </a:lnSpc>
        <a:spcBef>
          <a:spcPct val="0"/>
        </a:spcBef>
        <a:spcAft>
          <a:spcPct val="0"/>
        </a:spcAft>
        <a:defRPr sz="3200" b="1">
          <a:solidFill>
            <a:schemeClr val="tx2"/>
          </a:solidFill>
          <a:latin typeface="Arial" charset="0"/>
        </a:defRPr>
      </a:lvl6pPr>
      <a:lvl7pPr marL="911560" algn="ctr" rtl="0" fontAlgn="base">
        <a:lnSpc>
          <a:spcPct val="85000"/>
        </a:lnSpc>
        <a:spcBef>
          <a:spcPct val="0"/>
        </a:spcBef>
        <a:spcAft>
          <a:spcPct val="0"/>
        </a:spcAft>
        <a:defRPr sz="3200" b="1">
          <a:solidFill>
            <a:schemeClr val="tx2"/>
          </a:solidFill>
          <a:latin typeface="Arial" charset="0"/>
        </a:defRPr>
      </a:lvl7pPr>
      <a:lvl8pPr marL="1367343" algn="ctr" rtl="0" fontAlgn="base">
        <a:lnSpc>
          <a:spcPct val="85000"/>
        </a:lnSpc>
        <a:spcBef>
          <a:spcPct val="0"/>
        </a:spcBef>
        <a:spcAft>
          <a:spcPct val="0"/>
        </a:spcAft>
        <a:defRPr sz="3200" b="1">
          <a:solidFill>
            <a:schemeClr val="tx2"/>
          </a:solidFill>
          <a:latin typeface="Arial" charset="0"/>
        </a:defRPr>
      </a:lvl8pPr>
      <a:lvl9pPr marL="1823121" algn="ctr" rtl="0" fontAlgn="base">
        <a:lnSpc>
          <a:spcPct val="85000"/>
        </a:lnSpc>
        <a:spcBef>
          <a:spcPct val="0"/>
        </a:spcBef>
        <a:spcAft>
          <a:spcPct val="0"/>
        </a:spcAft>
        <a:defRPr sz="3200" b="1">
          <a:solidFill>
            <a:schemeClr val="tx2"/>
          </a:solidFill>
          <a:latin typeface="Arial"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Arial"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Arial" charset="0"/>
        <a:buChar char="»"/>
        <a:defRPr sz="2100">
          <a:solidFill>
            <a:schemeClr val="tx1"/>
          </a:solidFill>
          <a:latin typeface="+mn-lt"/>
        </a:defRPr>
      </a:lvl5pPr>
      <a:lvl6pPr marL="2445068" indent="-227889" algn="l" rtl="0" fontAlgn="base">
        <a:spcBef>
          <a:spcPct val="15000"/>
        </a:spcBef>
        <a:spcAft>
          <a:spcPct val="15000"/>
        </a:spcAft>
        <a:buClr>
          <a:schemeClr val="tx2"/>
        </a:buClr>
        <a:buFont typeface="Arial" charset="0"/>
        <a:buChar char="»"/>
        <a:defRPr sz="2100">
          <a:solidFill>
            <a:schemeClr val="tx1"/>
          </a:solidFill>
          <a:latin typeface="+mn-lt"/>
        </a:defRPr>
      </a:lvl6pPr>
      <a:lvl7pPr marL="2900850" indent="-227889" algn="l" rtl="0" fontAlgn="base">
        <a:spcBef>
          <a:spcPct val="15000"/>
        </a:spcBef>
        <a:spcAft>
          <a:spcPct val="15000"/>
        </a:spcAft>
        <a:buClr>
          <a:schemeClr val="tx2"/>
        </a:buClr>
        <a:buFont typeface="Arial" charset="0"/>
        <a:buChar char="»"/>
        <a:defRPr sz="2100">
          <a:solidFill>
            <a:schemeClr val="tx1"/>
          </a:solidFill>
          <a:latin typeface="+mn-lt"/>
        </a:defRPr>
      </a:lvl7pPr>
      <a:lvl8pPr marL="3356631" indent="-227889" algn="l" rtl="0" fontAlgn="base">
        <a:spcBef>
          <a:spcPct val="15000"/>
        </a:spcBef>
        <a:spcAft>
          <a:spcPct val="15000"/>
        </a:spcAft>
        <a:buClr>
          <a:schemeClr val="tx2"/>
        </a:buClr>
        <a:buFont typeface="Arial" charset="0"/>
        <a:buChar char="»"/>
        <a:defRPr sz="2100">
          <a:solidFill>
            <a:schemeClr val="tx1"/>
          </a:solidFill>
          <a:latin typeface="+mn-lt"/>
        </a:defRPr>
      </a:lvl8pPr>
      <a:lvl9pPr marL="3812412" indent="-227889" algn="l" rtl="0" fontAlgn="base">
        <a:spcBef>
          <a:spcPct val="15000"/>
        </a:spcBef>
        <a:spcAft>
          <a:spcPct val="15000"/>
        </a:spcAft>
        <a:buClr>
          <a:schemeClr val="tx2"/>
        </a:buClr>
        <a:buFont typeface="Arial"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3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153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835588"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latin typeface="Arial" charset="0"/>
                <a:ea typeface="+mn-ea"/>
                <a:cs typeface="+mn-cs"/>
              </a:defRPr>
            </a:lvl1pPr>
          </a:lstStyle>
          <a:p>
            <a:pPr>
              <a:defRPr/>
            </a:pPr>
            <a:endParaRPr lang="en-US"/>
          </a:p>
        </p:txBody>
      </p:sp>
      <p:sp>
        <p:nvSpPr>
          <p:cNvPr id="835589"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latin typeface="Arial" charset="0"/>
                <a:ea typeface="+mn-ea"/>
                <a:cs typeface="+mn-cs"/>
              </a:defRPr>
            </a:lvl1pPr>
          </a:lstStyle>
          <a:p>
            <a:pPr>
              <a:defRPr/>
            </a:pPr>
            <a:endParaRPr lang="en-US"/>
          </a:p>
        </p:txBody>
      </p:sp>
      <p:sp>
        <p:nvSpPr>
          <p:cNvPr id="835590"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latin typeface="Arial" panose="020B0604020202020204" pitchFamily="34" charset="0"/>
                <a:ea typeface="MS PGothic" panose="020B0600070205080204" pitchFamily="34" charset="-128"/>
              </a:defRPr>
            </a:lvl1pPr>
          </a:lstStyle>
          <a:p>
            <a:pPr>
              <a:defRPr/>
            </a:pPr>
            <a:fld id="{8AD4E178-4C5A-4D48-98A8-4782841CD69B}" type="slidenum">
              <a:rPr lang="en-US" altLang="en-US"/>
              <a:pPr>
                <a:defRPr/>
              </a:pPr>
              <a:t>‹#›</a:t>
            </a:fld>
            <a:endParaRPr lang="en-US" altLang="en-US"/>
          </a:p>
        </p:txBody>
      </p:sp>
      <p:pic>
        <p:nvPicPr>
          <p:cNvPr id="153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 bg1="lt1" tx1="dk1" bg2="lt2" tx2="dk2" accent1="accent1" accent2="accent2" accent3="accent3" accent4="accent4" accent5="accent5" accent6="accent6" hlink="hlink" folHlink="folHlink"/>
  <p:sldLayoutIdLst>
    <p:sldLayoutId id="2147714462" r:id="rId1"/>
    <p:sldLayoutId id="2147714463" r:id="rId2"/>
    <p:sldLayoutId id="2147714464" r:id="rId3"/>
    <p:sldLayoutId id="2147714465" r:id="rId4"/>
    <p:sldLayoutId id="2147714466" r:id="rId5"/>
    <p:sldLayoutId id="2147714467" r:id="rId6"/>
    <p:sldLayoutId id="2147714468" r:id="rId7"/>
    <p:sldLayoutId id="2147714469" r:id="rId8"/>
    <p:sldLayoutId id="2147714470" r:id="rId9"/>
    <p:sldLayoutId id="2147714471" r:id="rId10"/>
    <p:sldLayoutId id="214771447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765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765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652"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980998" name="Rectangle 6"/>
          <p:cNvSpPr>
            <a:spLocks noGrp="1" noChangeArrowheads="1"/>
          </p:cNvSpPr>
          <p:nvPr>
            <p:ph type="sldNum" sz="quarter" idx="4"/>
          </p:nvPr>
        </p:nvSpPr>
        <p:spPr bwMode="auto">
          <a:xfrm>
            <a:off x="7010400" y="0"/>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0" hangingPunct="0">
              <a:defRPr sz="1400" b="1">
                <a:latin typeface="Arial" panose="020B0604020202020204" pitchFamily="34" charset="0"/>
                <a:ea typeface="MS PGothic" panose="020B0600070205080204" pitchFamily="34" charset="-128"/>
              </a:defRPr>
            </a:lvl1pPr>
          </a:lstStyle>
          <a:p>
            <a:pPr>
              <a:defRPr/>
            </a:pPr>
            <a:fld id="{B2AC39F6-181F-D343-9E0A-93F288C64452}"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795" r:id="rId1"/>
    <p:sldLayoutId id="2147714473" r:id="rId2"/>
    <p:sldLayoutId id="2147714474" r:id="rId3"/>
    <p:sldLayoutId id="2147714475" r:id="rId4"/>
    <p:sldLayoutId id="2147714476" r:id="rId5"/>
    <p:sldLayoutId id="2147714477" r:id="rId6"/>
    <p:sldLayoutId id="2147714478" r:id="rId7"/>
    <p:sldLayoutId id="2147714479" r:id="rId8"/>
    <p:sldLayoutId id="2147714480" r:id="rId9"/>
    <p:sldLayoutId id="2147714481" r:id="rId10"/>
    <p:sldLayoutId id="2147714482"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993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3993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0393B231-8184-C84B-92E2-1B0A9AE587CD}" type="slidenum">
              <a:rPr lang="en-US" altLang="en-US"/>
              <a:pPr>
                <a:defRPr/>
              </a:pPr>
              <a:t>‹#›</a:t>
            </a:fld>
            <a:endParaRPr lang="en-US" altLang="en-US"/>
          </a:p>
        </p:txBody>
      </p:sp>
      <p:sp>
        <p:nvSpPr>
          <p:cNvPr id="3994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796" r:id="rId1"/>
    <p:sldLayoutId id="2147714483" r:id="rId2"/>
    <p:sldLayoutId id="2147714484" r:id="rId3"/>
    <p:sldLayoutId id="2147714485" r:id="rId4"/>
    <p:sldLayoutId id="2147714486" r:id="rId5"/>
    <p:sldLayoutId id="2147714487" r:id="rId6"/>
    <p:sldLayoutId id="2147714488" r:id="rId7"/>
    <p:sldLayoutId id="2147714489" r:id="rId8"/>
    <p:sldLayoutId id="2147714490" r:id="rId9"/>
    <p:sldLayoutId id="2147714491" r:id="rId10"/>
    <p:sldLayoutId id="214771449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5222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5222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4837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E6D3BA0-CCD9-DA4A-94BD-A063EDA37CDE}" type="slidenum">
              <a:rPr lang="en-US" altLang="en-US"/>
              <a:pPr>
                <a:defRPr/>
              </a:pPr>
              <a:t>‹#›</a:t>
            </a:fld>
            <a:endParaRPr lang="en-US" altLang="en-US"/>
          </a:p>
        </p:txBody>
      </p:sp>
      <p:sp>
        <p:nvSpPr>
          <p:cNvPr id="5222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797" r:id="rId1"/>
    <p:sldLayoutId id="2147714493" r:id="rId2"/>
    <p:sldLayoutId id="2147714494" r:id="rId3"/>
    <p:sldLayoutId id="2147714495" r:id="rId4"/>
    <p:sldLayoutId id="2147714496" r:id="rId5"/>
    <p:sldLayoutId id="2147714497" r:id="rId6"/>
    <p:sldLayoutId id="2147714498" r:id="rId7"/>
    <p:sldLayoutId id="2147714499" r:id="rId8"/>
    <p:sldLayoutId id="2147714500" r:id="rId9"/>
    <p:sldLayoutId id="2147714501" r:id="rId10"/>
    <p:sldLayoutId id="2147714502"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6451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6451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70086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7E9532D0-8FFC-9140-BB8A-D7AD94071146}" type="slidenum">
              <a:rPr lang="en-US" altLang="en-US"/>
              <a:pPr>
                <a:defRPr/>
              </a:pPr>
              <a:t>‹#›</a:t>
            </a:fld>
            <a:endParaRPr lang="en-US" altLang="en-US"/>
          </a:p>
        </p:txBody>
      </p:sp>
      <p:sp>
        <p:nvSpPr>
          <p:cNvPr id="6451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798" r:id="rId1"/>
    <p:sldLayoutId id="2147714503" r:id="rId2"/>
    <p:sldLayoutId id="2147714504" r:id="rId3"/>
    <p:sldLayoutId id="2147714505" r:id="rId4"/>
    <p:sldLayoutId id="2147714506" r:id="rId5"/>
    <p:sldLayoutId id="2147714507" r:id="rId6"/>
    <p:sldLayoutId id="2147714508" r:id="rId7"/>
    <p:sldLayoutId id="2147714509" r:id="rId8"/>
    <p:sldLayoutId id="2147714510" r:id="rId9"/>
    <p:sldLayoutId id="2147714511" r:id="rId10"/>
    <p:sldLayoutId id="2147714512" r:id="rId11"/>
  </p:sldLayoutIdLst>
  <p:hf hdr="0" ftr="0" dt="0"/>
  <p:txStyles>
    <p:titleStyle>
      <a:lvl1pPr algn="ctr" rtl="0" eaLnBrk="0" fontAlgn="base" hangingPunct="0">
        <a:lnSpc>
          <a:spcPct val="90000"/>
        </a:lnSpc>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lnSpc>
          <a:spcPct val="90000"/>
        </a:lnSpc>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lnSpc>
          <a:spcPct val="90000"/>
        </a:lnSpc>
        <a:spcBef>
          <a:spcPct val="0"/>
        </a:spcBef>
        <a:spcAft>
          <a:spcPct val="0"/>
        </a:spcAft>
        <a:defRPr sz="3600" b="1">
          <a:solidFill>
            <a:schemeClr val="tx2"/>
          </a:solidFill>
          <a:latin typeface="Arial" charset="0"/>
          <a:ea typeface="MS PGothic" pitchFamily="34" charset="-128"/>
        </a:defRPr>
      </a:lvl6pPr>
      <a:lvl7pPr marL="911560" algn="ctr" rtl="0" fontAlgn="base">
        <a:lnSpc>
          <a:spcPct val="90000"/>
        </a:lnSpc>
        <a:spcBef>
          <a:spcPct val="0"/>
        </a:spcBef>
        <a:spcAft>
          <a:spcPct val="0"/>
        </a:spcAft>
        <a:defRPr sz="3600" b="1">
          <a:solidFill>
            <a:schemeClr val="tx2"/>
          </a:solidFill>
          <a:latin typeface="Arial" charset="0"/>
          <a:ea typeface="MS PGothic" pitchFamily="34" charset="-128"/>
        </a:defRPr>
      </a:lvl7pPr>
      <a:lvl8pPr marL="1367343" algn="ctr" rtl="0" fontAlgn="base">
        <a:lnSpc>
          <a:spcPct val="90000"/>
        </a:lnSpc>
        <a:spcBef>
          <a:spcPct val="0"/>
        </a:spcBef>
        <a:spcAft>
          <a:spcPct val="0"/>
        </a:spcAft>
        <a:defRPr sz="3600" b="1">
          <a:solidFill>
            <a:schemeClr val="tx2"/>
          </a:solidFill>
          <a:latin typeface="Arial" charset="0"/>
          <a:ea typeface="MS PGothic" pitchFamily="34" charset="-128"/>
        </a:defRPr>
      </a:lvl8pPr>
      <a:lvl9pPr marL="1823121" algn="ctr" rtl="0" fontAlgn="base">
        <a:lnSpc>
          <a:spcPct val="90000"/>
        </a:lnSpc>
        <a:spcBef>
          <a:spcPct val="0"/>
        </a:spcBef>
        <a:spcAft>
          <a:spcPct val="0"/>
        </a:spcAft>
        <a:defRPr sz="3600" b="1">
          <a:solidFill>
            <a:schemeClr val="tx2"/>
          </a:solidFill>
          <a:latin typeface="Arial" charset="0"/>
          <a:ea typeface="MS PGothic" pitchFamily="34" charset="-128"/>
        </a:defRPr>
      </a:lvl9pPr>
    </p:titleStyle>
    <p:bodyStyle>
      <a:lvl1pPr marL="341313" indent="-3413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7397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1138238"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59385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2049463"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506791" indent="-227889" algn="l" rtl="0" fontAlgn="base">
        <a:spcBef>
          <a:spcPct val="30000"/>
        </a:spcBef>
        <a:spcAft>
          <a:spcPct val="0"/>
        </a:spcAft>
        <a:buClr>
          <a:schemeClr val="tx2"/>
        </a:buClr>
        <a:buChar char="»"/>
        <a:defRPr sz="2000" b="1">
          <a:solidFill>
            <a:schemeClr val="tx1"/>
          </a:solidFill>
          <a:latin typeface="+mn-lt"/>
          <a:ea typeface="+mn-ea"/>
        </a:defRPr>
      </a:lvl6pPr>
      <a:lvl7pPr marL="2962572" indent="-227889" algn="l" rtl="0" fontAlgn="base">
        <a:spcBef>
          <a:spcPct val="30000"/>
        </a:spcBef>
        <a:spcAft>
          <a:spcPct val="0"/>
        </a:spcAft>
        <a:buClr>
          <a:schemeClr val="tx2"/>
        </a:buClr>
        <a:buChar char="»"/>
        <a:defRPr sz="2000" b="1">
          <a:solidFill>
            <a:schemeClr val="tx1"/>
          </a:solidFill>
          <a:latin typeface="+mn-lt"/>
          <a:ea typeface="+mn-ea"/>
        </a:defRPr>
      </a:lvl7pPr>
      <a:lvl8pPr marL="3418352" indent="-227889" algn="l" rtl="0" fontAlgn="base">
        <a:spcBef>
          <a:spcPct val="30000"/>
        </a:spcBef>
        <a:spcAft>
          <a:spcPct val="0"/>
        </a:spcAft>
        <a:buClr>
          <a:schemeClr val="tx2"/>
        </a:buClr>
        <a:buChar char="»"/>
        <a:defRPr sz="2000" b="1">
          <a:solidFill>
            <a:schemeClr val="tx1"/>
          </a:solidFill>
          <a:latin typeface="+mn-lt"/>
          <a:ea typeface="+mn-ea"/>
        </a:defRPr>
      </a:lvl8pPr>
      <a:lvl9pPr marL="3874132"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7680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7680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52958956-32C5-7A46-A776-32B799D8E962}" type="slidenum">
              <a:rPr lang="en-US" altLang="en-US"/>
              <a:pPr>
                <a:defRPr/>
              </a:pPr>
              <a:t>‹#›</a:t>
            </a:fld>
            <a:endParaRPr lang="en-US" altLang="en-US"/>
          </a:p>
        </p:txBody>
      </p:sp>
      <p:sp>
        <p:nvSpPr>
          <p:cNvPr id="7680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799" r:id="rId1"/>
    <p:sldLayoutId id="2147714513" r:id="rId2"/>
    <p:sldLayoutId id="2147714514" r:id="rId3"/>
    <p:sldLayoutId id="2147714515" r:id="rId4"/>
    <p:sldLayoutId id="2147714516" r:id="rId5"/>
    <p:sldLayoutId id="2147714517" r:id="rId6"/>
    <p:sldLayoutId id="2147714518" r:id="rId7"/>
    <p:sldLayoutId id="2147714519" r:id="rId8"/>
    <p:sldLayoutId id="2147714520" r:id="rId9"/>
    <p:sldLayoutId id="2147714521" r:id="rId10"/>
    <p:sldLayoutId id="214771452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8909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8909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CDB5146E-7621-C140-8AE5-FC04F12D7B0F}" type="slidenum">
              <a:rPr lang="en-US" altLang="en-US"/>
              <a:pPr>
                <a:defRPr/>
              </a:pPr>
              <a:t>‹#›</a:t>
            </a:fld>
            <a:endParaRPr lang="en-US" altLang="en-US"/>
          </a:p>
        </p:txBody>
      </p:sp>
      <p:sp>
        <p:nvSpPr>
          <p:cNvPr id="8909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1270"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800" r:id="rId1"/>
    <p:sldLayoutId id="2147714523" r:id="rId2"/>
    <p:sldLayoutId id="2147714524" r:id="rId3"/>
    <p:sldLayoutId id="2147714525" r:id="rId4"/>
    <p:sldLayoutId id="2147714526" r:id="rId5"/>
    <p:sldLayoutId id="2147714527" r:id="rId6"/>
    <p:sldLayoutId id="2147714528" r:id="rId7"/>
    <p:sldLayoutId id="2147714529" r:id="rId8"/>
    <p:sldLayoutId id="2147714530" r:id="rId9"/>
    <p:sldLayoutId id="2147714531" r:id="rId10"/>
    <p:sldLayoutId id="214771453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0137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0137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6474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71DD35F-06DB-B746-9EB8-A675B25C96B2}" type="slidenum">
              <a:rPr lang="en-US" altLang="en-US"/>
              <a:pPr>
                <a:defRPr/>
              </a:pPr>
              <a:t>‹#›</a:t>
            </a:fld>
            <a:endParaRPr lang="en-US" altLang="en-US"/>
          </a:p>
        </p:txBody>
      </p:sp>
      <p:sp>
        <p:nvSpPr>
          <p:cNvPr id="10138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13318"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algn="r" eaLnBrk="1" hangingPunct="1">
              <a:defRPr/>
            </a:pPr>
            <a:r>
              <a:rPr lang="en-US" sz="2000" b="1" dirty="0"/>
              <a:t>DRAFT – FOR TRAINING USE ONLY</a:t>
            </a:r>
          </a:p>
        </p:txBody>
      </p:sp>
    </p:spTree>
  </p:cSld>
  <p:clrMap bg1="dk2" tx1="lt1" bg2="dk1" tx2="lt2" accent1="accent1" accent2="accent2" accent3="accent3" accent4="accent4" accent5="accent5" accent6="accent6" hlink="hlink" folHlink="folHlink"/>
  <p:sldLayoutIdLst>
    <p:sldLayoutId id="2147714801" r:id="rId1"/>
    <p:sldLayoutId id="2147714533" r:id="rId2"/>
    <p:sldLayoutId id="2147714534" r:id="rId3"/>
    <p:sldLayoutId id="2147714535" r:id="rId4"/>
    <p:sldLayoutId id="2147714536" r:id="rId5"/>
    <p:sldLayoutId id="2147714537" r:id="rId6"/>
    <p:sldLayoutId id="2147714538" r:id="rId7"/>
    <p:sldLayoutId id="2147714539" r:id="rId8"/>
    <p:sldLayoutId id="2147714540" r:id="rId9"/>
    <p:sldLayoutId id="2147714541" r:id="rId10"/>
    <p:sldLayoutId id="214771454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ＭＳ Ｐゴシック"/>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ＭＳ Ｐゴシック"/>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ＭＳ Ｐゴシック"/>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ＭＳ Ｐゴシック"/>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1366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1366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83172"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6FFCE77E-37C0-3A46-A3AD-AE2D4CF6B800}" type="slidenum">
              <a:rPr lang="en-US" altLang="en-US"/>
              <a:pPr>
                <a:defRPr/>
              </a:pPr>
              <a:t>‹#›</a:t>
            </a:fld>
            <a:endParaRPr lang="en-US" altLang="en-US"/>
          </a:p>
        </p:txBody>
      </p:sp>
      <p:sp>
        <p:nvSpPr>
          <p:cNvPr id="11366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2" r:id="rId1"/>
    <p:sldLayoutId id="2147714543" r:id="rId2"/>
    <p:sldLayoutId id="2147714544" r:id="rId3"/>
    <p:sldLayoutId id="2147714545" r:id="rId4"/>
    <p:sldLayoutId id="2147714546" r:id="rId5"/>
    <p:sldLayoutId id="2147714547" r:id="rId6"/>
    <p:sldLayoutId id="2147714548" r:id="rId7"/>
    <p:sldLayoutId id="2147714549" r:id="rId8"/>
    <p:sldLayoutId id="2147714550" r:id="rId9"/>
    <p:sldLayoutId id="2147714551" r:id="rId10"/>
    <p:sldLayoutId id="2147714552"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553" r:id="rId1"/>
    <p:sldLayoutId id="2147714554" r:id="rId2"/>
    <p:sldLayoutId id="2147714555" r:id="rId3"/>
    <p:sldLayoutId id="2147714556" r:id="rId4"/>
    <p:sldLayoutId id="2147714557" r:id="rId5"/>
    <p:sldLayoutId id="2147714558" r:id="rId6"/>
    <p:sldLayoutId id="2147714559" r:id="rId7"/>
    <p:sldLayoutId id="2147714560" r:id="rId8"/>
    <p:sldLayoutId id="2147714561" r:id="rId9"/>
    <p:sldLayoutId id="2147714562" r:id="rId10"/>
    <p:sldLayoutId id="2147714563"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3314" name="Rectangle 2"/>
          <p:cNvSpPr>
            <a:spLocks noGrp="1" noChangeArrowheads="1"/>
          </p:cNvSpPr>
          <p:nvPr>
            <p:ph type="title"/>
          </p:nvPr>
        </p:nvSpPr>
        <p:spPr bwMode="auto">
          <a:xfrm>
            <a:off x="438150" y="76200"/>
            <a:ext cx="8196263" cy="1004888"/>
          </a:xfrm>
          <a:prstGeom prst="rect">
            <a:avLst/>
          </a:prstGeom>
          <a:noFill/>
          <a:ln>
            <a:noFill/>
          </a:ln>
          <a:effectLst>
            <a:outerShdw blurRad="63500" dist="17961" dir="2700000" algn="ctr" rotWithShape="0">
              <a:srgbClr val="000000">
                <a:alpha val="74997"/>
              </a:srgbClr>
            </a:outerShdw>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38243" name="Rectangle 3"/>
          <p:cNvSpPr>
            <a:spLocks noGrp="1" noChangeArrowheads="1"/>
          </p:cNvSpPr>
          <p:nvPr>
            <p:ph type="body" idx="1"/>
          </p:nvPr>
        </p:nvSpPr>
        <p:spPr bwMode="auto">
          <a:xfrm>
            <a:off x="438150" y="1287463"/>
            <a:ext cx="8202613" cy="49895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32676" name="Rectangle 4"/>
          <p:cNvSpPr>
            <a:spLocks noGrp="1" noChangeArrowheads="1"/>
          </p:cNvSpPr>
          <p:nvPr>
            <p:ph type="sldNum" sz="quarter" idx="4"/>
          </p:nvPr>
        </p:nvSpPr>
        <p:spPr bwMode="auto">
          <a:xfrm>
            <a:off x="6553200" y="6245225"/>
            <a:ext cx="2133600" cy="4762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r" eaLnBrk="1" hangingPunct="1">
              <a:defRPr sz="1400">
                <a:latin typeface="Arial" panose="020B0604020202020204" pitchFamily="34" charset="0"/>
                <a:ea typeface="MS PGothic" panose="020B0600070205080204" pitchFamily="34" charset="-128"/>
              </a:defRPr>
            </a:lvl1pPr>
          </a:lstStyle>
          <a:p>
            <a:pPr>
              <a:defRPr/>
            </a:pPr>
            <a:fld id="{8000A0FE-1EFA-C346-8D20-5EEAEBD1A28B}" type="slidenum">
              <a:rPr lang="en-US" altLang="en-US"/>
              <a:pPr>
                <a:defRPr/>
              </a:pPr>
              <a:t>‹#›</a:t>
            </a:fld>
            <a:endParaRPr lang="en-US" altLang="en-US"/>
          </a:p>
        </p:txBody>
      </p:sp>
      <p:sp>
        <p:nvSpPr>
          <p:cNvPr id="16389" name="AutoShape 5"/>
          <p:cNvSpPr>
            <a:spLocks noChangeArrowheads="1"/>
          </p:cNvSpPr>
          <p:nvPr userDrawn="1"/>
        </p:nvSpPr>
        <p:spPr bwMode="auto">
          <a:xfrm>
            <a:off x="317500" y="1117600"/>
            <a:ext cx="8547100" cy="46038"/>
          </a:xfrm>
          <a:prstGeom prst="roundRect">
            <a:avLst>
              <a:gd name="adj" fmla="val 16667"/>
            </a:avLst>
          </a:prstGeom>
          <a:solidFill>
            <a:srgbClr val="808080"/>
          </a:solidFill>
          <a:ln>
            <a:noFill/>
          </a:ln>
          <a:extLst/>
        </p:spPr>
        <p:txBody>
          <a:bodyPr wrap="none" lIns="91145" tIns="91145" rIns="91145" bIns="45575" anchor="ct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endParaRPr lang="en-US" altLang="en-US" dirty="0"/>
          </a:p>
        </p:txBody>
      </p:sp>
    </p:spTree>
  </p:cSld>
  <p:clrMap bg1="dk2" tx1="lt1" bg2="dk1" tx2="lt2" accent1="accent1" accent2="accent2" accent3="accent3" accent4="accent4" accent5="accent5" accent6="accent6" hlink="hlink" folHlink="folHlink"/>
  <p:sldLayoutIdLst>
    <p:sldLayoutId id="2147714803" r:id="rId1"/>
    <p:sldLayoutId id="2147714564" r:id="rId2"/>
    <p:sldLayoutId id="2147714565" r:id="rId3"/>
    <p:sldLayoutId id="2147714566" r:id="rId4"/>
    <p:sldLayoutId id="2147714567" r:id="rId5"/>
    <p:sldLayoutId id="2147714568" r:id="rId6"/>
    <p:sldLayoutId id="2147714569" r:id="rId7"/>
    <p:sldLayoutId id="2147714570" r:id="rId8"/>
    <p:sldLayoutId id="2147714571" r:id="rId9"/>
    <p:sldLayoutId id="2147714572" r:id="rId10"/>
    <p:sldLayoutId id="2147714573" r:id="rId11"/>
  </p:sldLayoutIdLst>
  <p:timing>
    <p:tnLst>
      <p:par>
        <p:cTn id="1" dur="indefinite" restart="never" nodeType="tmRoot"/>
      </p:par>
    </p:tnLst>
  </p:timing>
  <p:hf hdr="0" ftr="0" dt="0"/>
  <p:txStyles>
    <p:titleStyle>
      <a:lvl1pPr algn="l" rtl="0" eaLnBrk="0" fontAlgn="base" hangingPunct="0">
        <a:spcBef>
          <a:spcPct val="0"/>
        </a:spcBef>
        <a:spcAft>
          <a:spcPct val="0"/>
        </a:spcAft>
        <a:defRPr sz="2400" b="1">
          <a:solidFill>
            <a:srgbClr val="FFFFFF"/>
          </a:solidFill>
          <a:latin typeface="+mj-lt"/>
          <a:ea typeface="Arial" charset="0"/>
          <a:cs typeface="+mj-cs"/>
        </a:defRPr>
      </a:lvl1pPr>
      <a:lvl2pPr algn="l" rtl="0" eaLnBrk="0" fontAlgn="base" hangingPunct="0">
        <a:spcBef>
          <a:spcPct val="0"/>
        </a:spcBef>
        <a:spcAft>
          <a:spcPct val="0"/>
        </a:spcAft>
        <a:defRPr sz="2400" b="1">
          <a:solidFill>
            <a:srgbClr val="FFFFFF"/>
          </a:solidFill>
          <a:latin typeface="Arial" charset="0"/>
          <a:ea typeface="Arial" charset="0"/>
          <a:cs typeface="Arial" charset="0"/>
        </a:defRPr>
      </a:lvl2pPr>
      <a:lvl3pPr algn="l" rtl="0" eaLnBrk="0" fontAlgn="base" hangingPunct="0">
        <a:spcBef>
          <a:spcPct val="0"/>
        </a:spcBef>
        <a:spcAft>
          <a:spcPct val="0"/>
        </a:spcAft>
        <a:defRPr sz="2400" b="1">
          <a:solidFill>
            <a:srgbClr val="FFFFFF"/>
          </a:solidFill>
          <a:latin typeface="Arial" charset="0"/>
          <a:ea typeface="Arial" charset="0"/>
          <a:cs typeface="Arial" charset="0"/>
        </a:defRPr>
      </a:lvl3pPr>
      <a:lvl4pPr algn="l" rtl="0" eaLnBrk="0" fontAlgn="base" hangingPunct="0">
        <a:spcBef>
          <a:spcPct val="0"/>
        </a:spcBef>
        <a:spcAft>
          <a:spcPct val="0"/>
        </a:spcAft>
        <a:defRPr sz="2400" b="1">
          <a:solidFill>
            <a:srgbClr val="FFFFFF"/>
          </a:solidFill>
          <a:latin typeface="Arial" charset="0"/>
          <a:ea typeface="Arial" charset="0"/>
          <a:cs typeface="Arial" charset="0"/>
        </a:defRPr>
      </a:lvl4pPr>
      <a:lvl5pPr algn="l" rtl="0" eaLnBrk="0" fontAlgn="base" hangingPunct="0">
        <a:spcBef>
          <a:spcPct val="0"/>
        </a:spcBef>
        <a:spcAft>
          <a:spcPct val="0"/>
        </a:spcAft>
        <a:defRPr sz="2400" b="1">
          <a:solidFill>
            <a:srgbClr val="FFFFFF"/>
          </a:solidFill>
          <a:latin typeface="Arial" charset="0"/>
          <a:ea typeface="Arial" charset="0"/>
          <a:cs typeface="Arial" charset="0"/>
        </a:defRPr>
      </a:lvl5pPr>
      <a:lvl6pPr marL="455778" algn="l" rtl="0" fontAlgn="base">
        <a:spcBef>
          <a:spcPct val="0"/>
        </a:spcBef>
        <a:spcAft>
          <a:spcPct val="0"/>
        </a:spcAft>
        <a:defRPr sz="2400" b="1">
          <a:solidFill>
            <a:srgbClr val="FFFFFF"/>
          </a:solidFill>
          <a:latin typeface="Arial" charset="0"/>
          <a:cs typeface="Arial" charset="0"/>
        </a:defRPr>
      </a:lvl6pPr>
      <a:lvl7pPr marL="911560" algn="l" rtl="0" fontAlgn="base">
        <a:spcBef>
          <a:spcPct val="0"/>
        </a:spcBef>
        <a:spcAft>
          <a:spcPct val="0"/>
        </a:spcAft>
        <a:defRPr sz="2400" b="1">
          <a:solidFill>
            <a:srgbClr val="FFFFFF"/>
          </a:solidFill>
          <a:latin typeface="Arial" charset="0"/>
          <a:cs typeface="Arial" charset="0"/>
        </a:defRPr>
      </a:lvl7pPr>
      <a:lvl8pPr marL="1367343" algn="l" rtl="0" fontAlgn="base">
        <a:spcBef>
          <a:spcPct val="0"/>
        </a:spcBef>
        <a:spcAft>
          <a:spcPct val="0"/>
        </a:spcAft>
        <a:defRPr sz="2400" b="1">
          <a:solidFill>
            <a:srgbClr val="FFFFFF"/>
          </a:solidFill>
          <a:latin typeface="Arial" charset="0"/>
          <a:cs typeface="Arial" charset="0"/>
        </a:defRPr>
      </a:lvl8pPr>
      <a:lvl9pPr marL="1823121" algn="l" rtl="0" fontAlgn="base">
        <a:spcBef>
          <a:spcPct val="0"/>
        </a:spcBef>
        <a:spcAft>
          <a:spcPct val="0"/>
        </a:spcAft>
        <a:defRPr sz="2400" b="1">
          <a:solidFill>
            <a:srgbClr val="FFFFFF"/>
          </a:solidFill>
          <a:latin typeface="Arial" charset="0"/>
          <a:cs typeface="Arial" charset="0"/>
        </a:defRPr>
      </a:lvl9pPr>
    </p:titleStyle>
    <p:bodyStyle>
      <a:lvl1pPr marL="293688" indent="-293688" algn="l" rtl="0" eaLnBrk="0" fontAlgn="base" hangingPunct="0">
        <a:lnSpc>
          <a:spcPct val="85000"/>
        </a:lnSpc>
        <a:spcBef>
          <a:spcPct val="70000"/>
        </a:spcBef>
        <a:spcAft>
          <a:spcPct val="0"/>
        </a:spcAft>
        <a:buClr>
          <a:srgbClr val="AAC98C"/>
        </a:buClr>
        <a:buSzPct val="120000"/>
        <a:buFont typeface="Wingdings" charset="2"/>
        <a:buChar char="§"/>
        <a:defRPr sz="2200">
          <a:solidFill>
            <a:srgbClr val="FFFFFF"/>
          </a:solidFill>
          <a:latin typeface="+mn-lt"/>
          <a:ea typeface="Arial" charset="0"/>
          <a:cs typeface="+mn-cs"/>
        </a:defRPr>
      </a:lvl1pPr>
      <a:lvl2pPr marL="542925" indent="-247650" algn="l" rtl="0" eaLnBrk="0" fontAlgn="base" hangingPunct="0">
        <a:lnSpc>
          <a:spcPct val="85000"/>
        </a:lnSpc>
        <a:spcBef>
          <a:spcPct val="40000"/>
        </a:spcBef>
        <a:spcAft>
          <a:spcPct val="0"/>
        </a:spcAft>
        <a:buClr>
          <a:srgbClr val="0087B0"/>
        </a:buClr>
        <a:buSzPct val="90000"/>
        <a:buFont typeface="Arial" charset="0"/>
        <a:buChar char="■"/>
        <a:defRPr sz="1900">
          <a:solidFill>
            <a:srgbClr val="FFFFFF"/>
          </a:solidFill>
          <a:latin typeface="+mn-lt"/>
          <a:ea typeface="Arial" charset="0"/>
          <a:cs typeface="+mn-cs"/>
        </a:defRPr>
      </a:lvl2pPr>
      <a:lvl3pPr marL="746125" indent="-200025"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3pPr>
      <a:lvl4pPr marL="957263" indent="-207963"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4pPr>
      <a:lvl5pPr marL="1168400" indent="-209550" algn="l" rtl="0" eaLnBrk="0" fontAlgn="base" hangingPunct="0">
        <a:lnSpc>
          <a:spcPct val="85000"/>
        </a:lnSpc>
        <a:spcBef>
          <a:spcPct val="40000"/>
        </a:spcBef>
        <a:spcAft>
          <a:spcPct val="0"/>
        </a:spcAft>
        <a:buClr>
          <a:schemeClr val="accent2"/>
        </a:buClr>
        <a:buSzPct val="90000"/>
        <a:buFont typeface="Arial" charset="0"/>
        <a:buChar char="■"/>
        <a:defRPr>
          <a:solidFill>
            <a:srgbClr val="FFFFFF"/>
          </a:solidFill>
          <a:latin typeface="+mn-lt"/>
          <a:ea typeface="Arial" charset="0"/>
          <a:cs typeface="+mn-cs"/>
        </a:defRPr>
      </a:lvl5pPr>
      <a:lvl6pPr marL="1625300"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6pPr>
      <a:lvl7pPr marL="2081082"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7pPr>
      <a:lvl8pPr marL="2536849"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8pPr>
      <a:lvl9pPr marL="2992641" indent="-210478" algn="l" rtl="0" fontAlgn="base">
        <a:lnSpc>
          <a:spcPct val="85000"/>
        </a:lnSpc>
        <a:spcBef>
          <a:spcPct val="40000"/>
        </a:spcBef>
        <a:spcAft>
          <a:spcPct val="0"/>
        </a:spcAft>
        <a:buClr>
          <a:schemeClr val="accent2"/>
        </a:buClr>
        <a:buSzPct val="90000"/>
        <a:buFont typeface="Arial" charset="0"/>
        <a:buChar char="■"/>
        <a:defRPr>
          <a:solidFill>
            <a:srgbClr val="FFFFFF"/>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5053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5053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a:noFill/>
          </a:ln>
          <a:extLst/>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A5117E49-EDB3-274E-9EE1-905CDE1871C9}" type="slidenum">
              <a:rPr lang="en-US" altLang="en-US"/>
              <a:pPr>
                <a:defRPr/>
              </a:pPr>
              <a:t>‹#›</a:t>
            </a:fld>
            <a:endParaRPr lang="en-US" altLang="en-US"/>
          </a:p>
        </p:txBody>
      </p:sp>
      <p:sp>
        <p:nvSpPr>
          <p:cNvPr id="15053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4" r:id="rId1"/>
    <p:sldLayoutId id="2147714574" r:id="rId2"/>
    <p:sldLayoutId id="2147714575" r:id="rId3"/>
    <p:sldLayoutId id="2147714576" r:id="rId4"/>
    <p:sldLayoutId id="2147714577" r:id="rId5"/>
    <p:sldLayoutId id="2147714578" r:id="rId6"/>
    <p:sldLayoutId id="2147714579" r:id="rId7"/>
    <p:sldLayoutId id="2147714580" r:id="rId8"/>
    <p:sldLayoutId id="2147714581" r:id="rId9"/>
    <p:sldLayoutId id="2147714582" r:id="rId10"/>
    <p:sldLayoutId id="214771458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ＭＳ Ｐゴシック" pitchFamily="34" charset="-128"/>
        </a:defRPr>
      </a:lvl6pPr>
      <a:lvl7pPr marL="911560" algn="ctr" rtl="0" fontAlgn="base">
        <a:spcBef>
          <a:spcPct val="0"/>
        </a:spcBef>
        <a:spcAft>
          <a:spcPct val="0"/>
        </a:spcAft>
        <a:defRPr sz="3600" b="1">
          <a:solidFill>
            <a:schemeClr val="tx2"/>
          </a:solidFill>
          <a:latin typeface="Arial" charset="0"/>
          <a:ea typeface="ＭＳ Ｐゴシック" pitchFamily="34" charset="-128"/>
        </a:defRPr>
      </a:lvl7pPr>
      <a:lvl8pPr marL="1367343" algn="ctr" rtl="0" fontAlgn="base">
        <a:spcBef>
          <a:spcPct val="0"/>
        </a:spcBef>
        <a:spcAft>
          <a:spcPct val="0"/>
        </a:spcAft>
        <a:defRPr sz="3600" b="1">
          <a:solidFill>
            <a:schemeClr val="tx2"/>
          </a:solidFill>
          <a:latin typeface="Arial" charset="0"/>
          <a:ea typeface="ＭＳ Ｐゴシック" pitchFamily="34" charset="-128"/>
        </a:defRPr>
      </a:lvl8pPr>
      <a:lvl9pPr marL="1823121" algn="ctr" rtl="0" fontAlgn="base">
        <a:spcBef>
          <a:spcPct val="0"/>
        </a:spcBef>
        <a:spcAft>
          <a:spcPct val="0"/>
        </a:spcAft>
        <a:defRPr sz="3600" b="1">
          <a:solidFill>
            <a:schemeClr val="tx2"/>
          </a:solidFill>
          <a:latin typeface="Arial" charset="0"/>
          <a:ea typeface="ＭＳ Ｐゴシック"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62818"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62819"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588874C-52B5-BE4B-8CF4-35930D8AA6C7}" type="slidenum">
              <a:rPr lang="en-US" altLang="en-US"/>
              <a:pPr>
                <a:defRPr/>
              </a:pPr>
              <a:t>‹#›</a:t>
            </a:fld>
            <a:endParaRPr lang="en-US" altLang="en-US"/>
          </a:p>
        </p:txBody>
      </p:sp>
      <p:sp>
        <p:nvSpPr>
          <p:cNvPr id="162821"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5" r:id="rId1"/>
    <p:sldLayoutId id="2147714584" r:id="rId2"/>
    <p:sldLayoutId id="2147714585" r:id="rId3"/>
    <p:sldLayoutId id="2147714586" r:id="rId4"/>
    <p:sldLayoutId id="2147714587" r:id="rId5"/>
    <p:sldLayoutId id="2147714588" r:id="rId6"/>
    <p:sldLayoutId id="2147714589" r:id="rId7"/>
    <p:sldLayoutId id="2147714590" r:id="rId8"/>
    <p:sldLayoutId id="2147714591" r:id="rId9"/>
    <p:sldLayoutId id="2147714592" r:id="rId10"/>
    <p:sldLayoutId id="214771459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75106"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75107"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0C35757-FF12-DE44-944B-EB8BA12D5004}" type="slidenum">
              <a:rPr lang="en-US" altLang="en-US"/>
              <a:pPr>
                <a:defRPr/>
              </a:pPr>
              <a:t>‹#›</a:t>
            </a:fld>
            <a:endParaRPr lang="en-US" altLang="en-US"/>
          </a:p>
        </p:txBody>
      </p:sp>
      <p:sp>
        <p:nvSpPr>
          <p:cNvPr id="175109"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6" r:id="rId1"/>
    <p:sldLayoutId id="2147714594" r:id="rId2"/>
    <p:sldLayoutId id="2147714595" r:id="rId3"/>
    <p:sldLayoutId id="2147714596" r:id="rId4"/>
    <p:sldLayoutId id="2147714597" r:id="rId5"/>
    <p:sldLayoutId id="2147714598" r:id="rId6"/>
    <p:sldLayoutId id="2147714599" r:id="rId7"/>
    <p:sldLayoutId id="2147714600" r:id="rId8"/>
    <p:sldLayoutId id="2147714601" r:id="rId9"/>
    <p:sldLayoutId id="2147714602" r:id="rId10"/>
    <p:sldLayoutId id="214771460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8739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8739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B4C80C4A-0ACE-7049-9753-11C34EE35A07}" type="slidenum">
              <a:rPr lang="en-US" altLang="en-US"/>
              <a:pPr>
                <a:defRPr/>
              </a:pPr>
              <a:t>‹#›</a:t>
            </a:fld>
            <a:endParaRPr lang="en-US" altLang="en-US"/>
          </a:p>
        </p:txBody>
      </p:sp>
      <p:sp>
        <p:nvSpPr>
          <p:cNvPr id="18739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7" r:id="rId1"/>
    <p:sldLayoutId id="2147714604" r:id="rId2"/>
    <p:sldLayoutId id="2147714605" r:id="rId3"/>
    <p:sldLayoutId id="2147714606" r:id="rId4"/>
    <p:sldLayoutId id="2147714607" r:id="rId5"/>
    <p:sldLayoutId id="2147714608" r:id="rId6"/>
    <p:sldLayoutId id="2147714609" r:id="rId7"/>
    <p:sldLayoutId id="2147714610" r:id="rId8"/>
    <p:sldLayoutId id="2147714611" r:id="rId9"/>
    <p:sldLayoutId id="2147714612" r:id="rId10"/>
    <p:sldLayoutId id="214771461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199682"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199683"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4118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F38BE96D-D608-1641-98A5-B4520A7BD4E3}" type="slidenum">
              <a:rPr lang="en-US" altLang="en-US"/>
              <a:pPr>
                <a:defRPr/>
              </a:pPr>
              <a:t>‹#›</a:t>
            </a:fld>
            <a:endParaRPr lang="en-US" altLang="en-US"/>
          </a:p>
        </p:txBody>
      </p:sp>
      <p:sp>
        <p:nvSpPr>
          <p:cNvPr id="199685"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48134" name="Text Box 6"/>
          <p:cNvSpPr txBox="1">
            <a:spLocks noChangeArrowheads="1"/>
          </p:cNvSpPr>
          <p:nvPr userDrawn="1"/>
        </p:nvSpPr>
        <p:spPr bwMode="auto">
          <a:xfrm>
            <a:off x="2273300" y="23813"/>
            <a:ext cx="4533900" cy="396875"/>
          </a:xfrm>
          <a:prstGeom prst="rect">
            <a:avLst/>
          </a:prstGeom>
          <a:solidFill>
            <a:schemeClr val="bg2"/>
          </a:solidFill>
          <a:ln>
            <a:noFill/>
          </a:ln>
          <a:extLst/>
        </p:spPr>
        <p:txBody>
          <a:bodyPr wrap="none" lIns="91145" tIns="45575" rIns="91145" bIns="45575">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r" eaLnBrk="1" hangingPunct="1">
              <a:defRPr/>
            </a:pPr>
            <a:r>
              <a:rPr lang="en-US" sz="2000" b="1" dirty="0">
                <a:solidFill>
                  <a:srgbClr val="FFFFFF"/>
                </a:solidFill>
              </a:rPr>
              <a:t>DRAFT – FOR TRAINING USE ONLY</a:t>
            </a:r>
          </a:p>
        </p:txBody>
      </p:sp>
    </p:spTree>
  </p:cSld>
  <p:clrMap bg1="dk2" tx1="lt1" bg2="dk1" tx2="lt2" accent1="accent1" accent2="accent2" accent3="accent3" accent4="accent4" accent5="accent5" accent6="accent6" hlink="hlink" folHlink="folHlink"/>
  <p:sldLayoutIdLst>
    <p:sldLayoutId id="2147714808" r:id="rId1"/>
    <p:sldLayoutId id="2147714614" r:id="rId2"/>
    <p:sldLayoutId id="2147714615" r:id="rId3"/>
    <p:sldLayoutId id="2147714616" r:id="rId4"/>
    <p:sldLayoutId id="2147714617" r:id="rId5"/>
    <p:sldLayoutId id="2147714618" r:id="rId6"/>
    <p:sldLayoutId id="2147714619" r:id="rId7"/>
    <p:sldLayoutId id="2147714620" r:id="rId8"/>
    <p:sldLayoutId id="2147714621" r:id="rId9"/>
    <p:sldLayoutId id="2147714622" r:id="rId10"/>
    <p:sldLayoutId id="214771462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5778"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156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67343"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3121"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07982" indent="-227889" algn="l" rtl="0" fontAlgn="base">
        <a:spcBef>
          <a:spcPct val="30000"/>
        </a:spcBef>
        <a:spcAft>
          <a:spcPct val="0"/>
        </a:spcAft>
        <a:buClr>
          <a:schemeClr val="tx2"/>
        </a:buClr>
        <a:buChar char="•"/>
        <a:defRPr sz="2000" b="1">
          <a:solidFill>
            <a:schemeClr val="tx1"/>
          </a:solidFill>
          <a:latin typeface="+mn-lt"/>
          <a:ea typeface="+mn-ea"/>
          <a:cs typeface="+mn-cs"/>
        </a:defRPr>
      </a:lvl6pPr>
      <a:lvl7pPr marL="2563762" indent="-227889" algn="l" rtl="0" fontAlgn="base">
        <a:spcBef>
          <a:spcPct val="30000"/>
        </a:spcBef>
        <a:spcAft>
          <a:spcPct val="0"/>
        </a:spcAft>
        <a:buClr>
          <a:schemeClr val="tx2"/>
        </a:buClr>
        <a:buChar char="•"/>
        <a:defRPr sz="2000" b="1">
          <a:solidFill>
            <a:schemeClr val="tx1"/>
          </a:solidFill>
          <a:latin typeface="+mn-lt"/>
          <a:ea typeface="+mn-ea"/>
          <a:cs typeface="+mn-cs"/>
        </a:defRPr>
      </a:lvl7pPr>
      <a:lvl8pPr marL="3019548" indent="-227889" algn="l" rtl="0" fontAlgn="base">
        <a:spcBef>
          <a:spcPct val="30000"/>
        </a:spcBef>
        <a:spcAft>
          <a:spcPct val="0"/>
        </a:spcAft>
        <a:buClr>
          <a:schemeClr val="tx2"/>
        </a:buClr>
        <a:buChar char="•"/>
        <a:defRPr sz="2000" b="1">
          <a:solidFill>
            <a:schemeClr val="tx1"/>
          </a:solidFill>
          <a:latin typeface="+mn-lt"/>
          <a:ea typeface="+mn-ea"/>
          <a:cs typeface="+mn-cs"/>
        </a:defRPr>
      </a:lvl8pPr>
      <a:lvl9pPr marL="3475321" indent="-227889"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1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11970"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b" anchorCtr="0" compatLnSpc="1">
            <a:prstTxWarp prst="textNoShape">
              <a:avLst/>
            </a:prstTxWarp>
          </a:bodyPr>
          <a:lstStyle/>
          <a:p>
            <a:pPr lvl="0"/>
            <a:r>
              <a:rPr lang="en-US" altLang="en-US"/>
              <a:t>Click to edit Master title style</a:t>
            </a:r>
          </a:p>
        </p:txBody>
      </p:sp>
      <p:sp>
        <p:nvSpPr>
          <p:cNvPr id="211971"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1330180"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145" tIns="45575" rIns="91145" bIns="45575"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28DEEF9A-F883-5A4C-A54F-A4B8C9CFCE4D}" type="slidenum">
              <a:rPr lang="en-US" altLang="en-US"/>
              <a:pPr>
                <a:defRPr/>
              </a:pPr>
              <a:t>‹#›</a:t>
            </a:fld>
            <a:endParaRPr lang="en-US" altLang="en-US"/>
          </a:p>
        </p:txBody>
      </p:sp>
      <p:sp>
        <p:nvSpPr>
          <p:cNvPr id="211973"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809" r:id="rId1"/>
    <p:sldLayoutId id="2147714624" r:id="rId2"/>
    <p:sldLayoutId id="2147714625" r:id="rId3"/>
    <p:sldLayoutId id="2147714626" r:id="rId4"/>
    <p:sldLayoutId id="2147714627" r:id="rId5"/>
    <p:sldLayoutId id="2147714628" r:id="rId6"/>
    <p:sldLayoutId id="2147714629" r:id="rId7"/>
    <p:sldLayoutId id="2147714630" r:id="rId8"/>
    <p:sldLayoutId id="2147714631" r:id="rId9"/>
    <p:sldLayoutId id="2147714632" r:id="rId10"/>
    <p:sldLayoutId id="214771463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defRPr>
      </a:lvl2pPr>
      <a:lvl3pPr algn="ctr" rtl="0" eaLnBrk="0" fontAlgn="base" hangingPunct="0">
        <a:spcBef>
          <a:spcPct val="0"/>
        </a:spcBef>
        <a:spcAft>
          <a:spcPct val="0"/>
        </a:spcAft>
        <a:defRPr sz="3600" b="1">
          <a:solidFill>
            <a:schemeClr val="tx2"/>
          </a:solidFill>
          <a:latin typeface="Arial" charset="0"/>
          <a:ea typeface="MS PGothic" pitchFamily="34" charset="-128"/>
        </a:defRPr>
      </a:lvl3pPr>
      <a:lvl4pPr algn="ctr" rtl="0" eaLnBrk="0" fontAlgn="base" hangingPunct="0">
        <a:spcBef>
          <a:spcPct val="0"/>
        </a:spcBef>
        <a:spcAft>
          <a:spcPct val="0"/>
        </a:spcAft>
        <a:defRPr sz="3600" b="1">
          <a:solidFill>
            <a:schemeClr val="tx2"/>
          </a:solidFill>
          <a:latin typeface="Arial" charset="0"/>
          <a:ea typeface="MS PGothic" pitchFamily="34" charset="-128"/>
        </a:defRPr>
      </a:lvl4pPr>
      <a:lvl5pPr algn="ctr" rtl="0" eaLnBrk="0" fontAlgn="base" hangingPunct="0">
        <a:spcBef>
          <a:spcPct val="0"/>
        </a:spcBef>
        <a:spcAft>
          <a:spcPct val="0"/>
        </a:spcAft>
        <a:defRPr sz="3600" b="1">
          <a:solidFill>
            <a:schemeClr val="tx2"/>
          </a:solidFill>
          <a:latin typeface="Arial" charset="0"/>
          <a:ea typeface="MS PGothic" pitchFamily="34" charset="-128"/>
        </a:defRPr>
      </a:lvl5pPr>
      <a:lvl6pPr marL="455778" algn="ctr" rtl="0" fontAlgn="base">
        <a:spcBef>
          <a:spcPct val="0"/>
        </a:spcBef>
        <a:spcAft>
          <a:spcPct val="0"/>
        </a:spcAft>
        <a:defRPr sz="3600" b="1">
          <a:solidFill>
            <a:schemeClr val="tx2"/>
          </a:solidFill>
          <a:latin typeface="Arial" charset="0"/>
          <a:ea typeface="MS PGothic" pitchFamily="34" charset="-128"/>
        </a:defRPr>
      </a:lvl6pPr>
      <a:lvl7pPr marL="911560" algn="ctr" rtl="0" fontAlgn="base">
        <a:spcBef>
          <a:spcPct val="0"/>
        </a:spcBef>
        <a:spcAft>
          <a:spcPct val="0"/>
        </a:spcAft>
        <a:defRPr sz="3600" b="1">
          <a:solidFill>
            <a:schemeClr val="tx2"/>
          </a:solidFill>
          <a:latin typeface="Arial" charset="0"/>
          <a:ea typeface="MS PGothic" pitchFamily="34" charset="-128"/>
        </a:defRPr>
      </a:lvl7pPr>
      <a:lvl8pPr marL="1367343" algn="ctr" rtl="0" fontAlgn="base">
        <a:spcBef>
          <a:spcPct val="0"/>
        </a:spcBef>
        <a:spcAft>
          <a:spcPct val="0"/>
        </a:spcAft>
        <a:defRPr sz="3600" b="1">
          <a:solidFill>
            <a:schemeClr val="tx2"/>
          </a:solidFill>
          <a:latin typeface="Arial" charset="0"/>
          <a:ea typeface="MS PGothic" pitchFamily="34" charset="-128"/>
        </a:defRPr>
      </a:lvl8pPr>
      <a:lvl9pPr marL="1823121" algn="ctr" rtl="0" fontAlgn="base">
        <a:spcBef>
          <a:spcPct val="0"/>
        </a:spcBef>
        <a:spcAft>
          <a:spcPct val="0"/>
        </a:spcAft>
        <a:defRPr sz="3600" b="1">
          <a:solidFill>
            <a:schemeClr val="tx2"/>
          </a:solidFill>
          <a:latin typeface="Arial" charset="0"/>
          <a:ea typeface="MS PGothic" pitchFamily="34" charset="-128"/>
        </a:defRPr>
      </a:lvl9pPr>
    </p:titleStyle>
    <p:bodyStyle>
      <a:lvl1pPr marL="227013" indent="-227013"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5475" indent="-284163"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defRPr>
      </a:lvl2pPr>
      <a:lvl3pPr marL="968375" indent="-227013"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defRPr>
      </a:lvl3pPr>
      <a:lvl4pPr marL="1309688"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4pPr>
      <a:lvl5pPr marL="1651000" indent="-227013"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defRPr>
      </a:lvl5pPr>
      <a:lvl6pPr marL="2107982" indent="-227889" algn="l" rtl="0" fontAlgn="base">
        <a:spcBef>
          <a:spcPct val="30000"/>
        </a:spcBef>
        <a:spcAft>
          <a:spcPct val="0"/>
        </a:spcAft>
        <a:buClr>
          <a:schemeClr val="tx2"/>
        </a:buClr>
        <a:buChar char="•"/>
        <a:defRPr sz="2000" b="1">
          <a:solidFill>
            <a:schemeClr val="tx1"/>
          </a:solidFill>
          <a:latin typeface="+mn-lt"/>
          <a:ea typeface="+mn-ea"/>
        </a:defRPr>
      </a:lvl6pPr>
      <a:lvl7pPr marL="2563762" indent="-227889" algn="l" rtl="0" fontAlgn="base">
        <a:spcBef>
          <a:spcPct val="30000"/>
        </a:spcBef>
        <a:spcAft>
          <a:spcPct val="0"/>
        </a:spcAft>
        <a:buClr>
          <a:schemeClr val="tx2"/>
        </a:buClr>
        <a:buChar char="•"/>
        <a:defRPr sz="2000" b="1">
          <a:solidFill>
            <a:schemeClr val="tx1"/>
          </a:solidFill>
          <a:latin typeface="+mn-lt"/>
          <a:ea typeface="+mn-ea"/>
        </a:defRPr>
      </a:lvl7pPr>
      <a:lvl8pPr marL="3019548" indent="-227889" algn="l" rtl="0" fontAlgn="base">
        <a:spcBef>
          <a:spcPct val="30000"/>
        </a:spcBef>
        <a:spcAft>
          <a:spcPct val="0"/>
        </a:spcAft>
        <a:buClr>
          <a:schemeClr val="tx2"/>
        </a:buClr>
        <a:buChar char="•"/>
        <a:defRPr sz="2000" b="1">
          <a:solidFill>
            <a:schemeClr val="tx1"/>
          </a:solidFill>
          <a:latin typeface="+mn-lt"/>
          <a:ea typeface="+mn-ea"/>
        </a:defRPr>
      </a:lvl8pPr>
      <a:lvl9pPr marL="3475321" indent="-227889" algn="l" rtl="0" fontAlgn="base">
        <a:spcBef>
          <a:spcPct val="30000"/>
        </a:spcBef>
        <a:spcAft>
          <a:spcPct val="0"/>
        </a:spcAft>
        <a:buClr>
          <a:schemeClr val="tx2"/>
        </a:buClr>
        <a:buChar char="•"/>
        <a:defRPr sz="2000" b="1">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634" r:id="rId1"/>
    <p:sldLayoutId id="2147714635" r:id="rId2"/>
    <p:sldLayoutId id="2147714636" r:id="rId3"/>
    <p:sldLayoutId id="2147714637" r:id="rId4"/>
    <p:sldLayoutId id="2147714638" r:id="rId5"/>
    <p:sldLayoutId id="2147714639" r:id="rId6"/>
    <p:sldLayoutId id="2147714640" r:id="rId7"/>
    <p:sldLayoutId id="2147714641" r:id="rId8"/>
    <p:sldLayoutId id="2147714642" r:id="rId9"/>
    <p:sldLayoutId id="2147714643" r:id="rId10"/>
    <p:sldLayoutId id="2147714644"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1.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36546" name="Rectangle 2"/>
          <p:cNvSpPr>
            <a:spLocks noGrp="1" noChangeArrowheads="1"/>
          </p:cNvSpPr>
          <p:nvPr>
            <p:ph type="body" idx="1"/>
          </p:nvPr>
        </p:nvSpPr>
        <p:spPr bwMode="auto">
          <a:xfrm>
            <a:off x="349250" y="1168400"/>
            <a:ext cx="8318500" cy="5014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6547" name="Line 3"/>
          <p:cNvSpPr>
            <a:spLocks noChangeShapeType="1"/>
          </p:cNvSpPr>
          <p:nvPr/>
        </p:nvSpPr>
        <p:spPr bwMode="auto">
          <a:xfrm>
            <a:off x="0" y="1017588"/>
            <a:ext cx="9144000" cy="0"/>
          </a:xfrm>
          <a:prstGeom prst="line">
            <a:avLst/>
          </a:prstGeom>
          <a:noFill/>
          <a:ln w="38100">
            <a:solidFill>
              <a:srgbClr val="CCFFCC"/>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236548" name="Rectangle 4"/>
          <p:cNvSpPr>
            <a:spLocks noGrp="1" noChangeArrowheads="1"/>
          </p:cNvSpPr>
          <p:nvPr>
            <p:ph type="title"/>
          </p:nvPr>
        </p:nvSpPr>
        <p:spPr bwMode="auto">
          <a:xfrm>
            <a:off x="381000" y="65088"/>
            <a:ext cx="8382000" cy="874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45575" tIns="45575" rIns="45575" bIns="63807" numCol="1" anchor="b" anchorCtr="0" compatLnSpc="1">
            <a:prstTxWarp prst="textNoShape">
              <a:avLst/>
            </a:prstTxWarp>
          </a:bodyPr>
          <a:lstStyle/>
          <a:p>
            <a:pPr lvl="0"/>
            <a:r>
              <a:rPr lang="en-US" altLang="en-US"/>
              <a:t>Click to edit Master title style</a:t>
            </a:r>
          </a:p>
        </p:txBody>
      </p:sp>
      <p:sp>
        <p:nvSpPr>
          <p:cNvPr id="49157" name="Text Box 5"/>
          <p:cNvSpPr txBox="1">
            <a:spLocks noChangeArrowheads="1"/>
          </p:cNvSpPr>
          <p:nvPr/>
        </p:nvSpPr>
        <p:spPr bwMode="auto">
          <a:xfrm>
            <a:off x="7943850" y="6591300"/>
            <a:ext cx="1122363" cy="231775"/>
          </a:xfrm>
          <a:prstGeom prst="rect">
            <a:avLst/>
          </a:prstGeom>
          <a:noFill/>
          <a:ln>
            <a:noFill/>
          </a:ln>
          <a:effectLst/>
          <a:extLst/>
        </p:spPr>
        <p:txBody>
          <a:bodyPr lIns="91145" tIns="45575" rIns="91145" bIns="45575">
            <a:spAutoFit/>
          </a:bodyPr>
          <a:lstStyle>
            <a:lvl1pPr eaLnBrk="0" hangingPunct="0">
              <a:defRPr>
                <a:solidFill>
                  <a:schemeClr val="tx1"/>
                </a:solidFill>
                <a:latin typeface="Arial" panose="020B0604020202020204" pitchFamily="34" charset="0"/>
                <a:ea typeface="MS PGothic" panose="020B0600070205080204" pitchFamily="34" charset="-128"/>
              </a:defRPr>
            </a:lvl1pPr>
            <a:lvl2pPr marL="742950" indent="-285750" eaLnBrk="0" hangingPunct="0">
              <a:defRPr>
                <a:solidFill>
                  <a:schemeClr val="tx1"/>
                </a:solidFill>
                <a:latin typeface="Arial" panose="020B0604020202020204" pitchFamily="34" charset="0"/>
                <a:ea typeface="MS PGothic" panose="020B0600070205080204" pitchFamily="34" charset="-128"/>
              </a:defRPr>
            </a:lvl2pPr>
            <a:lvl3pPr marL="1143000" indent="-228600" eaLnBrk="0" hangingPunct="0">
              <a:defRPr>
                <a:solidFill>
                  <a:schemeClr val="tx1"/>
                </a:solidFill>
                <a:latin typeface="Arial" panose="020B0604020202020204" pitchFamily="34" charset="0"/>
                <a:ea typeface="MS PGothic" panose="020B0600070205080204" pitchFamily="34" charset="-128"/>
              </a:defRPr>
            </a:lvl3pPr>
            <a:lvl4pPr marL="1600200" indent="-228600" eaLnBrk="0" hangingPunct="0">
              <a:defRPr>
                <a:solidFill>
                  <a:schemeClr val="tx1"/>
                </a:solidFill>
                <a:latin typeface="Arial" panose="020B0604020202020204" pitchFamily="34" charset="0"/>
                <a:ea typeface="MS PGothic" panose="020B0600070205080204" pitchFamily="34" charset="-128"/>
              </a:defRPr>
            </a:lvl4pPr>
            <a:lvl5pPr marL="2057400" indent="-228600" eaLnBrk="0" hangingPunct="0">
              <a:defRPr>
                <a:solidFill>
                  <a:schemeClr val="tx1"/>
                </a:solidFill>
                <a:latin typeface="Arial" panose="020B0604020202020204" pitchFamily="34" charset="0"/>
                <a:ea typeface="MS PGothic" panose="020B0600070205080204" pitchFamily="34" charset="-128"/>
              </a:defRPr>
            </a:lvl5pPr>
            <a:lvl6pPr marL="25146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9718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4290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886200" indent="-22860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algn="r">
              <a:defRPr/>
            </a:pPr>
            <a:fld id="{7051882D-8B63-E14E-9936-4686B292F4B9}" type="slidenum">
              <a:rPr lang="en-US" altLang="en-US" sz="900" smtClean="0">
                <a:solidFill>
                  <a:srgbClr val="FFFFFF"/>
                </a:solidFill>
                <a:cs typeface="Arial" panose="020B0604020202020204" pitchFamily="34" charset="0"/>
              </a:rPr>
              <a:pPr algn="r">
                <a:defRPr/>
              </a:pPr>
              <a:t>‹#›</a:t>
            </a:fld>
            <a:endParaRPr lang="en-US" altLang="en-US" sz="900">
              <a:solidFill>
                <a:srgbClr val="FFFFFF"/>
              </a:solidFill>
              <a:cs typeface="Arial" panose="020B0604020202020204" pitchFamily="34" charset="0"/>
            </a:endParaRPr>
          </a:p>
        </p:txBody>
      </p:sp>
    </p:spTree>
  </p:cSld>
  <p:clrMap bg1="dk2" tx1="lt1" bg2="dk1" tx2="lt2" accent1="accent1" accent2="accent2" accent3="accent3" accent4="accent4" accent5="accent5" accent6="accent6" hlink="hlink" folHlink="folHlink"/>
  <p:sldLayoutIdLst>
    <p:sldLayoutId id="2147714810" r:id="rId1"/>
    <p:sldLayoutId id="2147714811" r:id="rId2"/>
    <p:sldLayoutId id="2147714812" r:id="rId3"/>
    <p:sldLayoutId id="2147714813" r:id="rId4"/>
    <p:sldLayoutId id="2147714814" r:id="rId5"/>
    <p:sldLayoutId id="2147714815" r:id="rId6"/>
    <p:sldLayoutId id="2147714816" r:id="rId7"/>
    <p:sldLayoutId id="2147714817" r:id="rId8"/>
    <p:sldLayoutId id="2147714818" r:id="rId9"/>
    <p:sldLayoutId id="2147714819" r:id="rId10"/>
    <p:sldLayoutId id="214771482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3200" b="1">
          <a:solidFill>
            <a:schemeClr val="tx2"/>
          </a:solidFill>
          <a:latin typeface="+mj-lt"/>
          <a:ea typeface="+mj-ea"/>
          <a:cs typeface="+mj-cs"/>
        </a:defRPr>
      </a:lvl1pPr>
      <a:lvl2pPr algn="ctr" rtl="0" eaLnBrk="0" fontAlgn="base" hangingPunct="0">
        <a:spcBef>
          <a:spcPct val="0"/>
        </a:spcBef>
        <a:spcAft>
          <a:spcPct val="0"/>
        </a:spcAft>
        <a:defRPr sz="3200" b="1">
          <a:solidFill>
            <a:schemeClr val="tx2"/>
          </a:solidFill>
          <a:latin typeface="Arial" pitchFamily="34" charset="0"/>
        </a:defRPr>
      </a:lvl2pPr>
      <a:lvl3pPr algn="ctr" rtl="0" eaLnBrk="0" fontAlgn="base" hangingPunct="0">
        <a:spcBef>
          <a:spcPct val="0"/>
        </a:spcBef>
        <a:spcAft>
          <a:spcPct val="0"/>
        </a:spcAft>
        <a:defRPr sz="3200" b="1">
          <a:solidFill>
            <a:schemeClr val="tx2"/>
          </a:solidFill>
          <a:latin typeface="Arial" pitchFamily="34" charset="0"/>
        </a:defRPr>
      </a:lvl3pPr>
      <a:lvl4pPr algn="ctr" rtl="0" eaLnBrk="0" fontAlgn="base" hangingPunct="0">
        <a:spcBef>
          <a:spcPct val="0"/>
        </a:spcBef>
        <a:spcAft>
          <a:spcPct val="0"/>
        </a:spcAft>
        <a:defRPr sz="3200" b="1">
          <a:solidFill>
            <a:schemeClr val="tx2"/>
          </a:solidFill>
          <a:latin typeface="Arial" pitchFamily="34" charset="0"/>
        </a:defRPr>
      </a:lvl4pPr>
      <a:lvl5pPr algn="ctr" rtl="0" eaLnBrk="0" fontAlgn="base" hangingPunct="0">
        <a:spcBef>
          <a:spcPct val="0"/>
        </a:spcBef>
        <a:spcAft>
          <a:spcPct val="0"/>
        </a:spcAft>
        <a:defRPr sz="3200" b="1">
          <a:solidFill>
            <a:schemeClr val="tx2"/>
          </a:solidFill>
          <a:latin typeface="Arial" pitchFamily="34" charset="0"/>
        </a:defRPr>
      </a:lvl5pPr>
      <a:lvl6pPr marL="455778" algn="ctr" rtl="0" eaLnBrk="0" fontAlgn="base" hangingPunct="0">
        <a:spcBef>
          <a:spcPct val="0"/>
        </a:spcBef>
        <a:spcAft>
          <a:spcPct val="0"/>
        </a:spcAft>
        <a:defRPr sz="3200" b="1">
          <a:solidFill>
            <a:schemeClr val="tx2"/>
          </a:solidFill>
          <a:latin typeface="Arial" pitchFamily="34" charset="0"/>
        </a:defRPr>
      </a:lvl6pPr>
      <a:lvl7pPr marL="911560" algn="ctr" rtl="0" eaLnBrk="0" fontAlgn="base" hangingPunct="0">
        <a:spcBef>
          <a:spcPct val="0"/>
        </a:spcBef>
        <a:spcAft>
          <a:spcPct val="0"/>
        </a:spcAft>
        <a:defRPr sz="3200" b="1">
          <a:solidFill>
            <a:schemeClr val="tx2"/>
          </a:solidFill>
          <a:latin typeface="Arial" pitchFamily="34" charset="0"/>
        </a:defRPr>
      </a:lvl7pPr>
      <a:lvl8pPr marL="1367343" algn="ctr" rtl="0" eaLnBrk="0" fontAlgn="base" hangingPunct="0">
        <a:spcBef>
          <a:spcPct val="0"/>
        </a:spcBef>
        <a:spcAft>
          <a:spcPct val="0"/>
        </a:spcAft>
        <a:defRPr sz="3200" b="1">
          <a:solidFill>
            <a:schemeClr val="tx2"/>
          </a:solidFill>
          <a:latin typeface="Arial" pitchFamily="34" charset="0"/>
        </a:defRPr>
      </a:lvl8pPr>
      <a:lvl9pPr marL="1823121" algn="ctr" rtl="0" eaLnBrk="0" fontAlgn="base" hangingPunct="0">
        <a:spcBef>
          <a:spcPct val="0"/>
        </a:spcBef>
        <a:spcAft>
          <a:spcPct val="0"/>
        </a:spcAft>
        <a:defRPr sz="3200" b="1">
          <a:solidFill>
            <a:schemeClr val="tx2"/>
          </a:solidFill>
          <a:latin typeface="Arial" pitchFamily="34" charset="0"/>
        </a:defRPr>
      </a:lvl9pPr>
    </p:titleStyle>
    <p:bodyStyle>
      <a:lvl1pPr marL="225425" indent="-225425" algn="l" rtl="0" eaLnBrk="0" fontAlgn="base" hangingPunct="0">
        <a:spcBef>
          <a:spcPct val="15000"/>
        </a:spcBef>
        <a:spcAft>
          <a:spcPct val="15000"/>
        </a:spcAft>
        <a:buClr>
          <a:schemeClr val="tx2"/>
        </a:buClr>
        <a:buChar char="•"/>
        <a:defRPr sz="2600">
          <a:solidFill>
            <a:schemeClr val="tx1"/>
          </a:solidFill>
          <a:latin typeface="+mn-lt"/>
          <a:ea typeface="+mn-ea"/>
          <a:cs typeface="+mn-cs"/>
        </a:defRPr>
      </a:lvl1pPr>
      <a:lvl2pPr marL="684213" indent="-344488" algn="l" rtl="0" eaLnBrk="0" fontAlgn="base" hangingPunct="0">
        <a:spcBef>
          <a:spcPct val="15000"/>
        </a:spcBef>
        <a:spcAft>
          <a:spcPct val="15000"/>
        </a:spcAft>
        <a:buClr>
          <a:schemeClr val="tx2"/>
        </a:buClr>
        <a:buFont typeface="Times" charset="0"/>
        <a:buChar char="–"/>
        <a:defRPr sz="2400">
          <a:solidFill>
            <a:schemeClr val="tx1"/>
          </a:solidFill>
          <a:latin typeface="+mn-lt"/>
        </a:defRPr>
      </a:lvl2pPr>
      <a:lvl3pPr marL="1143000" indent="-344488" algn="l" rtl="0" eaLnBrk="0" fontAlgn="base" hangingPunct="0">
        <a:spcBef>
          <a:spcPct val="15000"/>
        </a:spcBef>
        <a:spcAft>
          <a:spcPct val="15000"/>
        </a:spcAft>
        <a:buClr>
          <a:schemeClr val="tx2"/>
        </a:buClr>
        <a:buFont typeface="Wingdings" charset="2"/>
        <a:buChar char="§"/>
        <a:defRPr sz="2200">
          <a:solidFill>
            <a:schemeClr val="tx1"/>
          </a:solidFill>
          <a:latin typeface="+mn-lt"/>
        </a:defRPr>
      </a:lvl3pPr>
      <a:lvl4pPr marL="1646238" indent="-388938" algn="l" rtl="0" eaLnBrk="0" fontAlgn="base" hangingPunct="0">
        <a:spcBef>
          <a:spcPct val="15000"/>
        </a:spcBef>
        <a:spcAft>
          <a:spcPct val="15000"/>
        </a:spcAft>
        <a:buClr>
          <a:schemeClr val="tx2"/>
        </a:buClr>
        <a:buFont typeface="Arial" charset="0"/>
        <a:buChar char="—"/>
        <a:defRPr sz="2000">
          <a:solidFill>
            <a:schemeClr val="tx1"/>
          </a:solidFill>
          <a:latin typeface="+mn-lt"/>
        </a:defRPr>
      </a:lvl4pPr>
      <a:lvl5pPr marL="1989138" indent="-227013" algn="l" rtl="0" eaLnBrk="0" fontAlgn="base" hangingPunct="0">
        <a:spcBef>
          <a:spcPct val="15000"/>
        </a:spcBef>
        <a:spcAft>
          <a:spcPct val="15000"/>
        </a:spcAft>
        <a:buClr>
          <a:schemeClr val="tx2"/>
        </a:buClr>
        <a:buFont typeface="Times" charset="0"/>
        <a:buChar char="»"/>
        <a:defRPr sz="2100">
          <a:solidFill>
            <a:schemeClr val="tx1"/>
          </a:solidFill>
          <a:latin typeface="+mn-lt"/>
        </a:defRPr>
      </a:lvl5pPr>
      <a:lvl6pPr marL="2445068"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6pPr>
      <a:lvl7pPr marL="2900850"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7pPr>
      <a:lvl8pPr marL="3356631"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8pPr>
      <a:lvl9pPr marL="3812412" indent="-227889" algn="l" rtl="0" eaLnBrk="0" fontAlgn="base" hangingPunct="0">
        <a:spcBef>
          <a:spcPct val="15000"/>
        </a:spcBef>
        <a:spcAft>
          <a:spcPct val="15000"/>
        </a:spcAft>
        <a:buClr>
          <a:schemeClr val="tx2"/>
        </a:buClr>
        <a:buFont typeface="Times" pitchFamily="18" charset="0"/>
        <a:buChar char="»"/>
        <a:defRPr sz="21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2.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3859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3859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859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3859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59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3860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EA75FA9E-9DD4-B64A-BD66-A93CFBF18AE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21" r:id="rId1"/>
    <p:sldLayoutId id="2147714822" r:id="rId2"/>
    <p:sldLayoutId id="2147714823" r:id="rId3"/>
    <p:sldLayoutId id="2147714824" r:id="rId4"/>
    <p:sldLayoutId id="2147714825" r:id="rId5"/>
    <p:sldLayoutId id="2147714826" r:id="rId6"/>
    <p:sldLayoutId id="2147714827" r:id="rId7"/>
    <p:sldLayoutId id="2147714828" r:id="rId8"/>
    <p:sldLayoutId id="2147714829" r:id="rId9"/>
    <p:sldLayoutId id="2147714830" r:id="rId10"/>
    <p:sldLayoutId id="2147714831"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3.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5088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5088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5088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5088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5088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AA6297E-9456-7640-B96E-6C5F0EFB5DA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32" r:id="rId1"/>
    <p:sldLayoutId id="2147714833" r:id="rId2"/>
    <p:sldLayoutId id="2147714834" r:id="rId3"/>
    <p:sldLayoutId id="2147714835" r:id="rId4"/>
    <p:sldLayoutId id="2147714836" r:id="rId5"/>
    <p:sldLayoutId id="2147714837" r:id="rId6"/>
    <p:sldLayoutId id="2147714838" r:id="rId7"/>
    <p:sldLayoutId id="2147714839" r:id="rId8"/>
    <p:sldLayoutId id="2147714840" r:id="rId9"/>
    <p:sldLayoutId id="2147714841" r:id="rId10"/>
    <p:sldLayoutId id="2147714842"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4.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6317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6317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6317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6317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6317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7C5AD6DD-6E8E-A541-B8D7-408394F37B2C}"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43" r:id="rId1"/>
    <p:sldLayoutId id="2147714844" r:id="rId2"/>
    <p:sldLayoutId id="2147714845" r:id="rId3"/>
    <p:sldLayoutId id="2147714846" r:id="rId4"/>
    <p:sldLayoutId id="2147714847" r:id="rId5"/>
    <p:sldLayoutId id="2147714848" r:id="rId6"/>
    <p:sldLayoutId id="2147714849" r:id="rId7"/>
    <p:sldLayoutId id="2147714850" r:id="rId8"/>
    <p:sldLayoutId id="2147714851" r:id="rId9"/>
    <p:sldLayoutId id="2147714852" r:id="rId10"/>
    <p:sldLayoutId id="2147714853"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5.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75458"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75459"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75460"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1"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75462"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3"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4"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75465"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6224F200-9EAA-E54E-8DC9-7DCB404B2AD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54" r:id="rId1"/>
    <p:sldLayoutId id="2147714855" r:id="rId2"/>
    <p:sldLayoutId id="2147714856" r:id="rId3"/>
    <p:sldLayoutId id="2147714857" r:id="rId4"/>
    <p:sldLayoutId id="2147714858" r:id="rId5"/>
    <p:sldLayoutId id="2147714859" r:id="rId6"/>
    <p:sldLayoutId id="2147714860" r:id="rId7"/>
    <p:sldLayoutId id="2147714861" r:id="rId8"/>
    <p:sldLayoutId id="2147714862" r:id="rId9"/>
    <p:sldLayoutId id="2147714863" r:id="rId10"/>
    <p:sldLayoutId id="2147714864"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6.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287746"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287747"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87748"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49"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287750"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1"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2"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287753"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D135DDCE-7273-EF42-A294-29C54B9DF4B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65" r:id="rId1"/>
    <p:sldLayoutId id="2147714866" r:id="rId2"/>
    <p:sldLayoutId id="2147714867" r:id="rId3"/>
    <p:sldLayoutId id="2147714868" r:id="rId4"/>
    <p:sldLayoutId id="2147714869" r:id="rId5"/>
    <p:sldLayoutId id="2147714870" r:id="rId6"/>
    <p:sldLayoutId id="2147714871" r:id="rId7"/>
    <p:sldLayoutId id="2147714872" r:id="rId8"/>
    <p:sldLayoutId id="2147714873" r:id="rId9"/>
    <p:sldLayoutId id="2147714874" r:id="rId10"/>
    <p:sldLayoutId id="2147714875"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7.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00034"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00035"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00036"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7"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00038"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39"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0"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00041"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8026FA4E-E0D1-3F4D-B0A3-A0B0D7AAEBD6}"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76" r:id="rId1"/>
    <p:sldLayoutId id="2147714877" r:id="rId2"/>
    <p:sldLayoutId id="2147714878" r:id="rId3"/>
    <p:sldLayoutId id="2147714879" r:id="rId4"/>
    <p:sldLayoutId id="2147714880" r:id="rId5"/>
    <p:sldLayoutId id="2147714881" r:id="rId6"/>
    <p:sldLayoutId id="2147714882" r:id="rId7"/>
    <p:sldLayoutId id="2147714883" r:id="rId8"/>
    <p:sldLayoutId id="2147714884" r:id="rId9"/>
    <p:sldLayoutId id="2147714885" r:id="rId10"/>
    <p:sldLayoutId id="2147714886"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8.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12322"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12323"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12324"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5"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12326"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7"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8"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12329"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n-ea"/>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0E8C0C21-35F2-8B45-A351-E7C2A231AE6A}"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87" r:id="rId1"/>
    <p:sldLayoutId id="2147714888" r:id="rId2"/>
    <p:sldLayoutId id="2147714889" r:id="rId3"/>
    <p:sldLayoutId id="2147714890" r:id="rId4"/>
    <p:sldLayoutId id="2147714891" r:id="rId5"/>
    <p:sldLayoutId id="2147714892" r:id="rId6"/>
    <p:sldLayoutId id="2147714893" r:id="rId7"/>
    <p:sldLayoutId id="2147714894" r:id="rId8"/>
    <p:sldLayoutId id="2147714895" r:id="rId9"/>
    <p:sldLayoutId id="2147714896" r:id="rId10"/>
    <p:sldLayoutId id="2147714897"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29.xml><?xml version="1.0" encoding="utf-8"?>
<p:sldMaster xmlns:a="http://schemas.openxmlformats.org/drawingml/2006/main" xmlns:r="http://schemas.openxmlformats.org/officeDocument/2006/relationships" xmlns:p="http://schemas.openxmlformats.org/presentationml/2006/main" preserve="1">
  <p:cSld>
    <p:bg bwMode="blackWhite">
      <p:bgPr>
        <a:solidFill>
          <a:srgbClr val="0000FF"/>
        </a:solidFill>
        <a:effectLst/>
      </p:bgPr>
    </p:bg>
    <p:spTree>
      <p:nvGrpSpPr>
        <p:cNvPr id="1" name=""/>
        <p:cNvGrpSpPr/>
        <p:nvPr/>
      </p:nvGrpSpPr>
      <p:grpSpPr>
        <a:xfrm>
          <a:off x="0" y="0"/>
          <a:ext cx="0" cy="0"/>
          <a:chOff x="0" y="0"/>
          <a:chExt cx="0" cy="0"/>
        </a:xfrm>
      </p:grpSpPr>
      <p:sp>
        <p:nvSpPr>
          <p:cNvPr id="324610" name="Rectangle 2"/>
          <p:cNvSpPr>
            <a:spLocks noGrp="1" noChangeArrowheads="1"/>
          </p:cNvSpPr>
          <p:nvPr>
            <p:ph type="title"/>
          </p:nvPr>
        </p:nvSpPr>
        <p:spPr bwMode="auto">
          <a:xfrm>
            <a:off x="320675" y="438150"/>
            <a:ext cx="7269163" cy="4397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0" bIns="45575" numCol="1" anchor="ctr" anchorCtr="0" compatLnSpc="1">
            <a:prstTxWarp prst="textNoShape">
              <a:avLst/>
            </a:prstTxWarp>
            <a:spAutoFit/>
          </a:bodyPr>
          <a:lstStyle/>
          <a:p>
            <a:pPr lvl="0"/>
            <a:r>
              <a:rPr lang="en-US" altLang="en-US"/>
              <a:t>Click to edit Master title</a:t>
            </a:r>
          </a:p>
        </p:txBody>
      </p:sp>
      <p:sp>
        <p:nvSpPr>
          <p:cNvPr id="324611" name="Rectangle 3"/>
          <p:cNvSpPr>
            <a:spLocks noGrp="1" noChangeArrowheads="1"/>
          </p:cNvSpPr>
          <p:nvPr>
            <p:ph type="body" idx="1"/>
          </p:nvPr>
        </p:nvSpPr>
        <p:spPr bwMode="auto">
          <a:xfrm>
            <a:off x="431800" y="1639888"/>
            <a:ext cx="8245475" cy="417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0"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24612" name="Line 4"/>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3" name="Line 5"/>
          <p:cNvSpPr>
            <a:spLocks noChangeShapeType="1"/>
          </p:cNvSpPr>
          <p:nvPr/>
        </p:nvSpPr>
        <p:spPr bwMode="auto">
          <a:xfrm>
            <a:off x="2260600" y="47625"/>
            <a:ext cx="1588" cy="1588"/>
          </a:xfrm>
          <a:prstGeom prst="line">
            <a:avLst/>
          </a:prstGeom>
          <a:noFill/>
          <a:ln>
            <a:noFill/>
          </a:ln>
          <a:extLst>
            <a:ext uri="{909E8E84-426E-40DD-AFC4-6F175D3DCCD1}">
              <a14:hiddenFill xmlns:a14="http://schemas.microsoft.com/office/drawing/2010/main">
                <a:noFill/>
              </a14:hiddenFill>
            </a:ext>
            <a:ext uri="{91240B29-F687-4F45-9708-019B960494DF}">
              <a14:hiddenLine xmlns:a14="http://schemas.microsoft.com/office/drawing/2010/main" w="9525">
                <a:solidFill>
                  <a:srgbClr val="000000"/>
                </a:solidFill>
                <a:round/>
                <a:headEnd/>
                <a:tailEnd/>
              </a14:hiddenLine>
            </a:ext>
          </a:extLst>
        </p:spPr>
        <p:txBody>
          <a:bodyPr lIns="91145" tIns="45575" rIns="91145" bIns="45575"/>
          <a:lstStyle/>
          <a:p>
            <a:endParaRPr lang="en-US"/>
          </a:p>
        </p:txBody>
      </p:sp>
      <p:sp>
        <p:nvSpPr>
          <p:cNvPr id="324614" name="Line 7"/>
          <p:cNvSpPr>
            <a:spLocks noChangeShapeType="1"/>
          </p:cNvSpPr>
          <p:nvPr/>
        </p:nvSpPr>
        <p:spPr bwMode="auto">
          <a:xfrm>
            <a:off x="717550" y="6207125"/>
            <a:ext cx="8386763"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5" name="Line 8"/>
          <p:cNvSpPr>
            <a:spLocks noChangeShapeType="1"/>
          </p:cNvSpPr>
          <p:nvPr/>
        </p:nvSpPr>
        <p:spPr bwMode="auto">
          <a:xfrm>
            <a:off x="717550" y="6148388"/>
            <a:ext cx="8380413"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6" name="Line 10"/>
          <p:cNvSpPr>
            <a:spLocks noChangeShapeType="1"/>
          </p:cNvSpPr>
          <p:nvPr/>
        </p:nvSpPr>
        <p:spPr bwMode="auto">
          <a:xfrm>
            <a:off x="3175" y="1279525"/>
            <a:ext cx="7623175" cy="0"/>
          </a:xfrm>
          <a:prstGeom prst="line">
            <a:avLst/>
          </a:prstGeom>
          <a:noFill/>
          <a:ln w="57150">
            <a:solidFill>
              <a:srgbClr val="9EDAE5"/>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324617" name="Line 11"/>
          <p:cNvSpPr>
            <a:spLocks noChangeShapeType="1"/>
          </p:cNvSpPr>
          <p:nvPr/>
        </p:nvSpPr>
        <p:spPr bwMode="auto">
          <a:xfrm>
            <a:off x="3175" y="1219200"/>
            <a:ext cx="7623175" cy="0"/>
          </a:xfrm>
          <a:prstGeom prst="line">
            <a:avLst/>
          </a:prstGeom>
          <a:noFill/>
          <a:ln w="57150">
            <a:solidFill>
              <a:srgbClr val="0069AA"/>
            </a:solidFill>
            <a:round/>
            <a:headEnd/>
            <a:tailEnd/>
          </a:ln>
          <a:extLst>
            <a:ext uri="{909E8E84-426E-40DD-AFC4-6F175D3DCCD1}">
              <a14:hiddenFill xmlns:a14="http://schemas.microsoft.com/office/drawing/2010/main">
                <a:noFill/>
              </a14:hiddenFill>
            </a:ext>
          </a:extLst>
        </p:spPr>
        <p:txBody>
          <a:bodyPr lIns="91145" tIns="45575" rIns="91145" bIns="45575"/>
          <a:lstStyle/>
          <a:p>
            <a:endParaRPr lang="en-US"/>
          </a:p>
        </p:txBody>
      </p:sp>
      <p:sp>
        <p:nvSpPr>
          <p:cNvPr id="729101" name="Rectangle 13"/>
          <p:cNvSpPr>
            <a:spLocks noGrp="1" noChangeArrowheads="1"/>
          </p:cNvSpPr>
          <p:nvPr>
            <p:ph type="ftr" sz="quarter" idx="3"/>
          </p:nvPr>
        </p:nvSpPr>
        <p:spPr bwMode="auto">
          <a:xfrm>
            <a:off x="3124200" y="6429375"/>
            <a:ext cx="2895600" cy="217488"/>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ctr" eaLnBrk="1" hangingPunct="1">
              <a:defRPr sz="1400" i="0">
                <a:solidFill>
                  <a:srgbClr val="808080"/>
                </a:solidFill>
                <a:latin typeface="Arial" charset="0"/>
                <a:ea typeface="MS PGothic" pitchFamily="34" charset="-128"/>
              </a:defRPr>
            </a:lvl1pPr>
          </a:lstStyle>
          <a:p>
            <a:pPr>
              <a:defRPr/>
            </a:pPr>
            <a:endParaRPr lang="en-US"/>
          </a:p>
        </p:txBody>
      </p:sp>
      <p:sp>
        <p:nvSpPr>
          <p:cNvPr id="13" name="Slide Number Placeholder 12"/>
          <p:cNvSpPr>
            <a:spLocks noGrp="1"/>
          </p:cNvSpPr>
          <p:nvPr>
            <p:ph type="sldNum" sz="quarter" idx="4"/>
          </p:nvPr>
        </p:nvSpPr>
        <p:spPr>
          <a:xfrm>
            <a:off x="6553200" y="6356350"/>
            <a:ext cx="554038" cy="365125"/>
          </a:xfrm>
          <a:prstGeom prst="rect">
            <a:avLst/>
          </a:prstGeom>
        </p:spPr>
        <p:txBody>
          <a:bodyPr vert="horz" wrap="square" lIns="91145" tIns="45575" rIns="91145" bIns="45575" numCol="1" anchor="ctr" anchorCtr="0" compatLnSpc="1">
            <a:prstTxWarp prst="textNoShape">
              <a:avLst/>
            </a:prstTxWarp>
          </a:bodyPr>
          <a:lstStyle>
            <a:lvl1pPr algn="l" eaLnBrk="1" hangingPunct="1">
              <a:defRPr sz="1200" i="1">
                <a:solidFill>
                  <a:srgbClr val="898989"/>
                </a:solidFill>
                <a:latin typeface="Verdana" panose="020B0604030504040204" pitchFamily="34" charset="0"/>
                <a:ea typeface="MS PGothic" panose="020B0600070205080204" pitchFamily="34" charset="-128"/>
              </a:defRPr>
            </a:lvl1pPr>
          </a:lstStyle>
          <a:p>
            <a:pPr>
              <a:defRPr/>
            </a:pPr>
            <a:fld id="{B53FFD7F-647B-FA4A-8A56-9E3040CDA252}" type="slidenum">
              <a:rPr lang="en-US" altLang="en-US"/>
              <a:pPr>
                <a:defRPr/>
              </a:pPr>
              <a:t>‹#›</a:t>
            </a:fld>
            <a:endParaRPr lang="en-US" altLang="en-US"/>
          </a:p>
        </p:txBody>
      </p:sp>
    </p:spTree>
  </p:cSld>
  <p:clrMap bg1="lt1" tx1="dk1" bg2="lt2" tx2="dk2" accent1="accent1" accent2="accent2" accent3="accent3" accent4="accent4" accent5="accent5" accent6="accent6" hlink="hlink" folHlink="folHlink"/>
  <p:sldLayoutIdLst>
    <p:sldLayoutId id="2147714898" r:id="rId1"/>
    <p:sldLayoutId id="2147714899" r:id="rId2"/>
    <p:sldLayoutId id="2147714900" r:id="rId3"/>
    <p:sldLayoutId id="2147714901" r:id="rId4"/>
    <p:sldLayoutId id="2147714902" r:id="rId5"/>
    <p:sldLayoutId id="2147714903" r:id="rId6"/>
    <p:sldLayoutId id="2147714904" r:id="rId7"/>
    <p:sldLayoutId id="2147714905" r:id="rId8"/>
    <p:sldLayoutId id="2147714906" r:id="rId9"/>
    <p:sldLayoutId id="2147714907" r:id="rId10"/>
    <p:sldLayoutId id="2147714908" r:id="rId11"/>
  </p:sldLayoutIdLst>
  <p:timing>
    <p:tnLst>
      <p:par>
        <p:cTn id="1" dur="indefinite" restart="never" nodeType="tmRoot"/>
      </p:par>
    </p:tnLst>
  </p:timing>
  <p:hf hdr="0" ftr="0" dt="0"/>
  <p:txStyles>
    <p:titleStyle>
      <a:lvl1pPr algn="l" rtl="0" eaLnBrk="0" fontAlgn="base" hangingPunct="0">
        <a:lnSpc>
          <a:spcPct val="80000"/>
        </a:lnSpc>
        <a:spcBef>
          <a:spcPct val="0"/>
        </a:spcBef>
        <a:spcAft>
          <a:spcPct val="0"/>
        </a:spcAft>
        <a:defRPr sz="2800" b="1">
          <a:solidFill>
            <a:srgbClr val="4D4D4D"/>
          </a:solidFill>
          <a:latin typeface="+mj-lt"/>
          <a:ea typeface="+mj-ea"/>
          <a:cs typeface="+mj-cs"/>
        </a:defRPr>
      </a:lvl1pPr>
      <a:lvl2pPr algn="l" rtl="0" eaLnBrk="0" fontAlgn="base" hangingPunct="0">
        <a:lnSpc>
          <a:spcPct val="80000"/>
        </a:lnSpc>
        <a:spcBef>
          <a:spcPct val="0"/>
        </a:spcBef>
        <a:spcAft>
          <a:spcPct val="0"/>
        </a:spcAft>
        <a:defRPr sz="2800" b="1">
          <a:solidFill>
            <a:srgbClr val="4D4D4D"/>
          </a:solidFill>
          <a:latin typeface="Verdana" pitchFamily="34" charset="0"/>
        </a:defRPr>
      </a:lvl2pPr>
      <a:lvl3pPr algn="l" rtl="0" eaLnBrk="0" fontAlgn="base" hangingPunct="0">
        <a:lnSpc>
          <a:spcPct val="80000"/>
        </a:lnSpc>
        <a:spcBef>
          <a:spcPct val="0"/>
        </a:spcBef>
        <a:spcAft>
          <a:spcPct val="0"/>
        </a:spcAft>
        <a:defRPr sz="2800" b="1">
          <a:solidFill>
            <a:srgbClr val="4D4D4D"/>
          </a:solidFill>
          <a:latin typeface="Verdana" pitchFamily="34" charset="0"/>
        </a:defRPr>
      </a:lvl3pPr>
      <a:lvl4pPr algn="l" rtl="0" eaLnBrk="0" fontAlgn="base" hangingPunct="0">
        <a:lnSpc>
          <a:spcPct val="80000"/>
        </a:lnSpc>
        <a:spcBef>
          <a:spcPct val="0"/>
        </a:spcBef>
        <a:spcAft>
          <a:spcPct val="0"/>
        </a:spcAft>
        <a:defRPr sz="2800" b="1">
          <a:solidFill>
            <a:srgbClr val="4D4D4D"/>
          </a:solidFill>
          <a:latin typeface="Verdana" pitchFamily="34" charset="0"/>
        </a:defRPr>
      </a:lvl4pPr>
      <a:lvl5pPr algn="l" rtl="0" eaLnBrk="0" fontAlgn="base" hangingPunct="0">
        <a:lnSpc>
          <a:spcPct val="80000"/>
        </a:lnSpc>
        <a:spcBef>
          <a:spcPct val="0"/>
        </a:spcBef>
        <a:spcAft>
          <a:spcPct val="0"/>
        </a:spcAft>
        <a:defRPr sz="2800" b="1">
          <a:solidFill>
            <a:srgbClr val="4D4D4D"/>
          </a:solidFill>
          <a:latin typeface="Verdana" pitchFamily="34" charset="0"/>
        </a:defRPr>
      </a:lvl5pPr>
      <a:lvl6pPr marL="455778" algn="l" rtl="0" fontAlgn="base">
        <a:lnSpc>
          <a:spcPct val="80000"/>
        </a:lnSpc>
        <a:spcBef>
          <a:spcPct val="0"/>
        </a:spcBef>
        <a:spcAft>
          <a:spcPct val="0"/>
        </a:spcAft>
        <a:defRPr sz="2800" b="1">
          <a:solidFill>
            <a:srgbClr val="4D4D4D"/>
          </a:solidFill>
          <a:latin typeface="Verdana" pitchFamily="34" charset="0"/>
        </a:defRPr>
      </a:lvl6pPr>
      <a:lvl7pPr marL="911560" algn="l" rtl="0" fontAlgn="base">
        <a:lnSpc>
          <a:spcPct val="80000"/>
        </a:lnSpc>
        <a:spcBef>
          <a:spcPct val="0"/>
        </a:spcBef>
        <a:spcAft>
          <a:spcPct val="0"/>
        </a:spcAft>
        <a:defRPr sz="2800" b="1">
          <a:solidFill>
            <a:srgbClr val="4D4D4D"/>
          </a:solidFill>
          <a:latin typeface="Verdana" pitchFamily="34" charset="0"/>
        </a:defRPr>
      </a:lvl7pPr>
      <a:lvl8pPr marL="1367343" algn="l" rtl="0" fontAlgn="base">
        <a:lnSpc>
          <a:spcPct val="80000"/>
        </a:lnSpc>
        <a:spcBef>
          <a:spcPct val="0"/>
        </a:spcBef>
        <a:spcAft>
          <a:spcPct val="0"/>
        </a:spcAft>
        <a:defRPr sz="2800" b="1">
          <a:solidFill>
            <a:srgbClr val="4D4D4D"/>
          </a:solidFill>
          <a:latin typeface="Verdana" pitchFamily="34" charset="0"/>
        </a:defRPr>
      </a:lvl8pPr>
      <a:lvl9pPr marL="1823121" algn="l" rtl="0" fontAlgn="base">
        <a:lnSpc>
          <a:spcPct val="80000"/>
        </a:lnSpc>
        <a:spcBef>
          <a:spcPct val="0"/>
        </a:spcBef>
        <a:spcAft>
          <a:spcPct val="0"/>
        </a:spcAft>
        <a:defRPr sz="2800" b="1">
          <a:solidFill>
            <a:srgbClr val="4D4D4D"/>
          </a:solidFill>
          <a:latin typeface="Verdana" pitchFamily="34" charset="0"/>
        </a:defRPr>
      </a:lvl9pPr>
    </p:titleStyle>
    <p:bodyStyle>
      <a:lvl1pPr marL="349250" indent="-349250" algn="l" rtl="0" eaLnBrk="0" fontAlgn="base" hangingPunct="0">
        <a:lnSpc>
          <a:spcPct val="90000"/>
        </a:lnSpc>
        <a:spcBef>
          <a:spcPct val="40000"/>
        </a:spcBef>
        <a:spcAft>
          <a:spcPct val="20000"/>
        </a:spcAft>
        <a:buClr>
          <a:srgbClr val="0069AA"/>
        </a:buClr>
        <a:buChar char="•"/>
        <a:defRPr sz="2000">
          <a:solidFill>
            <a:schemeClr val="tx1"/>
          </a:solidFill>
          <a:latin typeface="+mn-lt"/>
          <a:ea typeface="+mn-ea"/>
          <a:cs typeface="+mn-cs"/>
        </a:defRPr>
      </a:lvl1pPr>
      <a:lvl2pPr marL="790575" indent="-280988" algn="l" rtl="0" eaLnBrk="0" fontAlgn="base" hangingPunct="0">
        <a:lnSpc>
          <a:spcPct val="90000"/>
        </a:lnSpc>
        <a:spcBef>
          <a:spcPct val="40000"/>
        </a:spcBef>
        <a:spcAft>
          <a:spcPct val="0"/>
        </a:spcAft>
        <a:buClr>
          <a:srgbClr val="0069AA"/>
        </a:buClr>
        <a:buFont typeface="Arial" charset="0"/>
        <a:buChar char="–"/>
        <a:defRPr>
          <a:solidFill>
            <a:schemeClr val="tx1"/>
          </a:solidFill>
          <a:latin typeface="+mn-lt"/>
        </a:defRPr>
      </a:lvl2pPr>
      <a:lvl3pPr marL="1166813" indent="-261938" algn="l" rtl="0" eaLnBrk="0" fontAlgn="base" hangingPunct="0">
        <a:lnSpc>
          <a:spcPct val="90000"/>
        </a:lnSpc>
        <a:spcBef>
          <a:spcPct val="30000"/>
        </a:spcBef>
        <a:spcAft>
          <a:spcPct val="0"/>
        </a:spcAft>
        <a:buClr>
          <a:srgbClr val="0069AA"/>
        </a:buClr>
        <a:buChar char="•"/>
        <a:defRPr sz="1400">
          <a:solidFill>
            <a:schemeClr val="tx1"/>
          </a:solidFill>
          <a:latin typeface="+mn-lt"/>
        </a:defRPr>
      </a:lvl3pPr>
      <a:lvl4pPr marL="1509713" indent="-227013" algn="l" rtl="0" eaLnBrk="0" fontAlgn="base" hangingPunct="0">
        <a:lnSpc>
          <a:spcPct val="90000"/>
        </a:lnSpc>
        <a:spcBef>
          <a:spcPct val="20000"/>
        </a:spcBef>
        <a:spcAft>
          <a:spcPct val="0"/>
        </a:spcAft>
        <a:buClr>
          <a:srgbClr val="0069AA"/>
        </a:buClr>
        <a:buFont typeface="Arial" charset="0"/>
        <a:buChar char="–"/>
        <a:defRPr sz="1400">
          <a:solidFill>
            <a:schemeClr val="tx1"/>
          </a:solidFill>
          <a:latin typeface="+mn-lt"/>
        </a:defRPr>
      </a:lvl4pPr>
      <a:lvl5pPr marL="1784350" indent="-160338" algn="l" rtl="0" eaLnBrk="0" fontAlgn="base" hangingPunct="0">
        <a:lnSpc>
          <a:spcPct val="90000"/>
        </a:lnSpc>
        <a:spcBef>
          <a:spcPct val="20000"/>
        </a:spcBef>
        <a:spcAft>
          <a:spcPct val="0"/>
        </a:spcAft>
        <a:buClr>
          <a:srgbClr val="0069AA"/>
        </a:buClr>
        <a:buChar char="•"/>
        <a:defRPr sz="1200">
          <a:solidFill>
            <a:schemeClr val="tx1"/>
          </a:solidFill>
          <a:latin typeface="+mn-lt"/>
        </a:defRPr>
      </a:lvl5pPr>
      <a:lvl6pPr marL="2240917" indent="-161420" algn="l" rtl="0" fontAlgn="base">
        <a:lnSpc>
          <a:spcPct val="90000"/>
        </a:lnSpc>
        <a:spcBef>
          <a:spcPct val="20000"/>
        </a:spcBef>
        <a:spcAft>
          <a:spcPct val="0"/>
        </a:spcAft>
        <a:buClr>
          <a:srgbClr val="0069AA"/>
        </a:buClr>
        <a:buChar char="•"/>
        <a:defRPr sz="1200">
          <a:solidFill>
            <a:schemeClr val="tx1"/>
          </a:solidFill>
          <a:latin typeface="+mn-lt"/>
        </a:defRPr>
      </a:lvl6pPr>
      <a:lvl7pPr marL="2696700" indent="-161420" algn="l" rtl="0" fontAlgn="base">
        <a:lnSpc>
          <a:spcPct val="90000"/>
        </a:lnSpc>
        <a:spcBef>
          <a:spcPct val="20000"/>
        </a:spcBef>
        <a:spcAft>
          <a:spcPct val="0"/>
        </a:spcAft>
        <a:buClr>
          <a:srgbClr val="0069AA"/>
        </a:buClr>
        <a:buChar char="•"/>
        <a:defRPr sz="1200">
          <a:solidFill>
            <a:schemeClr val="tx1"/>
          </a:solidFill>
          <a:latin typeface="+mn-lt"/>
        </a:defRPr>
      </a:lvl7pPr>
      <a:lvl8pPr marL="3152481" indent="-161420" algn="l" rtl="0" fontAlgn="base">
        <a:lnSpc>
          <a:spcPct val="90000"/>
        </a:lnSpc>
        <a:spcBef>
          <a:spcPct val="20000"/>
        </a:spcBef>
        <a:spcAft>
          <a:spcPct val="0"/>
        </a:spcAft>
        <a:buClr>
          <a:srgbClr val="0069AA"/>
        </a:buClr>
        <a:buChar char="•"/>
        <a:defRPr sz="1200">
          <a:solidFill>
            <a:schemeClr val="tx1"/>
          </a:solidFill>
          <a:latin typeface="+mn-lt"/>
        </a:defRPr>
      </a:lvl8pPr>
      <a:lvl9pPr marL="3608258" indent="-161420" algn="l" rtl="0" fontAlgn="base">
        <a:lnSpc>
          <a:spcPct val="90000"/>
        </a:lnSpc>
        <a:spcBef>
          <a:spcPct val="20000"/>
        </a:spcBef>
        <a:spcAft>
          <a:spcPct val="0"/>
        </a:spcAft>
        <a:buClr>
          <a:srgbClr val="0069AA"/>
        </a:buClr>
        <a:buChar char="•"/>
        <a:defRPr sz="1200">
          <a:solidFill>
            <a:schemeClr val="tx1"/>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0.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20482" name="Text Box 2"/>
          <p:cNvSpPr txBox="1">
            <a:spLocks noChangeArrowheads="1"/>
          </p:cNvSpPr>
          <p:nvPr userDrawn="1"/>
        </p:nvSpPr>
        <p:spPr bwMode="auto">
          <a:xfrm>
            <a:off x="6376988" y="6308725"/>
            <a:ext cx="1881187" cy="244475"/>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spcBef>
                <a:spcPct val="50000"/>
              </a:spcBef>
              <a:defRPr/>
            </a:pPr>
            <a:endParaRPr lang="en-US" sz="1000" dirty="0">
              <a:solidFill>
                <a:srgbClr val="000000"/>
              </a:solidFill>
            </a:endParaRPr>
          </a:p>
        </p:txBody>
      </p:sp>
      <p:sp>
        <p:nvSpPr>
          <p:cNvPr id="20483" name="Text Box 3"/>
          <p:cNvSpPr txBox="1">
            <a:spLocks noChangeArrowheads="1"/>
          </p:cNvSpPr>
          <p:nvPr userDrawn="1"/>
        </p:nvSpPr>
        <p:spPr bwMode="auto">
          <a:xfrm>
            <a:off x="403225" y="6323013"/>
            <a:ext cx="1250950" cy="368300"/>
          </a:xfrm>
          <a:prstGeom prst="rect">
            <a:avLst/>
          </a:prstGeom>
          <a:noFill/>
          <a:ln>
            <a:noFill/>
          </a:ln>
          <a:extLst/>
        </p:spPr>
        <p:txBody>
          <a:bodyPr lIns="91145" tIns="45575" rIns="91145" bIns="45575">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algn="r"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algn="r"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algn="r"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algn="r"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defRPr/>
            </a:pPr>
            <a:endParaRPr lang="en-US" b="1" dirty="0">
              <a:solidFill>
                <a:srgbClr val="000000"/>
              </a:solidFill>
            </a:endParaRPr>
          </a:p>
        </p:txBody>
      </p:sp>
      <p:sp>
        <p:nvSpPr>
          <p:cNvPr id="2268164" name="Rectangle 4"/>
          <p:cNvSpPr>
            <a:spLocks noGrp="1" noChangeArrowheads="1"/>
          </p:cNvSpPr>
          <p:nvPr>
            <p:ph type="ftr" sz="quarter" idx="3"/>
          </p:nvPr>
        </p:nvSpPr>
        <p:spPr bwMode="auto">
          <a:xfrm>
            <a:off x="339725" y="6450013"/>
            <a:ext cx="1503363" cy="247650"/>
          </a:xfrm>
          <a:prstGeom prst="rect">
            <a:avLst/>
          </a:prstGeom>
          <a:noFill/>
          <a:ln w="9525">
            <a:noFill/>
            <a:miter lim="800000"/>
            <a:headEnd/>
            <a:tailEnd/>
          </a:ln>
          <a:effectLst/>
        </p:spPr>
        <p:txBody>
          <a:bodyPr vert="horz" wrap="square" lIns="91145" tIns="45575" rIns="91145" bIns="45575" numCol="1" anchor="t" anchorCtr="0" compatLnSpc="1">
            <a:prstTxWarp prst="textNoShape">
              <a:avLst/>
            </a:prstTxWarp>
          </a:bodyPr>
          <a:lstStyle>
            <a:lvl1pPr algn="l" eaLnBrk="1" hangingPunct="1">
              <a:defRPr sz="1400">
                <a:solidFill>
                  <a:srgbClr val="FFFFFF"/>
                </a:solidFill>
                <a:latin typeface="Arial" charset="0"/>
                <a:ea typeface="+mn-ea"/>
                <a:cs typeface="+mn-cs"/>
              </a:defRPr>
            </a:lvl1pPr>
          </a:lstStyle>
          <a:p>
            <a:pPr>
              <a:defRPr/>
            </a:pPr>
            <a:endParaRPr lang="en-US"/>
          </a:p>
        </p:txBody>
      </p:sp>
    </p:spTree>
  </p:cSld>
  <p:clrMap bg1="dk2" tx1="lt1" bg2="dk1" tx2="lt2" accent1="accent1" accent2="accent2" accent3="accent3" accent4="accent4" accent5="accent5" accent6="accent6" hlink="hlink" folHlink="folHlink"/>
  <p:sldLayoutIdLst>
    <p:sldLayoutId id="2147714645" r:id="rId1"/>
    <p:sldLayoutId id="2147714646" r:id="rId2"/>
    <p:sldLayoutId id="2147714647" r:id="rId3"/>
    <p:sldLayoutId id="2147714648" r:id="rId4"/>
    <p:sldLayoutId id="2147714649" r:id="rId5"/>
    <p:sldLayoutId id="2147714650" r:id="rId6"/>
    <p:sldLayoutId id="2147714651" r:id="rId7"/>
    <p:sldLayoutId id="2147714652" r:id="rId8"/>
    <p:sldLayoutId id="2147714653" r:id="rId9"/>
    <p:sldLayoutId id="2147714654" r:id="rId10"/>
    <p:sldLayoutId id="2147714655" r:id="rId11"/>
  </p:sldLayoutIdLst>
  <p:hf hdr="0" ftr="0" dt="0"/>
  <p:txStyles>
    <p:titleStyle>
      <a:lvl1pPr algn="ctr" rtl="0" eaLnBrk="0" fontAlgn="base" hangingPunct="0">
        <a:spcBef>
          <a:spcPct val="0"/>
        </a:spcBef>
        <a:spcAft>
          <a:spcPct val="0"/>
        </a:spcAft>
        <a:defRPr sz="4000" b="1">
          <a:solidFill>
            <a:srgbClr val="FFFF00"/>
          </a:solidFill>
          <a:latin typeface="+mj-lt"/>
          <a:ea typeface="Arial" charset="0"/>
          <a:cs typeface="+mj-cs"/>
        </a:defRPr>
      </a:lvl1pPr>
      <a:lvl2pPr algn="ctr" rtl="0" eaLnBrk="0" fontAlgn="base" hangingPunct="0">
        <a:spcBef>
          <a:spcPct val="0"/>
        </a:spcBef>
        <a:spcAft>
          <a:spcPct val="0"/>
        </a:spcAft>
        <a:defRPr sz="4000" b="1">
          <a:solidFill>
            <a:srgbClr val="FFFF00"/>
          </a:solidFill>
          <a:latin typeface="Arial" charset="0"/>
          <a:ea typeface="Arial" charset="0"/>
          <a:cs typeface="Arial" charset="0"/>
        </a:defRPr>
      </a:lvl2pPr>
      <a:lvl3pPr algn="ctr" rtl="0" eaLnBrk="0" fontAlgn="base" hangingPunct="0">
        <a:spcBef>
          <a:spcPct val="0"/>
        </a:spcBef>
        <a:spcAft>
          <a:spcPct val="0"/>
        </a:spcAft>
        <a:defRPr sz="4000" b="1">
          <a:solidFill>
            <a:srgbClr val="FFFF00"/>
          </a:solidFill>
          <a:latin typeface="Arial" charset="0"/>
          <a:ea typeface="Arial" charset="0"/>
          <a:cs typeface="Arial" charset="0"/>
        </a:defRPr>
      </a:lvl3pPr>
      <a:lvl4pPr algn="ctr" rtl="0" eaLnBrk="0" fontAlgn="base" hangingPunct="0">
        <a:spcBef>
          <a:spcPct val="0"/>
        </a:spcBef>
        <a:spcAft>
          <a:spcPct val="0"/>
        </a:spcAft>
        <a:defRPr sz="4000" b="1">
          <a:solidFill>
            <a:srgbClr val="FFFF00"/>
          </a:solidFill>
          <a:latin typeface="Arial" charset="0"/>
          <a:ea typeface="Arial" charset="0"/>
          <a:cs typeface="Arial" charset="0"/>
        </a:defRPr>
      </a:lvl4pPr>
      <a:lvl5pPr algn="ctr" rtl="0" eaLnBrk="0" fontAlgn="base" hangingPunct="0">
        <a:spcBef>
          <a:spcPct val="0"/>
        </a:spcBef>
        <a:spcAft>
          <a:spcPct val="0"/>
        </a:spcAft>
        <a:defRPr sz="4000" b="1">
          <a:solidFill>
            <a:srgbClr val="FFFF00"/>
          </a:solidFill>
          <a:latin typeface="Arial" charset="0"/>
          <a:ea typeface="Arial" charset="0"/>
          <a:cs typeface="Arial" charset="0"/>
        </a:defRPr>
      </a:lvl5pPr>
      <a:lvl6pPr marL="455778" algn="ctr" rtl="0" fontAlgn="base">
        <a:spcBef>
          <a:spcPct val="0"/>
        </a:spcBef>
        <a:spcAft>
          <a:spcPct val="0"/>
        </a:spcAft>
        <a:defRPr sz="4000" b="1">
          <a:solidFill>
            <a:srgbClr val="FFFF00"/>
          </a:solidFill>
          <a:latin typeface="Arial" charset="0"/>
          <a:cs typeface="Arial" charset="0"/>
        </a:defRPr>
      </a:lvl6pPr>
      <a:lvl7pPr marL="911560" algn="ctr" rtl="0" fontAlgn="base">
        <a:spcBef>
          <a:spcPct val="0"/>
        </a:spcBef>
        <a:spcAft>
          <a:spcPct val="0"/>
        </a:spcAft>
        <a:defRPr sz="4000" b="1">
          <a:solidFill>
            <a:srgbClr val="FFFF00"/>
          </a:solidFill>
          <a:latin typeface="Arial" charset="0"/>
          <a:cs typeface="Arial" charset="0"/>
        </a:defRPr>
      </a:lvl7pPr>
      <a:lvl8pPr marL="1367343" algn="ctr" rtl="0" fontAlgn="base">
        <a:spcBef>
          <a:spcPct val="0"/>
        </a:spcBef>
        <a:spcAft>
          <a:spcPct val="0"/>
        </a:spcAft>
        <a:defRPr sz="4000" b="1">
          <a:solidFill>
            <a:srgbClr val="FFFF00"/>
          </a:solidFill>
          <a:latin typeface="Arial" charset="0"/>
          <a:cs typeface="Arial" charset="0"/>
        </a:defRPr>
      </a:lvl8pPr>
      <a:lvl9pPr marL="1823121" algn="ctr" rtl="0" fontAlgn="base">
        <a:spcBef>
          <a:spcPct val="0"/>
        </a:spcBef>
        <a:spcAft>
          <a:spcPct val="0"/>
        </a:spcAft>
        <a:defRPr sz="4000" b="1">
          <a:solidFill>
            <a:srgbClr val="FFFF00"/>
          </a:solidFill>
          <a:latin typeface="Arial" charset="0"/>
          <a:cs typeface="Arial" charset="0"/>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Arial" charset="0"/>
          <a:cs typeface="+mn-cs"/>
        </a:defRPr>
      </a:lvl1pPr>
      <a:lvl2pPr marL="739775" indent="-284163" algn="l" rtl="0" eaLnBrk="0" fontAlgn="base" hangingPunct="0">
        <a:spcBef>
          <a:spcPct val="20000"/>
        </a:spcBef>
        <a:spcAft>
          <a:spcPct val="0"/>
        </a:spcAft>
        <a:buChar char="–"/>
        <a:defRPr sz="2800">
          <a:solidFill>
            <a:schemeClr val="tx1"/>
          </a:solidFill>
          <a:latin typeface="+mn-lt"/>
          <a:ea typeface="Arial" charset="0"/>
          <a:cs typeface="+mn-cs"/>
        </a:defRPr>
      </a:lvl2pPr>
      <a:lvl3pPr marL="1138238" indent="-227013" algn="l" rtl="0" eaLnBrk="0" fontAlgn="base" hangingPunct="0">
        <a:spcBef>
          <a:spcPct val="20000"/>
        </a:spcBef>
        <a:spcAft>
          <a:spcPct val="0"/>
        </a:spcAft>
        <a:buChar char="•"/>
        <a:defRPr sz="2400">
          <a:solidFill>
            <a:schemeClr val="tx1"/>
          </a:solidFill>
          <a:latin typeface="+mn-lt"/>
          <a:ea typeface="Arial" charset="0"/>
          <a:cs typeface="+mn-cs"/>
        </a:defRPr>
      </a:lvl3pPr>
      <a:lvl4pPr marL="1593850" indent="-227013" algn="l" rtl="0" eaLnBrk="0" fontAlgn="base" hangingPunct="0">
        <a:spcBef>
          <a:spcPct val="20000"/>
        </a:spcBef>
        <a:spcAft>
          <a:spcPct val="0"/>
        </a:spcAft>
        <a:buChar char="–"/>
        <a:defRPr sz="2000">
          <a:solidFill>
            <a:schemeClr val="tx1"/>
          </a:solidFill>
          <a:latin typeface="+mn-lt"/>
          <a:ea typeface="Arial" charset="0"/>
          <a:cs typeface="+mn-cs"/>
        </a:defRPr>
      </a:lvl4pPr>
      <a:lvl5pPr marL="2049463" indent="-227013" algn="l" rtl="0" eaLnBrk="0" fontAlgn="base" hangingPunct="0">
        <a:spcBef>
          <a:spcPct val="20000"/>
        </a:spcBef>
        <a:spcAft>
          <a:spcPct val="0"/>
        </a:spcAft>
        <a:buChar char="»"/>
        <a:defRPr sz="2000">
          <a:solidFill>
            <a:schemeClr val="tx1"/>
          </a:solidFill>
          <a:latin typeface="+mn-lt"/>
          <a:ea typeface="Arial" charset="0"/>
          <a:cs typeface="+mn-cs"/>
        </a:defRPr>
      </a:lvl5pPr>
      <a:lvl6pPr marL="2506791" indent="-227889" algn="l" rtl="0" fontAlgn="base">
        <a:spcBef>
          <a:spcPct val="20000"/>
        </a:spcBef>
        <a:spcAft>
          <a:spcPct val="0"/>
        </a:spcAft>
        <a:buChar char="»"/>
        <a:defRPr sz="2000">
          <a:solidFill>
            <a:schemeClr val="tx1"/>
          </a:solidFill>
          <a:latin typeface="+mn-lt"/>
          <a:cs typeface="+mn-cs"/>
        </a:defRPr>
      </a:lvl6pPr>
      <a:lvl7pPr marL="2962572" indent="-227889" algn="l" rtl="0" fontAlgn="base">
        <a:spcBef>
          <a:spcPct val="20000"/>
        </a:spcBef>
        <a:spcAft>
          <a:spcPct val="0"/>
        </a:spcAft>
        <a:buChar char="»"/>
        <a:defRPr sz="2000">
          <a:solidFill>
            <a:schemeClr val="tx1"/>
          </a:solidFill>
          <a:latin typeface="+mn-lt"/>
          <a:cs typeface="+mn-cs"/>
        </a:defRPr>
      </a:lvl7pPr>
      <a:lvl8pPr marL="3418352" indent="-227889" algn="l" rtl="0" fontAlgn="base">
        <a:spcBef>
          <a:spcPct val="20000"/>
        </a:spcBef>
        <a:spcAft>
          <a:spcPct val="0"/>
        </a:spcAft>
        <a:buChar char="»"/>
        <a:defRPr sz="2000">
          <a:solidFill>
            <a:schemeClr val="tx1"/>
          </a:solidFill>
          <a:latin typeface="+mn-lt"/>
          <a:cs typeface="+mn-cs"/>
        </a:defRPr>
      </a:lvl8pPr>
      <a:lvl9pPr marL="3874132" indent="-227889"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1.xml><?xml version="1.0" encoding="utf-8"?>
<p:sldMaster xmlns:a="http://schemas.openxmlformats.org/drawingml/2006/main" xmlns:r="http://schemas.openxmlformats.org/officeDocument/2006/relationships" xmlns:p="http://schemas.openxmlformats.org/presentationml/2006/main" preserve="1">
  <p:cSld>
    <p:bg bwMode="invGray">
      <p:bgPr>
        <a:solidFill>
          <a:srgbClr val="0000FF"/>
        </a:solidFill>
        <a:effectLst/>
      </p:bgPr>
    </p:bg>
    <p:spTree>
      <p:nvGrpSpPr>
        <p:cNvPr id="1" name=""/>
        <p:cNvGrpSpPr/>
        <p:nvPr/>
      </p:nvGrpSpPr>
      <p:grpSpPr>
        <a:xfrm>
          <a:off x="0" y="0"/>
          <a:ext cx="0" cy="0"/>
          <a:chOff x="0" y="0"/>
          <a:chExt cx="0" cy="0"/>
        </a:xfrm>
      </p:grpSpPr>
      <p:sp>
        <p:nvSpPr>
          <p:cNvPr id="1788930" name="Rectangle 2"/>
          <p:cNvSpPr>
            <a:spLocks noGrp="1" noChangeArrowheads="1"/>
          </p:cNvSpPr>
          <p:nvPr>
            <p:ph type="title"/>
          </p:nvPr>
        </p:nvSpPr>
        <p:spPr bwMode="auto">
          <a:xfrm>
            <a:off x="227013" y="127000"/>
            <a:ext cx="8683625" cy="1069975"/>
          </a:xfrm>
          <a:prstGeom prst="rect">
            <a:avLst/>
          </a:prstGeom>
          <a:noFill/>
          <a:ln>
            <a:noFill/>
          </a:ln>
          <a:effectLst/>
          <a:extLst/>
        </p:spPr>
        <p:txBody>
          <a:bodyPr vert="horz" wrap="square" lIns="91145" tIns="45575" rIns="91145" bIns="45575" numCol="1" anchor="ctr" anchorCtr="0" compatLnSpc="1">
            <a:prstTxWarp prst="textNoShape">
              <a:avLst/>
            </a:prstTxWarp>
          </a:bodyPr>
          <a:lstStyle/>
          <a:p>
            <a:pPr lvl="0"/>
            <a:r>
              <a:rPr lang="en-US"/>
              <a:t>Click to edit Master title style</a:t>
            </a:r>
          </a:p>
        </p:txBody>
      </p:sp>
      <p:sp>
        <p:nvSpPr>
          <p:cNvPr id="349187" name="Rectangle 3"/>
          <p:cNvSpPr>
            <a:spLocks noGrp="1" noChangeArrowheads="1"/>
          </p:cNvSpPr>
          <p:nvPr>
            <p:ph type="body" idx="1"/>
          </p:nvPr>
        </p:nvSpPr>
        <p:spPr bwMode="auto">
          <a:xfrm>
            <a:off x="227013" y="1443038"/>
            <a:ext cx="8683625" cy="5272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349188" name="Line 4"/>
          <p:cNvSpPr>
            <a:spLocks noChangeShapeType="1"/>
          </p:cNvSpPr>
          <p:nvPr userDrawn="1"/>
        </p:nvSpPr>
        <p:spPr bwMode="auto">
          <a:xfrm>
            <a:off x="0" y="1238250"/>
            <a:ext cx="9144000" cy="0"/>
          </a:xfrm>
          <a:prstGeom prst="line">
            <a:avLst/>
          </a:prstGeom>
          <a:noFill/>
          <a:ln w="38100">
            <a:solidFill>
              <a:srgbClr val="FFFF0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
        <p:nvSpPr>
          <p:cNvPr id="349189" name="Line 5"/>
          <p:cNvSpPr>
            <a:spLocks noChangeShapeType="1"/>
          </p:cNvSpPr>
          <p:nvPr userDrawn="1"/>
        </p:nvSpPr>
        <p:spPr bwMode="auto">
          <a:xfrm>
            <a:off x="0" y="1171575"/>
            <a:ext cx="9144000" cy="0"/>
          </a:xfrm>
          <a:prstGeom prst="line">
            <a:avLst/>
          </a:prstGeom>
          <a:noFill/>
          <a:ln w="38100">
            <a:solidFill>
              <a:srgbClr val="006940"/>
            </a:solidFill>
            <a:round/>
            <a:headEnd/>
            <a:tailEnd/>
          </a:ln>
          <a:extLst>
            <a:ext uri="{909E8E84-426E-40DD-AFC4-6F175D3DCCD1}">
              <a14:hiddenFill xmlns:a14="http://schemas.microsoft.com/office/drawing/2010/main">
                <a:noFill/>
              </a14:hiddenFill>
            </a:ext>
          </a:extLst>
        </p:spPr>
        <p:txBody>
          <a:bodyPr wrap="none" lIns="91145" tIns="45575" rIns="91145" bIns="45575" anchor="ctr"/>
          <a:lstStyle/>
          <a:p>
            <a:endParaRPr lang="en-US"/>
          </a:p>
        </p:txBody>
      </p:sp>
    </p:spTree>
  </p:cSld>
  <p:clrMap bg1="dk2" tx1="lt1" bg2="dk1" tx2="lt2" accent1="accent1" accent2="accent2" accent3="accent3" accent4="accent4" accent5="accent5" accent6="accent6" hlink="hlink" folHlink="folHlink"/>
  <p:sldLayoutIdLst>
    <p:sldLayoutId id="2147714909" r:id="rId1"/>
    <p:sldLayoutId id="2147714656" r:id="rId2"/>
    <p:sldLayoutId id="2147714657" r:id="rId3"/>
    <p:sldLayoutId id="2147714658" r:id="rId4"/>
    <p:sldLayoutId id="2147714659" r:id="rId5"/>
    <p:sldLayoutId id="2147714660" r:id="rId6"/>
    <p:sldLayoutId id="2147714661" r:id="rId7"/>
    <p:sldLayoutId id="2147714662" r:id="rId8"/>
    <p:sldLayoutId id="2147714663" r:id="rId9"/>
    <p:sldLayoutId id="2147714664" r:id="rId10"/>
    <p:sldLayoutId id="2147714665" r:id="rId11"/>
  </p:sldLayoutIdLst>
  <p:transition/>
  <p:timing>
    <p:tnLst>
      <p:par>
        <p:cTn id="1" dur="indefinite" restart="never" nodeType="tmRoot"/>
      </p:par>
    </p:tnLst>
  </p:timing>
  <p:hf hdr="0" ftr="0" dt="0"/>
  <p:txStyles>
    <p:titleStyle>
      <a:lvl1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mj-lt"/>
          <a:ea typeface="+mj-ea"/>
          <a:cs typeface="+mj-cs"/>
        </a:defRPr>
      </a:lvl1pPr>
      <a:lvl2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2pPr>
      <a:lvl3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3pPr>
      <a:lvl4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4pPr>
      <a:lvl5pPr algn="ctr" rtl="0" eaLnBrk="0" fontAlgn="base" hangingPunct="0">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5pPr>
      <a:lvl6pPr marL="455778"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6pPr>
      <a:lvl7pPr marL="911560"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7pPr>
      <a:lvl8pPr marL="1367343"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8pPr>
      <a:lvl9pPr marL="1823121" algn="ctr" rtl="0" fontAlgn="base">
        <a:lnSpc>
          <a:spcPct val="85000"/>
        </a:lnSpc>
        <a:spcBef>
          <a:spcPct val="0"/>
        </a:spcBef>
        <a:spcAft>
          <a:spcPct val="0"/>
        </a:spcAft>
        <a:defRPr sz="3200">
          <a:solidFill>
            <a:srgbClr val="FFFF00"/>
          </a:solidFill>
          <a:effectLst>
            <a:outerShdw blurRad="38100" dist="38100" dir="2700000" algn="tl">
              <a:srgbClr val="000000"/>
            </a:outerShdw>
          </a:effectLst>
          <a:latin typeface="Arial" pitchFamily="34" charset="0"/>
        </a:defRPr>
      </a:lvl9pPr>
    </p:titleStyle>
    <p:bodyStyle>
      <a:lvl1pPr marL="223838" indent="-223838" algn="l" rtl="0" eaLnBrk="0" fontAlgn="base" hangingPunct="0">
        <a:spcBef>
          <a:spcPct val="20000"/>
        </a:spcBef>
        <a:spcAft>
          <a:spcPct val="25000"/>
        </a:spcAft>
        <a:buClr>
          <a:srgbClr val="FFFF00"/>
        </a:buClr>
        <a:buFont typeface="Wingdings" charset="2"/>
        <a:buChar char="§"/>
        <a:defRPr sz="2400">
          <a:solidFill>
            <a:srgbClr val="FEFCF4"/>
          </a:solidFill>
          <a:latin typeface="+mn-lt"/>
          <a:ea typeface="+mn-ea"/>
          <a:cs typeface="+mn-cs"/>
        </a:defRPr>
      </a:lvl1pPr>
      <a:lvl2pPr marL="566738" indent="-223838" algn="l" rtl="0" eaLnBrk="0" fontAlgn="base" hangingPunct="0">
        <a:spcBef>
          <a:spcPct val="20000"/>
        </a:spcBef>
        <a:spcAft>
          <a:spcPct val="25000"/>
        </a:spcAft>
        <a:buClr>
          <a:srgbClr val="FFFF00"/>
        </a:buClr>
        <a:buFont typeface="Arial" charset="0"/>
        <a:buChar char="—"/>
        <a:defRPr sz="2200">
          <a:solidFill>
            <a:srgbClr val="FEFCF4"/>
          </a:solidFill>
          <a:latin typeface="+mn-lt"/>
        </a:defRPr>
      </a:lvl2pPr>
      <a:lvl3pPr marL="1027113" indent="-233363" algn="l" rtl="0" eaLnBrk="0" fontAlgn="base" hangingPunct="0">
        <a:spcBef>
          <a:spcPct val="20000"/>
        </a:spcBef>
        <a:spcAft>
          <a:spcPct val="25000"/>
        </a:spcAft>
        <a:buClr>
          <a:srgbClr val="FFFF00"/>
        </a:buClr>
        <a:buChar char="•"/>
        <a:defRPr sz="2200">
          <a:solidFill>
            <a:srgbClr val="FEFCF4"/>
          </a:solidFill>
          <a:latin typeface="+mn-lt"/>
        </a:defRPr>
      </a:lvl3pPr>
      <a:lvl4pPr marL="1423988"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4pPr>
      <a:lvl5pPr marL="1765300" indent="-227013" algn="l" rtl="0" eaLnBrk="0" fontAlgn="base" hangingPunct="0">
        <a:spcBef>
          <a:spcPct val="20000"/>
        </a:spcBef>
        <a:spcAft>
          <a:spcPct val="25000"/>
        </a:spcAft>
        <a:buClr>
          <a:srgbClr val="FFFF00"/>
        </a:buClr>
        <a:buFont typeface="Arial" charset="0"/>
        <a:buChar char="»"/>
        <a:defRPr sz="2200">
          <a:solidFill>
            <a:srgbClr val="FEFCF4"/>
          </a:solidFill>
          <a:latin typeface="+mn-lt"/>
        </a:defRPr>
      </a:lvl5pPr>
      <a:lvl6pPr marL="2221927"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6pPr>
      <a:lvl7pPr marL="2677710"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7pPr>
      <a:lvl8pPr marL="3133491"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8pPr>
      <a:lvl9pPr marL="3589272" indent="-227889" algn="l" rtl="0" fontAlgn="base">
        <a:spcBef>
          <a:spcPct val="20000"/>
        </a:spcBef>
        <a:spcAft>
          <a:spcPct val="25000"/>
        </a:spcAft>
        <a:buClr>
          <a:srgbClr val="FFFF00"/>
        </a:buClr>
        <a:buFont typeface="Arial" pitchFamily="34" charset="0"/>
        <a:buChar char="»"/>
        <a:defRPr sz="2200">
          <a:solidFill>
            <a:srgbClr val="FEFCF4"/>
          </a:solidFill>
          <a:latin typeface="+mn-lt"/>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2.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5123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5123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964253AD-C6B6-A84B-A783-F78451832378}" type="slidenum">
              <a:rPr lang="en-US" altLang="en-US"/>
              <a:pPr>
                <a:defRPr/>
              </a:pPr>
              <a:t>‹#›</a:t>
            </a:fld>
            <a:endParaRPr lang="en-US" altLang="en-US"/>
          </a:p>
        </p:txBody>
      </p:sp>
      <p:pic>
        <p:nvPicPr>
          <p:cNvPr id="35123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666" r:id="rId1"/>
    <p:sldLayoutId id="2147714667" r:id="rId2"/>
    <p:sldLayoutId id="2147714668" r:id="rId3"/>
    <p:sldLayoutId id="2147714669" r:id="rId4"/>
    <p:sldLayoutId id="2147714670" r:id="rId5"/>
    <p:sldLayoutId id="2147714671" r:id="rId6"/>
    <p:sldLayoutId id="2147714672" r:id="rId7"/>
    <p:sldLayoutId id="2147714673" r:id="rId8"/>
    <p:sldLayoutId id="2147714674" r:id="rId9"/>
    <p:sldLayoutId id="2147714675" r:id="rId10"/>
    <p:sldLayoutId id="2147714676"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3.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6352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6352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ECFB8CA2-8A7A-1E4D-A379-7A680ABC52E6}" type="slidenum">
              <a:rPr lang="en-US" altLang="en-US"/>
              <a:pPr>
                <a:defRPr/>
              </a:pPr>
              <a:t>‹#›</a:t>
            </a:fld>
            <a:endParaRPr lang="en-US" altLang="en-US"/>
          </a:p>
        </p:txBody>
      </p:sp>
      <p:pic>
        <p:nvPicPr>
          <p:cNvPr id="36352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677" r:id="rId1"/>
    <p:sldLayoutId id="2147714678" r:id="rId2"/>
    <p:sldLayoutId id="2147714679" r:id="rId3"/>
    <p:sldLayoutId id="2147714680" r:id="rId4"/>
    <p:sldLayoutId id="2147714681" r:id="rId5"/>
    <p:sldLayoutId id="2147714682" r:id="rId6"/>
    <p:sldLayoutId id="2147714683" r:id="rId7"/>
    <p:sldLayoutId id="2147714684" r:id="rId8"/>
    <p:sldLayoutId id="2147714685" r:id="rId9"/>
    <p:sldLayoutId id="2147714686" r:id="rId10"/>
    <p:sldLayoutId id="2147714687"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7581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7581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B75520E7-F8FF-0B4D-B022-3828467F26F3}" type="slidenum">
              <a:rPr lang="en-US" altLang="en-US"/>
              <a:pPr>
                <a:defRPr/>
              </a:pPr>
              <a:t>‹#›</a:t>
            </a:fld>
            <a:endParaRPr lang="en-US" altLang="en-US"/>
          </a:p>
        </p:txBody>
      </p:sp>
      <p:pic>
        <p:nvPicPr>
          <p:cNvPr id="37581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688" r:id="rId1"/>
    <p:sldLayoutId id="2147714689" r:id="rId2"/>
    <p:sldLayoutId id="2147714690" r:id="rId3"/>
    <p:sldLayoutId id="2147714691" r:id="rId4"/>
    <p:sldLayoutId id="2147714692" r:id="rId5"/>
    <p:sldLayoutId id="2147714693" r:id="rId6"/>
    <p:sldLayoutId id="2147714694" r:id="rId7"/>
    <p:sldLayoutId id="2147714695" r:id="rId8"/>
    <p:sldLayoutId id="2147714696" r:id="rId9"/>
    <p:sldLayoutId id="2147714697" r:id="rId10"/>
    <p:sldLayoutId id="2147714698"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5.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388098"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388099"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4AD6E544-8980-854C-8093-C76BC4DBE69F}" type="slidenum">
              <a:rPr lang="en-US" altLang="en-US"/>
              <a:pPr>
                <a:defRPr/>
              </a:pPr>
              <a:t>‹#›</a:t>
            </a:fld>
            <a:endParaRPr lang="en-US" altLang="en-US"/>
          </a:p>
        </p:txBody>
      </p:sp>
      <p:pic>
        <p:nvPicPr>
          <p:cNvPr id="388103"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699" r:id="rId1"/>
    <p:sldLayoutId id="2147714700" r:id="rId2"/>
    <p:sldLayoutId id="2147714701" r:id="rId3"/>
    <p:sldLayoutId id="2147714702" r:id="rId4"/>
    <p:sldLayoutId id="2147714703" r:id="rId5"/>
    <p:sldLayoutId id="2147714704" r:id="rId6"/>
    <p:sldLayoutId id="2147714705" r:id="rId7"/>
    <p:sldLayoutId id="2147714706" r:id="rId8"/>
    <p:sldLayoutId id="2147714707" r:id="rId9"/>
    <p:sldLayoutId id="2147714708" r:id="rId10"/>
    <p:sldLayoutId id="2147714709"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6.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00386"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00387"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6EB39446-46B3-F54B-B682-D431D892B56E}" type="slidenum">
              <a:rPr lang="en-US" altLang="en-US"/>
              <a:pPr>
                <a:defRPr/>
              </a:pPr>
              <a:t>‹#›</a:t>
            </a:fld>
            <a:endParaRPr lang="en-US" altLang="en-US"/>
          </a:p>
        </p:txBody>
      </p:sp>
      <p:pic>
        <p:nvPicPr>
          <p:cNvPr id="400391"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710" r:id="rId1"/>
    <p:sldLayoutId id="2147714711" r:id="rId2"/>
    <p:sldLayoutId id="2147714712" r:id="rId3"/>
    <p:sldLayoutId id="2147714713" r:id="rId4"/>
    <p:sldLayoutId id="2147714714" r:id="rId5"/>
    <p:sldLayoutId id="2147714715" r:id="rId6"/>
    <p:sldLayoutId id="2147714716" r:id="rId7"/>
    <p:sldLayoutId id="2147714717" r:id="rId8"/>
    <p:sldLayoutId id="2147714718" r:id="rId9"/>
    <p:sldLayoutId id="2147714719" r:id="rId10"/>
    <p:sldLayoutId id="2147714720"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7.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12674"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12675"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7604EEEC-6EFB-644C-8BFC-AA2EC9FA024C}" type="slidenum">
              <a:rPr lang="en-US" altLang="en-US"/>
              <a:pPr>
                <a:defRPr/>
              </a:pPr>
              <a:t>‹#›</a:t>
            </a:fld>
            <a:endParaRPr lang="en-US" altLang="en-US"/>
          </a:p>
        </p:txBody>
      </p:sp>
      <p:pic>
        <p:nvPicPr>
          <p:cNvPr id="412679"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721" r:id="rId1"/>
    <p:sldLayoutId id="2147714722" r:id="rId2"/>
    <p:sldLayoutId id="2147714723" r:id="rId3"/>
    <p:sldLayoutId id="2147714724" r:id="rId4"/>
    <p:sldLayoutId id="2147714725" r:id="rId5"/>
    <p:sldLayoutId id="2147714726" r:id="rId6"/>
    <p:sldLayoutId id="2147714727" r:id="rId7"/>
    <p:sldLayoutId id="2147714728" r:id="rId8"/>
    <p:sldLayoutId id="2147714729" r:id="rId9"/>
    <p:sldLayoutId id="2147714730" r:id="rId10"/>
    <p:sldLayoutId id="2147714731"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8.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24962"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24963"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D65537BF-D581-5142-B984-85062BBD1363}" type="slidenum">
              <a:rPr lang="en-US" altLang="en-US"/>
              <a:pPr>
                <a:defRPr/>
              </a:pPr>
              <a:t>‹#›</a:t>
            </a:fld>
            <a:endParaRPr lang="en-US" altLang="en-US"/>
          </a:p>
        </p:txBody>
      </p:sp>
      <p:pic>
        <p:nvPicPr>
          <p:cNvPr id="424967"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732" r:id="rId1"/>
    <p:sldLayoutId id="2147714733" r:id="rId2"/>
    <p:sldLayoutId id="2147714734" r:id="rId3"/>
    <p:sldLayoutId id="2147714735" r:id="rId4"/>
    <p:sldLayoutId id="2147714736" r:id="rId5"/>
    <p:sldLayoutId id="2147714737" r:id="rId6"/>
    <p:sldLayoutId id="2147714738" r:id="rId7"/>
    <p:sldLayoutId id="2147714739" r:id="rId8"/>
    <p:sldLayoutId id="2147714740" r:id="rId9"/>
    <p:sldLayoutId id="2147714741" r:id="rId10"/>
    <p:sldLayoutId id="2147714742"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39.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bwMode="auto">
          <a:xfrm>
            <a:off x="685800" y="609600"/>
            <a:ext cx="77724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ctr" anchorCtr="0" compatLnSpc="1">
            <a:prstTxWarp prst="textNoShape">
              <a:avLst/>
            </a:prstTxWarp>
          </a:bodyPr>
          <a:lstStyle/>
          <a:p>
            <a:pPr lvl="0"/>
            <a:r>
              <a:rPr lang="en-US" altLang="en-US"/>
              <a:t>Click to edit Master title style</a:t>
            </a:r>
          </a:p>
        </p:txBody>
      </p:sp>
      <p:sp>
        <p:nvSpPr>
          <p:cNvPr id="437251" name="Rectangle 3"/>
          <p:cNvSpPr>
            <a:spLocks noGrp="1" noChangeArrowheads="1"/>
          </p:cNvSpPr>
          <p:nvPr>
            <p:ph type="body" idx="1"/>
          </p:nvPr>
        </p:nvSpPr>
        <p:spPr bwMode="auto">
          <a:xfrm>
            <a:off x="685800" y="1981200"/>
            <a:ext cx="7772400" cy="4114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145" tIns="45575" rIns="91145" bIns="45575"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39620" name="Rectangle 4"/>
          <p:cNvSpPr>
            <a:spLocks noGrp="1" noChangeArrowheads="1"/>
          </p:cNvSpPr>
          <p:nvPr>
            <p:ph type="dt" sz="half" idx="2"/>
          </p:nvPr>
        </p:nvSpPr>
        <p:spPr bwMode="auto">
          <a:xfrm>
            <a:off x="6858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l" eaLnBrk="0" hangingPunct="0">
              <a:defRPr sz="1400">
                <a:solidFill>
                  <a:srgbClr val="000000"/>
                </a:solidFill>
                <a:latin typeface="Arial" charset="0"/>
                <a:ea typeface="+mn-ea"/>
                <a:cs typeface="+mn-cs"/>
              </a:defRPr>
            </a:lvl1pPr>
          </a:lstStyle>
          <a:p>
            <a:pPr>
              <a:defRPr/>
            </a:pPr>
            <a:endParaRPr lang="en-US"/>
          </a:p>
        </p:txBody>
      </p:sp>
      <p:sp>
        <p:nvSpPr>
          <p:cNvPr id="239621" name="Rectangle 5"/>
          <p:cNvSpPr>
            <a:spLocks noGrp="1" noChangeArrowheads="1"/>
          </p:cNvSpPr>
          <p:nvPr>
            <p:ph type="ftr" sz="quarter" idx="3"/>
          </p:nvPr>
        </p:nvSpPr>
        <p:spPr bwMode="auto">
          <a:xfrm>
            <a:off x="3124200" y="6248400"/>
            <a:ext cx="28956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ctr" eaLnBrk="0" hangingPunct="0">
              <a:defRPr sz="1400">
                <a:solidFill>
                  <a:srgbClr val="000000"/>
                </a:solidFill>
                <a:latin typeface="Arial" charset="0"/>
                <a:ea typeface="+mn-ea"/>
                <a:cs typeface="+mn-cs"/>
              </a:defRPr>
            </a:lvl1pPr>
          </a:lstStyle>
          <a:p>
            <a:pPr>
              <a:defRPr/>
            </a:pPr>
            <a:endParaRPr lang="en-US"/>
          </a:p>
        </p:txBody>
      </p:sp>
      <p:sp>
        <p:nvSpPr>
          <p:cNvPr id="239622" name="Rectangle 6"/>
          <p:cNvSpPr>
            <a:spLocks noGrp="1" noChangeArrowheads="1"/>
          </p:cNvSpPr>
          <p:nvPr>
            <p:ph type="sldNum" sz="quarter" idx="4"/>
          </p:nvPr>
        </p:nvSpPr>
        <p:spPr bwMode="auto">
          <a:xfrm>
            <a:off x="6553200" y="6248400"/>
            <a:ext cx="1905000" cy="457200"/>
          </a:xfrm>
          <a:prstGeom prst="rect">
            <a:avLst/>
          </a:prstGeom>
          <a:noFill/>
          <a:ln w="9525">
            <a:noFill/>
            <a:miter lim="800000"/>
            <a:headEnd/>
            <a:tailEnd/>
          </a:ln>
        </p:spPr>
        <p:txBody>
          <a:bodyPr vert="horz" wrap="square" lIns="91145" tIns="45575" rIns="91145" bIns="45575" numCol="1" anchor="t" anchorCtr="0" compatLnSpc="1">
            <a:prstTxWarp prst="textNoShape">
              <a:avLst/>
            </a:prstTxWarp>
          </a:bodyPr>
          <a:lstStyle>
            <a:lvl1pPr algn="r" eaLnBrk="0" hangingPunct="0">
              <a:defRPr sz="1400">
                <a:solidFill>
                  <a:srgbClr val="000000"/>
                </a:solidFill>
                <a:latin typeface="Arial" panose="020B0604020202020204" pitchFamily="34" charset="0"/>
                <a:ea typeface="MS PGothic" panose="020B0600070205080204" pitchFamily="34" charset="-128"/>
              </a:defRPr>
            </a:lvl1pPr>
          </a:lstStyle>
          <a:p>
            <a:pPr>
              <a:defRPr/>
            </a:pPr>
            <a:fld id="{2CFE8486-CCEA-7143-91CF-9650FF90F843}" type="slidenum">
              <a:rPr lang="en-US" altLang="en-US"/>
              <a:pPr>
                <a:defRPr/>
              </a:pPr>
              <a:t>‹#›</a:t>
            </a:fld>
            <a:endParaRPr lang="en-US" altLang="en-US"/>
          </a:p>
        </p:txBody>
      </p:sp>
      <p:pic>
        <p:nvPicPr>
          <p:cNvPr id="437255" name="Picture 7" descr="Janovia MOA"/>
          <p:cNvPicPr>
            <a:picLocks noChangeAspect="1" noChangeArrowheads="1"/>
          </p:cNvPicPr>
          <p:nvPr userDrawn="1"/>
        </p:nvPicPr>
        <p:blipFill>
          <a:blip r:embed="rId13">
            <a:lum bright="-4000" contrast="10000"/>
            <a:extLst>
              <a:ext uri="{28A0092B-C50C-407E-A947-70E740481C1C}">
                <a14:useLocalDpi xmlns:a14="http://schemas.microsoft.com/office/drawing/2010/main" val="0"/>
              </a:ext>
            </a:extLst>
          </a:blip>
          <a:srcRect/>
          <a:stretch>
            <a:fillRect/>
          </a:stretch>
        </p:blipFill>
        <p:spPr bwMode="auto">
          <a:xfrm>
            <a:off x="0" y="0"/>
            <a:ext cx="9144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32" name="Rectangle 12"/>
          <p:cNvSpPr>
            <a:spLocks noChangeArrowheads="1"/>
          </p:cNvSpPr>
          <p:nvPr userDrawn="1"/>
        </p:nvSpPr>
        <p:spPr bwMode="auto">
          <a:xfrm>
            <a:off x="1063625" y="119063"/>
            <a:ext cx="6999288" cy="433387"/>
          </a:xfrm>
          <a:prstGeom prst="rect">
            <a:avLst/>
          </a:prstGeom>
          <a:solidFill>
            <a:srgbClr val="FF6600"/>
          </a:solidFill>
          <a:ln>
            <a:noFill/>
          </a:ln>
          <a:extLst/>
        </p:spPr>
        <p:txBody>
          <a:bodyPr lIns="91145" tIns="0" rIns="91145" bIns="0" anchor="ctr">
            <a:spAutoFit/>
          </a:bodyPr>
          <a:lstStyle>
            <a:lvl1pPr eaLnBrk="0" hangingPunct="0">
              <a:defRPr>
                <a:solidFill>
                  <a:schemeClr val="tx1"/>
                </a:solidFill>
                <a:latin typeface="Arial" pitchFamily="34" charset="0"/>
                <a:ea typeface="MS PGothic" pitchFamily="34" charset="-128"/>
              </a:defRPr>
            </a:lvl1pPr>
            <a:lvl2pPr marL="742950" indent="-285750" eaLnBrk="0" hangingPunct="0">
              <a:defRPr>
                <a:solidFill>
                  <a:schemeClr val="tx1"/>
                </a:solidFill>
                <a:latin typeface="Arial" pitchFamily="34" charset="0"/>
                <a:ea typeface="MS PGothic" pitchFamily="34" charset="-128"/>
              </a:defRPr>
            </a:lvl2pPr>
            <a:lvl3pPr marL="1143000" indent="-228600" eaLnBrk="0" hangingPunct="0">
              <a:defRPr>
                <a:solidFill>
                  <a:schemeClr val="tx1"/>
                </a:solidFill>
                <a:latin typeface="Arial" pitchFamily="34" charset="0"/>
                <a:ea typeface="MS PGothic" pitchFamily="34" charset="-128"/>
              </a:defRPr>
            </a:lvl3pPr>
            <a:lvl4pPr marL="1600200" indent="-228600" eaLnBrk="0" hangingPunct="0">
              <a:defRPr>
                <a:solidFill>
                  <a:schemeClr val="tx1"/>
                </a:solidFill>
                <a:latin typeface="Arial" pitchFamily="34" charset="0"/>
                <a:ea typeface="MS PGothic" pitchFamily="34" charset="-128"/>
              </a:defRPr>
            </a:lvl4pPr>
            <a:lvl5pPr marL="2057400" indent="-228600" eaLnBrk="0" hangingPunct="0">
              <a:defRPr>
                <a:solidFill>
                  <a:schemeClr val="tx1"/>
                </a:solidFill>
                <a:latin typeface="Arial" pitchFamily="34" charset="0"/>
                <a:ea typeface="MS PGothic" pitchFamily="34" charset="-128"/>
              </a:defRPr>
            </a:lvl5pPr>
            <a:lvl6pPr marL="2514600" indent="-228600" algn="r" eaLnBrk="0" fontAlgn="base" hangingPunct="0">
              <a:spcBef>
                <a:spcPct val="0"/>
              </a:spcBef>
              <a:spcAft>
                <a:spcPct val="0"/>
              </a:spcAft>
              <a:defRPr>
                <a:solidFill>
                  <a:schemeClr val="tx1"/>
                </a:solidFill>
                <a:latin typeface="Arial" pitchFamily="34" charset="0"/>
                <a:ea typeface="MS PGothic" pitchFamily="34" charset="-128"/>
              </a:defRPr>
            </a:lvl6pPr>
            <a:lvl7pPr marL="2971800" indent="-228600" algn="r" eaLnBrk="0" fontAlgn="base" hangingPunct="0">
              <a:spcBef>
                <a:spcPct val="0"/>
              </a:spcBef>
              <a:spcAft>
                <a:spcPct val="0"/>
              </a:spcAft>
              <a:defRPr>
                <a:solidFill>
                  <a:schemeClr val="tx1"/>
                </a:solidFill>
                <a:latin typeface="Arial" pitchFamily="34" charset="0"/>
                <a:ea typeface="MS PGothic" pitchFamily="34" charset="-128"/>
              </a:defRPr>
            </a:lvl7pPr>
            <a:lvl8pPr marL="3429000" indent="-228600" algn="r" eaLnBrk="0" fontAlgn="base" hangingPunct="0">
              <a:spcBef>
                <a:spcPct val="0"/>
              </a:spcBef>
              <a:spcAft>
                <a:spcPct val="0"/>
              </a:spcAft>
              <a:defRPr>
                <a:solidFill>
                  <a:schemeClr val="tx1"/>
                </a:solidFill>
                <a:latin typeface="Arial" pitchFamily="34" charset="0"/>
                <a:ea typeface="MS PGothic" pitchFamily="34" charset="-128"/>
              </a:defRPr>
            </a:lvl8pPr>
            <a:lvl9pPr marL="3886200" indent="-228600" algn="r" eaLnBrk="0" fontAlgn="base" hangingPunct="0">
              <a:spcBef>
                <a:spcPct val="0"/>
              </a:spcBef>
              <a:spcAft>
                <a:spcPct val="0"/>
              </a:spcAft>
              <a:defRPr>
                <a:solidFill>
                  <a:schemeClr val="tx1"/>
                </a:solidFill>
                <a:latin typeface="Arial" pitchFamily="34" charset="0"/>
                <a:ea typeface="MS PGothic" pitchFamily="34" charset="-128"/>
              </a:defRPr>
            </a:lvl9pPr>
          </a:lstStyle>
          <a:p>
            <a:pPr algn="ctr" eaLnBrk="1" hangingPunct="1">
              <a:defRPr/>
            </a:pPr>
            <a:r>
              <a:rPr lang="en-US" altLang="en-US" sz="2800" b="1" dirty="0">
                <a:solidFill>
                  <a:srgbClr val="FFFFFF"/>
                </a:solidFill>
                <a:latin typeface="Arial Narrow" pitchFamily="34" charset="0"/>
              </a:rPr>
              <a:t>DRAFT – FOR INTERNAL TRAINING USE ONLY </a:t>
            </a:r>
          </a:p>
        </p:txBody>
      </p:sp>
    </p:spTree>
  </p:cSld>
  <p:clrMap bg1="lt1" tx1="dk1" bg2="lt2" tx2="dk2" accent1="accent1" accent2="accent2" accent3="accent3" accent4="accent4" accent5="accent5" accent6="accent6" hlink="hlink" folHlink="folHlink"/>
  <p:sldLayoutIdLst>
    <p:sldLayoutId id="2147714743" r:id="rId1"/>
    <p:sldLayoutId id="2147714744" r:id="rId2"/>
    <p:sldLayoutId id="2147714745" r:id="rId3"/>
    <p:sldLayoutId id="2147714746" r:id="rId4"/>
    <p:sldLayoutId id="2147714747" r:id="rId5"/>
    <p:sldLayoutId id="2147714748" r:id="rId6"/>
    <p:sldLayoutId id="2147714749" r:id="rId7"/>
    <p:sldLayoutId id="2147714750" r:id="rId8"/>
    <p:sldLayoutId id="2147714751" r:id="rId9"/>
    <p:sldLayoutId id="2147714752" r:id="rId10"/>
    <p:sldLayoutId id="2147714753" r:id="rId11"/>
  </p:sldLayoutIdLst>
  <p:transition/>
  <p:timing>
    <p:tnLst>
      <p:par>
        <p:cTn id="1" dur="indefinite" restart="never" nodeType="tmRoot"/>
      </p:par>
    </p:tnLst>
  </p:timing>
  <p:hf hdr="0" ftr="0" dt="0"/>
  <p:txStyles>
    <p:titleStyle>
      <a:lvl1pPr algn="ctr" rtl="0" eaLnBrk="0" fontAlgn="base" hangingPunct="0">
        <a:spcBef>
          <a:spcPct val="0"/>
        </a:spcBef>
        <a:spcAft>
          <a:spcPct val="0"/>
        </a:spcAft>
        <a:defRPr sz="4400">
          <a:solidFill>
            <a:schemeClr val="tx2"/>
          </a:solidFill>
          <a:latin typeface="+mj-lt"/>
          <a:ea typeface="MS PGothic" pitchFamily="34" charset="-128"/>
          <a:cs typeface="ＭＳ Ｐゴシック"/>
        </a:defRPr>
      </a:lvl1pPr>
      <a:lvl2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2pPr>
      <a:lvl3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3pPr>
      <a:lvl4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4pPr>
      <a:lvl5pPr algn="ctr" rtl="0" eaLnBrk="0" fontAlgn="base" hangingPunct="0">
        <a:spcBef>
          <a:spcPct val="0"/>
        </a:spcBef>
        <a:spcAft>
          <a:spcPct val="0"/>
        </a:spcAft>
        <a:defRPr sz="4400">
          <a:solidFill>
            <a:schemeClr val="tx2"/>
          </a:solidFill>
          <a:latin typeface="Arial" charset="0"/>
          <a:ea typeface="MS PGothic" pitchFamily="34" charset="-128"/>
          <a:cs typeface="ＭＳ Ｐゴシック"/>
        </a:defRPr>
      </a:lvl5pPr>
      <a:lvl6pPr marL="455778" algn="ctr" rtl="0" fontAlgn="base">
        <a:spcBef>
          <a:spcPct val="0"/>
        </a:spcBef>
        <a:spcAft>
          <a:spcPct val="0"/>
        </a:spcAft>
        <a:defRPr sz="4400">
          <a:solidFill>
            <a:schemeClr val="tx2"/>
          </a:solidFill>
          <a:latin typeface="Arial" charset="0"/>
          <a:ea typeface="MS PGothic" pitchFamily="34" charset="-128"/>
        </a:defRPr>
      </a:lvl6pPr>
      <a:lvl7pPr marL="911560" algn="ctr" rtl="0" fontAlgn="base">
        <a:spcBef>
          <a:spcPct val="0"/>
        </a:spcBef>
        <a:spcAft>
          <a:spcPct val="0"/>
        </a:spcAft>
        <a:defRPr sz="4400">
          <a:solidFill>
            <a:schemeClr val="tx2"/>
          </a:solidFill>
          <a:latin typeface="Arial" charset="0"/>
          <a:ea typeface="MS PGothic" pitchFamily="34" charset="-128"/>
        </a:defRPr>
      </a:lvl7pPr>
      <a:lvl8pPr marL="1367343" algn="ctr" rtl="0" fontAlgn="base">
        <a:spcBef>
          <a:spcPct val="0"/>
        </a:spcBef>
        <a:spcAft>
          <a:spcPct val="0"/>
        </a:spcAft>
        <a:defRPr sz="4400">
          <a:solidFill>
            <a:schemeClr val="tx2"/>
          </a:solidFill>
          <a:latin typeface="Arial" charset="0"/>
          <a:ea typeface="MS PGothic" pitchFamily="34" charset="-128"/>
        </a:defRPr>
      </a:lvl8pPr>
      <a:lvl9pPr marL="1823121" algn="ctr" rtl="0" fontAlgn="base">
        <a:spcBef>
          <a:spcPct val="0"/>
        </a:spcBef>
        <a:spcAft>
          <a:spcPct val="0"/>
        </a:spcAft>
        <a:defRPr sz="4400">
          <a:solidFill>
            <a:schemeClr val="tx2"/>
          </a:solidFill>
          <a:latin typeface="Arial" charset="0"/>
          <a:ea typeface="MS PGothic" pitchFamily="34" charset="-128"/>
        </a:defRPr>
      </a:lvl9pPr>
    </p:titleStyle>
    <p:bodyStyle>
      <a:lvl1pPr marL="341313" indent="-341313" algn="l" rtl="0" eaLnBrk="0" fontAlgn="base" hangingPunct="0">
        <a:spcBef>
          <a:spcPct val="20000"/>
        </a:spcBef>
        <a:spcAft>
          <a:spcPct val="0"/>
        </a:spcAft>
        <a:buChar char="•"/>
        <a:defRPr sz="3200">
          <a:solidFill>
            <a:schemeClr val="tx1"/>
          </a:solidFill>
          <a:latin typeface="+mn-lt"/>
          <a:ea typeface="MS PGothic" pitchFamily="34" charset="-128"/>
          <a:cs typeface="ＭＳ Ｐゴシック"/>
        </a:defRPr>
      </a:lvl1pPr>
      <a:lvl2pPr marL="739775" indent="-284163" algn="l" rtl="0" eaLnBrk="0" fontAlgn="base" hangingPunct="0">
        <a:spcBef>
          <a:spcPct val="20000"/>
        </a:spcBef>
        <a:spcAft>
          <a:spcPct val="0"/>
        </a:spcAft>
        <a:buChar char="–"/>
        <a:defRPr sz="2800">
          <a:solidFill>
            <a:schemeClr val="tx1"/>
          </a:solidFill>
          <a:latin typeface="+mn-lt"/>
          <a:ea typeface="MS PGothic" pitchFamily="34" charset="-128"/>
          <a:cs typeface="ＭＳ Ｐゴシック"/>
        </a:defRPr>
      </a:lvl2pPr>
      <a:lvl3pPr marL="1138238" indent="-227013" algn="l" rtl="0" eaLnBrk="0" fontAlgn="base" hangingPunct="0">
        <a:spcBef>
          <a:spcPct val="20000"/>
        </a:spcBef>
        <a:spcAft>
          <a:spcPct val="0"/>
        </a:spcAft>
        <a:buChar char="•"/>
        <a:defRPr sz="2400">
          <a:solidFill>
            <a:schemeClr val="tx1"/>
          </a:solidFill>
          <a:latin typeface="+mn-lt"/>
          <a:ea typeface="MS PGothic" pitchFamily="34" charset="-128"/>
          <a:cs typeface="ＭＳ Ｐゴシック"/>
        </a:defRPr>
      </a:lvl3pPr>
      <a:lvl4pPr marL="1593850"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4pPr>
      <a:lvl5pPr marL="2049463" indent="-227013" algn="l" rtl="0" eaLnBrk="0" fontAlgn="base" hangingPunct="0">
        <a:spcBef>
          <a:spcPct val="20000"/>
        </a:spcBef>
        <a:spcAft>
          <a:spcPct val="0"/>
        </a:spcAft>
        <a:buChar char="»"/>
        <a:defRPr sz="2000">
          <a:solidFill>
            <a:schemeClr val="tx1"/>
          </a:solidFill>
          <a:latin typeface="+mn-lt"/>
          <a:ea typeface="MS PGothic" pitchFamily="34" charset="-128"/>
          <a:cs typeface="ＭＳ Ｐゴシック"/>
        </a:defRPr>
      </a:lvl5pPr>
      <a:lvl6pPr marL="2506791" indent="-227889" algn="l" rtl="0" fontAlgn="base">
        <a:spcBef>
          <a:spcPct val="20000"/>
        </a:spcBef>
        <a:spcAft>
          <a:spcPct val="0"/>
        </a:spcAft>
        <a:buChar char="»"/>
        <a:defRPr sz="2000">
          <a:solidFill>
            <a:schemeClr val="tx1"/>
          </a:solidFill>
          <a:latin typeface="+mn-lt"/>
          <a:ea typeface="+mn-ea"/>
        </a:defRPr>
      </a:lvl6pPr>
      <a:lvl7pPr marL="2962572" indent="-227889" algn="l" rtl="0" fontAlgn="base">
        <a:spcBef>
          <a:spcPct val="20000"/>
        </a:spcBef>
        <a:spcAft>
          <a:spcPct val="0"/>
        </a:spcAft>
        <a:buChar char="»"/>
        <a:defRPr sz="2000">
          <a:solidFill>
            <a:schemeClr val="tx1"/>
          </a:solidFill>
          <a:latin typeface="+mn-lt"/>
          <a:ea typeface="+mn-ea"/>
        </a:defRPr>
      </a:lvl7pPr>
      <a:lvl8pPr marL="3418352" indent="-227889" algn="l" rtl="0" fontAlgn="base">
        <a:spcBef>
          <a:spcPct val="20000"/>
        </a:spcBef>
        <a:spcAft>
          <a:spcPct val="0"/>
        </a:spcAft>
        <a:buChar char="»"/>
        <a:defRPr sz="2000">
          <a:solidFill>
            <a:schemeClr val="tx1"/>
          </a:solidFill>
          <a:latin typeface="+mn-lt"/>
          <a:ea typeface="+mn-ea"/>
        </a:defRPr>
      </a:lvl8pPr>
      <a:lvl9pPr marL="3874132" indent="-227889" algn="l" rtl="0" fontAlgn="base">
        <a:spcBef>
          <a:spcPct val="20000"/>
        </a:spcBef>
        <a:spcAft>
          <a:spcPct val="0"/>
        </a:spcAft>
        <a:buChar char="»"/>
        <a:defRPr sz="2000">
          <a:solidFill>
            <a:schemeClr val="tx1"/>
          </a:solidFill>
          <a:latin typeface="+mn-lt"/>
          <a:ea typeface="+mn-ea"/>
        </a:defRPr>
      </a:lvl9pPr>
    </p:bodyStyle>
    <p:otherStyle>
      <a:defPPr>
        <a:defRPr lang="en-US"/>
      </a:defPPr>
      <a:lvl1pPr marL="0" algn="l" defTabSz="911560" rtl="0" eaLnBrk="1" latinLnBrk="0" hangingPunct="1">
        <a:defRPr sz="1800" kern="1200">
          <a:solidFill>
            <a:schemeClr val="tx1"/>
          </a:solidFill>
          <a:latin typeface="+mn-lt"/>
          <a:ea typeface="+mn-ea"/>
          <a:cs typeface="+mn-cs"/>
        </a:defRPr>
      </a:lvl1pPr>
      <a:lvl2pPr marL="455778" algn="l" defTabSz="911560" rtl="0" eaLnBrk="1" latinLnBrk="0" hangingPunct="1">
        <a:defRPr sz="1800" kern="1200">
          <a:solidFill>
            <a:schemeClr val="tx1"/>
          </a:solidFill>
          <a:latin typeface="+mn-lt"/>
          <a:ea typeface="+mn-ea"/>
          <a:cs typeface="+mn-cs"/>
        </a:defRPr>
      </a:lvl2pPr>
      <a:lvl3pPr marL="911560" algn="l" defTabSz="911560" rtl="0" eaLnBrk="1" latinLnBrk="0" hangingPunct="1">
        <a:defRPr sz="1800" kern="1200">
          <a:solidFill>
            <a:schemeClr val="tx1"/>
          </a:solidFill>
          <a:latin typeface="+mn-lt"/>
          <a:ea typeface="+mn-ea"/>
          <a:cs typeface="+mn-cs"/>
        </a:defRPr>
      </a:lvl3pPr>
      <a:lvl4pPr marL="1367343" algn="l" defTabSz="911560" rtl="0" eaLnBrk="1" latinLnBrk="0" hangingPunct="1">
        <a:defRPr sz="1800" kern="1200">
          <a:solidFill>
            <a:schemeClr val="tx1"/>
          </a:solidFill>
          <a:latin typeface="+mn-lt"/>
          <a:ea typeface="+mn-ea"/>
          <a:cs typeface="+mn-cs"/>
        </a:defRPr>
      </a:lvl4pPr>
      <a:lvl5pPr marL="1823121" algn="l" defTabSz="911560" rtl="0" eaLnBrk="1" latinLnBrk="0" hangingPunct="1">
        <a:defRPr sz="1800" kern="1200">
          <a:solidFill>
            <a:schemeClr val="tx1"/>
          </a:solidFill>
          <a:latin typeface="+mn-lt"/>
          <a:ea typeface="+mn-ea"/>
          <a:cs typeface="+mn-cs"/>
        </a:defRPr>
      </a:lvl5pPr>
      <a:lvl6pPr marL="2278904" algn="l" defTabSz="911560" rtl="0" eaLnBrk="1" latinLnBrk="0" hangingPunct="1">
        <a:defRPr sz="1800" kern="1200">
          <a:solidFill>
            <a:schemeClr val="tx1"/>
          </a:solidFill>
          <a:latin typeface="+mn-lt"/>
          <a:ea typeface="+mn-ea"/>
          <a:cs typeface="+mn-cs"/>
        </a:defRPr>
      </a:lvl6pPr>
      <a:lvl7pPr marL="2734682" algn="l" defTabSz="911560" rtl="0" eaLnBrk="1" latinLnBrk="0" hangingPunct="1">
        <a:defRPr sz="1800" kern="1200">
          <a:solidFill>
            <a:schemeClr val="tx1"/>
          </a:solidFill>
          <a:latin typeface="+mn-lt"/>
          <a:ea typeface="+mn-ea"/>
          <a:cs typeface="+mn-cs"/>
        </a:defRPr>
      </a:lvl7pPr>
      <a:lvl8pPr marL="3190454" algn="l" defTabSz="911560" rtl="0" eaLnBrk="1" latinLnBrk="0" hangingPunct="1">
        <a:defRPr sz="1800" kern="1200">
          <a:solidFill>
            <a:schemeClr val="tx1"/>
          </a:solidFill>
          <a:latin typeface="+mn-lt"/>
          <a:ea typeface="+mn-ea"/>
          <a:cs typeface="+mn-cs"/>
        </a:defRPr>
      </a:lvl8pPr>
      <a:lvl9pPr marL="3646240" algn="l" defTabSz="911560" rtl="0" eaLnBrk="1" latinLnBrk="0" hangingPunct="1">
        <a:defRPr sz="1800" kern="1200">
          <a:solidFill>
            <a:schemeClr val="tx1"/>
          </a:solidFill>
          <a:latin typeface="+mn-lt"/>
          <a:ea typeface="+mn-ea"/>
          <a:cs typeface="+mn-cs"/>
        </a:defRPr>
      </a:lvl9pPr>
    </p:otherStyle>
  </p:txStyles>
</p:sldMaster>
</file>

<file path=ppt/slideMasters/slideMaster40.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1986" name="Rectangle 2"/>
          <p:cNvSpPr>
            <a:spLocks noGrp="1" noChangeArrowheads="1"/>
          </p:cNvSpPr>
          <p:nvPr>
            <p:ph type="title"/>
          </p:nvPr>
        </p:nvSpPr>
        <p:spPr bwMode="auto">
          <a:xfrm>
            <a:off x="685800" y="609600"/>
            <a:ext cx="7772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ctr" anchorCtr="0" compatLnSpc="1">
            <a:prstTxWarp prst="textNoShape">
              <a:avLst/>
            </a:prstTxWarp>
          </a:bodyPr>
          <a:lstStyle/>
          <a:p>
            <a:pPr lvl="0"/>
            <a:r>
              <a:rPr lang="en-US" altLang="en-US"/>
              <a:t>Click to edit Master title style</a:t>
            </a:r>
          </a:p>
        </p:txBody>
      </p:sp>
      <p:sp>
        <p:nvSpPr>
          <p:cNvPr id="41987" name="Rectangle 3"/>
          <p:cNvSpPr>
            <a:spLocks noGrp="1" noChangeArrowheads="1"/>
          </p:cNvSpPr>
          <p:nvPr>
            <p:ph type="body" idx="1"/>
          </p:nvPr>
        </p:nvSpPr>
        <p:spPr bwMode="auto">
          <a:xfrm>
            <a:off x="685800" y="1981200"/>
            <a:ext cx="7772400" cy="41148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29" tIns="45714" rIns="91429" bIns="45714"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073604" name="Rectangle 4"/>
          <p:cNvSpPr>
            <a:spLocks noGrp="1" noChangeArrowheads="1"/>
          </p:cNvSpPr>
          <p:nvPr>
            <p:ph type="dt" sz="half" idx="2"/>
          </p:nvPr>
        </p:nvSpPr>
        <p:spPr bwMode="auto">
          <a:xfrm>
            <a:off x="6858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l"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5" name="Rectangle 5"/>
          <p:cNvSpPr>
            <a:spLocks noGrp="1" noChangeArrowheads="1"/>
          </p:cNvSpPr>
          <p:nvPr>
            <p:ph type="ftr" sz="quarter" idx="3"/>
          </p:nvPr>
        </p:nvSpPr>
        <p:spPr bwMode="auto">
          <a:xfrm>
            <a:off x="3124200" y="6248400"/>
            <a:ext cx="28956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ctr" eaLnBrk="1" hangingPunct="1">
              <a:defRPr sz="1400">
                <a:solidFill>
                  <a:srgbClr val="FFFF00"/>
                </a:solidFill>
                <a:latin typeface="Times New Roman" pitchFamily="18" charset="0"/>
                <a:ea typeface="+mn-ea"/>
                <a:cs typeface="Arial"/>
              </a:defRPr>
            </a:lvl1pPr>
          </a:lstStyle>
          <a:p>
            <a:pPr>
              <a:defRPr/>
            </a:pPr>
            <a:endParaRPr lang="en-US"/>
          </a:p>
        </p:txBody>
      </p:sp>
      <p:sp>
        <p:nvSpPr>
          <p:cNvPr id="2073606" name="Rectangle 6"/>
          <p:cNvSpPr>
            <a:spLocks noGrp="1" noChangeArrowheads="1"/>
          </p:cNvSpPr>
          <p:nvPr>
            <p:ph type="sldNum" sz="quarter" idx="4"/>
          </p:nvPr>
        </p:nvSpPr>
        <p:spPr bwMode="auto">
          <a:xfrm>
            <a:off x="6553200" y="6248400"/>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29" tIns="45714" rIns="91429" bIns="45714" numCol="1" anchor="t" anchorCtr="0" compatLnSpc="1">
            <a:prstTxWarp prst="textNoShape">
              <a:avLst/>
            </a:prstTxWarp>
          </a:bodyPr>
          <a:lstStyle>
            <a:lvl1pPr algn="r" eaLnBrk="1" hangingPunct="1">
              <a:defRPr sz="1400">
                <a:solidFill>
                  <a:srgbClr val="FFFF00"/>
                </a:solidFill>
                <a:latin typeface="Times New Roman" panose="02020603050405020304" pitchFamily="18" charset="0"/>
                <a:ea typeface="MS PGothic" panose="020B0600070205080204" pitchFamily="34" charset="-128"/>
              </a:defRPr>
            </a:lvl1pPr>
          </a:lstStyle>
          <a:p>
            <a:pPr>
              <a:defRPr/>
            </a:pPr>
            <a:fld id="{56FD88D6-EB01-3D4D-ACC3-B8078348FCF4}" type="slidenum">
              <a:rPr lang="en-US" altLang="en-US"/>
              <a:pPr>
                <a:defRPr/>
              </a:pPr>
              <a:t>‹#›</a:t>
            </a:fld>
            <a:endParaRPr lang="en-US" altLang="en-US"/>
          </a:p>
        </p:txBody>
      </p:sp>
    </p:spTree>
  </p:cSld>
  <p:clrMap bg1="dk2" tx1="lt1" bg2="dk1" tx2="lt2" accent1="accent1" accent2="accent2" accent3="accent3" accent4="accent4" accent5="accent5" accent6="accent6" hlink="hlink" folHlink="folHlink"/>
  <p:sldLayoutIdLst>
    <p:sldLayoutId id="2147714910" r:id="rId1"/>
    <p:sldLayoutId id="2147714911" r:id="rId2"/>
    <p:sldLayoutId id="2147714912" r:id="rId3"/>
    <p:sldLayoutId id="2147714913" r:id="rId4"/>
    <p:sldLayoutId id="2147714914" r:id="rId5"/>
    <p:sldLayoutId id="2147714915" r:id="rId6"/>
    <p:sldLayoutId id="2147714916" r:id="rId7"/>
    <p:sldLayoutId id="2147714917" r:id="rId8"/>
    <p:sldLayoutId id="2147714918" r:id="rId9"/>
    <p:sldLayoutId id="2147714919" r:id="rId10"/>
    <p:sldLayoutId id="2147714920" r:id="rId11"/>
    <p:sldLayoutId id="2147714921" r:id="rId12"/>
  </p:sldLayoutIdLst>
  <p:txStyles>
    <p:titleStyle>
      <a:lvl1pPr algn="ctr" rtl="0" eaLnBrk="0" fontAlgn="base" hangingPunct="0">
        <a:spcBef>
          <a:spcPct val="0"/>
        </a:spcBef>
        <a:spcAft>
          <a:spcPct val="0"/>
        </a:spcAft>
        <a:defRPr sz="4400">
          <a:solidFill>
            <a:schemeClr val="tx2"/>
          </a:solidFill>
          <a:latin typeface="+mj-lt"/>
          <a:ea typeface="Arial" charset="0"/>
          <a:cs typeface="+mj-cs"/>
        </a:defRPr>
      </a:lvl1pPr>
      <a:lvl2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2pPr>
      <a:lvl3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3pPr>
      <a:lvl4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4pPr>
      <a:lvl5pPr algn="ctr" rtl="0" eaLnBrk="0" fontAlgn="base" hangingPunct="0">
        <a:spcBef>
          <a:spcPct val="0"/>
        </a:spcBef>
        <a:spcAft>
          <a:spcPct val="0"/>
        </a:spcAft>
        <a:defRPr sz="4400">
          <a:solidFill>
            <a:schemeClr val="tx2"/>
          </a:solidFill>
          <a:latin typeface="Times New Roman" pitchFamily="18" charset="0"/>
          <a:ea typeface="Arial" charset="0"/>
          <a:cs typeface="Arial" charset="0"/>
        </a:defRPr>
      </a:lvl5pPr>
      <a:lvl6pPr marL="457200" algn="ctr" rtl="0" fontAlgn="base">
        <a:spcBef>
          <a:spcPct val="0"/>
        </a:spcBef>
        <a:spcAft>
          <a:spcPct val="0"/>
        </a:spcAft>
        <a:defRPr sz="4400">
          <a:solidFill>
            <a:schemeClr val="tx2"/>
          </a:solidFill>
          <a:latin typeface="Times New Roman" pitchFamily="18" charset="0"/>
          <a:cs typeface="Arial" charset="0"/>
        </a:defRPr>
      </a:lvl6pPr>
      <a:lvl7pPr marL="914400" algn="ctr" rtl="0" fontAlgn="base">
        <a:spcBef>
          <a:spcPct val="0"/>
        </a:spcBef>
        <a:spcAft>
          <a:spcPct val="0"/>
        </a:spcAft>
        <a:defRPr sz="4400">
          <a:solidFill>
            <a:schemeClr val="tx2"/>
          </a:solidFill>
          <a:latin typeface="Times New Roman" pitchFamily="18" charset="0"/>
          <a:cs typeface="Arial" charset="0"/>
        </a:defRPr>
      </a:lvl7pPr>
      <a:lvl8pPr marL="1371600" algn="ctr" rtl="0" fontAlgn="base">
        <a:spcBef>
          <a:spcPct val="0"/>
        </a:spcBef>
        <a:spcAft>
          <a:spcPct val="0"/>
        </a:spcAft>
        <a:defRPr sz="4400">
          <a:solidFill>
            <a:schemeClr val="tx2"/>
          </a:solidFill>
          <a:latin typeface="Times New Roman" pitchFamily="18" charset="0"/>
          <a:cs typeface="Arial" charset="0"/>
        </a:defRPr>
      </a:lvl8pPr>
      <a:lvl9pPr marL="1828800" algn="ctr" rtl="0" fontAlgn="base">
        <a:spcBef>
          <a:spcPct val="0"/>
        </a:spcBef>
        <a:spcAft>
          <a:spcPct val="0"/>
        </a:spcAft>
        <a:defRPr sz="4400">
          <a:solidFill>
            <a:schemeClr val="tx2"/>
          </a:solidFill>
          <a:latin typeface="Times New Roman" pitchFamily="18" charset="0"/>
          <a:cs typeface="Arial" charset="0"/>
        </a:defRPr>
      </a:lvl9pPr>
    </p:titleStyle>
    <p:bodyStyle>
      <a:lvl1pPr marL="342900" indent="-342900" algn="l" rtl="0" eaLnBrk="0" fontAlgn="base" hangingPunct="0">
        <a:spcBef>
          <a:spcPct val="20000"/>
        </a:spcBef>
        <a:spcAft>
          <a:spcPct val="0"/>
        </a:spcAft>
        <a:buChar char="•"/>
        <a:defRPr sz="3200">
          <a:solidFill>
            <a:schemeClr val="tx1"/>
          </a:solidFill>
          <a:latin typeface="+mn-lt"/>
          <a:ea typeface="Arial" charset="0"/>
          <a:cs typeface="+mn-cs"/>
        </a:defRPr>
      </a:lvl1pPr>
      <a:lvl2pPr marL="742950" indent="-285750" algn="l" rtl="0" eaLnBrk="0" fontAlgn="base" hangingPunct="0">
        <a:spcBef>
          <a:spcPct val="20000"/>
        </a:spcBef>
        <a:spcAft>
          <a:spcPct val="0"/>
        </a:spcAft>
        <a:buChar char="–"/>
        <a:defRPr sz="2800">
          <a:solidFill>
            <a:schemeClr val="tx1"/>
          </a:solidFill>
          <a:latin typeface="+mn-lt"/>
          <a:ea typeface="Arial" charset="0"/>
          <a:cs typeface="+mn-cs"/>
        </a:defRPr>
      </a:lvl2pPr>
      <a:lvl3pPr marL="1143000" indent="-228600" algn="l" rtl="0" eaLnBrk="0" fontAlgn="base" hangingPunct="0">
        <a:spcBef>
          <a:spcPct val="20000"/>
        </a:spcBef>
        <a:spcAft>
          <a:spcPct val="0"/>
        </a:spcAft>
        <a:buChar char="•"/>
        <a:defRPr sz="2400">
          <a:solidFill>
            <a:schemeClr val="tx1"/>
          </a:solidFill>
          <a:latin typeface="+mn-lt"/>
          <a:ea typeface="Arial" charset="0"/>
          <a:cs typeface="+mn-cs"/>
        </a:defRPr>
      </a:lvl3pPr>
      <a:lvl4pPr marL="1600200" indent="-228600" algn="l" rtl="0" eaLnBrk="0" fontAlgn="base" hangingPunct="0">
        <a:spcBef>
          <a:spcPct val="20000"/>
        </a:spcBef>
        <a:spcAft>
          <a:spcPct val="0"/>
        </a:spcAft>
        <a:buChar char="–"/>
        <a:defRPr sz="2000">
          <a:solidFill>
            <a:schemeClr val="tx1"/>
          </a:solidFill>
          <a:latin typeface="+mn-lt"/>
          <a:ea typeface="Arial" charset="0"/>
          <a:cs typeface="+mn-cs"/>
        </a:defRPr>
      </a:lvl4pPr>
      <a:lvl5pPr marL="2057400" indent="-228600" algn="l" rtl="0" eaLnBrk="0" fontAlgn="base" hangingPunct="0">
        <a:spcBef>
          <a:spcPct val="20000"/>
        </a:spcBef>
        <a:spcAft>
          <a:spcPct val="0"/>
        </a:spcAft>
        <a:buChar char="»"/>
        <a:defRPr sz="2000">
          <a:solidFill>
            <a:schemeClr val="tx1"/>
          </a:solidFill>
          <a:latin typeface="+mn-lt"/>
          <a:ea typeface="Arial" charset="0"/>
          <a:cs typeface="+mn-cs"/>
        </a:defRPr>
      </a:lvl5pPr>
      <a:lvl6pPr marL="2514600" indent="-228600" algn="l" rtl="0" fontAlgn="base">
        <a:spcBef>
          <a:spcPct val="20000"/>
        </a:spcBef>
        <a:spcAft>
          <a:spcPct val="0"/>
        </a:spcAft>
        <a:buChar char="»"/>
        <a:defRPr sz="2000">
          <a:solidFill>
            <a:schemeClr val="tx1"/>
          </a:solidFill>
          <a:latin typeface="+mn-lt"/>
          <a:cs typeface="+mn-cs"/>
        </a:defRPr>
      </a:lvl6pPr>
      <a:lvl7pPr marL="2971800" indent="-228600" algn="l" rtl="0" fontAlgn="base">
        <a:spcBef>
          <a:spcPct val="20000"/>
        </a:spcBef>
        <a:spcAft>
          <a:spcPct val="0"/>
        </a:spcAft>
        <a:buChar char="»"/>
        <a:defRPr sz="2000">
          <a:solidFill>
            <a:schemeClr val="tx1"/>
          </a:solidFill>
          <a:latin typeface="+mn-lt"/>
          <a:cs typeface="+mn-cs"/>
        </a:defRPr>
      </a:lvl7pPr>
      <a:lvl8pPr marL="3429000" indent="-228600" algn="l" rtl="0" fontAlgn="base">
        <a:spcBef>
          <a:spcPct val="20000"/>
        </a:spcBef>
        <a:spcAft>
          <a:spcPct val="0"/>
        </a:spcAft>
        <a:buChar char="»"/>
        <a:defRPr sz="2000">
          <a:solidFill>
            <a:schemeClr val="tx1"/>
          </a:solidFill>
          <a:latin typeface="+mn-lt"/>
          <a:cs typeface="+mn-cs"/>
        </a:defRPr>
      </a:lvl8pPr>
      <a:lvl9pPr marL="3886200" indent="-228600" algn="l" rtl="0" fontAlgn="base">
        <a:spcBef>
          <a:spcPct val="20000"/>
        </a:spcBef>
        <a:spcAft>
          <a:spcPct val="0"/>
        </a:spcAft>
        <a:buChar char="»"/>
        <a:defRPr sz="2000">
          <a:solidFill>
            <a:schemeClr val="tx1"/>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1.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43010"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43011"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3012"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43013"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9759984F-032F-9145-AC9C-98AE8AFDBAFC}"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4922" r:id="rId1"/>
    <p:sldLayoutId id="2147714754" r:id="rId2"/>
    <p:sldLayoutId id="2147714755" r:id="rId3"/>
    <p:sldLayoutId id="2147714756" r:id="rId4"/>
    <p:sldLayoutId id="2147714757" r:id="rId5"/>
    <p:sldLayoutId id="2147714758" r:id="rId6"/>
    <p:sldLayoutId id="2147714759" r:id="rId7"/>
    <p:sldLayoutId id="2147714760" r:id="rId8"/>
    <p:sldLayoutId id="2147714761" r:id="rId9"/>
    <p:sldLayoutId id="2147714762" r:id="rId10"/>
    <p:sldLayoutId id="2147714763"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2.xml><?xml version="1.0" encoding="utf-8"?>
<p:sldMaster xmlns:a="http://schemas.openxmlformats.org/drawingml/2006/main" xmlns:r="http://schemas.openxmlformats.org/officeDocument/2006/relationships" xmlns:p="http://schemas.openxmlformats.org/presentationml/2006/main">
  <p:cSld>
    <p:bg>
      <p:bgPr>
        <a:gradFill rotWithShape="0">
          <a:gsLst>
            <a:gs pos="0">
              <a:schemeClr val="accent2"/>
            </a:gs>
            <a:gs pos="100000">
              <a:srgbClr val="1F1F7A"/>
            </a:gs>
          </a:gsLst>
          <a:lin ang="5400000" scaled="1"/>
        </a:gradFill>
        <a:effectLst/>
      </p:bgPr>
    </p:bg>
    <p:spTree>
      <p:nvGrpSpPr>
        <p:cNvPr id="1" name=""/>
        <p:cNvGrpSpPr/>
        <p:nvPr/>
      </p:nvGrpSpPr>
      <p:grpSpPr>
        <a:xfrm>
          <a:off x="0" y="0"/>
          <a:ext cx="0" cy="0"/>
          <a:chOff x="0" y="0"/>
          <a:chExt cx="0" cy="0"/>
        </a:xfrm>
      </p:grpSpPr>
      <p:sp>
        <p:nvSpPr>
          <p:cNvPr id="317442" name="Rectangle 2"/>
          <p:cNvSpPr>
            <a:spLocks noGrp="1" noChangeArrowheads="1"/>
          </p:cNvSpPr>
          <p:nvPr>
            <p:ph type="dt" sz="half" idx="2"/>
          </p:nvPr>
        </p:nvSpPr>
        <p:spPr bwMode="auto">
          <a:xfrm>
            <a:off x="4932363" y="62849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l" eaLnBrk="0" hangingPunct="0">
              <a:spcBef>
                <a:spcPct val="0"/>
              </a:spcBef>
              <a:defRPr sz="1400">
                <a:solidFill>
                  <a:srgbClr val="000000"/>
                </a:solidFill>
                <a:latin typeface="Times New Roman" pitchFamily="18" charset="0"/>
                <a:ea typeface="+mn-ea"/>
                <a:cs typeface="Arial" charset="0"/>
              </a:defRPr>
            </a:lvl1pPr>
          </a:lstStyle>
          <a:p>
            <a:pPr>
              <a:defRPr/>
            </a:pPr>
            <a:endParaRPr lang="en-US" altLang="en-US"/>
          </a:p>
        </p:txBody>
      </p:sp>
      <p:sp>
        <p:nvSpPr>
          <p:cNvPr id="317443" name="Rectangle 3"/>
          <p:cNvSpPr>
            <a:spLocks noGrp="1" noChangeArrowheads="1"/>
          </p:cNvSpPr>
          <p:nvPr>
            <p:ph type="ftr" sz="quarter" idx="3"/>
          </p:nvPr>
        </p:nvSpPr>
        <p:spPr bwMode="auto">
          <a:xfrm>
            <a:off x="215900" y="6300788"/>
            <a:ext cx="41402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eaLnBrk="0" hangingPunct="0">
              <a:spcBef>
                <a:spcPct val="0"/>
              </a:spcBef>
              <a:defRPr sz="1400" i="1">
                <a:solidFill>
                  <a:srgbClr val="FFFF00"/>
                </a:solidFill>
                <a:latin typeface="+mj-lt"/>
                <a:ea typeface="+mn-ea"/>
                <a:cs typeface="Arial" charset="0"/>
              </a:defRPr>
            </a:lvl1pPr>
          </a:lstStyle>
          <a:p>
            <a:pPr>
              <a:defRPr/>
            </a:pPr>
            <a:endParaRPr lang="en-US" altLang="en-US"/>
          </a:p>
        </p:txBody>
      </p:sp>
      <p:sp>
        <p:nvSpPr>
          <p:cNvPr id="317444" name="Rectangle 4"/>
          <p:cNvSpPr>
            <a:spLocks noGrp="1" noChangeArrowheads="1"/>
          </p:cNvSpPr>
          <p:nvPr>
            <p:ph type="sldNum" sz="quarter" idx="4"/>
          </p:nvPr>
        </p:nvSpPr>
        <p:spPr bwMode="auto">
          <a:xfrm>
            <a:off x="7131050" y="6284913"/>
            <a:ext cx="1905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eaLnBrk="0" hangingPunct="0">
              <a:defRPr sz="1400">
                <a:solidFill>
                  <a:srgbClr val="000000"/>
                </a:solidFill>
                <a:latin typeface="Times New Roman" panose="02020603050405020304" pitchFamily="18" charset="0"/>
                <a:ea typeface="MS PGothic" panose="020B0600070205080204" pitchFamily="34" charset="-128"/>
                <a:cs typeface="Arial" panose="020B0604020202020204" pitchFamily="34" charset="0"/>
              </a:defRPr>
            </a:lvl1pPr>
          </a:lstStyle>
          <a:p>
            <a:pPr>
              <a:defRPr/>
            </a:pPr>
            <a:fld id="{BF243E43-AB75-5F4C-886D-48F56774E978}" type="slidenum">
              <a:rPr lang="en-US" altLang="en-US"/>
              <a:pPr>
                <a:defRPr/>
              </a:pPr>
              <a:t>‹#›</a:t>
            </a:fld>
            <a:endParaRPr lang="en-US" altLang="en-US"/>
          </a:p>
        </p:txBody>
      </p:sp>
      <p:pic>
        <p:nvPicPr>
          <p:cNvPr id="50181" name="Picture 5"/>
          <p:cNvPicPr>
            <a:picLocks noChangeAspect="1" noChangeArrowheads="1"/>
          </p:cNvPicPr>
          <p:nvPr/>
        </p:nvPicPr>
        <p:blipFill>
          <a:blip r:embed="rId14" cstate="screen">
            <a:clrChange>
              <a:clrFrom>
                <a:srgbClr val="E6E6FF"/>
              </a:clrFrom>
              <a:clrTo>
                <a:srgbClr val="E6E6FF">
                  <a:alpha val="0"/>
                </a:srgbClr>
              </a:clrTo>
            </a:clrChange>
            <a:lum bright="82000" contrast="8000"/>
            <a:grayscl/>
            <a:extLst>
              <a:ext uri="{28A0092B-C50C-407E-A947-70E740481C1C}">
                <a14:useLocalDpi xmlns:a14="http://schemas.microsoft.com/office/drawing/2010/main"/>
              </a:ext>
            </a:extLst>
          </a:blip>
          <a:srcRect/>
          <a:stretch>
            <a:fillRect/>
          </a:stretch>
        </p:blipFill>
        <p:spPr bwMode="auto">
          <a:xfrm>
            <a:off x="152400" y="0"/>
            <a:ext cx="9017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Lst>
        </p:spPr>
      </p:pic>
      <p:graphicFrame>
        <p:nvGraphicFramePr>
          <p:cNvPr id="464902" name="Object 6"/>
          <p:cNvGraphicFramePr>
            <a:graphicFrameLocks noChangeAspect="1"/>
          </p:cNvGraphicFramePr>
          <p:nvPr/>
        </p:nvGraphicFramePr>
        <p:xfrm>
          <a:off x="7848600" y="152400"/>
          <a:ext cx="1143000" cy="1106488"/>
        </p:xfrm>
        <a:graphic>
          <a:graphicData uri="http://schemas.openxmlformats.org/presentationml/2006/ole">
            <mc:AlternateContent xmlns:mc="http://schemas.openxmlformats.org/markup-compatibility/2006">
              <mc:Choice xmlns:v="urn:schemas-microsoft-com:vml" Requires="v">
                <p:oleObj spid="_x0000_s464906" name="Photo Editor-foto" r:id="rId15" imgW="2812024" imgH="2720576" progId="MSPhotoEd.3">
                  <p:embed/>
                </p:oleObj>
              </mc:Choice>
              <mc:Fallback>
                <p:oleObj name="Photo Editor-foto" r:id="rId15" imgW="2812024" imgH="2720576" progId="MSPhotoEd.3">
                  <p:embed/>
                  <p:pic>
                    <p:nvPicPr>
                      <p:cNvPr id="0" name="Object 6"/>
                      <p:cNvPicPr>
                        <a:picLocks noChangeAspect="1" noChangeArrowheads="1"/>
                      </p:cNvPicPr>
                      <p:nvPr/>
                    </p:nvPicPr>
                    <p:blipFill>
                      <a:blip r:embed="rId16">
                        <a:extLst>
                          <a:ext uri="{28A0092B-C50C-407E-A947-70E740481C1C}">
                            <a14:useLocalDpi xmlns:a14="http://schemas.microsoft.com/office/drawing/2010/main" val="0"/>
                          </a:ext>
                        </a:extLst>
                      </a:blip>
                      <a:srcRect/>
                      <a:stretch>
                        <a:fillRect/>
                      </a:stretch>
                    </p:blipFill>
                    <p:spPr bwMode="auto">
                      <a:xfrm>
                        <a:off x="7848600" y="152400"/>
                        <a:ext cx="1143000" cy="1106488"/>
                      </a:xfrm>
                      <a:prstGeom prst="rect">
                        <a:avLst/>
                      </a:prstGeom>
                      <a:noFill/>
                      <a:ln>
                        <a:noFill/>
                      </a:ln>
                      <a:effectLst/>
                      <a:extLst>
                        <a:ext uri="{909E8E84-426E-40DD-AFC4-6F175D3DCCD1}">
                          <a14:hiddenFill xmlns:a14="http://schemas.microsoft.com/office/drawing/2010/main">
                            <a:solidFill>
                              <a:srgbClr val="FF3300"/>
                            </a:solidFill>
                          </a14:hiddenFill>
                        </a:ext>
                        <a:ext uri="{91240B29-F687-4F45-9708-019B960494DF}">
                          <a14:hiddenLine xmlns:a14="http://schemas.microsoft.com/office/drawing/2010/main" w="25400">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7"/>
                                </a:schemeClr>
                              </a:outerShdw>
                            </a:effectLst>
                          </a14:hiddenEffects>
                        </a:ext>
                      </a:extLst>
                    </p:spPr>
                  </p:pic>
                </p:oleObj>
              </mc:Fallback>
            </mc:AlternateContent>
          </a:graphicData>
        </a:graphic>
      </p:graphicFrame>
      <p:sp>
        <p:nvSpPr>
          <p:cNvPr id="50183" name="Rectangle 7"/>
          <p:cNvSpPr>
            <a:spLocks noGrp="1" noChangeArrowheads="1"/>
          </p:cNvSpPr>
          <p:nvPr>
            <p:ph type="title"/>
          </p:nvPr>
        </p:nvSpPr>
        <p:spPr bwMode="auto">
          <a:xfrm>
            <a:off x="1042988" y="125413"/>
            <a:ext cx="67691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0184" name="Rectangle 8"/>
          <p:cNvSpPr>
            <a:spLocks noGrp="1" noChangeArrowheads="1"/>
          </p:cNvSpPr>
          <p:nvPr>
            <p:ph type="body" idx="1"/>
          </p:nvPr>
        </p:nvSpPr>
        <p:spPr bwMode="auto">
          <a:xfrm>
            <a:off x="457200" y="1600200"/>
            <a:ext cx="82296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0185" name="Line 9"/>
          <p:cNvSpPr>
            <a:spLocks noChangeShapeType="1"/>
          </p:cNvSpPr>
          <p:nvPr userDrawn="1"/>
        </p:nvSpPr>
        <p:spPr bwMode="auto">
          <a:xfrm>
            <a:off x="0" y="1412875"/>
            <a:ext cx="9144000" cy="0"/>
          </a:xfrm>
          <a:prstGeom prst="line">
            <a:avLst/>
          </a:prstGeom>
          <a:noFill/>
          <a:ln w="28575">
            <a:solidFill>
              <a:srgbClr val="FF0000"/>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lIns="0" tIns="0" rIns="0" bIns="0">
            <a:spAutoFit/>
          </a:bodyPr>
          <a:lstStyle/>
          <a:p>
            <a:pPr>
              <a:defRPr/>
            </a:pPr>
            <a:endParaRPr lang="en-US"/>
          </a:p>
        </p:txBody>
      </p:sp>
    </p:spTree>
  </p:cSld>
  <p:clrMap bg1="lt1" tx1="dk1" bg2="lt2" tx2="dk2" accent1="accent1" accent2="accent2" accent3="accent3" accent4="accent4" accent5="accent5" accent6="accent6" hlink="hlink" folHlink="folHlink"/>
  <p:sldLayoutIdLst>
    <p:sldLayoutId id="2147714923" r:id="rId1"/>
    <p:sldLayoutId id="2147714924" r:id="rId2"/>
    <p:sldLayoutId id="2147714925" r:id="rId3"/>
    <p:sldLayoutId id="2147714926" r:id="rId4"/>
    <p:sldLayoutId id="2147714927" r:id="rId5"/>
    <p:sldLayoutId id="2147714928" r:id="rId6"/>
    <p:sldLayoutId id="2147714929" r:id="rId7"/>
    <p:sldLayoutId id="2147714930" r:id="rId8"/>
    <p:sldLayoutId id="2147714931" r:id="rId9"/>
    <p:sldLayoutId id="2147714932" r:id="rId10"/>
    <p:sldLayoutId id="2147714933" r:id="rId11"/>
  </p:sldLayoutIdLst>
  <p:txStyles>
    <p:titleStyle>
      <a:lvl1pPr algn="ctr" rtl="0" eaLnBrk="0" fontAlgn="base" hangingPunct="0">
        <a:spcBef>
          <a:spcPct val="0"/>
        </a:spcBef>
        <a:spcAft>
          <a:spcPct val="0"/>
        </a:spcAft>
        <a:defRPr sz="3600">
          <a:solidFill>
            <a:srgbClr val="FFFF00"/>
          </a:solidFill>
          <a:latin typeface="+mj-lt"/>
          <a:ea typeface="+mj-ea"/>
          <a:cs typeface="+mj-cs"/>
        </a:defRPr>
      </a:lvl1pPr>
      <a:lvl2pPr algn="ctr" rtl="0" eaLnBrk="0" fontAlgn="base" hangingPunct="0">
        <a:spcBef>
          <a:spcPct val="0"/>
        </a:spcBef>
        <a:spcAft>
          <a:spcPct val="0"/>
        </a:spcAft>
        <a:defRPr sz="3600">
          <a:solidFill>
            <a:srgbClr val="FFFF00"/>
          </a:solidFill>
          <a:latin typeface="Arial" charset="0"/>
        </a:defRPr>
      </a:lvl2pPr>
      <a:lvl3pPr algn="ctr" rtl="0" eaLnBrk="0" fontAlgn="base" hangingPunct="0">
        <a:spcBef>
          <a:spcPct val="0"/>
        </a:spcBef>
        <a:spcAft>
          <a:spcPct val="0"/>
        </a:spcAft>
        <a:defRPr sz="3600">
          <a:solidFill>
            <a:srgbClr val="FFFF00"/>
          </a:solidFill>
          <a:latin typeface="Arial" charset="0"/>
        </a:defRPr>
      </a:lvl3pPr>
      <a:lvl4pPr algn="ctr" rtl="0" eaLnBrk="0" fontAlgn="base" hangingPunct="0">
        <a:spcBef>
          <a:spcPct val="0"/>
        </a:spcBef>
        <a:spcAft>
          <a:spcPct val="0"/>
        </a:spcAft>
        <a:defRPr sz="3600">
          <a:solidFill>
            <a:srgbClr val="FFFF00"/>
          </a:solidFill>
          <a:latin typeface="Arial" charset="0"/>
        </a:defRPr>
      </a:lvl4pPr>
      <a:lvl5pPr algn="ctr" rtl="0" eaLnBrk="0" fontAlgn="base" hangingPunct="0">
        <a:spcBef>
          <a:spcPct val="0"/>
        </a:spcBef>
        <a:spcAft>
          <a:spcPct val="0"/>
        </a:spcAft>
        <a:defRPr sz="3600">
          <a:solidFill>
            <a:srgbClr val="FFFF00"/>
          </a:solidFill>
          <a:latin typeface="Arial" charset="0"/>
        </a:defRPr>
      </a:lvl5pPr>
      <a:lvl6pPr marL="457200" algn="ctr" rtl="0" fontAlgn="base">
        <a:spcBef>
          <a:spcPct val="0"/>
        </a:spcBef>
        <a:spcAft>
          <a:spcPct val="0"/>
        </a:spcAft>
        <a:defRPr sz="3600">
          <a:solidFill>
            <a:srgbClr val="FFFF00"/>
          </a:solidFill>
          <a:latin typeface="Arial" charset="0"/>
        </a:defRPr>
      </a:lvl6pPr>
      <a:lvl7pPr marL="914400" algn="ctr" rtl="0" fontAlgn="base">
        <a:spcBef>
          <a:spcPct val="0"/>
        </a:spcBef>
        <a:spcAft>
          <a:spcPct val="0"/>
        </a:spcAft>
        <a:defRPr sz="3600">
          <a:solidFill>
            <a:srgbClr val="FFFF00"/>
          </a:solidFill>
          <a:latin typeface="Arial" charset="0"/>
        </a:defRPr>
      </a:lvl7pPr>
      <a:lvl8pPr marL="1371600" algn="ctr" rtl="0" fontAlgn="base">
        <a:spcBef>
          <a:spcPct val="0"/>
        </a:spcBef>
        <a:spcAft>
          <a:spcPct val="0"/>
        </a:spcAft>
        <a:defRPr sz="3600">
          <a:solidFill>
            <a:srgbClr val="FFFF00"/>
          </a:solidFill>
          <a:latin typeface="Arial" charset="0"/>
        </a:defRPr>
      </a:lvl8pPr>
      <a:lvl9pPr marL="1828800" algn="ctr" rtl="0" fontAlgn="base">
        <a:spcBef>
          <a:spcPct val="0"/>
        </a:spcBef>
        <a:spcAft>
          <a:spcPct val="0"/>
        </a:spcAft>
        <a:defRPr sz="3600">
          <a:solidFill>
            <a:srgbClr val="FFFF00"/>
          </a:solidFill>
          <a:latin typeface="Arial" charset="0"/>
        </a:defRPr>
      </a:lvl9pPr>
    </p:titleStyle>
    <p:bodyStyle>
      <a:lvl1pPr marL="342900" indent="-342900" algn="l" rtl="0" eaLnBrk="0" fontAlgn="base" hangingPunct="0">
        <a:spcBef>
          <a:spcPct val="20000"/>
        </a:spcBef>
        <a:spcAft>
          <a:spcPct val="0"/>
        </a:spcAft>
        <a:buChar char="•"/>
        <a:defRPr sz="3200">
          <a:solidFill>
            <a:schemeClr val="bg1"/>
          </a:solidFill>
          <a:latin typeface="+mn-lt"/>
          <a:ea typeface="+mn-ea"/>
          <a:cs typeface="+mn-cs"/>
        </a:defRPr>
      </a:lvl1pPr>
      <a:lvl2pPr marL="742950" indent="-285750" algn="l" rtl="0" eaLnBrk="0" fontAlgn="base" hangingPunct="0">
        <a:spcBef>
          <a:spcPct val="20000"/>
        </a:spcBef>
        <a:spcAft>
          <a:spcPct val="0"/>
        </a:spcAft>
        <a:buChar char="–"/>
        <a:defRPr sz="2800">
          <a:solidFill>
            <a:schemeClr val="bg1"/>
          </a:solidFill>
          <a:latin typeface="+mn-lt"/>
        </a:defRPr>
      </a:lvl2pPr>
      <a:lvl3pPr marL="1143000" indent="-228600" algn="l" rtl="0" eaLnBrk="0" fontAlgn="base" hangingPunct="0">
        <a:spcBef>
          <a:spcPct val="20000"/>
        </a:spcBef>
        <a:spcAft>
          <a:spcPct val="0"/>
        </a:spcAft>
        <a:buChar char="•"/>
        <a:defRPr sz="2400">
          <a:solidFill>
            <a:schemeClr val="bg1"/>
          </a:solidFill>
          <a:latin typeface="+mn-lt"/>
        </a:defRPr>
      </a:lvl3pPr>
      <a:lvl4pPr marL="1600200" indent="-228600" algn="l" rtl="0" eaLnBrk="0" fontAlgn="base" hangingPunct="0">
        <a:spcBef>
          <a:spcPct val="20000"/>
        </a:spcBef>
        <a:spcAft>
          <a:spcPct val="0"/>
        </a:spcAft>
        <a:buChar char="–"/>
        <a:defRPr sz="2000">
          <a:solidFill>
            <a:schemeClr val="bg1"/>
          </a:solidFill>
          <a:latin typeface="+mn-lt"/>
        </a:defRPr>
      </a:lvl4pPr>
      <a:lvl5pPr marL="2057400" indent="-228600" algn="l" rtl="0" eaLnBrk="0" fontAlgn="base" hangingPunct="0">
        <a:spcBef>
          <a:spcPct val="20000"/>
        </a:spcBef>
        <a:spcAft>
          <a:spcPct val="0"/>
        </a:spcAft>
        <a:buChar char="»"/>
        <a:defRPr sz="2000">
          <a:solidFill>
            <a:schemeClr val="bg1"/>
          </a:solidFill>
          <a:latin typeface="+mn-lt"/>
        </a:defRPr>
      </a:lvl5pPr>
      <a:lvl6pPr marL="2514600" indent="-228600" algn="l" rtl="0" fontAlgn="base">
        <a:spcBef>
          <a:spcPct val="20000"/>
        </a:spcBef>
        <a:spcAft>
          <a:spcPct val="0"/>
        </a:spcAft>
        <a:buChar char="»"/>
        <a:defRPr sz="2000">
          <a:solidFill>
            <a:schemeClr val="bg1"/>
          </a:solidFill>
          <a:latin typeface="+mn-lt"/>
        </a:defRPr>
      </a:lvl6pPr>
      <a:lvl7pPr marL="2971800" indent="-228600" algn="l" rtl="0" fontAlgn="base">
        <a:spcBef>
          <a:spcPct val="20000"/>
        </a:spcBef>
        <a:spcAft>
          <a:spcPct val="0"/>
        </a:spcAft>
        <a:buChar char="»"/>
        <a:defRPr sz="2000">
          <a:solidFill>
            <a:schemeClr val="bg1"/>
          </a:solidFill>
          <a:latin typeface="+mn-lt"/>
        </a:defRPr>
      </a:lvl7pPr>
      <a:lvl8pPr marL="3429000" indent="-228600" algn="l" rtl="0" fontAlgn="base">
        <a:spcBef>
          <a:spcPct val="20000"/>
        </a:spcBef>
        <a:spcAft>
          <a:spcPct val="0"/>
        </a:spcAft>
        <a:buChar char="»"/>
        <a:defRPr sz="2000">
          <a:solidFill>
            <a:schemeClr val="bg1"/>
          </a:solidFill>
          <a:latin typeface="+mn-lt"/>
        </a:defRPr>
      </a:lvl8pPr>
      <a:lvl9pPr marL="3886200" indent="-228600" algn="l" rtl="0" fontAlgn="base">
        <a:spcBef>
          <a:spcPct val="20000"/>
        </a:spcBef>
        <a:spcAft>
          <a:spcPct val="0"/>
        </a:spcAft>
        <a:buChar char="»"/>
        <a:defRPr sz="2000">
          <a:solidFill>
            <a:schemeClr val="bg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3.xml><?xml version="1.0" encoding="utf-8"?>
<p:sldMaster xmlns:a="http://schemas.openxmlformats.org/drawingml/2006/main" xmlns:r="http://schemas.openxmlformats.org/officeDocument/2006/relationships" xmlns:p="http://schemas.openxmlformats.org/presentationml/2006/main">
  <p:cSld>
    <p:bg>
      <p:bgPr>
        <a:solidFill>
          <a:srgbClr val="0000FF"/>
        </a:solidFill>
        <a:effectLst/>
      </p:bgPr>
    </p:bg>
    <p:spTree>
      <p:nvGrpSpPr>
        <p:cNvPr id="1" name=""/>
        <p:cNvGrpSpPr/>
        <p:nvPr/>
      </p:nvGrpSpPr>
      <p:grpSpPr>
        <a:xfrm>
          <a:off x="0" y="0"/>
          <a:ext cx="0" cy="0"/>
          <a:chOff x="0" y="0"/>
          <a:chExt cx="0" cy="0"/>
        </a:xfrm>
      </p:grpSpPr>
      <p:sp>
        <p:nvSpPr>
          <p:cNvPr id="51202" name="Rectangle 2"/>
          <p:cNvSpPr>
            <a:spLocks noGrp="1" noChangeArrowheads="1"/>
          </p:cNvSpPr>
          <p:nvPr>
            <p:ph type="title"/>
          </p:nvPr>
        </p:nvSpPr>
        <p:spPr bwMode="auto">
          <a:xfrm>
            <a:off x="381000" y="76200"/>
            <a:ext cx="8382000" cy="609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51203" name="Rectangle 3"/>
          <p:cNvSpPr>
            <a:spLocks noGrp="1" noChangeArrowheads="1"/>
          </p:cNvSpPr>
          <p:nvPr>
            <p:ph type="body" idx="1"/>
          </p:nvPr>
        </p:nvSpPr>
        <p:spPr bwMode="auto">
          <a:xfrm>
            <a:off x="381000" y="990600"/>
            <a:ext cx="8382000" cy="5105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blurRad="63500" dist="38099" dir="2700000" algn="ctr" rotWithShape="0">
                    <a:schemeClr val="bg2">
                      <a:alpha val="74998"/>
                    </a:schemeClr>
                  </a:outerShdw>
                </a:effectLst>
              </a14:hiddenEffects>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51204" name="Line 4"/>
          <p:cNvSpPr>
            <a:spLocks noChangeShapeType="1"/>
          </p:cNvSpPr>
          <p:nvPr/>
        </p:nvSpPr>
        <p:spPr bwMode="auto">
          <a:xfrm>
            <a:off x="0" y="7747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51205" name="Line 5"/>
          <p:cNvSpPr>
            <a:spLocks noChangeShapeType="1"/>
          </p:cNvSpPr>
          <p:nvPr/>
        </p:nvSpPr>
        <p:spPr bwMode="auto">
          <a:xfrm>
            <a:off x="0" y="838200"/>
            <a:ext cx="9144000" cy="0"/>
          </a:xfrm>
          <a:prstGeom prst="line">
            <a:avLst/>
          </a:prstGeom>
          <a:noFill/>
          <a:ln w="38100">
            <a:solidFill>
              <a:srgbClr val="CCFFCC"/>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wrap="none" anchor="ctr"/>
          <a:lstStyle/>
          <a:p>
            <a:pPr>
              <a:defRPr/>
            </a:pPr>
            <a:endParaRPr lang="en-US"/>
          </a:p>
        </p:txBody>
      </p:sp>
      <p:sp>
        <p:nvSpPr>
          <p:cNvPr id="2014214" name="Text Box 6"/>
          <p:cNvSpPr txBox="1">
            <a:spLocks noChangeArrowheads="1"/>
          </p:cNvSpPr>
          <p:nvPr/>
        </p:nvSpPr>
        <p:spPr bwMode="auto">
          <a:xfrm>
            <a:off x="8728075" y="6553200"/>
            <a:ext cx="341313" cy="2301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lgn="ctr">
                <a:solidFill>
                  <a:schemeClr val="tx1"/>
                </a:solidFill>
                <a:miter lim="800000"/>
                <a:headEnd/>
                <a:tailEnd type="none" w="lg" len="lg"/>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spAutoFit/>
          </a:bodyPr>
          <a:lstStyle>
            <a:lvl1pPr marL="342900" indent="-342900" eaLnBrk="0" hangingPunct="0">
              <a:defRPr>
                <a:solidFill>
                  <a:schemeClr val="tx1"/>
                </a:solidFill>
                <a:latin typeface="Arial" panose="020B0604020202020204" pitchFamily="34" charset="0"/>
                <a:ea typeface="MS PGothic" panose="020B0600070205080204" pitchFamily="34" charset="-128"/>
              </a:defRPr>
            </a:lvl1pPr>
            <a:lvl2pPr eaLnBrk="0" hangingPunct="0">
              <a:defRPr>
                <a:solidFill>
                  <a:schemeClr val="tx1"/>
                </a:solidFill>
                <a:latin typeface="Arial" panose="020B0604020202020204" pitchFamily="34" charset="0"/>
                <a:ea typeface="MS PGothic" panose="020B0600070205080204" pitchFamily="34" charset="-128"/>
              </a:defRPr>
            </a:lvl2pPr>
            <a:lvl3pPr eaLnBrk="0" hangingPunct="0">
              <a:defRPr>
                <a:solidFill>
                  <a:schemeClr val="tx1"/>
                </a:solidFill>
                <a:latin typeface="Arial" panose="020B0604020202020204" pitchFamily="34" charset="0"/>
                <a:ea typeface="MS PGothic" panose="020B0600070205080204" pitchFamily="34" charset="-128"/>
              </a:defRPr>
            </a:lvl3pPr>
            <a:lvl4pPr eaLnBrk="0" hangingPunct="0">
              <a:defRPr>
                <a:solidFill>
                  <a:schemeClr val="tx1"/>
                </a:solidFill>
                <a:latin typeface="Arial" panose="020B0604020202020204" pitchFamily="34" charset="0"/>
                <a:ea typeface="MS PGothic" panose="020B0600070205080204" pitchFamily="34" charset="-128"/>
              </a:defRPr>
            </a:lvl4pPr>
            <a:lvl5pPr eaLnBrk="0" hangingPunct="0">
              <a:defRPr>
                <a:solidFill>
                  <a:schemeClr val="tx1"/>
                </a:solidFill>
                <a:latin typeface="Arial" panose="020B0604020202020204" pitchFamily="34" charset="0"/>
                <a:ea typeface="MS PGothic" panose="020B0600070205080204" pitchFamily="34" charset="-128"/>
              </a:defRPr>
            </a:lvl5pPr>
            <a:lvl6pPr marL="22796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6pPr>
            <a:lvl7pPr marL="27368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7pPr>
            <a:lvl8pPr marL="31940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8pPr>
            <a:lvl9pPr marL="3651250" indent="6350" algn="r" eaLnBrk="0" fontAlgn="base" hangingPunct="0">
              <a:spcBef>
                <a:spcPct val="0"/>
              </a:spcBef>
              <a:spcAft>
                <a:spcPct val="0"/>
              </a:spcAft>
              <a:defRPr>
                <a:solidFill>
                  <a:schemeClr val="tx1"/>
                </a:solidFill>
                <a:latin typeface="Arial" panose="020B0604020202020204" pitchFamily="34" charset="0"/>
                <a:ea typeface="MS PGothic" panose="020B0600070205080204" pitchFamily="34" charset="-128"/>
              </a:defRPr>
            </a:lvl9pPr>
          </a:lstStyle>
          <a:p>
            <a:pPr eaLnBrk="1" hangingPunct="1">
              <a:lnSpc>
                <a:spcPct val="90000"/>
              </a:lnSpc>
              <a:spcBef>
                <a:spcPct val="20000"/>
              </a:spcBef>
              <a:buClr>
                <a:srgbClr val="3A75C4"/>
              </a:buClr>
              <a:defRPr/>
            </a:pPr>
            <a:fld id="{D40A1AA3-4ABF-6A4D-BEF5-8B2B814FBEFC}" type="slidenum">
              <a:rPr lang="en-US" altLang="en-US" sz="1000" b="1" smtClean="0">
                <a:solidFill>
                  <a:srgbClr val="FFFFFF"/>
                </a:solidFill>
              </a:rPr>
              <a:pPr eaLnBrk="1" hangingPunct="1">
                <a:lnSpc>
                  <a:spcPct val="90000"/>
                </a:lnSpc>
                <a:spcBef>
                  <a:spcPct val="20000"/>
                </a:spcBef>
                <a:buClr>
                  <a:srgbClr val="3A75C4"/>
                </a:buClr>
                <a:defRPr/>
              </a:pPr>
              <a:t>‹#›</a:t>
            </a:fld>
            <a:endParaRPr lang="en-US" altLang="en-US" sz="1000" b="1">
              <a:solidFill>
                <a:srgbClr val="FFFFFF"/>
              </a:solidFill>
            </a:endParaRPr>
          </a:p>
        </p:txBody>
      </p:sp>
    </p:spTree>
  </p:cSld>
  <p:clrMap bg1="lt1" tx1="dk1" bg2="lt2" tx2="dk2" accent1="accent1" accent2="accent2" accent3="accent3" accent4="accent4" accent5="accent5" accent6="accent6" hlink="hlink" folHlink="folHlink"/>
  <p:sldLayoutIdLst>
    <p:sldLayoutId id="2147714934" r:id="rId1"/>
    <p:sldLayoutId id="2147714764" r:id="rId2"/>
    <p:sldLayoutId id="2147714765" r:id="rId3"/>
    <p:sldLayoutId id="2147714766" r:id="rId4"/>
    <p:sldLayoutId id="2147714767" r:id="rId5"/>
    <p:sldLayoutId id="2147714768" r:id="rId6"/>
    <p:sldLayoutId id="2147714769" r:id="rId7"/>
    <p:sldLayoutId id="2147714770" r:id="rId8"/>
    <p:sldLayoutId id="2147714771" r:id="rId9"/>
    <p:sldLayoutId id="2147714772" r:id="rId10"/>
    <p:sldLayoutId id="2147714773" r:id="rId11"/>
  </p:sldLayoutIdLst>
  <p:transition/>
  <p:timing>
    <p:tnLst>
      <p:par>
        <p:cTn id="1" dur="indefinite" restart="never" nodeType="tmRoot"/>
      </p:par>
    </p:tnLst>
  </p:timing>
  <p:txStyles>
    <p:titleStyle>
      <a:lvl1pPr algn="ctr" rtl="0" eaLnBrk="0" fontAlgn="base" hangingPunct="0">
        <a:spcBef>
          <a:spcPct val="0"/>
        </a:spcBef>
        <a:spcAft>
          <a:spcPct val="0"/>
        </a:spcAft>
        <a:defRPr sz="2400" b="1">
          <a:solidFill>
            <a:srgbClr val="FFFF66"/>
          </a:solidFill>
          <a:latin typeface="+mj-lt"/>
          <a:ea typeface="Arial" charset="0"/>
          <a:cs typeface="+mj-cs"/>
        </a:defRPr>
      </a:lvl1pPr>
      <a:lvl2pPr algn="ctr" rtl="0" eaLnBrk="0" fontAlgn="base" hangingPunct="0">
        <a:spcBef>
          <a:spcPct val="0"/>
        </a:spcBef>
        <a:spcAft>
          <a:spcPct val="0"/>
        </a:spcAft>
        <a:defRPr sz="2400" b="1">
          <a:solidFill>
            <a:srgbClr val="FFFF66"/>
          </a:solidFill>
          <a:latin typeface="Arial" charset="0"/>
          <a:ea typeface="Arial" charset="0"/>
          <a:cs typeface="Arial" charset="0"/>
        </a:defRPr>
      </a:lvl2pPr>
      <a:lvl3pPr algn="ctr" rtl="0" eaLnBrk="0" fontAlgn="base" hangingPunct="0">
        <a:spcBef>
          <a:spcPct val="0"/>
        </a:spcBef>
        <a:spcAft>
          <a:spcPct val="0"/>
        </a:spcAft>
        <a:defRPr sz="2400" b="1">
          <a:solidFill>
            <a:srgbClr val="FFFF66"/>
          </a:solidFill>
          <a:latin typeface="Arial" charset="0"/>
          <a:ea typeface="Arial" charset="0"/>
          <a:cs typeface="Arial" charset="0"/>
        </a:defRPr>
      </a:lvl3pPr>
      <a:lvl4pPr algn="ctr" rtl="0" eaLnBrk="0" fontAlgn="base" hangingPunct="0">
        <a:spcBef>
          <a:spcPct val="0"/>
        </a:spcBef>
        <a:spcAft>
          <a:spcPct val="0"/>
        </a:spcAft>
        <a:defRPr sz="2400" b="1">
          <a:solidFill>
            <a:srgbClr val="FFFF66"/>
          </a:solidFill>
          <a:latin typeface="Arial" charset="0"/>
          <a:ea typeface="Arial" charset="0"/>
          <a:cs typeface="Arial" charset="0"/>
        </a:defRPr>
      </a:lvl4pPr>
      <a:lvl5pPr algn="ctr" rtl="0" eaLnBrk="0" fontAlgn="base" hangingPunct="0">
        <a:spcBef>
          <a:spcPct val="0"/>
        </a:spcBef>
        <a:spcAft>
          <a:spcPct val="0"/>
        </a:spcAft>
        <a:defRPr sz="2400" b="1">
          <a:solidFill>
            <a:srgbClr val="FFFF66"/>
          </a:solidFill>
          <a:latin typeface="Arial" charset="0"/>
          <a:ea typeface="Arial" charset="0"/>
          <a:cs typeface="Arial" charset="0"/>
        </a:defRPr>
      </a:lvl5pPr>
      <a:lvl6pPr marL="457200" algn="ctr" rtl="0" fontAlgn="base">
        <a:spcBef>
          <a:spcPct val="0"/>
        </a:spcBef>
        <a:spcAft>
          <a:spcPct val="0"/>
        </a:spcAft>
        <a:defRPr sz="2400" b="1">
          <a:solidFill>
            <a:srgbClr val="FFFF66"/>
          </a:solidFill>
          <a:latin typeface="Arial" charset="0"/>
          <a:cs typeface="Arial" charset="0"/>
        </a:defRPr>
      </a:lvl6pPr>
      <a:lvl7pPr marL="914400" algn="ctr" rtl="0" fontAlgn="base">
        <a:spcBef>
          <a:spcPct val="0"/>
        </a:spcBef>
        <a:spcAft>
          <a:spcPct val="0"/>
        </a:spcAft>
        <a:defRPr sz="2400" b="1">
          <a:solidFill>
            <a:srgbClr val="FFFF66"/>
          </a:solidFill>
          <a:latin typeface="Arial" charset="0"/>
          <a:cs typeface="Arial" charset="0"/>
        </a:defRPr>
      </a:lvl7pPr>
      <a:lvl8pPr marL="1371600" algn="ctr" rtl="0" fontAlgn="base">
        <a:spcBef>
          <a:spcPct val="0"/>
        </a:spcBef>
        <a:spcAft>
          <a:spcPct val="0"/>
        </a:spcAft>
        <a:defRPr sz="2400" b="1">
          <a:solidFill>
            <a:srgbClr val="FFFF66"/>
          </a:solidFill>
          <a:latin typeface="Arial" charset="0"/>
          <a:cs typeface="Arial" charset="0"/>
        </a:defRPr>
      </a:lvl8pPr>
      <a:lvl9pPr marL="1828800" algn="ctr" rtl="0" fontAlgn="base">
        <a:spcBef>
          <a:spcPct val="0"/>
        </a:spcBef>
        <a:spcAft>
          <a:spcPct val="0"/>
        </a:spcAft>
        <a:defRPr sz="2400" b="1">
          <a:solidFill>
            <a:srgbClr val="FFFF66"/>
          </a:solidFill>
          <a:latin typeface="Arial" charset="0"/>
          <a:cs typeface="Arial" charset="0"/>
        </a:defRPr>
      </a:lvl9pPr>
    </p:titleStyle>
    <p:bodyStyle>
      <a:lvl1pPr marL="342900" indent="-342900" algn="l" rtl="0" eaLnBrk="0" fontAlgn="base" hangingPunct="0">
        <a:spcBef>
          <a:spcPct val="40000"/>
        </a:spcBef>
        <a:spcAft>
          <a:spcPct val="0"/>
        </a:spcAft>
        <a:defRPr sz="2400">
          <a:solidFill>
            <a:srgbClr val="FFFFFF"/>
          </a:solidFill>
          <a:latin typeface="+mn-lt"/>
          <a:ea typeface="Arial" charset="0"/>
          <a:cs typeface="+mn-cs"/>
        </a:defRPr>
      </a:lvl1pPr>
      <a:lvl2pPr marL="400050" indent="-285750" algn="l" rtl="0" eaLnBrk="0" fontAlgn="base" hangingPunct="0">
        <a:spcBef>
          <a:spcPct val="40000"/>
        </a:spcBef>
        <a:spcAft>
          <a:spcPct val="20000"/>
        </a:spcAft>
        <a:buClr>
          <a:srgbClr val="FFFF66"/>
        </a:buClr>
        <a:buFont typeface="Wingdings" charset="2"/>
        <a:buChar char="§"/>
        <a:defRPr sz="2400">
          <a:solidFill>
            <a:srgbClr val="FFFFFF"/>
          </a:solidFill>
          <a:latin typeface="+mn-lt"/>
          <a:ea typeface="Arial" charset="0"/>
          <a:cs typeface="+mn-cs"/>
        </a:defRPr>
      </a:lvl2pPr>
      <a:lvl3pPr marL="742950" indent="-228600" algn="l" rtl="0" eaLnBrk="0" fontAlgn="base" hangingPunct="0">
        <a:spcBef>
          <a:spcPct val="25000"/>
        </a:spcBef>
        <a:spcAft>
          <a:spcPct val="20000"/>
        </a:spcAft>
        <a:buClr>
          <a:srgbClr val="FFFF66"/>
        </a:buClr>
        <a:buFont typeface="Arial" charset="0"/>
        <a:buChar char="–"/>
        <a:defRPr sz="2200">
          <a:solidFill>
            <a:srgbClr val="FFFFFF"/>
          </a:solidFill>
          <a:latin typeface="+mn-lt"/>
          <a:ea typeface="Arial" charset="0"/>
          <a:cs typeface="+mn-cs"/>
        </a:defRPr>
      </a:lvl3pPr>
      <a:lvl4pPr marL="1085850" indent="-228600" algn="l" rtl="0" eaLnBrk="0" fontAlgn="base" hangingPunct="0">
        <a:spcBef>
          <a:spcPct val="25000"/>
        </a:spcBef>
        <a:spcAft>
          <a:spcPct val="0"/>
        </a:spcAft>
        <a:buClr>
          <a:srgbClr val="FFFF66"/>
        </a:buClr>
        <a:buChar char="•"/>
        <a:defRPr sz="2000">
          <a:solidFill>
            <a:srgbClr val="FFFFFF"/>
          </a:solidFill>
          <a:latin typeface="+mn-lt"/>
          <a:ea typeface="Arial" charset="0"/>
          <a:cs typeface="+mn-cs"/>
        </a:defRPr>
      </a:lvl4pPr>
      <a:lvl5pPr marL="1428750" indent="-228600" algn="l" rtl="0" eaLnBrk="0" fontAlgn="base" hangingPunct="0">
        <a:spcBef>
          <a:spcPct val="25000"/>
        </a:spcBef>
        <a:spcAft>
          <a:spcPct val="0"/>
        </a:spcAft>
        <a:buClr>
          <a:srgbClr val="FFFF66"/>
        </a:buClr>
        <a:buFont typeface="Arial" charset="0"/>
        <a:buChar char="»"/>
        <a:defRPr sz="2000">
          <a:solidFill>
            <a:srgbClr val="FFFFFF"/>
          </a:solidFill>
          <a:latin typeface="+mn-lt"/>
          <a:ea typeface="Arial" charset="0"/>
          <a:cs typeface="+mn-cs"/>
        </a:defRPr>
      </a:lvl5pPr>
      <a:lvl6pPr marL="18859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6pPr>
      <a:lvl7pPr marL="23431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7pPr>
      <a:lvl8pPr marL="28003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8pPr>
      <a:lvl9pPr marL="3257550" indent="-228600" algn="l" rtl="0" fontAlgn="base">
        <a:spcBef>
          <a:spcPct val="25000"/>
        </a:spcBef>
        <a:spcAft>
          <a:spcPct val="0"/>
        </a:spcAft>
        <a:buClr>
          <a:srgbClr val="FFFF66"/>
        </a:buClr>
        <a:buFont typeface="Arial" charset="0"/>
        <a:buChar char="»"/>
        <a:defRPr sz="2000">
          <a:solidFill>
            <a:srgbClr val="FFFFFF"/>
          </a:solidFill>
          <a:latin typeface="+mn-lt"/>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4.xml><?xml version="1.0" encoding="utf-8"?>
<p:sldMaster xmlns:a="http://schemas.openxmlformats.org/drawingml/2006/main" xmlns:r="http://schemas.openxmlformats.org/officeDocument/2006/relationships" xmlns:p="http://schemas.openxmlformats.org/presentationml/2006/main" preserve="1">
  <p:cSld>
    <p:bg>
      <p:bgPr>
        <a:solidFill>
          <a:srgbClr val="0000FF"/>
        </a:solidFill>
        <a:effectLst/>
      </p:bgPr>
    </p:bg>
    <p:spTree>
      <p:nvGrpSpPr>
        <p:cNvPr id="1" name=""/>
        <p:cNvGrpSpPr/>
        <p:nvPr/>
      </p:nvGrpSpPr>
      <p:grpSpPr>
        <a:xfrm>
          <a:off x="0" y="0"/>
          <a:ext cx="0" cy="0"/>
          <a:chOff x="0" y="0"/>
          <a:chExt cx="0" cy="0"/>
        </a:xfrm>
      </p:grpSpPr>
      <p:sp>
        <p:nvSpPr>
          <p:cNvPr id="479234" name="Rectangle 2"/>
          <p:cNvSpPr>
            <a:spLocks noGrp="1" noChangeArrowheads="1"/>
          </p:cNvSpPr>
          <p:nvPr>
            <p:ph type="title"/>
          </p:nvPr>
        </p:nvSpPr>
        <p:spPr bwMode="auto">
          <a:xfrm>
            <a:off x="352425" y="0"/>
            <a:ext cx="8458200" cy="13398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b" anchorCtr="0" compatLnSpc="1">
            <a:prstTxWarp prst="textNoShape">
              <a:avLst/>
            </a:prstTxWarp>
          </a:bodyPr>
          <a:lstStyle/>
          <a:p>
            <a:pPr lvl="0"/>
            <a:r>
              <a:rPr lang="en-US" altLang="en-US"/>
              <a:t>Click to edit Master title style</a:t>
            </a:r>
          </a:p>
        </p:txBody>
      </p:sp>
      <p:sp>
        <p:nvSpPr>
          <p:cNvPr id="479235" name="Rectangle 3"/>
          <p:cNvSpPr>
            <a:spLocks noGrp="1" noChangeArrowheads="1"/>
          </p:cNvSpPr>
          <p:nvPr>
            <p:ph type="body" idx="1"/>
          </p:nvPr>
        </p:nvSpPr>
        <p:spPr bwMode="auto">
          <a:xfrm>
            <a:off x="381000" y="1524000"/>
            <a:ext cx="8382000" cy="5029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 uri="{FAA26D3D-D897-4be2-8F04-BA451C77F1D7}">
              <ma14:placeholderFlag xmlns:ma14="http://schemas.microsoft.com/office/mac/drawingml/2011/main" val="1"/>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2130948" name="Rectangle 4"/>
          <p:cNvSpPr>
            <a:spLocks noGrp="1" noChangeArrowheads="1"/>
          </p:cNvSpPr>
          <p:nvPr>
            <p:ph type="sldNum" sz="quarter" idx="4"/>
          </p:nvPr>
        </p:nvSpPr>
        <p:spPr bwMode="auto">
          <a:xfrm>
            <a:off x="7239000" y="0"/>
            <a:ext cx="1905000" cy="304800"/>
          </a:xfrm>
          <a:prstGeom prst="rect">
            <a:avLst/>
          </a:prstGeom>
          <a:noFill/>
          <a:ln w="9525">
            <a:noFill/>
            <a:miter lim="800000"/>
            <a:headEnd/>
            <a:tailEnd/>
          </a:ln>
        </p:spPr>
        <p:txBody>
          <a:bodyPr vert="horz" wrap="square" lIns="91440" tIns="45720" rIns="91440" bIns="45720" numCol="1" anchor="b" anchorCtr="0" compatLnSpc="1">
            <a:prstTxWarp prst="textNoShape">
              <a:avLst/>
            </a:prstTxWarp>
          </a:bodyPr>
          <a:lstStyle>
            <a:lvl1pPr algn="r" eaLnBrk="0" hangingPunct="0">
              <a:defRPr sz="1200">
                <a:solidFill>
                  <a:srgbClr val="FFCF02"/>
                </a:solidFill>
                <a:latin typeface="Arial" panose="020B0604020202020204" pitchFamily="34" charset="0"/>
                <a:ea typeface="MS PGothic" panose="020B0600070205080204" pitchFamily="34" charset="-128"/>
              </a:defRPr>
            </a:lvl1pPr>
          </a:lstStyle>
          <a:p>
            <a:pPr>
              <a:defRPr/>
            </a:pPr>
            <a:fld id="{1B512604-C03D-614F-A8B8-886652AB786F}" type="slidenum">
              <a:rPr lang="en-US" altLang="en-US"/>
              <a:pPr>
                <a:defRPr/>
              </a:pPr>
              <a:t>‹#›</a:t>
            </a:fld>
            <a:endParaRPr lang="en-US" altLang="en-US"/>
          </a:p>
        </p:txBody>
      </p:sp>
      <p:sp>
        <p:nvSpPr>
          <p:cNvPr id="479237" name="Line 5"/>
          <p:cNvSpPr>
            <a:spLocks noChangeShapeType="1"/>
          </p:cNvSpPr>
          <p:nvPr userDrawn="1"/>
        </p:nvSpPr>
        <p:spPr bwMode="auto">
          <a:xfrm>
            <a:off x="0" y="1371600"/>
            <a:ext cx="9144000" cy="0"/>
          </a:xfrm>
          <a:prstGeom prst="line">
            <a:avLst/>
          </a:prstGeom>
          <a:noFill/>
          <a:ln w="38100">
            <a:solidFill>
              <a:schemeClr val="accent2"/>
            </a:solidFill>
            <a:round/>
            <a:headEnd/>
            <a:tailEnd/>
          </a:ln>
          <a:extLst>
            <a:ext uri="{909E8E84-426E-40DD-AFC4-6F175D3DCCD1}">
              <a14:hiddenFill xmlns:a14="http://schemas.microsoft.com/office/drawing/2010/main">
                <a:noFill/>
              </a14:hiddenFill>
            </a:ext>
          </a:extLst>
        </p:spPr>
        <p:txBody>
          <a:bodyPr wrap="none" anchor="ctr"/>
          <a:lstStyle/>
          <a:p>
            <a:endParaRPr lang="en-US"/>
          </a:p>
        </p:txBody>
      </p:sp>
    </p:spTree>
  </p:cSld>
  <p:clrMap bg1="dk2" tx1="lt1" bg2="dk1" tx2="lt2" accent1="accent1" accent2="accent2" accent3="accent3" accent4="accent4" accent5="accent5" accent6="accent6" hlink="hlink" folHlink="folHlink"/>
  <p:sldLayoutIdLst>
    <p:sldLayoutId id="2147714935" r:id="rId1"/>
    <p:sldLayoutId id="2147714774" r:id="rId2"/>
    <p:sldLayoutId id="2147714775" r:id="rId3"/>
    <p:sldLayoutId id="2147714776" r:id="rId4"/>
    <p:sldLayoutId id="2147714777" r:id="rId5"/>
    <p:sldLayoutId id="2147714778" r:id="rId6"/>
    <p:sldLayoutId id="2147714779" r:id="rId7"/>
    <p:sldLayoutId id="2147714780" r:id="rId8"/>
    <p:sldLayoutId id="2147714781" r:id="rId9"/>
    <p:sldLayoutId id="2147714782" r:id="rId10"/>
    <p:sldLayoutId id="2147714783" r:id="rId11"/>
  </p:sldLayoutIdLst>
  <p:hf hdr="0" ftr="0" dt="0"/>
  <p:txStyles>
    <p:titleStyle>
      <a:lvl1pPr algn="ctr" rtl="0" eaLnBrk="0" fontAlgn="base" hangingPunct="0">
        <a:spcBef>
          <a:spcPct val="0"/>
        </a:spcBef>
        <a:spcAft>
          <a:spcPct val="0"/>
        </a:spcAft>
        <a:defRPr sz="3600" b="1">
          <a:solidFill>
            <a:schemeClr val="tx2"/>
          </a:solidFill>
          <a:latin typeface="+mj-lt"/>
          <a:ea typeface="MS PGothic" pitchFamily="34" charset="-128"/>
          <a:cs typeface="+mj-cs"/>
        </a:defRPr>
      </a:lvl1pPr>
      <a:lvl2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2pPr>
      <a:lvl3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3pPr>
      <a:lvl4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4pPr>
      <a:lvl5pPr algn="ctr" rtl="0" eaLnBrk="0" fontAlgn="base" hangingPunct="0">
        <a:spcBef>
          <a:spcPct val="0"/>
        </a:spcBef>
        <a:spcAft>
          <a:spcPct val="0"/>
        </a:spcAft>
        <a:defRPr sz="3600" b="1">
          <a:solidFill>
            <a:schemeClr val="tx2"/>
          </a:solidFill>
          <a:latin typeface="Arial" charset="0"/>
          <a:ea typeface="MS PGothic" pitchFamily="34" charset="-128"/>
          <a:cs typeface="Arial" charset="0"/>
        </a:defRPr>
      </a:lvl5pPr>
      <a:lvl6pPr marL="457200" algn="ctr" rtl="0" fontAlgn="base">
        <a:spcBef>
          <a:spcPct val="0"/>
        </a:spcBef>
        <a:spcAft>
          <a:spcPct val="0"/>
        </a:spcAft>
        <a:defRPr sz="3600" b="1">
          <a:solidFill>
            <a:schemeClr val="tx2"/>
          </a:solidFill>
          <a:latin typeface="Arial" charset="0"/>
          <a:ea typeface="MS PGothic" pitchFamily="34" charset="-128"/>
          <a:cs typeface="Arial" charset="0"/>
        </a:defRPr>
      </a:lvl6pPr>
      <a:lvl7pPr marL="914400" algn="ctr" rtl="0" fontAlgn="base">
        <a:spcBef>
          <a:spcPct val="0"/>
        </a:spcBef>
        <a:spcAft>
          <a:spcPct val="0"/>
        </a:spcAft>
        <a:defRPr sz="3600" b="1">
          <a:solidFill>
            <a:schemeClr val="tx2"/>
          </a:solidFill>
          <a:latin typeface="Arial" charset="0"/>
          <a:ea typeface="MS PGothic" pitchFamily="34" charset="-128"/>
          <a:cs typeface="Arial" charset="0"/>
        </a:defRPr>
      </a:lvl7pPr>
      <a:lvl8pPr marL="1371600" algn="ctr" rtl="0" fontAlgn="base">
        <a:spcBef>
          <a:spcPct val="0"/>
        </a:spcBef>
        <a:spcAft>
          <a:spcPct val="0"/>
        </a:spcAft>
        <a:defRPr sz="3600" b="1">
          <a:solidFill>
            <a:schemeClr val="tx2"/>
          </a:solidFill>
          <a:latin typeface="Arial" charset="0"/>
          <a:ea typeface="MS PGothic" pitchFamily="34" charset="-128"/>
          <a:cs typeface="Arial" charset="0"/>
        </a:defRPr>
      </a:lvl8pPr>
      <a:lvl9pPr marL="1828800" algn="ctr" rtl="0" fontAlgn="base">
        <a:spcBef>
          <a:spcPct val="0"/>
        </a:spcBef>
        <a:spcAft>
          <a:spcPct val="0"/>
        </a:spcAft>
        <a:defRPr sz="3600" b="1">
          <a:solidFill>
            <a:schemeClr val="tx2"/>
          </a:solidFill>
          <a:latin typeface="Arial" charset="0"/>
          <a:ea typeface="MS PGothic" pitchFamily="34" charset="-128"/>
          <a:cs typeface="Arial" charset="0"/>
        </a:defRPr>
      </a:lvl9pPr>
    </p:titleStyle>
    <p:bodyStyle>
      <a:lvl1pPr marL="228600" indent="-228600" algn="l" rtl="0" eaLnBrk="0" fontAlgn="base" hangingPunct="0">
        <a:spcBef>
          <a:spcPct val="30000"/>
        </a:spcBef>
        <a:spcAft>
          <a:spcPct val="0"/>
        </a:spcAft>
        <a:buClr>
          <a:schemeClr val="tx2"/>
        </a:buClr>
        <a:buChar char="•"/>
        <a:defRPr sz="3200" b="1">
          <a:solidFill>
            <a:schemeClr val="tx1"/>
          </a:solidFill>
          <a:latin typeface="+mn-lt"/>
          <a:ea typeface="MS PGothic" pitchFamily="34" charset="-128"/>
          <a:cs typeface="+mn-cs"/>
        </a:defRPr>
      </a:lvl1pPr>
      <a:lvl2pPr marL="628650" indent="-285750" algn="l" rtl="0" eaLnBrk="0" fontAlgn="base" hangingPunct="0">
        <a:spcBef>
          <a:spcPct val="30000"/>
        </a:spcBef>
        <a:spcAft>
          <a:spcPct val="0"/>
        </a:spcAft>
        <a:buClr>
          <a:schemeClr val="tx2"/>
        </a:buClr>
        <a:buChar char="–"/>
        <a:defRPr sz="2800" b="1">
          <a:solidFill>
            <a:schemeClr val="tx1"/>
          </a:solidFill>
          <a:latin typeface="+mn-lt"/>
          <a:ea typeface="MS PGothic" pitchFamily="34" charset="-128"/>
          <a:cs typeface="+mn-cs"/>
        </a:defRPr>
      </a:lvl2pPr>
      <a:lvl3pPr marL="971550" indent="-228600" algn="l" rtl="0" eaLnBrk="0" fontAlgn="base" hangingPunct="0">
        <a:spcBef>
          <a:spcPct val="30000"/>
        </a:spcBef>
        <a:spcAft>
          <a:spcPct val="0"/>
        </a:spcAft>
        <a:buClr>
          <a:schemeClr val="tx2"/>
        </a:buClr>
        <a:buChar char="•"/>
        <a:defRPr sz="2400" b="1">
          <a:solidFill>
            <a:schemeClr val="tx1"/>
          </a:solidFill>
          <a:latin typeface="+mn-lt"/>
          <a:ea typeface="MS PGothic" pitchFamily="34" charset="-128"/>
          <a:cs typeface="+mn-cs"/>
        </a:defRPr>
      </a:lvl3pPr>
      <a:lvl4pPr marL="13144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4pPr>
      <a:lvl5pPr marL="1657350" indent="-228600" algn="l" rtl="0" eaLnBrk="0" fontAlgn="base" hangingPunct="0">
        <a:spcBef>
          <a:spcPct val="30000"/>
        </a:spcBef>
        <a:spcAft>
          <a:spcPct val="0"/>
        </a:spcAft>
        <a:buClr>
          <a:schemeClr val="tx2"/>
        </a:buClr>
        <a:buChar char="•"/>
        <a:defRPr sz="2000" b="1">
          <a:solidFill>
            <a:schemeClr val="tx1"/>
          </a:solidFill>
          <a:latin typeface="+mn-lt"/>
          <a:ea typeface="MS PGothic" pitchFamily="34" charset="-128"/>
          <a:cs typeface="+mn-cs"/>
        </a:defRPr>
      </a:lvl5pPr>
      <a:lvl6pPr marL="2114550" indent="-228600" algn="l" rtl="0" fontAlgn="base">
        <a:spcBef>
          <a:spcPct val="30000"/>
        </a:spcBef>
        <a:spcAft>
          <a:spcPct val="0"/>
        </a:spcAft>
        <a:buClr>
          <a:schemeClr val="tx2"/>
        </a:buClr>
        <a:buChar char="•"/>
        <a:defRPr sz="2000" b="1">
          <a:solidFill>
            <a:schemeClr val="tx1"/>
          </a:solidFill>
          <a:latin typeface="+mn-lt"/>
          <a:ea typeface="+mn-ea"/>
          <a:cs typeface="+mn-cs"/>
        </a:defRPr>
      </a:lvl6pPr>
      <a:lvl7pPr marL="2571750" indent="-228600" algn="l" rtl="0" fontAlgn="base">
        <a:spcBef>
          <a:spcPct val="30000"/>
        </a:spcBef>
        <a:spcAft>
          <a:spcPct val="0"/>
        </a:spcAft>
        <a:buClr>
          <a:schemeClr val="tx2"/>
        </a:buClr>
        <a:buChar char="•"/>
        <a:defRPr sz="2000" b="1">
          <a:solidFill>
            <a:schemeClr val="tx1"/>
          </a:solidFill>
          <a:latin typeface="+mn-lt"/>
          <a:ea typeface="+mn-ea"/>
          <a:cs typeface="+mn-cs"/>
        </a:defRPr>
      </a:lvl7pPr>
      <a:lvl8pPr marL="3028950" indent="-228600" algn="l" rtl="0" fontAlgn="base">
        <a:spcBef>
          <a:spcPct val="30000"/>
        </a:spcBef>
        <a:spcAft>
          <a:spcPct val="0"/>
        </a:spcAft>
        <a:buClr>
          <a:schemeClr val="tx2"/>
        </a:buClr>
        <a:buChar char="•"/>
        <a:defRPr sz="2000" b="1">
          <a:solidFill>
            <a:schemeClr val="tx1"/>
          </a:solidFill>
          <a:latin typeface="+mn-lt"/>
          <a:ea typeface="+mn-ea"/>
          <a:cs typeface="+mn-cs"/>
        </a:defRPr>
      </a:lvl8pPr>
      <a:lvl9pPr marL="3486150" indent="-228600" algn="l" rtl="0" fontAlgn="base">
        <a:spcBef>
          <a:spcPct val="30000"/>
        </a:spcBef>
        <a:spcAft>
          <a:spcPct val="0"/>
        </a:spcAft>
        <a:buClr>
          <a:schemeClr val="tx2"/>
        </a:buClr>
        <a:buChar char="•"/>
        <a:defRPr sz="2000" b="1">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436.xml"/><Relationship Id="rId2" Type="http://schemas.openxmlformats.org/officeDocument/2006/relationships/notesSlide" Target="../notesSlides/notesSlide1.xml"/><Relationship Id="rId3" Type="http://schemas.openxmlformats.org/officeDocument/2006/relationships/image" Target="../media/image8.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44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469.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30.xml"/><Relationship Id="rId2" Type="http://schemas.openxmlformats.org/officeDocument/2006/relationships/notesSlide" Target="../notesSlides/notesSlide4.xml"/><Relationship Id="rId3" Type="http://schemas.openxmlformats.org/officeDocument/2006/relationships/image" Target="../media/image9.pn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5.xml"/><Relationship Id="rId3" Type="http://schemas.openxmlformats.org/officeDocument/2006/relationships/image" Target="../media/image10.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459.xml"/><Relationship Id="rId2" Type="http://schemas.openxmlformats.org/officeDocument/2006/relationships/notesSlide" Target="../notesSlides/notesSlide6.xml"/><Relationship Id="rId3" Type="http://schemas.openxmlformats.org/officeDocument/2006/relationships/image" Target="../media/image11.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3569"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0"/>
            <a:ext cx="9144000" cy="68548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437250" name="Rectangle 2"/>
          <p:cNvSpPr>
            <a:spLocks noGrp="1" noChangeArrowheads="1"/>
          </p:cNvSpPr>
          <p:nvPr>
            <p:ph type="title"/>
          </p:nvPr>
        </p:nvSpPr>
        <p:spPr>
          <a:xfrm>
            <a:off x="287338" y="457200"/>
            <a:ext cx="8382000" cy="609600"/>
          </a:xfrm>
        </p:spPr>
        <p:txBody>
          <a:bodyPr/>
          <a:lstStyle/>
          <a:p>
            <a:pPr eaLnBrk="1" hangingPunct="1">
              <a:defRPr/>
            </a:pPr>
            <a:r>
              <a:rPr lang="en-US" altLang="en-US" sz="4400" dirty="0">
                <a:latin typeface="Times New Roman" charset="0"/>
                <a:ea typeface="Times New Roman" charset="0"/>
                <a:cs typeface="Times New Roman" charset="0"/>
              </a:rPr>
              <a:t>The Significance of Albuminuria</a:t>
            </a:r>
          </a:p>
        </p:txBody>
      </p:sp>
      <p:sp>
        <p:nvSpPr>
          <p:cNvPr id="437251" name="Rectangle 3"/>
          <p:cNvSpPr>
            <a:spLocks noGrp="1" noChangeArrowheads="1"/>
          </p:cNvSpPr>
          <p:nvPr>
            <p:ph type="body" idx="4294967295"/>
          </p:nvPr>
        </p:nvSpPr>
        <p:spPr>
          <a:xfrm>
            <a:off x="304800" y="1371600"/>
            <a:ext cx="8458200" cy="4419600"/>
          </a:xfrm>
        </p:spPr>
        <p:txBody>
          <a:bodyPr/>
          <a:lstStyle/>
          <a:p>
            <a:pPr marL="457200" indent="-457200" eaLnBrk="1" hangingPunct="1">
              <a:lnSpc>
                <a:spcPct val="90000"/>
              </a:lnSpc>
              <a:buFontTx/>
              <a:buChar char="•"/>
              <a:defRPr/>
            </a:pPr>
            <a:r>
              <a:rPr lang="en-US" altLang="en-US" sz="3000" b="1">
                <a:latin typeface="Times New Roman" charset="0"/>
                <a:ea typeface="Times New Roman" charset="0"/>
                <a:cs typeface="Times New Roman" charset="0"/>
              </a:rPr>
              <a:t>Albuminuria results from injury to glomerular circulation</a:t>
            </a:r>
          </a:p>
          <a:p>
            <a:pPr marL="457200" indent="-457200" eaLnBrk="1" hangingPunct="1">
              <a:lnSpc>
                <a:spcPct val="90000"/>
              </a:lnSpc>
              <a:buFontTx/>
              <a:buChar char="•"/>
              <a:defRPr/>
            </a:pPr>
            <a:r>
              <a:rPr lang="en-US" altLang="en-US" sz="3000" b="1">
                <a:latin typeface="Times New Roman" charset="0"/>
                <a:ea typeface="Times New Roman" charset="0"/>
                <a:cs typeface="Times New Roman" charset="0"/>
              </a:rPr>
              <a:t>Albuminuria is also an indicator of injury to the systemic circulation</a:t>
            </a:r>
          </a:p>
          <a:p>
            <a:pPr marL="457200" indent="-457200" eaLnBrk="1" hangingPunct="1">
              <a:lnSpc>
                <a:spcPct val="90000"/>
              </a:lnSpc>
              <a:buFontTx/>
              <a:buChar char="•"/>
              <a:defRPr/>
            </a:pPr>
            <a:r>
              <a:rPr lang="en-US" altLang="en-US" sz="3000" b="1">
                <a:latin typeface="Times New Roman" charset="0"/>
                <a:ea typeface="Times New Roman" charset="0"/>
                <a:cs typeface="Times New Roman" charset="0"/>
              </a:rPr>
              <a:t>Increased albuminuria is associated with progressive kidney disease</a:t>
            </a:r>
          </a:p>
          <a:p>
            <a:pPr marL="457200" indent="-457200" eaLnBrk="1" hangingPunct="1">
              <a:lnSpc>
                <a:spcPct val="90000"/>
              </a:lnSpc>
              <a:buFontTx/>
              <a:buChar char="•"/>
              <a:defRPr/>
            </a:pPr>
            <a:r>
              <a:rPr lang="en-US" altLang="en-US" sz="3000" b="1">
                <a:latin typeface="Times New Roman" charset="0"/>
                <a:ea typeface="Times New Roman" charset="0"/>
                <a:cs typeface="Times New Roman" charset="0"/>
              </a:rPr>
              <a:t>Increased albuminuria is associated with increased cardiovascular and cerebrovascular risk</a:t>
            </a:r>
          </a:p>
        </p:txBody>
      </p:sp>
      <p:sp>
        <p:nvSpPr>
          <p:cNvPr id="495620" name="Rectangle 1"/>
          <p:cNvSpPr>
            <a:spLocks noChangeArrowheads="1"/>
          </p:cNvSpPr>
          <p:nvPr/>
        </p:nvSpPr>
        <p:spPr bwMode="auto">
          <a:xfrm>
            <a:off x="152400" y="6045200"/>
            <a:ext cx="617220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defRPr sz="2400">
                <a:solidFill>
                  <a:srgbClr val="FFFFFF"/>
                </a:solidFill>
                <a:latin typeface="Arial" charset="0"/>
                <a:ea typeface="Arial" charset="0"/>
                <a:cs typeface="Arial" charset="0"/>
              </a:defRPr>
            </a:lvl1pPr>
            <a:lvl2pPr marL="742950" indent="-285750">
              <a:spcBef>
                <a:spcPct val="40000"/>
              </a:spcBef>
              <a:spcAft>
                <a:spcPct val="20000"/>
              </a:spcAft>
              <a:buClr>
                <a:srgbClr val="FFFF66"/>
              </a:buClr>
              <a:buFont typeface="Wingdings" charset="2"/>
              <a:buChar char="§"/>
              <a:defRPr sz="2400">
                <a:solidFill>
                  <a:srgbClr val="FFFFFF"/>
                </a:solidFill>
                <a:latin typeface="Arial" charset="0"/>
                <a:ea typeface="Arial" charset="0"/>
                <a:cs typeface="Arial" charset="0"/>
              </a:defRPr>
            </a:lvl2pPr>
            <a:lvl3pPr marL="1143000" indent="-228600">
              <a:spcBef>
                <a:spcPct val="25000"/>
              </a:spcBef>
              <a:spcAft>
                <a:spcPct val="20000"/>
              </a:spcAft>
              <a:buClr>
                <a:srgbClr val="FFFF66"/>
              </a:buClr>
              <a:buFont typeface="Arial" charset="0"/>
              <a:buChar char="–"/>
              <a:defRPr sz="2200">
                <a:solidFill>
                  <a:srgbClr val="FFFFFF"/>
                </a:solidFill>
                <a:latin typeface="Arial" charset="0"/>
                <a:ea typeface="Arial" charset="0"/>
                <a:cs typeface="Arial" charset="0"/>
              </a:defRPr>
            </a:lvl3pPr>
            <a:lvl4pPr marL="1600200" indent="-228600">
              <a:spcBef>
                <a:spcPct val="25000"/>
              </a:spcBef>
              <a:buClr>
                <a:srgbClr val="FFFF66"/>
              </a:buClr>
              <a:buChar char="•"/>
              <a:defRPr sz="2000">
                <a:solidFill>
                  <a:srgbClr val="FFFFFF"/>
                </a:solidFill>
                <a:latin typeface="Arial" charset="0"/>
                <a:ea typeface="Arial" charset="0"/>
                <a:cs typeface="Arial" charset="0"/>
              </a:defRPr>
            </a:lvl4pPr>
            <a:lvl5pPr marL="2057400" indent="-228600">
              <a:spcBef>
                <a:spcPct val="25000"/>
              </a:spcBef>
              <a:buClr>
                <a:srgbClr val="FFFF66"/>
              </a:buClr>
              <a:buFont typeface="Arial" charset="0"/>
              <a:buChar char="»"/>
              <a:defRPr sz="2000">
                <a:solidFill>
                  <a:srgbClr val="FFFFFF"/>
                </a:solidFill>
                <a:latin typeface="Arial" charset="0"/>
                <a:ea typeface="Arial" charset="0"/>
                <a:cs typeface="Arial" charset="0"/>
              </a:defRPr>
            </a:lvl5pPr>
            <a:lvl6pPr marL="25146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6pPr>
            <a:lvl7pPr marL="29718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7pPr>
            <a:lvl8pPr marL="34290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8pPr>
            <a:lvl9pPr marL="38862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9pPr>
          </a:lstStyle>
          <a:p>
            <a:pPr eaLnBrk="1" hangingPunct="1">
              <a:spcBef>
                <a:spcPct val="0"/>
              </a:spcBef>
            </a:pPr>
            <a:r>
              <a:rPr lang="en-US" altLang="en-US" sz="1600" b="1">
                <a:latin typeface="Times New Roman" charset="0"/>
                <a:ea typeface="Arial Unicode MS" charset="0"/>
              </a:rPr>
              <a:t>N Engl J Med 2000;342:145-153; Am J Kidney Dis.2000;36:646-661;</a:t>
            </a:r>
          </a:p>
          <a:p>
            <a:pPr eaLnBrk="1" hangingPunct="1">
              <a:spcBef>
                <a:spcPct val="0"/>
              </a:spcBef>
            </a:pPr>
            <a:r>
              <a:rPr lang="en-US" altLang="en-US" sz="1600" b="1">
                <a:latin typeface="Times New Roman" charset="0"/>
                <a:ea typeface="Arial Unicode MS" charset="0"/>
              </a:rPr>
              <a:t>Am J Kidney Dis 2000;35(4suppl1):S97-S105</a:t>
            </a: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showMasterSp="0">
  <p:cSld>
    <p:bg>
      <p:bgPr>
        <a:solidFill>
          <a:srgbClr val="0000FF"/>
        </a:solidFill>
        <a:effectLst/>
      </p:bgPr>
    </p:bg>
    <p:spTree>
      <p:nvGrpSpPr>
        <p:cNvPr id="1" name=""/>
        <p:cNvGrpSpPr/>
        <p:nvPr/>
      </p:nvGrpSpPr>
      <p:grpSpPr>
        <a:xfrm>
          <a:off x="0" y="0"/>
          <a:ext cx="0" cy="0"/>
          <a:chOff x="0" y="0"/>
          <a:chExt cx="0" cy="0"/>
        </a:xfrm>
      </p:grpSpPr>
      <p:sp>
        <p:nvSpPr>
          <p:cNvPr id="439298" name="Rectangle 2"/>
          <p:cNvSpPr>
            <a:spLocks noGrp="1" noChangeArrowheads="1"/>
          </p:cNvSpPr>
          <p:nvPr>
            <p:ph type="title"/>
          </p:nvPr>
        </p:nvSpPr>
        <p:spPr>
          <a:xfrm>
            <a:off x="152400" y="457200"/>
            <a:ext cx="8382000" cy="609600"/>
          </a:xfrm>
        </p:spPr>
        <p:txBody>
          <a:bodyPr/>
          <a:lstStyle/>
          <a:p>
            <a:pPr eaLnBrk="1" hangingPunct="1">
              <a:defRPr/>
            </a:pPr>
            <a:r>
              <a:rPr lang="en-US" altLang="en-US" sz="3600">
                <a:latin typeface="Times New Roman" charset="0"/>
                <a:ea typeface="Times New Roman" charset="0"/>
                <a:cs typeface="Times New Roman" charset="0"/>
              </a:rPr>
              <a:t>Renal Disease and Hypertension-</a:t>
            </a:r>
            <a:br>
              <a:rPr lang="en-US" altLang="en-US" sz="3600">
                <a:latin typeface="Times New Roman" charset="0"/>
                <a:ea typeface="Times New Roman" charset="0"/>
                <a:cs typeface="Times New Roman" charset="0"/>
              </a:rPr>
            </a:br>
            <a:r>
              <a:rPr lang="en-US" altLang="en-US" sz="3600">
                <a:latin typeface="Times New Roman" charset="0"/>
                <a:ea typeface="Times New Roman" charset="0"/>
                <a:cs typeface="Times New Roman" charset="0"/>
              </a:rPr>
              <a:t>Core Concepts of Treatment</a:t>
            </a:r>
          </a:p>
        </p:txBody>
      </p:sp>
      <p:sp>
        <p:nvSpPr>
          <p:cNvPr id="439299" name="Rectangle 3"/>
          <p:cNvSpPr>
            <a:spLocks noGrp="1" noChangeArrowheads="1"/>
          </p:cNvSpPr>
          <p:nvPr>
            <p:ph type="body" idx="4294967295"/>
          </p:nvPr>
        </p:nvSpPr>
        <p:spPr>
          <a:xfrm>
            <a:off x="304800" y="1322388"/>
            <a:ext cx="8804275" cy="4724400"/>
          </a:xfrm>
        </p:spPr>
        <p:txBody>
          <a:bodyPr/>
          <a:lstStyle/>
          <a:p>
            <a:pPr eaLnBrk="1" hangingPunct="1"/>
            <a:r>
              <a:rPr lang="en-US" altLang="en-US" sz="3200" b="1">
                <a:latin typeface="Times New Roman" charset="0"/>
                <a:ea typeface="Times New Roman" charset="0"/>
                <a:cs typeface="Times New Roman" charset="0"/>
              </a:rPr>
              <a:t>Hypertension and albuminuria are both independent variables that predict long-term decline in renal function</a:t>
            </a:r>
          </a:p>
          <a:p>
            <a:pPr lvl="1" eaLnBrk="1" hangingPunct="1">
              <a:spcAft>
                <a:spcPct val="0"/>
              </a:spcAft>
              <a:buSzPct val="60000"/>
              <a:buFont typeface="Arial" charset="0"/>
              <a:buChar char="•"/>
            </a:pPr>
            <a:r>
              <a:rPr lang="en-US" altLang="en-US" sz="3000" b="1">
                <a:latin typeface="Times New Roman" charset="0"/>
                <a:ea typeface="Times New Roman" charset="0"/>
                <a:cs typeface="Times New Roman" charset="0"/>
              </a:rPr>
              <a:t>Renal disease is both a cause and consequence of hypertension </a:t>
            </a:r>
          </a:p>
          <a:p>
            <a:pPr lvl="1" eaLnBrk="1" hangingPunct="1">
              <a:spcAft>
                <a:spcPct val="0"/>
              </a:spcAft>
              <a:buSzPct val="60000"/>
              <a:buFont typeface="Arial" charset="0"/>
              <a:buChar char="•"/>
            </a:pPr>
            <a:r>
              <a:rPr lang="en-US" altLang="en-US" sz="3000" b="1">
                <a:latin typeface="Times New Roman" charset="0"/>
                <a:ea typeface="Times New Roman" charset="0"/>
                <a:cs typeface="Times New Roman" charset="0"/>
              </a:rPr>
              <a:t>Reduction of blood pressure reduces cardiovascular risk and renal risk</a:t>
            </a:r>
          </a:p>
          <a:p>
            <a:pPr lvl="1" eaLnBrk="1" hangingPunct="1">
              <a:spcAft>
                <a:spcPct val="0"/>
              </a:spcAft>
              <a:buSzPct val="60000"/>
              <a:buFont typeface="Arial" charset="0"/>
              <a:buChar char="•"/>
            </a:pPr>
            <a:r>
              <a:rPr lang="en-US" altLang="en-US" sz="3000" b="1">
                <a:latin typeface="Times New Roman" charset="0"/>
                <a:ea typeface="Times New Roman" charset="0"/>
                <a:cs typeface="Times New Roman" charset="0"/>
              </a:rPr>
              <a:t>Reduction of albuminuria lowers both cardiovascular risk and renal risk</a:t>
            </a:r>
          </a:p>
          <a:p>
            <a:pPr lvl="1" eaLnBrk="1" hangingPunct="1">
              <a:buSzPct val="60000"/>
              <a:buFont typeface="Wingdings" charset="2"/>
              <a:buChar char="Ø"/>
            </a:pPr>
            <a:endParaRPr lang="en-US" altLang="en-US" sz="2800">
              <a:solidFill>
                <a:srgbClr val="FFFF00"/>
              </a:solidFill>
            </a:endParaRPr>
          </a:p>
        </p:txBody>
      </p:sp>
      <p:sp>
        <p:nvSpPr>
          <p:cNvPr id="497668" name="Rectangle 5"/>
          <p:cNvSpPr>
            <a:spLocks noChangeArrowheads="1"/>
          </p:cNvSpPr>
          <p:nvPr/>
        </p:nvSpPr>
        <p:spPr bwMode="auto">
          <a:xfrm>
            <a:off x="304800" y="6362700"/>
            <a:ext cx="7772400" cy="338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40000"/>
              </a:spcBef>
              <a:defRPr sz="2400">
                <a:solidFill>
                  <a:srgbClr val="FFFFFF"/>
                </a:solidFill>
                <a:latin typeface="Arial" charset="0"/>
                <a:ea typeface="Arial" charset="0"/>
                <a:cs typeface="Arial" charset="0"/>
              </a:defRPr>
            </a:lvl1pPr>
            <a:lvl2pPr marL="742950" indent="-285750">
              <a:spcBef>
                <a:spcPct val="40000"/>
              </a:spcBef>
              <a:spcAft>
                <a:spcPct val="20000"/>
              </a:spcAft>
              <a:buClr>
                <a:srgbClr val="FFFF66"/>
              </a:buClr>
              <a:buFont typeface="Wingdings" charset="2"/>
              <a:buChar char="§"/>
              <a:defRPr sz="2400">
                <a:solidFill>
                  <a:srgbClr val="FFFFFF"/>
                </a:solidFill>
                <a:latin typeface="Arial" charset="0"/>
                <a:ea typeface="Arial" charset="0"/>
                <a:cs typeface="Arial" charset="0"/>
              </a:defRPr>
            </a:lvl2pPr>
            <a:lvl3pPr marL="1143000" indent="-228600">
              <a:spcBef>
                <a:spcPct val="25000"/>
              </a:spcBef>
              <a:spcAft>
                <a:spcPct val="20000"/>
              </a:spcAft>
              <a:buClr>
                <a:srgbClr val="FFFF66"/>
              </a:buClr>
              <a:buFont typeface="Arial" charset="0"/>
              <a:buChar char="–"/>
              <a:defRPr sz="2200">
                <a:solidFill>
                  <a:srgbClr val="FFFFFF"/>
                </a:solidFill>
                <a:latin typeface="Arial" charset="0"/>
                <a:ea typeface="Arial" charset="0"/>
                <a:cs typeface="Arial" charset="0"/>
              </a:defRPr>
            </a:lvl3pPr>
            <a:lvl4pPr marL="1600200" indent="-228600">
              <a:spcBef>
                <a:spcPct val="25000"/>
              </a:spcBef>
              <a:buClr>
                <a:srgbClr val="FFFF66"/>
              </a:buClr>
              <a:buChar char="•"/>
              <a:defRPr sz="2000">
                <a:solidFill>
                  <a:srgbClr val="FFFFFF"/>
                </a:solidFill>
                <a:latin typeface="Arial" charset="0"/>
                <a:ea typeface="Arial" charset="0"/>
                <a:cs typeface="Arial" charset="0"/>
              </a:defRPr>
            </a:lvl4pPr>
            <a:lvl5pPr marL="2057400" indent="-228600">
              <a:spcBef>
                <a:spcPct val="25000"/>
              </a:spcBef>
              <a:buClr>
                <a:srgbClr val="FFFF66"/>
              </a:buClr>
              <a:buFont typeface="Arial" charset="0"/>
              <a:buChar char="»"/>
              <a:defRPr sz="2000">
                <a:solidFill>
                  <a:srgbClr val="FFFFFF"/>
                </a:solidFill>
                <a:latin typeface="Arial" charset="0"/>
                <a:ea typeface="Arial" charset="0"/>
                <a:cs typeface="Arial" charset="0"/>
              </a:defRPr>
            </a:lvl5pPr>
            <a:lvl6pPr marL="25146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6pPr>
            <a:lvl7pPr marL="29718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7pPr>
            <a:lvl8pPr marL="34290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8pPr>
            <a:lvl9pPr marL="3886200" indent="-228600" eaLnBrk="0" fontAlgn="base" hangingPunct="0">
              <a:spcBef>
                <a:spcPct val="25000"/>
              </a:spcBef>
              <a:spcAft>
                <a:spcPct val="0"/>
              </a:spcAft>
              <a:buClr>
                <a:srgbClr val="FFFF66"/>
              </a:buClr>
              <a:buFont typeface="Arial" charset="0"/>
              <a:buChar char="»"/>
              <a:defRPr sz="2000">
                <a:solidFill>
                  <a:srgbClr val="FFFFFF"/>
                </a:solidFill>
                <a:latin typeface="Arial" charset="0"/>
                <a:ea typeface="Arial" charset="0"/>
                <a:cs typeface="Arial" charset="0"/>
              </a:defRPr>
            </a:lvl9pPr>
          </a:lstStyle>
          <a:p>
            <a:pPr eaLnBrk="1" hangingPunct="1">
              <a:spcBef>
                <a:spcPct val="0"/>
              </a:spcBef>
            </a:pPr>
            <a:r>
              <a:rPr lang="en-US" altLang="en-US" sz="1600" b="1">
                <a:latin typeface="Times New Roman" charset="0"/>
                <a:ea typeface="Arial Unicode MS" charset="0"/>
              </a:rPr>
              <a:t>Cardiol Rev 2001;9:36-44; Am J Kidney Dis. 1999;34:973-995   </a:t>
            </a: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99713" name="Picture 3"/>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875" y="0"/>
            <a:ext cx="9180513"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ransition spd="slow"/>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00FF"/>
            </a:gs>
            <a:gs pos="98000">
              <a:srgbClr val="0000FF"/>
            </a:gs>
            <a:gs pos="100000">
              <a:srgbClr val="0000FF"/>
            </a:gs>
          </a:gsLst>
          <a:lin ang="5400000" scaled="1"/>
        </a:gradFill>
        <a:effectLst/>
      </p:bgPr>
    </p:bg>
    <p:spTree>
      <p:nvGrpSpPr>
        <p:cNvPr id="1" name=""/>
        <p:cNvGrpSpPr/>
        <p:nvPr/>
      </p:nvGrpSpPr>
      <p:grpSpPr>
        <a:xfrm>
          <a:off x="0" y="0"/>
          <a:ext cx="0" cy="0"/>
          <a:chOff x="0" y="0"/>
          <a:chExt cx="0" cy="0"/>
        </a:xfrm>
      </p:grpSpPr>
      <p:pic>
        <p:nvPicPr>
          <p:cNvPr id="501762"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0" y="-15875"/>
            <a:ext cx="9144000" cy="6886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showMasterSp="0">
  <p:cSld>
    <p:bg>
      <p:bgPr>
        <a:gradFill rotWithShape="0">
          <a:gsLst>
            <a:gs pos="0">
              <a:srgbClr val="0000FF"/>
            </a:gs>
            <a:gs pos="99001">
              <a:srgbClr val="0000FF"/>
            </a:gs>
            <a:gs pos="100000">
              <a:srgbClr val="1F1F7A"/>
            </a:gs>
          </a:gsLst>
          <a:lin ang="5400000" scaled="1"/>
        </a:gradFill>
        <a:effectLst/>
      </p:bgPr>
    </p:bg>
    <p:spTree>
      <p:nvGrpSpPr>
        <p:cNvPr id="1" name=""/>
        <p:cNvGrpSpPr/>
        <p:nvPr/>
      </p:nvGrpSpPr>
      <p:grpSpPr>
        <a:xfrm>
          <a:off x="0" y="0"/>
          <a:ext cx="0" cy="0"/>
          <a:chOff x="0" y="0"/>
          <a:chExt cx="0" cy="0"/>
        </a:xfrm>
      </p:grpSpPr>
      <p:pic>
        <p:nvPicPr>
          <p:cNvPr id="503810" name="Picture 1"/>
          <p:cNvPicPr>
            <a:picLocks noChangeAspect="1"/>
          </p:cNvPicPr>
          <p:nvPr/>
        </p:nvPicPr>
        <p:blipFill>
          <a:blip r:embed="rId3">
            <a:extLst>
              <a:ext uri="{28A0092B-C50C-407E-A947-70E740481C1C}">
                <a14:useLocalDpi xmlns:a14="http://schemas.microsoft.com/office/drawing/2010/main"/>
              </a:ext>
            </a:extLst>
          </a:blip>
          <a:srcRect/>
          <a:stretch>
            <a:fillRect/>
          </a:stretch>
        </p:blipFill>
        <p:spPr bwMode="auto">
          <a:xfrm>
            <a:off x="-15875" y="0"/>
            <a:ext cx="917575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p:timing>
    <p:tnLst>
      <p:par>
        <p:cTn id="1" dur="indefinite" restart="never" nodeType="tmRoot"/>
      </p:par>
    </p:tnLst>
  </p:timing>
</p:sld>
</file>

<file path=ppt/theme/theme1.xml><?xml version="1.0" encoding="utf-8"?>
<a:theme xmlns:a="http://schemas.openxmlformats.org/drawingml/2006/main" name="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2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4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4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4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7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7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7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7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7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7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7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7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7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7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7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7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7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7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7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7.xml><?xml version="1.0" encoding="utf-8"?>
<a:theme xmlns:a="http://schemas.openxmlformats.org/drawingml/2006/main" name="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8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8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8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8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8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8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8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8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8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8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8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8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8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8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8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8.xml><?xml version="1.0" encoding="utf-8"?>
<a:theme xmlns:a="http://schemas.openxmlformats.org/drawingml/2006/main" name="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9.xml><?xml version="1.0" encoding="utf-8"?>
<a:theme xmlns:a="http://schemas.openxmlformats.org/drawingml/2006/main" name="9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0.xml><?xml version="1.0" encoding="utf-8"?>
<a:theme xmlns:a="http://schemas.openxmlformats.org/drawingml/2006/main" name="10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0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0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0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0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0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0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0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0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0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0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0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0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0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0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0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1.xml><?xml version="1.0" encoding="utf-8"?>
<a:theme xmlns:a="http://schemas.openxmlformats.org/drawingml/2006/main" name="11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11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1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11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2.xml><?xml version="1.0" encoding="utf-8"?>
<a:theme xmlns:a="http://schemas.openxmlformats.org/drawingml/2006/main" name="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13.xml><?xml version="1.0" encoding="utf-8"?>
<a:theme xmlns:a="http://schemas.openxmlformats.org/drawingml/2006/main" name="2-line Titles">
  <a:themeElements>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fontScheme name="2-line Titles">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2-line Titles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line Titles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line Titles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line Titles 4">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line Titles 5">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line Titles 6">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line Titles 7">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line Titles 8">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line Titles 9">
        <a:dk1>
          <a:srgbClr val="000000"/>
        </a:dk1>
        <a:lt1>
          <a:srgbClr val="FFFFFF"/>
        </a:lt1>
        <a:dk2>
          <a:srgbClr val="000000"/>
        </a:dk2>
        <a:lt2>
          <a:srgbClr val="808080"/>
        </a:lt2>
        <a:accent1>
          <a:srgbClr val="007A97"/>
        </a:accent1>
        <a:accent2>
          <a:srgbClr val="FF963B"/>
        </a:accent2>
        <a:accent3>
          <a:srgbClr val="FFFFFF"/>
        </a:accent3>
        <a:accent4>
          <a:srgbClr val="000000"/>
        </a:accent4>
        <a:accent5>
          <a:srgbClr val="AABEC9"/>
        </a:accent5>
        <a:accent6>
          <a:srgbClr val="E78735"/>
        </a:accent6>
        <a:hlink>
          <a:srgbClr val="E0CA00"/>
        </a:hlink>
        <a:folHlink>
          <a:srgbClr val="00A2E1"/>
        </a:folHlink>
      </a:clrScheme>
      <a:clrMap bg1="lt1" tx1="dk1" bg2="lt2" tx2="dk2" accent1="accent1" accent2="accent2" accent3="accent3" accent4="accent4" accent5="accent5" accent6="accent6" hlink="hlink" folHlink="folHlink"/>
    </a:extraClrScheme>
    <a:extraClrScheme>
      <a:clrScheme name="2-line Titles 10">
        <a:dk1>
          <a:srgbClr val="000000"/>
        </a:dk1>
        <a:lt1>
          <a:srgbClr val="FFFFFF"/>
        </a:lt1>
        <a:dk2>
          <a:srgbClr val="000000"/>
        </a:dk2>
        <a:lt2>
          <a:srgbClr val="808080"/>
        </a:lt2>
        <a:accent1>
          <a:srgbClr val="E0CA00"/>
        </a:accent1>
        <a:accent2>
          <a:srgbClr val="FF963B"/>
        </a:accent2>
        <a:accent3>
          <a:srgbClr val="FFFFFF"/>
        </a:accent3>
        <a:accent4>
          <a:srgbClr val="000000"/>
        </a:accent4>
        <a:accent5>
          <a:srgbClr val="EDE1AA"/>
        </a:accent5>
        <a:accent6>
          <a:srgbClr val="E78735"/>
        </a:accent6>
        <a:hlink>
          <a:srgbClr val="007A97"/>
        </a:hlink>
        <a:folHlink>
          <a:srgbClr val="B3C98C"/>
        </a:folHlink>
      </a:clrScheme>
      <a:clrMap bg1="lt1" tx1="dk1" bg2="lt2" tx2="dk2" accent1="accent1" accent2="accent2" accent3="accent3" accent4="accent4" accent5="accent5" accent6="accent6" hlink="hlink" folHlink="folHlink"/>
    </a:extraClrScheme>
    <a:extraClrScheme>
      <a:clrScheme name="2-line Titles 11">
        <a:dk1>
          <a:srgbClr val="000000"/>
        </a:dk1>
        <a:lt1>
          <a:srgbClr val="FFFFFF"/>
        </a:lt1>
        <a:dk2>
          <a:srgbClr val="007D8C"/>
        </a:dk2>
        <a:lt2>
          <a:srgbClr val="808080"/>
        </a:lt2>
        <a:accent1>
          <a:srgbClr val="BD9200"/>
        </a:accent1>
        <a:accent2>
          <a:srgbClr val="C60000"/>
        </a:accent2>
        <a:accent3>
          <a:srgbClr val="FFFFFF"/>
        </a:accent3>
        <a:accent4>
          <a:srgbClr val="000000"/>
        </a:accent4>
        <a:accent5>
          <a:srgbClr val="DBC7AA"/>
        </a:accent5>
        <a:accent6>
          <a:srgbClr val="B30000"/>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2">
        <a:dk1>
          <a:srgbClr val="000000"/>
        </a:dk1>
        <a:lt1>
          <a:srgbClr val="FFFFFF"/>
        </a:lt1>
        <a:dk2>
          <a:srgbClr val="007D8C"/>
        </a:dk2>
        <a:lt2>
          <a:srgbClr val="808080"/>
        </a:lt2>
        <a:accent1>
          <a:srgbClr val="BD9200"/>
        </a:accent1>
        <a:accent2>
          <a:srgbClr val="DF660B"/>
        </a:accent2>
        <a:accent3>
          <a:srgbClr val="FFFFFF"/>
        </a:accent3>
        <a:accent4>
          <a:srgbClr val="000000"/>
        </a:accent4>
        <a:accent5>
          <a:srgbClr val="DBC7AA"/>
        </a:accent5>
        <a:accent6>
          <a:srgbClr val="CA5C09"/>
        </a:accent6>
        <a:hlink>
          <a:srgbClr val="0061B5"/>
        </a:hlink>
        <a:folHlink>
          <a:srgbClr val="296500"/>
        </a:folHlink>
      </a:clrScheme>
      <a:clrMap bg1="lt1" tx1="dk1" bg2="lt2" tx2="dk2" accent1="accent1" accent2="accent2" accent3="accent3" accent4="accent4" accent5="accent5" accent6="accent6" hlink="hlink" folHlink="folHlink"/>
    </a:extraClrScheme>
    <a:extraClrScheme>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
      <a:clrScheme name="2-line Titles 14">
        <a:dk1>
          <a:srgbClr val="000000"/>
        </a:dk1>
        <a:lt1>
          <a:srgbClr val="FFFFFF"/>
        </a:lt1>
        <a:dk2>
          <a:srgbClr val="006980"/>
        </a:dk2>
        <a:lt2>
          <a:srgbClr val="FFFFFF"/>
        </a:lt2>
        <a:accent1>
          <a:srgbClr val="00A6DE"/>
        </a:accent1>
        <a:accent2>
          <a:srgbClr val="F6691A"/>
        </a:accent2>
        <a:accent3>
          <a:srgbClr val="AAB9C0"/>
        </a:accent3>
        <a:accent4>
          <a:srgbClr val="DADADA"/>
        </a:accent4>
        <a:accent5>
          <a:srgbClr val="AAD0EC"/>
        </a:accent5>
        <a:accent6>
          <a:srgbClr val="DF5E16"/>
        </a:accent6>
        <a:hlink>
          <a:srgbClr val="B3C98C"/>
        </a:hlink>
        <a:folHlink>
          <a:srgbClr val="FFFF00"/>
        </a:folHlink>
      </a:clrScheme>
      <a:clrMap bg1="dk2" tx1="lt1" bg2="dk1" tx2="lt2" accent1="accent1" accent2="accent2" accent3="accent3" accent4="accent4" accent5="accent5" accent6="accent6" hlink="hlink" folHlink="folHlink"/>
    </a:extraClrScheme>
  </a:extraClrSchemeLst>
</a:theme>
</file>

<file path=ppt/theme/theme14.xml><?xml version="1.0" encoding="utf-8"?>
<a:theme xmlns:a="http://schemas.openxmlformats.org/drawingml/2006/main" name="12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ＭＳ Ｐゴシック"/>
        <a:cs typeface=""/>
      </a:majorFont>
      <a:minorFont>
        <a:latin typeface="Arial"/>
        <a:ea typeface="ＭＳ Ｐゴシック"/>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5.xml><?xml version="1.0" encoding="utf-8"?>
<a:theme xmlns:a="http://schemas.openxmlformats.org/drawingml/2006/main" name="14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6.xml><?xml version="1.0" encoding="utf-8"?>
<a:theme xmlns:a="http://schemas.openxmlformats.org/drawingml/2006/main" name="15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7.xml><?xml version="1.0" encoding="utf-8"?>
<a:theme xmlns:a="http://schemas.openxmlformats.org/drawingml/2006/main" name="16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8.xml><?xml version="1.0" encoding="utf-8"?>
<a:theme xmlns:a="http://schemas.openxmlformats.org/drawingml/2006/main" name="1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9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9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9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9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9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9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9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9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9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9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9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9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9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9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9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19.xml><?xml version="1.0" encoding="utf-8"?>
<a:theme xmlns:a="http://schemas.openxmlformats.org/drawingml/2006/main" name="18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5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5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5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20.xml><?xml version="1.0" encoding="utf-8"?>
<a:theme xmlns:a="http://schemas.openxmlformats.org/drawingml/2006/main" name="1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21.xml><?xml version="1.0" encoding="utf-8"?>
<a:theme xmlns:a="http://schemas.openxmlformats.org/drawingml/2006/main" name="1_Sample for Formatting_2">
  <a:themeElements>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fontScheme name="Sample for Formatting_2">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spDef>
    <a:lnDef>
      <a:spPr bwMode="auto">
        <a:xfrm>
          <a:off x="0" y="0"/>
          <a:ext cx="1" cy="1"/>
        </a:xfrm>
        <a:custGeom>
          <a:avLst/>
          <a:gdLst/>
          <a:ahLst/>
          <a:cxnLst/>
          <a:rect l="0" t="0" r="0" b="0"/>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cmpd="sng" algn="ctr">
              <a:solidFill>
                <a:srgbClr val="000000"/>
              </a:solidFill>
              <a:prstDash val="solid"/>
              <a:round/>
              <a:headEnd type="none" w="med" len="med"/>
              <a:tailEnd type="none" w="lg" len="lg"/>
            </a14:hiddenLine>
          </a:ext>
          <a:ext uri="{AF507438-7753-43E0-B8FC-AC1667EBCBE1}">
            <a14:hiddenEffects xmlns:a14="http://schemas.microsoft.com/office/drawing/2010/main">
              <a:effectLst>
                <a:outerShdw dist="35921" dir="2700000" algn="ctr" rotWithShape="0">
                  <a:srgbClr val="808080"/>
                </a:outerShdw>
              </a:effectLst>
            </a14:hiddenEffects>
          </a:ext>
        </a:extLst>
      </a:spPr>
      <a:bodyPr vert="horz" wrap="square" lIns="0" tIns="0" rIns="0" bIns="0" numCol="1" anchor="t" anchorCtr="0" compatLnSpc="1">
        <a:prstTxWarp prst="textNoShape">
          <a:avLst/>
        </a:prstTxWarp>
        <a:spAutoFit/>
      </a:bodyPr>
      <a:lstStyle>
        <a:defPPr marL="342900" marR="0" indent="-342900" algn="l" defTabSz="914400" rtl="0" eaLnBrk="1" fontAlgn="base" latinLnBrk="0" hangingPunct="1">
          <a:lnSpc>
            <a:spcPct val="100000"/>
          </a:lnSpc>
          <a:spcBef>
            <a:spcPct val="0"/>
          </a:spcBef>
          <a:spcAft>
            <a:spcPct val="0"/>
          </a:spcAft>
          <a:buClrTx/>
          <a:buSzTx/>
          <a:buFontTx/>
          <a:buNone/>
          <a:tabLst/>
          <a:defRPr kumimoji="0" lang="en-US" sz="4400" b="0" i="0" u="none" strike="noStrike" cap="none" normalizeH="0" baseline="0" smtClean="0">
            <a:ln>
              <a:noFill/>
            </a:ln>
            <a:solidFill>
              <a:srgbClr val="FFFFFF"/>
            </a:solidFill>
            <a:effectLst/>
            <a:latin typeface="Arial" pitchFamily="34" charset="0"/>
            <a:cs typeface="Arial" pitchFamily="34" charset="0"/>
          </a:defRPr>
        </a:defPPr>
      </a:lstStyle>
    </a:lnDef>
  </a:objectDefaults>
  <a:extraClrSchemeLst>
    <a:extraClrScheme>
      <a:clrScheme name="Sample for Formatting_2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Sample for Formatting_2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Sample for Formatting_2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Sample for Formatting_2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Sample for Formatting_2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Sample for Formatting_2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Sample for Formatting_2 8">
        <a:dk1>
          <a:srgbClr val="000000"/>
        </a:dk1>
        <a:lt1>
          <a:srgbClr val="FFFFFF"/>
        </a:lt1>
        <a:dk2>
          <a:srgbClr val="003366"/>
        </a:dk2>
        <a:lt2>
          <a:srgbClr val="FFFF00"/>
        </a:lt2>
        <a:accent1>
          <a:srgbClr val="FFFFFF"/>
        </a:accent1>
        <a:accent2>
          <a:srgbClr val="FFFF00"/>
        </a:accent2>
        <a:accent3>
          <a:srgbClr val="AAAD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
      <a:clrScheme name="Sample for Formatting_2 9">
        <a:dk1>
          <a:srgbClr val="000000"/>
        </a:dk1>
        <a:lt1>
          <a:srgbClr val="FFFFFF"/>
        </a:lt1>
        <a:dk2>
          <a:srgbClr val="000066"/>
        </a:dk2>
        <a:lt2>
          <a:srgbClr val="FFFF00"/>
        </a:lt2>
        <a:accent1>
          <a:srgbClr val="FFFFFF"/>
        </a:accent1>
        <a:accent2>
          <a:srgbClr val="FFFF00"/>
        </a:accent2>
        <a:accent3>
          <a:srgbClr val="AAAAB8"/>
        </a:accent3>
        <a:accent4>
          <a:srgbClr val="DADADA"/>
        </a:accent4>
        <a:accent5>
          <a:srgbClr val="FFFFFF"/>
        </a:accent5>
        <a:accent6>
          <a:srgbClr val="E7E700"/>
        </a:accent6>
        <a:hlink>
          <a:srgbClr val="0000FF"/>
        </a:hlink>
        <a:folHlink>
          <a:srgbClr val="FD9900"/>
        </a:folHlink>
      </a:clrScheme>
      <a:clrMap bg1="dk2" tx1="lt1" bg2="dk1" tx2="lt2" accent1="accent1" accent2="accent2" accent3="accent3" accent4="accent4" accent5="accent5" accent6="accent6" hlink="hlink" folHlink="folHlink"/>
    </a:extraClrScheme>
  </a:extraClrSchemeLst>
</a:theme>
</file>

<file path=ppt/theme/theme22.xml><?xml version="1.0" encoding="utf-8"?>
<a:theme xmlns:a="http://schemas.openxmlformats.org/drawingml/2006/main" name="1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3.xml><?xml version="1.0" encoding="utf-8"?>
<a:theme xmlns:a="http://schemas.openxmlformats.org/drawingml/2006/main" name="2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4.xml><?xml version="1.0" encoding="utf-8"?>
<a:theme xmlns:a="http://schemas.openxmlformats.org/drawingml/2006/main" name="3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5.xml><?xml version="1.0" encoding="utf-8"?>
<a:theme xmlns:a="http://schemas.openxmlformats.org/drawingml/2006/main" name="4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6.xml><?xml version="1.0" encoding="utf-8"?>
<a:theme xmlns:a="http://schemas.openxmlformats.org/drawingml/2006/main" name="5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7.xml><?xml version="1.0" encoding="utf-8"?>
<a:theme xmlns:a="http://schemas.openxmlformats.org/drawingml/2006/main" name="6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8.xml><?xml version="1.0" encoding="utf-8"?>
<a:theme xmlns:a="http://schemas.openxmlformats.org/drawingml/2006/main" name="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9.xml><?xml version="1.0" encoding="utf-8"?>
<a:theme xmlns:a="http://schemas.openxmlformats.org/drawingml/2006/main" name="7_CYCLOSET educational slide master">
  <a:themeElements>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1_zegerid">
      <a:majorFont>
        <a:latin typeface="Verdana"/>
        <a:ea typeface=""/>
        <a:cs typeface=""/>
      </a:majorFont>
      <a:minorFont>
        <a:latin typeface="Verdana"/>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Tx/>
          <a:buNone/>
          <a:tabLst/>
          <a:defRPr kumimoji="0" lang="en-US" sz="1000" b="0" i="1" u="none" strike="noStrike" cap="none" normalizeH="0" baseline="0" smtClean="0">
            <a:ln>
              <a:noFill/>
            </a:ln>
            <a:solidFill>
              <a:schemeClr val="tx1"/>
            </a:solidFill>
            <a:effectLst/>
            <a:latin typeface="Verdana" pitchFamily="34" charset="0"/>
          </a:defRPr>
        </a:defPPr>
      </a:lstStyle>
    </a:lnDef>
  </a:objectDefaults>
  <a:extraClrSchemeLst>
    <a:extraClrScheme>
      <a:clrScheme name="1_zegerid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zegerid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zegerid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zegerid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zegerid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zegerid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zegerid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zegerid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zegerid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zegerid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zegerid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zegerid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0.xml><?xml version="1.0" encoding="utf-8"?>
<a:theme xmlns:a="http://schemas.openxmlformats.org/drawingml/2006/main" name="2_MTM_DrkBlueTemplate">
  <a:themeElements>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fontScheme name="MTM_DrkBlueTemplate">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MTM_DrkBlueTemplate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MTM_DrkBlueTemplate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MTM_DrkBlueTemplate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MTM_DrkBlueTemplate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MTM_DrkBlueTemplate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MTM_DrkBlueTemplate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MTM_DrkBlueTemplate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MTM_DrkBlueTemplate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MTM_DrkBlueTemplate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MTM_DrkBlueTemplate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MTM_DrkBlueTemplate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MTM_DrkBlueTemplate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MTM_DrkBlueTemplate 13">
        <a:dk1>
          <a:srgbClr val="003366"/>
        </a:dk1>
        <a:lt1>
          <a:srgbClr val="FFFFFF"/>
        </a:lt1>
        <a:dk2>
          <a:srgbClr val="000099"/>
        </a:dk2>
        <a:lt2>
          <a:srgbClr val="FFFF00"/>
        </a:lt2>
        <a:accent1>
          <a:srgbClr val="FF9900"/>
        </a:accent1>
        <a:accent2>
          <a:srgbClr val="00CCFF"/>
        </a:accent2>
        <a:accent3>
          <a:srgbClr val="AAAACA"/>
        </a:accent3>
        <a:accent4>
          <a:srgbClr val="DADADA"/>
        </a:accent4>
        <a:accent5>
          <a:srgbClr val="FFCAAA"/>
        </a:accent5>
        <a:accent6>
          <a:srgbClr val="00B9E7"/>
        </a:accent6>
        <a:hlink>
          <a:srgbClr val="FF0000"/>
        </a:hlink>
        <a:folHlink>
          <a:srgbClr val="FFE701"/>
        </a:folHlink>
      </a:clrScheme>
      <a:clrMap bg1="dk2" tx1="lt1" bg2="dk1" tx2="lt2" accent1="accent1" accent2="accent2" accent3="accent3" accent4="accent4" accent5="accent5" accent6="accent6" hlink="hlink" folHlink="folHlink"/>
    </a:extraClrScheme>
  </a:extraClrSchemeLst>
</a:theme>
</file>

<file path=ppt/theme/theme31.xml><?xml version="1.0" encoding="utf-8"?>
<a:theme xmlns:a="http://schemas.openxmlformats.org/drawingml/2006/main" name="19_Default Design">
  <a:themeElements>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fontScheme name="5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5_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5_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5_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5_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5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5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5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
      <a:clrScheme name="5_Default Design 8">
        <a:dk1>
          <a:srgbClr val="000000"/>
        </a:dk1>
        <a:lt1>
          <a:srgbClr val="009900"/>
        </a:lt1>
        <a:dk2>
          <a:srgbClr val="000000"/>
        </a:dk2>
        <a:lt2>
          <a:srgbClr val="FFCC00"/>
        </a:lt2>
        <a:accent1>
          <a:srgbClr val="FFCC00"/>
        </a:accent1>
        <a:accent2>
          <a:srgbClr val="33CC33"/>
        </a:accent2>
        <a:accent3>
          <a:srgbClr val="AACAAA"/>
        </a:accent3>
        <a:accent4>
          <a:srgbClr val="000000"/>
        </a:accent4>
        <a:accent5>
          <a:srgbClr val="FFE2AA"/>
        </a:accent5>
        <a:accent6>
          <a:srgbClr val="2DB92D"/>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9">
        <a:dk1>
          <a:srgbClr val="000000"/>
        </a:dk1>
        <a:lt1>
          <a:srgbClr val="009900"/>
        </a:lt1>
        <a:dk2>
          <a:srgbClr val="000000"/>
        </a:dk2>
        <a:lt2>
          <a:srgbClr val="FFCC00"/>
        </a:lt2>
        <a:accent1>
          <a:srgbClr val="FFCC00"/>
        </a:accent1>
        <a:accent2>
          <a:srgbClr val="FFFF68"/>
        </a:accent2>
        <a:accent3>
          <a:srgbClr val="AACAAA"/>
        </a:accent3>
        <a:accent4>
          <a:srgbClr val="000000"/>
        </a:accent4>
        <a:accent5>
          <a:srgbClr val="FFE2AA"/>
        </a:accent5>
        <a:accent6>
          <a:srgbClr val="E7E75E"/>
        </a:accent6>
        <a:hlink>
          <a:srgbClr val="0066FF"/>
        </a:hlink>
        <a:folHlink>
          <a:srgbClr val="B2B2B2"/>
        </a:folHlink>
      </a:clrScheme>
      <a:clrMap bg1="lt1" tx1="dk1" bg2="lt2" tx2="dk2" accent1="accent1" accent2="accent2" accent3="accent3" accent4="accent4" accent5="accent5" accent6="accent6" hlink="hlink" folHlink="folHlink"/>
    </a:extraClrScheme>
    <a:extraClrScheme>
      <a:clrScheme name="5_Default Design 10">
        <a:dk1>
          <a:srgbClr val="FF6600"/>
        </a:dk1>
        <a:lt1>
          <a:srgbClr val="FFFFFF"/>
        </a:lt1>
        <a:dk2>
          <a:srgbClr val="000099"/>
        </a:dk2>
        <a:lt2>
          <a:srgbClr val="FFFF00"/>
        </a:lt2>
        <a:accent1>
          <a:srgbClr val="006600"/>
        </a:accent1>
        <a:accent2>
          <a:srgbClr val="FFFF68"/>
        </a:accent2>
        <a:accent3>
          <a:srgbClr val="AAAACA"/>
        </a:accent3>
        <a:accent4>
          <a:srgbClr val="DADADA"/>
        </a:accent4>
        <a:accent5>
          <a:srgbClr val="AAB8AA"/>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
      <a:clrScheme name="5_Default Design 11">
        <a:dk1>
          <a:srgbClr val="FF6600"/>
        </a:dk1>
        <a:lt1>
          <a:srgbClr val="FFFFFF"/>
        </a:lt1>
        <a:dk2>
          <a:srgbClr val="000099"/>
        </a:dk2>
        <a:lt2>
          <a:srgbClr val="FFFF00"/>
        </a:lt2>
        <a:accent1>
          <a:srgbClr val="006940"/>
        </a:accent1>
        <a:accent2>
          <a:srgbClr val="FFFF68"/>
        </a:accent2>
        <a:accent3>
          <a:srgbClr val="AAAACA"/>
        </a:accent3>
        <a:accent4>
          <a:srgbClr val="DADADA"/>
        </a:accent4>
        <a:accent5>
          <a:srgbClr val="AAB9AF"/>
        </a:accent5>
        <a:accent6>
          <a:srgbClr val="E7E75E"/>
        </a:accent6>
        <a:hlink>
          <a:srgbClr val="0066FF"/>
        </a:hlink>
        <a:folHlink>
          <a:srgbClr val="B2B2B2"/>
        </a:folHlink>
      </a:clrScheme>
      <a:clrMap bg1="dk2" tx1="lt1" bg2="dk1" tx2="lt2" accent1="accent1" accent2="accent2" accent3="accent3" accent4="accent4" accent5="accent5" accent6="accent6" hlink="hlink" folHlink="folHlink"/>
    </a:extraClrScheme>
  </a:extraClrSchemeLst>
</a:theme>
</file>

<file path=ppt/theme/theme32.xml><?xml version="1.0" encoding="utf-8"?>
<a:theme xmlns:a="http://schemas.openxmlformats.org/drawingml/2006/main" name="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3.xml><?xml version="1.0" encoding="utf-8"?>
<a:theme xmlns:a="http://schemas.openxmlformats.org/drawingml/2006/main" name="19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4.xml><?xml version="1.0" encoding="utf-8"?>
<a:theme xmlns:a="http://schemas.openxmlformats.org/drawingml/2006/main" name="20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5.xml><?xml version="1.0" encoding="utf-8"?>
<a:theme xmlns:a="http://schemas.openxmlformats.org/drawingml/2006/main" name="21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6.xml><?xml version="1.0" encoding="utf-8"?>
<a:theme xmlns:a="http://schemas.openxmlformats.org/drawingml/2006/main" name="22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7.xml><?xml version="1.0" encoding="utf-8"?>
<a:theme xmlns:a="http://schemas.openxmlformats.org/drawingml/2006/main" name="23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8.xml><?xml version="1.0" encoding="utf-8"?>
<a:theme xmlns:a="http://schemas.openxmlformats.org/drawingml/2006/main" name="24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9.xml><?xml version="1.0" encoding="utf-8"?>
<a:theme xmlns:a="http://schemas.openxmlformats.org/drawingml/2006/main" name="25_Blank Presentation">
  <a:themeElements>
    <a:clrScheme name="">
      <a:dk1>
        <a:srgbClr val="000000"/>
      </a:dk1>
      <a:lt1>
        <a:srgbClr val="FFFFFF"/>
      </a:lt1>
      <a:dk2>
        <a:srgbClr val="006666"/>
      </a:dk2>
      <a:lt2>
        <a:srgbClr val="5F5F5F"/>
      </a:lt2>
      <a:accent1>
        <a:srgbClr val="33CCCC"/>
      </a:accent1>
      <a:accent2>
        <a:srgbClr val="99CCCC"/>
      </a:accent2>
      <a:accent3>
        <a:srgbClr val="FFFFFF"/>
      </a:accent3>
      <a:accent4>
        <a:srgbClr val="000000"/>
      </a:accent4>
      <a:accent5>
        <a:srgbClr val="ADE2E2"/>
      </a:accent5>
      <a:accent6>
        <a:srgbClr val="8AB9B9"/>
      </a:accent6>
      <a:hlink>
        <a:srgbClr val="006666"/>
      </a:hlink>
      <a:folHlink>
        <a:srgbClr val="B2B2B2"/>
      </a:folHlink>
    </a:clrScheme>
    <a:fontScheme name="1_Blank Presentation">
      <a:majorFont>
        <a:latin typeface="Arial"/>
        <a:ea typeface="MS PGothic"/>
        <a:cs typeface=""/>
      </a:majorFont>
      <a:minorFont>
        <a:latin typeface="Arial"/>
        <a:ea typeface="MS PGothic"/>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1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0.xml><?xml version="1.0" encoding="utf-8"?>
<a:theme xmlns:a="http://schemas.openxmlformats.org/drawingml/2006/main" name="4_Default Design">
  <a:themeElements>
    <a:clrScheme name="">
      <a:dk1>
        <a:srgbClr val="000000"/>
      </a:dk1>
      <a:lt1>
        <a:srgbClr val="FFFF00"/>
      </a:lt1>
      <a:dk2>
        <a:srgbClr val="0066FF"/>
      </a:dk2>
      <a:lt2>
        <a:srgbClr val="FFFF00"/>
      </a:lt2>
      <a:accent1>
        <a:srgbClr val="FF9900"/>
      </a:accent1>
      <a:accent2>
        <a:srgbClr val="00FFFF"/>
      </a:accent2>
      <a:accent3>
        <a:srgbClr val="AAB8FF"/>
      </a:accent3>
      <a:accent4>
        <a:srgbClr val="DADA00"/>
      </a:accent4>
      <a:accent5>
        <a:srgbClr val="FFCAAA"/>
      </a:accent5>
      <a:accent6>
        <a:srgbClr val="00E7E7"/>
      </a:accent6>
      <a:hlink>
        <a:srgbClr val="FF0000"/>
      </a:hlink>
      <a:folHlink>
        <a:srgbClr val="969696"/>
      </a:folHlink>
    </a:clrScheme>
    <a:fontScheme name="2_Default Design">
      <a:majorFont>
        <a:latin typeface="Times New Roman"/>
        <a:ea typeface=""/>
        <a:cs typeface="Arial"/>
      </a:majorFont>
      <a:minorFont>
        <a:latin typeface="Times New Roman"/>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1.xml><?xml version="1.0" encoding="utf-8"?>
<a:theme xmlns:a="http://schemas.openxmlformats.org/drawingml/2006/main" name="22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2.xml><?xml version="1.0" encoding="utf-8"?>
<a:theme xmlns:a="http://schemas.openxmlformats.org/drawingml/2006/main" name="3_Standaardontwerp">
  <a:themeElements>
    <a:clrScheme name="3_Standaardontwer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3_Standaardontwerp">
      <a:majorFont>
        <a:latin typeface="Arial"/>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ctr" defTabSz="914400" rtl="0" eaLnBrk="0" fontAlgn="base" latinLnBrk="0" hangingPunct="0">
          <a:lnSpc>
            <a:spcPct val="100000"/>
          </a:lnSpc>
          <a:spcBef>
            <a:spcPct val="50000"/>
          </a:spcBef>
          <a:spcAft>
            <a:spcPct val="0"/>
          </a:spcAft>
          <a:buClrTx/>
          <a:buSzTx/>
          <a:buFontTx/>
          <a:buNone/>
          <a:tabLst/>
          <a:defRPr kumimoji="0" lang="en-US" altLang="en-US" sz="1800" b="0" i="0" u="none" strike="noStrike" cap="none" normalizeH="0" baseline="0" smtClean="0">
            <a:ln>
              <a:noFill/>
            </a:ln>
            <a:solidFill>
              <a:schemeClr val="tx1"/>
            </a:solidFill>
            <a:effectLst/>
            <a:latin typeface="Times New Roman" pitchFamily="18" charset="0"/>
            <a:cs typeface="Arial" charset="0"/>
          </a:defRPr>
        </a:defPPr>
      </a:lstStyle>
    </a:lnDef>
  </a:objectDefaults>
  <a:extraClrSchemeLst>
    <a:extraClrScheme>
      <a:clrScheme name="3_Standaardontwerp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3_Standaardontwerp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3_Standaardontwerp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3_Standaardontwerp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3_Standaardontwerp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3_Standaardontwerp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3_Standaardontwerp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3.xml><?xml version="1.0" encoding="utf-8"?>
<a:theme xmlns:a="http://schemas.openxmlformats.org/drawingml/2006/main" name="25_Default Design">
  <a:themeElements>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21_Default Design">
      <a:majorFont>
        <a:latin typeface="Arial"/>
        <a:ea typeface=""/>
        <a:cs typeface="Arial"/>
      </a:majorFont>
      <a:minorFont>
        <a:latin typeface="Arial"/>
        <a:ea typeface=""/>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21_Default Design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21_Default Design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21_Default Design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21_Default Design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21_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21_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21_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4.xml><?xml version="1.0" encoding="utf-8"?>
<a:theme xmlns:a="http://schemas.openxmlformats.org/drawingml/2006/main" name="27_Blank Presentation">
  <a:themeElements>
    <a:clrScheme name="">
      <a:dk1>
        <a:srgbClr val="FF9900"/>
      </a:dk1>
      <a:lt1>
        <a:srgbClr val="FFFFFF"/>
      </a:lt1>
      <a:dk2>
        <a:srgbClr val="003399"/>
      </a:dk2>
      <a:lt2>
        <a:srgbClr val="FFFF00"/>
      </a:lt2>
      <a:accent1>
        <a:srgbClr val="339966"/>
      </a:accent1>
      <a:accent2>
        <a:srgbClr val="33CCFF"/>
      </a:accent2>
      <a:accent3>
        <a:srgbClr val="AAADCA"/>
      </a:accent3>
      <a:accent4>
        <a:srgbClr val="DADADA"/>
      </a:accent4>
      <a:accent5>
        <a:srgbClr val="ADCAB8"/>
      </a:accent5>
      <a:accent6>
        <a:srgbClr val="2DB9E7"/>
      </a:accent6>
      <a:hlink>
        <a:srgbClr val="B00000"/>
      </a:hlink>
      <a:folHlink>
        <a:srgbClr val="969696"/>
      </a:folHlink>
    </a:clrScheme>
    <a:fontScheme name="6_Blank Presentation">
      <a:majorFont>
        <a:latin typeface="Arial"/>
        <a:ea typeface="MS PGothic"/>
        <a:cs typeface="Arial"/>
      </a:majorFont>
      <a:minorFont>
        <a:latin typeface="Arial"/>
        <a:ea typeface="MS PGothic"/>
        <a:cs typeface="Arial"/>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r" defTabSz="914400" rtl="0" eaLnBrk="1" fontAlgn="base" latinLnBrk="0" hangingPunct="1">
          <a:lnSpc>
            <a:spcPct val="100000"/>
          </a:lnSpc>
          <a:spcBef>
            <a:spcPct val="0"/>
          </a:spcBef>
          <a:spcAft>
            <a:spcPct val="0"/>
          </a:spcAft>
          <a:buClrTx/>
          <a:buSzTx/>
          <a:buFontTx/>
          <a:buNone/>
          <a:tabLst/>
          <a:defRPr kumimoji="0" lang="en-US" sz="1800" b="0" i="0" u="none" strike="noStrike" cap="none" normalizeH="0" baseline="0" smtClean="0">
            <a:ln>
              <a:noFill/>
            </a:ln>
            <a:solidFill>
              <a:schemeClr val="tx1"/>
            </a:solidFill>
            <a:effectLst/>
            <a:latin typeface="Arial" charset="0"/>
          </a:defRPr>
        </a:defPPr>
      </a:lstStyle>
    </a:lnDef>
  </a:objectDefaults>
  <a:extraClrSchemeLst>
    <a:extraClrScheme>
      <a:clrScheme name="6_Blank Presentatio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6_Blank Presentatio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6_Blank Presentatio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6_Blank Presentatio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6_Blank Presentatio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6_Blank Presentatio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6_Blank Presentation 7">
        <a:dk1>
          <a:srgbClr val="5C1F00"/>
        </a:dk1>
        <a:lt1>
          <a:srgbClr val="FFFFFF"/>
        </a:lt1>
        <a:dk2>
          <a:srgbClr val="800000"/>
        </a:dk2>
        <a:lt2>
          <a:srgbClr val="DFD293"/>
        </a:lt2>
        <a:accent1>
          <a:srgbClr val="713E39"/>
        </a:accent1>
        <a:accent2>
          <a:srgbClr val="BE7960"/>
        </a:accent2>
        <a:accent3>
          <a:srgbClr val="C0AAAA"/>
        </a:accent3>
        <a:accent4>
          <a:srgbClr val="DADADA"/>
        </a:accent4>
        <a:accent5>
          <a:srgbClr val="BBAFAE"/>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6_Blank Presentatio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6_Blank Presentatio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6_Blank Presentatio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6_Blank Presentatio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6_Blank Presentatio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6_Blank Presentation 13">
        <a:dk1>
          <a:srgbClr val="000000"/>
        </a:dk1>
        <a:lt1>
          <a:srgbClr val="FFFFFF"/>
        </a:lt1>
        <a:dk2>
          <a:srgbClr val="003399"/>
        </a:dk2>
        <a:lt2>
          <a:srgbClr val="FFCC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4">
        <a:dk1>
          <a:srgbClr val="0000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5">
        <a:dk1>
          <a:srgbClr val="CC79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
      <a:clrScheme name="6_Blank Presentation 16">
        <a:dk1>
          <a:srgbClr val="B86E00"/>
        </a:dk1>
        <a:lt1>
          <a:srgbClr val="FFFFFF"/>
        </a:lt1>
        <a:dk2>
          <a:srgbClr val="003399"/>
        </a:dk2>
        <a:lt2>
          <a:srgbClr val="EBE600"/>
        </a:lt2>
        <a:accent1>
          <a:srgbClr val="339966"/>
        </a:accent1>
        <a:accent2>
          <a:srgbClr val="0099CC"/>
        </a:accent2>
        <a:accent3>
          <a:srgbClr val="AAADCA"/>
        </a:accent3>
        <a:accent4>
          <a:srgbClr val="DADADA"/>
        </a:accent4>
        <a:accent5>
          <a:srgbClr val="ADCAB8"/>
        </a:accent5>
        <a:accent6>
          <a:srgbClr val="008AB9"/>
        </a:accent6>
        <a:hlink>
          <a:srgbClr val="CC0000"/>
        </a:hlink>
        <a:folHlink>
          <a:srgbClr val="969696"/>
        </a:folHlink>
      </a:clrScheme>
      <a:clrMap bg1="dk2" tx1="lt1" bg2="dk1" tx2="lt2" accent1="accent1" accent2="accent2" accent3="accent3" accent4="accent4" accent5="accent5" accent6="accent6" hlink="hlink" folHlink="folHlink"/>
    </a:extraClrScheme>
  </a:extraClrSchemeLst>
</a:theme>
</file>

<file path=ppt/theme/theme45.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46.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2-line Titles 13">
    <a:dk1>
      <a:srgbClr val="000000"/>
    </a:dk1>
    <a:lt1>
      <a:srgbClr val="FFFFFF"/>
    </a:lt1>
    <a:dk2>
      <a:srgbClr val="000000"/>
    </a:dk2>
    <a:lt2>
      <a:srgbClr val="FFFFFF"/>
    </a:lt2>
    <a:accent1>
      <a:srgbClr val="00A6DE"/>
    </a:accent1>
    <a:accent2>
      <a:srgbClr val="F6691A"/>
    </a:accent2>
    <a:accent3>
      <a:srgbClr val="AAAAAA"/>
    </a:accent3>
    <a:accent4>
      <a:srgbClr val="DADADA"/>
    </a:accent4>
    <a:accent5>
      <a:srgbClr val="AAD0EC"/>
    </a:accent5>
    <a:accent6>
      <a:srgbClr val="DF5E16"/>
    </a:accent6>
    <a:hlink>
      <a:srgbClr val="B3C98C"/>
    </a:hlink>
    <a:folHlink>
      <a:srgbClr val="FFFF00"/>
    </a:folHlink>
  </a:clrScheme>
</a:themeOverride>
</file>

<file path=docProps/app.xml><?xml version="1.0" encoding="utf-8"?>
<Properties xmlns="http://schemas.openxmlformats.org/officeDocument/2006/extended-properties" xmlns:vt="http://schemas.openxmlformats.org/officeDocument/2006/docPropsVTypes">
  <TotalTime>27283</TotalTime>
  <Words>929</Words>
  <Application>Microsoft Macintosh PowerPoint</Application>
  <PresentationFormat>On-screen Show (4:3)</PresentationFormat>
  <Paragraphs>45</Paragraphs>
  <Slides>6</Slides>
  <Notes>6</Notes>
  <HiddenSlides>0</HiddenSlides>
  <MMClips>0</MMClips>
  <ScaleCrop>false</ScaleCrop>
  <HeadingPairs>
    <vt:vector size="8" baseType="variant">
      <vt:variant>
        <vt:lpstr>Fonts Used</vt:lpstr>
      </vt:variant>
      <vt:variant>
        <vt:i4>9</vt:i4>
      </vt:variant>
      <vt:variant>
        <vt:lpstr>Theme</vt:lpstr>
      </vt:variant>
      <vt:variant>
        <vt:i4>44</vt:i4>
      </vt:variant>
      <vt:variant>
        <vt:lpstr>Embedded OLE Servers</vt:lpstr>
      </vt:variant>
      <vt:variant>
        <vt:i4>1</vt:i4>
      </vt:variant>
      <vt:variant>
        <vt:lpstr>Slide Titles</vt:lpstr>
      </vt:variant>
      <vt:variant>
        <vt:i4>6</vt:i4>
      </vt:variant>
    </vt:vector>
  </HeadingPairs>
  <TitlesOfParts>
    <vt:vector size="60" baseType="lpstr">
      <vt:lpstr>Arial</vt:lpstr>
      <vt:lpstr>MS PGothic</vt:lpstr>
      <vt:lpstr>ＭＳ Ｐゴシック</vt:lpstr>
      <vt:lpstr>Times New Roman</vt:lpstr>
      <vt:lpstr>Wingdings</vt:lpstr>
      <vt:lpstr>Times</vt:lpstr>
      <vt:lpstr>Verdana</vt:lpstr>
      <vt:lpstr>Arial Narrow</vt:lpstr>
      <vt:lpstr>Arial Unicode MS</vt:lpstr>
      <vt:lpstr>1_Blank Presentation</vt:lpstr>
      <vt:lpstr>Sample for Formatting_2</vt:lpstr>
      <vt:lpstr>2_Blank Presentation</vt:lpstr>
      <vt:lpstr>4_Blank Presentation</vt:lpstr>
      <vt:lpstr>5_Blank Presentation</vt:lpstr>
      <vt:lpstr>7_Blank Presentation</vt:lpstr>
      <vt:lpstr>8_Blank Presentation</vt:lpstr>
      <vt:lpstr>6_Blank Presentation</vt:lpstr>
      <vt:lpstr>9_Blank Presentation</vt:lpstr>
      <vt:lpstr>10_Blank Presentation</vt:lpstr>
      <vt:lpstr>11_Blank Presentation</vt:lpstr>
      <vt:lpstr>MTM_DrkBlueTemplate</vt:lpstr>
      <vt:lpstr>2-line Titles</vt:lpstr>
      <vt:lpstr>12_Blank Presentation</vt:lpstr>
      <vt:lpstr>14_Blank Presentation</vt:lpstr>
      <vt:lpstr>15_Blank Presentation</vt:lpstr>
      <vt:lpstr>16_Blank Presentation</vt:lpstr>
      <vt:lpstr>17_Blank Presentation</vt:lpstr>
      <vt:lpstr>18_Blank Presentation</vt:lpstr>
      <vt:lpstr>1_MTM_DrkBlueTemplate</vt:lpstr>
      <vt:lpstr>1_Sample for Formatting_2</vt:lpstr>
      <vt:lpstr>1_CYCLOSET educational slide master</vt:lpstr>
      <vt:lpstr>2_CYCLOSET educational slide master</vt:lpstr>
      <vt:lpstr>3_CYCLOSET educational slide master</vt:lpstr>
      <vt:lpstr>4_CYCLOSET educational slide master</vt:lpstr>
      <vt:lpstr>5_CYCLOSET educational slide master</vt:lpstr>
      <vt:lpstr>6_CYCLOSET educational slide master</vt:lpstr>
      <vt:lpstr>CYCLOSET educational slide master</vt:lpstr>
      <vt:lpstr>7_CYCLOSET educational slide master</vt:lpstr>
      <vt:lpstr>2_MTM_DrkBlueTemplate</vt:lpstr>
      <vt:lpstr>19_Default Design</vt:lpstr>
      <vt:lpstr>3_Blank Presentation</vt:lpstr>
      <vt:lpstr>19_Blank Presentation</vt:lpstr>
      <vt:lpstr>20_Blank Presentation</vt:lpstr>
      <vt:lpstr>21_Blank Presentation</vt:lpstr>
      <vt:lpstr>22_Blank Presentation</vt:lpstr>
      <vt:lpstr>23_Blank Presentation</vt:lpstr>
      <vt:lpstr>24_Blank Presentation</vt:lpstr>
      <vt:lpstr>25_Blank Presentation</vt:lpstr>
      <vt:lpstr>4_Default Design</vt:lpstr>
      <vt:lpstr>22_Default Design</vt:lpstr>
      <vt:lpstr>3_Standaardontwerp</vt:lpstr>
      <vt:lpstr>25_Default Design</vt:lpstr>
      <vt:lpstr>27_Blank Presentation</vt:lpstr>
      <vt:lpstr>Microsoft Photo Editor 3.0-foto</vt:lpstr>
      <vt:lpstr>PowerPoint Presentation</vt:lpstr>
      <vt:lpstr>The Significance of Albuminuria</vt:lpstr>
      <vt:lpstr>Renal Disease and Hypertension- Core Concepts of Treatment</vt:lpstr>
      <vt:lpstr>PowerPoint Presentation</vt:lpstr>
      <vt:lpstr>PowerPoint Presentation</vt:lpstr>
      <vt:lpstr>PowerPoint Presentation</vt:lpstr>
    </vt:vector>
  </TitlesOfParts>
  <Company>AXIS Healthcare</Company>
  <LinksUpToDate>false</LinksUpToDate>
  <SharedDoc>false</SharedDoc>
  <HyperlinksChanged>false</HyperlinksChanged>
  <AppVersion>15.0033</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npadilla</dc:creator>
  <cp:lastModifiedBy>Monica Dennis</cp:lastModifiedBy>
  <cp:revision>2528</cp:revision>
  <cp:lastPrinted>2016-03-29T19:57:10Z</cp:lastPrinted>
  <dcterms:created xsi:type="dcterms:W3CDTF">2007-09-27T17:02:36Z</dcterms:created>
  <dcterms:modified xsi:type="dcterms:W3CDTF">2017-09-11T04:16:57Z</dcterms:modified>
</cp:coreProperties>
</file>