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Default Extension="emf" ContentType="image/x-em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theme/theme40.xml" ContentType="application/vnd.openxmlformats-officedocument.theme+xml"/>
  <Override PartName="/ppt/slideLayouts/slideLayout441.xml" ContentType="application/vnd.openxmlformats-officedocument.presentationml.slideLayout+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theme/theme41.xml" ContentType="application/vnd.openxmlformats-officedocument.theme+xml"/>
  <Override PartName="/ppt/slideLayouts/slideLayout452.xml" ContentType="application/vnd.openxmlformats-officedocument.presentationml.slideLayout+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theme/theme42.xml" ContentType="application/vnd.openxmlformats-officedocument.theme+xml"/>
  <Override PartName="/ppt/theme/theme43.xml" ContentType="application/vnd.openxmlformats-officedocument.theme+xml"/>
  <Override PartName="/ppt/theme/theme4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2639" r:id="rId40"/>
    <p:sldMasterId id="2147670666" r:id="rId41"/>
    <p:sldMasterId id="2147705922" r:id="rId42"/>
  </p:sldMasterIdLst>
  <p:notesMasterIdLst>
    <p:notesMasterId r:id="rId48"/>
  </p:notesMasterIdLst>
  <p:handoutMasterIdLst>
    <p:handoutMasterId r:id="rId49"/>
  </p:handoutMasterIdLst>
  <p:sldIdLst>
    <p:sldId id="1553" r:id="rId43"/>
    <p:sldId id="1589" r:id="rId44"/>
    <p:sldId id="1699" r:id="rId45"/>
    <p:sldId id="1625" r:id="rId46"/>
    <p:sldId id="1626" r:id="rId47"/>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0353" autoAdjust="0"/>
    <p:restoredTop sz="86250" autoAdjust="0"/>
  </p:normalViewPr>
  <p:slideViewPr>
    <p:cSldViewPr snapToGrid="0">
      <p:cViewPr varScale="1">
        <p:scale>
          <a:sx n="82" d="100"/>
          <a:sy n="82" d="100"/>
        </p:scale>
        <p:origin x="119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presProps" Target="presProps.xml"/><Relationship Id="rId51" Type="http://schemas.openxmlformats.org/officeDocument/2006/relationships/viewProps" Target="viewProps.xml"/><Relationship Id="rId52" Type="http://schemas.openxmlformats.org/officeDocument/2006/relationships/theme" Target="theme/theme1.xml"/><Relationship Id="rId53"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 Target="slides/slide1.xml"/><Relationship Id="rId44" Type="http://schemas.openxmlformats.org/officeDocument/2006/relationships/slide" Target="slides/slide2.xml"/><Relationship Id="rId45" Type="http://schemas.openxmlformats.org/officeDocument/2006/relationships/slide" Target="slides/slide3.xml"/><Relationship Id="rId46" Type="http://schemas.openxmlformats.org/officeDocument/2006/relationships/slide" Target="slides/slide4.xml"/><Relationship Id="rId47" Type="http://schemas.openxmlformats.org/officeDocument/2006/relationships/slide" Target="slides/slide5.xml"/><Relationship Id="rId48" Type="http://schemas.openxmlformats.org/officeDocument/2006/relationships/notesMaster" Target="notesMasters/notesMaster1.xml"/><Relationship Id="rId49" Type="http://schemas.openxmlformats.org/officeDocument/2006/relationships/handoutMaster" Target="handoutMasters/handoutMaster1.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4436B894-B31A-0C41-BEC4-8981A75860E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AE1D9583-B5A1-264C-A48A-3A65A8B5A98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9233"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79234"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b="1">
              <a:latin typeface="Times New Roman" charset="0"/>
            </a:endParaRPr>
          </a:p>
          <a:p>
            <a:r>
              <a:rPr lang="en-US" altLang="en-US" b="1">
                <a:latin typeface="Times New Roman" charset="0"/>
              </a:rPr>
              <a:t>Model of cytokine upregulation in response to HPSE. Schematic model of the proposed function of HPSE in releasing proinflammatory cytokines. (1) HPSE cleaves and solubilizes HS fragments from the cell surface of immune cells. (2) HS fragments then signal through MyD88-dependent receptors, of which TLR4 is one, and this leads to NF-kB cleavage and activation. (3) NF-kB-dependent upregulation of cytokine production and release, including IL-8, IL-10, IL-6, TNF and IL-1b.( 4) Cytokines are involved in inflammatory events including chemoattraction and increased antibody production. (5) These events contribute to the induction of an inflammatory response. doi:10.1371/journal.pone.0109596.g009</a:t>
            </a:r>
          </a:p>
          <a:p>
            <a:endParaRPr lang="en-US" altLang="en-US" b="1">
              <a:latin typeface="Times New Roman" charset="0"/>
            </a:endParaRPr>
          </a:p>
          <a:p>
            <a:endParaRPr lang="en-US" altLang="en-US" b="1">
              <a:latin typeface="Times New Roman" charset="0"/>
            </a:endParaRPr>
          </a:p>
          <a:p>
            <a:r>
              <a:rPr lang="en-US" altLang="en-US" b="1">
                <a:latin typeface="Times New Roman" charset="0"/>
              </a:rPr>
              <a:t>Mechanism of glycocalyx degradation. Proheparanase is released by activated endothelial cells and activated platelets and by secretion from leucocytes. Proheparanase is cleaved into active heparanase by cathepsin L. Proteoglycans such as syndecan‑1, but also LDL receptor-related proteins and mannose 6‑phosphate receptors, facilitate recapture of proheparanase by the leucocytes.99 Proteolysis occurs either in the plasma as a result of cathepsin secretion from monocytes, or in the late endosomes and lysosomes of macrophages following internalization of proheparanase. After internal proteolysis, activated heparanase is secreted alongside exosomes, which also contain enzymes involved in extracellular matrix remodelling.100 Heparanase consequently cleaves heparan sulfate in the glycocalyx. Released hyaluron and heparan sulfate fragments promote inflammation.101 Remodelling of the glycocalyx facilitates endothelium–leucocyte interaction. Altogether,  this process enables serum proteins, such as albumin and lipoproteins, to enter the subendothelial space.</a:t>
            </a:r>
          </a:p>
          <a:p>
            <a:endParaRPr lang="en-US" altLang="en-US" b="1">
              <a:latin typeface="Times New Roman" charset="0"/>
            </a:endParaRPr>
          </a:p>
          <a:p>
            <a:r>
              <a:rPr lang="en-US" altLang="en-US" b="1">
                <a:latin typeface="Times New Roman" charset="0"/>
              </a:rPr>
              <a:t>99. Cellular uptake of mammalian heparanase precursor involves low density lipoprotein receptor-related proteins, mannose 6‑phosphate receptors, and heparan sulfate proteoglycans. J. Biol. Chem. 280, 33141–33148 (2005).</a:t>
            </a:r>
          </a:p>
          <a:p>
            <a:r>
              <a:rPr lang="en-US" altLang="en-US" b="1">
                <a:latin typeface="Times New Roman" charset="0"/>
              </a:rPr>
              <a:t>100. Heparanase activates the syndecan–syntenin–ALIX exosome pathway. Cell Res. 25, 412–428 (2015).</a:t>
            </a:r>
          </a:p>
          <a:p>
            <a:r>
              <a:rPr lang="en-US" altLang="en-US" b="1">
                <a:latin typeface="Times New Roman" charset="0"/>
              </a:rPr>
              <a:t>101. Soluble heparan sulfate fragments generated by heparanase trigger the release of pro-inflammatory cytokines through TLR‑4. PLoS ONE 9, e109596 (2014).</a:t>
            </a:r>
          </a:p>
        </p:txBody>
      </p:sp>
      <p:sp>
        <p:nvSpPr>
          <p:cNvPr id="479235" name="Slide Number Placeholder 4"/>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CB952ECB-D7D1-C34B-8EF4-0E7B70176187}" type="slidenum">
              <a:rPr lang="en-US" altLang="en-US" sz="1300">
                <a:solidFill>
                  <a:srgbClr val="000000"/>
                </a:solidFill>
                <a:latin typeface="Arial" charset="0"/>
                <a:ea typeface="MS PGothic" charset="-128"/>
              </a:rPr>
              <a:pPr>
                <a:spcBef>
                  <a:spcPct val="0"/>
                </a:spcBef>
              </a:pPr>
              <a:t>1</a:t>
            </a:fld>
            <a:endParaRPr lang="en-US" altLang="en-US" sz="1300">
              <a:solidFill>
                <a:srgbClr val="000000"/>
              </a:solidFill>
              <a:latin typeface="Arial" charset="0"/>
              <a:ea typeface="MS PGothic"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81"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1282"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Summary of the role of plasma protein (S1P) in glycocalyx protection. Starting from the left: serum albumin carries S1P, which can activate the S1P1 receptor. The activation of S1P1 inhibits the activity of MMPs and abolishes MMP activity-dependent syndecan-1 ectodomain shedding. Starting from the right: the S1P- S1P1 receptor agonist activity can be blocked by W146. After the bound S1P on the cell surface is cleared by removal of plasma protein (or S1P), the inhibition of MMP activity (MMP-9and-13) is attenuated (broken line), and this induces the shedding of syndecan-1 by cleaving its ectodomain.</a:t>
            </a:r>
          </a:p>
          <a:p>
            <a:endParaRPr lang="en-US" altLang="en-US" b="1">
              <a:latin typeface="Times New Roman" charset="0"/>
            </a:endParaRPr>
          </a:p>
          <a:p>
            <a:r>
              <a:rPr lang="en-US" altLang="en-US" b="1">
                <a:latin typeface="Times New Roman" charset="0"/>
              </a:rPr>
              <a:t>In summary, we have described a new mechanism by which plasma proteins and associated S1P protect the endothelial glycocalyx via S1P-mediated inhibition of protease activity dependent shedding of the syndecan-1 ectodomain. The new mechanism is presented in schematic form in Fig. 9. In brief, starting from the left, serum albumin carries S1P, which can activate the S1P1 receptor. The activation of S1P1 inhibits the activity of MMPs and abolishes MMP-dependent syndecan-1 ectodomain shedding. Startingfromtheright,whentheS1P-S1P1 activity on the cell surface is blocked, the inhibition of MMP (MMP-9 and -13) activity is attenuated (broken line), and this induces the shedding of the syndecan-1 ectodomain. The losses of CS and HS are due to shedding of the syndecan-1 ectodomain. Glypican-1 does not change after removal of plasma protein (S1P). </a:t>
            </a:r>
          </a:p>
          <a:p>
            <a:endParaRPr lang="en-US" altLang="en-US" b="1">
              <a:latin typeface="Times New Roman" charset="0"/>
            </a:endParaRPr>
          </a:p>
          <a:p>
            <a:r>
              <a:rPr lang="en-US" altLang="en-US" b="1">
                <a:latin typeface="Times New Roman" charset="0"/>
              </a:rPr>
              <a:t>Finally, our observations may have therapeutic implications. It is possible that several of the clinical examples noted in the introduction that result in shedding of the glycocalyx are the result, at least in part, of mechanisms resulting in reduced synthesis of S1P by red cells and platelets or reduced delivery of S1P to the endothelium. Possible conditions include transfusions with aged vs. fresh red cells (8), anemia [red cell are a major source of S1P (6)], and reduced capacity of albumin or HDL to carry the S1P signal to the endothelium. We speculate that glycation of albumin in diabetes could contribute to such a mechanism (26). The idea that there may be parallel limitations of S1P availability due to reduced binding capacity of HDL for S1P also remains to be investigated. Means to maintain the glycocalyx in the face of these insults could be of signiﬁcant therapeutic value.</a:t>
            </a:r>
          </a:p>
          <a:p>
            <a:endParaRPr lang="en-US" altLang="en-US" b="1">
              <a:latin typeface="Times New Roman" charset="0"/>
            </a:endParaRPr>
          </a:p>
          <a:p>
            <a:r>
              <a:rPr lang="en-US" altLang="en-US" b="1">
                <a:latin typeface="Times New Roman" charset="0"/>
              </a:rPr>
              <a:t>6. Erythrocyte-derived sphingosine1-phosphate stabilizes basal hydraulic conductivity and solute permeability in rat microvessels. Am J Physiol Heart Circ Physiol 303: H825–H834, 2012. </a:t>
            </a:r>
          </a:p>
          <a:p>
            <a:r>
              <a:rPr lang="en-US" altLang="en-US" b="1">
                <a:latin typeface="Times New Roman" charset="0"/>
              </a:rPr>
              <a:t>8. Synergistic effect of anemia and red blood cells transfusion on inﬂammation and lung injury. Adv Hematol 2012: </a:t>
            </a:r>
            <a:r>
              <a:rPr lang="fr-FR" altLang="en-US" b="1">
                <a:latin typeface="Times New Roman" charset="0"/>
              </a:rPr>
              <a:t>Article ID 924042, 8 pages</a:t>
            </a:r>
          </a:p>
          <a:p>
            <a:r>
              <a:rPr lang="en-US" altLang="en-US" b="1">
                <a:latin typeface="Times New Roman" charset="0"/>
              </a:rPr>
              <a:t>26. The glycation of albumin: structural and functional impacts. Biochimie 93: 645–658, 2011.</a:t>
            </a:r>
          </a:p>
        </p:txBody>
      </p:sp>
      <p:sp>
        <p:nvSpPr>
          <p:cNvPr id="481283"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DF82094D-CD55-A340-9122-683FED3E8675}" type="slidenum">
              <a:rPr lang="en-US" altLang="en-US" sz="1300">
                <a:latin typeface="Arial" charset="0"/>
                <a:ea typeface="MS PGothic" charset="-128"/>
              </a:rPr>
              <a:pPr>
                <a:spcBef>
                  <a:spcPct val="0"/>
                </a:spcBef>
              </a:pPr>
              <a:t>2</a:t>
            </a:fld>
            <a:endParaRPr lang="en-US" altLang="en-US" sz="1300">
              <a:latin typeface="Arial" charset="0"/>
              <a:ea typeface="MS PGothic" charset="-128"/>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3329" name="Slide Image Placeholder 1"/>
          <p:cNvSpPr>
            <a:spLocks noGrp="1" noRot="1" noChangeAspect="1"/>
          </p:cNvSpPr>
          <p:nvPr>
            <p:ph type="sldImg"/>
          </p:nvPr>
        </p:nvSpPr>
        <p:spPr bwMode="auto">
          <a:xfrm>
            <a:off x="1196975" y="701675"/>
            <a:ext cx="4683125" cy="351155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 uri="{FAA26D3D-D897-4be2-8F04-BA451C77F1D7}">
              <ma14:placeholderFlag xmlns:ma14="http://schemas.microsoft.com/office/mac/drawingml/2011/main" val="1"/>
            </a:ext>
          </a:extLst>
        </p:spPr>
      </p:sp>
      <p:sp>
        <p:nvSpPr>
          <p:cNvPr id="483330"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Syndecan-1 levels observed in the three groups: acute coronary syndrome (ACS), non-coronary chest pain (NCCP) and CONTROL are shown in all individuals (total) and according to each gender category (male and female). Data are presented as box-and-whisker plots, in which the top and bottom of the rectangles indicate the 75th and 25</a:t>
            </a:r>
            <a:r>
              <a:rPr lang="en-US" altLang="en-US" b="1" baseline="30000">
                <a:latin typeface="Times New Roman" charset="0"/>
              </a:rPr>
              <a:t>th</a:t>
            </a:r>
            <a:r>
              <a:rPr lang="en-US" altLang="en-US" b="1">
                <a:latin typeface="Times New Roman" charset="0"/>
              </a:rPr>
              <a:t> percentiles, respectively; the horizontal line within the rectangles indicate the 50th percentile; the lines above and below the rectangles indicate the 90th and 10th percentiles, respectively.</a:t>
            </a: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endParaRPr lang="en-US" altLang="en-US" b="1">
              <a:latin typeface="Times New Roman" charset="0"/>
            </a:endParaRPr>
          </a:p>
          <a:p>
            <a:r>
              <a:rPr lang="en-US" altLang="en-US" b="1">
                <a:latin typeface="Times New Roman" charset="0"/>
              </a:rPr>
              <a:t>The endothelial glycocalyx (EG) is a sugar-based cell-bound surface molecules linked to transmembrane proteins observed on the endothelial surface of the blood vessels [1e3]. Damage to this structure is associated with an increase in platelet and leucocyte adhesion and in shear stress inside the vessel due to decreasing nitric oxide production [4e7]. The syndecan-1 is the most common transmembrane protein constituting of the EG, however is not an endothelial-cell specific protein. A soluble form is produced by the shedding of the EG, and its circulating levels are used as a biomarker of injury to this structure. Many cardiovascular risk factors can contribute to the EG shedding such as inflammation, diabetes, oxidized LDL, etc [8].</a:t>
            </a:r>
          </a:p>
        </p:txBody>
      </p:sp>
      <p:sp>
        <p:nvSpPr>
          <p:cNvPr id="483331"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BE72FC4B-3F2A-7442-99FD-A569BE07DC6E}" type="slidenum">
              <a:rPr lang="en-US" altLang="en-US" sz="1300">
                <a:solidFill>
                  <a:srgbClr val="000000"/>
                </a:solidFill>
                <a:latin typeface="Arial" charset="0"/>
                <a:ea typeface="MS PGothic" charset="-128"/>
              </a:rPr>
              <a:pPr>
                <a:spcBef>
                  <a:spcPct val="0"/>
                </a:spcBef>
              </a:pPr>
              <a:t>3</a:t>
            </a:fld>
            <a:endParaRPr lang="en-US" altLang="en-US" sz="1300">
              <a:solidFill>
                <a:srgbClr val="000000"/>
              </a:solidFill>
              <a:latin typeface="Arial" charset="0"/>
              <a:ea typeface="MS PGothic" charset="-128"/>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5377"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56707"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defRPr/>
            </a:pPr>
            <a:r>
              <a:rPr lang="en-US" altLang="en-US" b="1" dirty="0"/>
              <a:t>The dimension of the sublingual endothelial glycocalyx in children with T1DM (patients, n = 14) and control patients (n = 14) was indirectly calculated according to the formula: glycocalyx thickness = ½ * D vessel diameter, with D being the difference in vessel diameter before and after spontaneous leukocyte passage. A, Microvascular glycocalyx thickness: *Patients with T1DM vs control patients, P = .013, rank sum test. Data are depicted as median, lower/upper quartile, and min/max. B, Inverse correlation of glycocalyx thickness with acute blood glucose levels (r = -0.55, P = .003,</a:t>
            </a:r>
          </a:p>
          <a:p>
            <a:pPr>
              <a:defRPr/>
            </a:pPr>
            <a:r>
              <a:rPr lang="en-US" altLang="en-US" b="1" dirty="0"/>
              <a:t>Pearson correlation).</a:t>
            </a:r>
          </a:p>
          <a:p>
            <a:pPr>
              <a:defRPr/>
            </a:pPr>
            <a:endParaRPr lang="en-US" altLang="en-US" b="1" dirty="0"/>
          </a:p>
          <a:p>
            <a:pPr>
              <a:defRPr/>
            </a:pPr>
            <a:r>
              <a:rPr lang="en-US" altLang="en-US" b="1" dirty="0"/>
              <a:t>Microvascular alterations, including changes in microvessel distribution and loss of the glycocalyx, can be detected in children with type 1 diabetes mellitus before clinically apparent vascular complications. Our results disclose the glycocalyx as a possible monitoring measurement for earlier detection of diabetic microangiopathy and may provide a basis for new therapeutic strategies aiming at protection or restoration of the glycocalyx.</a:t>
            </a:r>
          </a:p>
          <a:p>
            <a:pPr>
              <a:defRPr/>
            </a:pPr>
            <a:endParaRPr lang="en-US" altLang="en-US" b="1" dirty="0"/>
          </a:p>
          <a:p>
            <a:pPr marL="228600" indent="-228600">
              <a:buFontTx/>
              <a:buAutoNum type="arabicPeriod"/>
              <a:defRPr/>
            </a:pPr>
            <a:r>
              <a:rPr lang="en-US" altLang="en-US" b="1" dirty="0"/>
              <a:t>Effect of sulodexide on endothelial glycocalyx and vascular permeability in patients with type 2 diabetes mellitus. Diabetologia 2010;53:2646-55.</a:t>
            </a:r>
          </a:p>
          <a:p>
            <a:pPr>
              <a:defRPr/>
            </a:pPr>
            <a:r>
              <a:rPr lang="en-US" altLang="en-US" b="1" dirty="0"/>
              <a:t>2. Oral sulodexide reduces albuminuria in microalbuminuric and macroalbuminuric type 1 and type 2 diabetic patients: the Di.N.A.S. randomized trial. J Am Soc Nephrol 2002;13:1615-25.</a:t>
            </a:r>
          </a:p>
        </p:txBody>
      </p:sp>
      <p:sp>
        <p:nvSpPr>
          <p:cNvPr id="485379"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D7FB34B2-AA0E-1C40-A585-50DD534EA77D}" type="slidenum">
              <a:rPr lang="en-US" altLang="en-US" sz="1300">
                <a:solidFill>
                  <a:srgbClr val="000000"/>
                </a:solidFill>
                <a:latin typeface="Arial" charset="0"/>
                <a:ea typeface="MS PGothic" charset="-128"/>
              </a:rPr>
              <a:pPr>
                <a:spcBef>
                  <a:spcPct val="0"/>
                </a:spcBef>
              </a:pPr>
              <a:t>4</a:t>
            </a:fld>
            <a:endParaRPr lang="en-US" altLang="en-US" sz="1300">
              <a:solidFill>
                <a:srgbClr val="000000"/>
              </a:solidFill>
              <a:latin typeface="Arial" charset="0"/>
              <a:ea typeface="MS PGothic" charset="-128"/>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7425" name="Slide Image Placeholder 1"/>
          <p:cNvSpPr>
            <a:spLocks noGrp="1" noRot="1" noChangeAspect="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87426"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Systemic glycocalyx volumes are decreased in type 1 diabetic patients (DM1-NA and DM1-MA; groups 2 and 3) compared with matched control subjects (Controls; group 1). Between type 1 diabetic</a:t>
            </a:r>
          </a:p>
          <a:p>
            <a:r>
              <a:rPr lang="en-US" altLang="en-US" b="1">
                <a:latin typeface="Times New Roman" charset="0"/>
              </a:rPr>
              <a:t>patients, reduction was highest in DM1-MA compared with DM1-NA. *P &lt; 0.05 and #P &lt; 0.01.</a:t>
            </a:r>
          </a:p>
          <a:p>
            <a:endParaRPr lang="en-US" altLang="en-US" b="1">
              <a:latin typeface="Times New Roman" charset="0"/>
            </a:endParaRPr>
          </a:p>
          <a:p>
            <a:endParaRPr lang="en-US" altLang="en-US" b="1">
              <a:latin typeface="Times New Roman" charset="0"/>
            </a:endParaRPr>
          </a:p>
          <a:p>
            <a:r>
              <a:rPr lang="en-US" altLang="en-US" b="1">
                <a:latin typeface="Times New Roman" charset="0"/>
              </a:rPr>
              <a:t>The finding of a gradual reduction in glycocalyx volume in association with the presence of microalbuminuria in type 1 diabetic subjects emphasizes the generalized nature of glycocalyx perturbation in the development of diabetes-related microvascular disease. Further studies are needed to address whether glycocalyx perturbation indicates a poor vascular outcome and whether restoration of the glycocalyx is a valuable target to prevent vascular disease progression.</a:t>
            </a:r>
          </a:p>
          <a:p>
            <a:endParaRPr lang="en-US" altLang="en-US" b="1">
              <a:latin typeface="Times New Roman" charset="0"/>
            </a:endParaRPr>
          </a:p>
          <a:p>
            <a:r>
              <a:rPr lang="en-US" altLang="en-US" b="1">
                <a:latin typeface="Times New Roman" charset="0"/>
              </a:rPr>
              <a:t>Abstract</a:t>
            </a:r>
          </a:p>
          <a:p>
            <a:endParaRPr lang="en-US" altLang="en-US" b="1">
              <a:latin typeface="Times New Roman" charset="0"/>
            </a:endParaRPr>
          </a:p>
          <a:p>
            <a:r>
              <a:rPr lang="en-US" altLang="en-US" b="1">
                <a:latin typeface="Times New Roman" charset="0"/>
              </a:rPr>
              <a:t>The vascular glycocalyx is a gel layer between endothelium and the blood, 0.5 µm thick. Evidence is presented from published studies to indicate that hyperglycaemia causes damage to the vascular glycocalyx. This damage results in microalbuminuria, excess fluid transfer to the interstitium, reduction in nitric oxide (NO) production by arterial endothelium, and leukocyte and platelet adhesion to endothelium leading to atherothrombosis. The lack of NO production proceeds from the fact that glycocalyx is the mechanotransducer transmitting the signal for increased shear stress between blood and arterial wall, and this function is inhibited by hyperglycaemia. When hyperinsulinemia is also present, the problem is compounded by general arterial dilatation leading to low shear rates throughout the arterial tree. These findings explain the predisposition to atherothrombosis in the pre-diabetic condition of insulin resistance/metabolic syndrome/obesity and diabetes mellitus. It is proposed that greater efforts than ever are required to detect occult insulin resistance, to treat such patients and diabetics with ever more strict blood glucose control while minimizing insulin levels, and to carry out further research into how glycocalyx structure and function can be preserved. </a:t>
            </a:r>
          </a:p>
          <a:p>
            <a:endParaRPr lang="en-US" altLang="en-US" b="1">
              <a:latin typeface="Times New Roman" charset="0"/>
            </a:endParaRPr>
          </a:p>
        </p:txBody>
      </p:sp>
      <p:sp>
        <p:nvSpPr>
          <p:cNvPr id="487427"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655568ED-1E5B-B341-AAD3-FE9109CA0AB6}"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 Id="rId2" Type="http://schemas.openxmlformats.org/officeDocument/2006/relationships/image" Target="../media/image5.png"/></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3.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1" Type="http://schemas.openxmlformats.org/officeDocument/2006/relationships/slideMaster" Target="../slideMasters/slideMaster4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854D7C8-B285-984F-A17F-FEF4A439F119}" type="slidenum">
              <a:rPr lang="en-US" altLang="en-US"/>
              <a:pPr>
                <a:defRPr/>
              </a:pPr>
              <a:t>‹#›</a:t>
            </a:fld>
            <a:endParaRPr lang="en-US" altLang="en-US"/>
          </a:p>
        </p:txBody>
      </p:sp>
    </p:spTree>
    <p:extLst>
      <p:ext uri="{BB962C8B-B14F-4D97-AF65-F5344CB8AC3E}">
        <p14:creationId xmlns:p14="http://schemas.microsoft.com/office/powerpoint/2010/main" val="194543935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E71FAD-E008-7C4F-9827-4C88214D1732}" type="slidenum">
              <a:rPr lang="en-US" altLang="en-US"/>
              <a:pPr>
                <a:defRPr/>
              </a:pPr>
              <a:t>‹#›</a:t>
            </a:fld>
            <a:endParaRPr lang="en-US" altLang="en-US"/>
          </a:p>
        </p:txBody>
      </p:sp>
    </p:spTree>
    <p:extLst>
      <p:ext uri="{BB962C8B-B14F-4D97-AF65-F5344CB8AC3E}">
        <p14:creationId xmlns:p14="http://schemas.microsoft.com/office/powerpoint/2010/main" val="1560781138"/>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7BE617-7EE8-E240-8A2D-11477DDC3910}" type="slidenum">
              <a:rPr lang="en-US" altLang="en-US"/>
              <a:pPr>
                <a:defRPr/>
              </a:pPr>
              <a:t>‹#›</a:t>
            </a:fld>
            <a:endParaRPr lang="en-US" altLang="en-US"/>
          </a:p>
        </p:txBody>
      </p:sp>
    </p:spTree>
    <p:extLst>
      <p:ext uri="{BB962C8B-B14F-4D97-AF65-F5344CB8AC3E}">
        <p14:creationId xmlns:p14="http://schemas.microsoft.com/office/powerpoint/2010/main" val="53583826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92C2994-EDDA-3A47-AEC6-A4F7179559DB}" type="slidenum">
              <a:rPr lang="en-US" altLang="en-US"/>
              <a:pPr>
                <a:defRPr/>
              </a:pPr>
              <a:t>‹#›</a:t>
            </a:fld>
            <a:endParaRPr lang="en-US" altLang="en-US"/>
          </a:p>
        </p:txBody>
      </p:sp>
    </p:spTree>
    <p:extLst>
      <p:ext uri="{BB962C8B-B14F-4D97-AF65-F5344CB8AC3E}">
        <p14:creationId xmlns:p14="http://schemas.microsoft.com/office/powerpoint/2010/main" val="1434720756"/>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73C6583E-CA80-E249-B360-8BFD8E6C94F0}" type="slidenum">
              <a:rPr lang="en-US" altLang="en-US"/>
              <a:pPr>
                <a:defRPr/>
              </a:pPr>
              <a:t>‹#›</a:t>
            </a:fld>
            <a:endParaRPr lang="en-US" altLang="en-US"/>
          </a:p>
        </p:txBody>
      </p:sp>
    </p:spTree>
    <p:extLst>
      <p:ext uri="{BB962C8B-B14F-4D97-AF65-F5344CB8AC3E}">
        <p14:creationId xmlns:p14="http://schemas.microsoft.com/office/powerpoint/2010/main" val="1405357576"/>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EBB79DC-EE3B-ED4C-8C8B-606AFB519C2A}" type="slidenum">
              <a:rPr lang="en-US" altLang="en-US"/>
              <a:pPr>
                <a:defRPr/>
              </a:pPr>
              <a:t>‹#›</a:t>
            </a:fld>
            <a:endParaRPr lang="en-US" altLang="en-US"/>
          </a:p>
        </p:txBody>
      </p:sp>
    </p:spTree>
    <p:extLst>
      <p:ext uri="{BB962C8B-B14F-4D97-AF65-F5344CB8AC3E}">
        <p14:creationId xmlns:p14="http://schemas.microsoft.com/office/powerpoint/2010/main" val="181963012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E0FE04C-DDF7-D14F-8353-C7556F0D60FC}" type="slidenum">
              <a:rPr lang="en-US" altLang="en-US"/>
              <a:pPr>
                <a:defRPr/>
              </a:pPr>
              <a:t>‹#›</a:t>
            </a:fld>
            <a:endParaRPr lang="en-US" altLang="en-US"/>
          </a:p>
        </p:txBody>
      </p:sp>
    </p:spTree>
    <p:extLst>
      <p:ext uri="{BB962C8B-B14F-4D97-AF65-F5344CB8AC3E}">
        <p14:creationId xmlns:p14="http://schemas.microsoft.com/office/powerpoint/2010/main" val="208910755"/>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729D3C7-C80E-B345-8453-5DC5077E7080}" type="slidenum">
              <a:rPr lang="en-US" altLang="en-US"/>
              <a:pPr>
                <a:defRPr/>
              </a:pPr>
              <a:t>‹#›</a:t>
            </a:fld>
            <a:endParaRPr lang="en-US" altLang="en-US"/>
          </a:p>
        </p:txBody>
      </p:sp>
    </p:spTree>
    <p:extLst>
      <p:ext uri="{BB962C8B-B14F-4D97-AF65-F5344CB8AC3E}">
        <p14:creationId xmlns:p14="http://schemas.microsoft.com/office/powerpoint/2010/main" val="27296440"/>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BC3E4F3-E8A6-FC42-8E8E-BFEE3E16018B}" type="slidenum">
              <a:rPr lang="en-US" altLang="en-US"/>
              <a:pPr>
                <a:defRPr/>
              </a:pPr>
              <a:t>‹#›</a:t>
            </a:fld>
            <a:endParaRPr lang="en-US" altLang="en-US"/>
          </a:p>
        </p:txBody>
      </p:sp>
    </p:spTree>
    <p:extLst>
      <p:ext uri="{BB962C8B-B14F-4D97-AF65-F5344CB8AC3E}">
        <p14:creationId xmlns:p14="http://schemas.microsoft.com/office/powerpoint/2010/main" val="1357250269"/>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C9AF7DE-F235-E24D-8A89-A992BED54ADD}" type="slidenum">
              <a:rPr lang="en-US" altLang="en-US"/>
              <a:pPr>
                <a:defRPr/>
              </a:pPr>
              <a:t>‹#›</a:t>
            </a:fld>
            <a:endParaRPr lang="en-US" altLang="en-US"/>
          </a:p>
        </p:txBody>
      </p:sp>
    </p:spTree>
    <p:extLst>
      <p:ext uri="{BB962C8B-B14F-4D97-AF65-F5344CB8AC3E}">
        <p14:creationId xmlns:p14="http://schemas.microsoft.com/office/powerpoint/2010/main" val="73397264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5A148EC-21AE-FC46-8CF3-A5F813863B1B}" type="slidenum">
              <a:rPr lang="en-US" altLang="en-US"/>
              <a:pPr>
                <a:defRPr/>
              </a:pPr>
              <a:t>‹#›</a:t>
            </a:fld>
            <a:endParaRPr lang="en-US" altLang="en-US"/>
          </a:p>
        </p:txBody>
      </p:sp>
    </p:spTree>
    <p:extLst>
      <p:ext uri="{BB962C8B-B14F-4D97-AF65-F5344CB8AC3E}">
        <p14:creationId xmlns:p14="http://schemas.microsoft.com/office/powerpoint/2010/main" val="732243375"/>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EB632E95-28FA-234E-9F2F-7B6666856263}"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1736479112"/>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01672654"/>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179590101"/>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49282050"/>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20379365"/>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696164347"/>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43271173"/>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83432245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536803536"/>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71207083"/>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1012362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76EFB56-0F4F-6F43-86F5-B3730C63861C}" type="slidenum">
              <a:rPr lang="en-US" altLang="en-US"/>
              <a:pPr>
                <a:defRPr/>
              </a:pPr>
              <a:t>‹#›</a:t>
            </a:fld>
            <a:endParaRPr lang="en-US" altLang="en-US"/>
          </a:p>
        </p:txBody>
      </p:sp>
    </p:spTree>
    <p:extLst>
      <p:ext uri="{BB962C8B-B14F-4D97-AF65-F5344CB8AC3E}">
        <p14:creationId xmlns:p14="http://schemas.microsoft.com/office/powerpoint/2010/main" val="1733106315"/>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0889553-7F71-6C41-A364-95072EB4D188}" type="slidenum">
              <a:rPr lang="en-US" altLang="en-US"/>
              <a:pPr>
                <a:defRPr/>
              </a:pPr>
              <a:t>‹#›</a:t>
            </a:fld>
            <a:endParaRPr lang="en-US" altLang="en-US"/>
          </a:p>
        </p:txBody>
      </p:sp>
    </p:spTree>
    <p:extLst>
      <p:ext uri="{BB962C8B-B14F-4D97-AF65-F5344CB8AC3E}">
        <p14:creationId xmlns:p14="http://schemas.microsoft.com/office/powerpoint/2010/main" val="199713194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2C69A0-9549-1B49-ADF2-58E0D504639C}" type="slidenum">
              <a:rPr lang="en-US" altLang="en-US"/>
              <a:pPr>
                <a:defRPr/>
              </a:pPr>
              <a:t>‹#›</a:t>
            </a:fld>
            <a:endParaRPr lang="en-US" altLang="en-US"/>
          </a:p>
        </p:txBody>
      </p:sp>
    </p:spTree>
    <p:extLst>
      <p:ext uri="{BB962C8B-B14F-4D97-AF65-F5344CB8AC3E}">
        <p14:creationId xmlns:p14="http://schemas.microsoft.com/office/powerpoint/2010/main" val="627180198"/>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3D003F97-1C5A-C549-8678-EC53D90D9BFB}" type="slidenum">
              <a:rPr lang="en-US" altLang="en-US"/>
              <a:pPr>
                <a:defRPr/>
              </a:pPr>
              <a:t>‹#›</a:t>
            </a:fld>
            <a:endParaRPr lang="en-US" altLang="en-US"/>
          </a:p>
        </p:txBody>
      </p:sp>
    </p:spTree>
    <p:extLst>
      <p:ext uri="{BB962C8B-B14F-4D97-AF65-F5344CB8AC3E}">
        <p14:creationId xmlns:p14="http://schemas.microsoft.com/office/powerpoint/2010/main" val="1167848310"/>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302604-D93E-CB4F-BFAC-CCB9987CAA77}" type="slidenum">
              <a:rPr lang="en-US" altLang="en-US"/>
              <a:pPr>
                <a:defRPr/>
              </a:pPr>
              <a:t>‹#›</a:t>
            </a:fld>
            <a:endParaRPr lang="en-US" altLang="en-US"/>
          </a:p>
        </p:txBody>
      </p:sp>
    </p:spTree>
    <p:extLst>
      <p:ext uri="{BB962C8B-B14F-4D97-AF65-F5344CB8AC3E}">
        <p14:creationId xmlns:p14="http://schemas.microsoft.com/office/powerpoint/2010/main" val="26012590"/>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9960587-7F54-0244-946A-508B5ACD4613}" type="slidenum">
              <a:rPr lang="en-US" altLang="en-US"/>
              <a:pPr>
                <a:defRPr/>
              </a:pPr>
              <a:t>‹#›</a:t>
            </a:fld>
            <a:endParaRPr lang="en-US" altLang="en-US"/>
          </a:p>
        </p:txBody>
      </p:sp>
    </p:spTree>
    <p:extLst>
      <p:ext uri="{BB962C8B-B14F-4D97-AF65-F5344CB8AC3E}">
        <p14:creationId xmlns:p14="http://schemas.microsoft.com/office/powerpoint/2010/main" val="1254419789"/>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1621AE1-2239-594A-B40C-3BC20A3EE847}" type="slidenum">
              <a:rPr lang="en-US" altLang="en-US"/>
              <a:pPr>
                <a:defRPr/>
              </a:pPr>
              <a:t>‹#›</a:t>
            </a:fld>
            <a:endParaRPr lang="en-US" altLang="en-US"/>
          </a:p>
        </p:txBody>
      </p:sp>
    </p:spTree>
    <p:extLst>
      <p:ext uri="{BB962C8B-B14F-4D97-AF65-F5344CB8AC3E}">
        <p14:creationId xmlns:p14="http://schemas.microsoft.com/office/powerpoint/2010/main" val="1186431124"/>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5C0599B-5F08-0741-AACB-E9587C344F63}" type="slidenum">
              <a:rPr lang="en-US" altLang="en-US"/>
              <a:pPr>
                <a:defRPr/>
              </a:pPr>
              <a:t>‹#›</a:t>
            </a:fld>
            <a:endParaRPr lang="en-US" altLang="en-US"/>
          </a:p>
        </p:txBody>
      </p:sp>
    </p:spTree>
    <p:extLst>
      <p:ext uri="{BB962C8B-B14F-4D97-AF65-F5344CB8AC3E}">
        <p14:creationId xmlns:p14="http://schemas.microsoft.com/office/powerpoint/2010/main" val="962238673"/>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D315CF9-4D83-A74C-835C-AF1954AB7743}" type="slidenum">
              <a:rPr lang="en-US" altLang="en-US"/>
              <a:pPr>
                <a:defRPr/>
              </a:pPr>
              <a:t>‹#›</a:t>
            </a:fld>
            <a:endParaRPr lang="en-US" altLang="en-US"/>
          </a:p>
        </p:txBody>
      </p:sp>
    </p:spTree>
    <p:extLst>
      <p:ext uri="{BB962C8B-B14F-4D97-AF65-F5344CB8AC3E}">
        <p14:creationId xmlns:p14="http://schemas.microsoft.com/office/powerpoint/2010/main" val="1793515201"/>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ADB5798-C31D-6E4A-92EA-8B72680D0F3C}" type="slidenum">
              <a:rPr lang="en-US" altLang="en-US"/>
              <a:pPr>
                <a:defRPr/>
              </a:pPr>
              <a:t>‹#›</a:t>
            </a:fld>
            <a:endParaRPr lang="en-US" altLang="en-US"/>
          </a:p>
        </p:txBody>
      </p:sp>
    </p:spTree>
    <p:extLst>
      <p:ext uri="{BB962C8B-B14F-4D97-AF65-F5344CB8AC3E}">
        <p14:creationId xmlns:p14="http://schemas.microsoft.com/office/powerpoint/2010/main" val="1529513915"/>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2E8AE5-436C-6040-BDB2-C6252718D4A2}" type="slidenum">
              <a:rPr lang="en-US" altLang="en-US"/>
              <a:pPr>
                <a:defRPr/>
              </a:pPr>
              <a:t>‹#›</a:t>
            </a:fld>
            <a:endParaRPr lang="en-US" altLang="en-US"/>
          </a:p>
        </p:txBody>
      </p:sp>
    </p:spTree>
    <p:extLst>
      <p:ext uri="{BB962C8B-B14F-4D97-AF65-F5344CB8AC3E}">
        <p14:creationId xmlns:p14="http://schemas.microsoft.com/office/powerpoint/2010/main" val="1161114815"/>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CEAEF652-3CEE-B046-AC80-C4BFD1C37B51}" type="slidenum">
              <a:rPr lang="en-US" altLang="en-US"/>
              <a:pPr>
                <a:defRPr/>
              </a:pPr>
              <a:t>‹#›</a:t>
            </a:fld>
            <a:endParaRPr lang="en-US" altLang="en-US"/>
          </a:p>
        </p:txBody>
      </p:sp>
    </p:spTree>
    <p:extLst>
      <p:ext uri="{BB962C8B-B14F-4D97-AF65-F5344CB8AC3E}">
        <p14:creationId xmlns:p14="http://schemas.microsoft.com/office/powerpoint/2010/main" val="208251441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8D49F31-BD86-D64B-AD84-D6F9CC259DE5}" type="slidenum">
              <a:rPr lang="en-US" altLang="en-US"/>
              <a:pPr>
                <a:defRPr/>
              </a:pPr>
              <a:t>‹#›</a:t>
            </a:fld>
            <a:endParaRPr lang="en-US" altLang="en-US"/>
          </a:p>
        </p:txBody>
      </p:sp>
    </p:spTree>
    <p:extLst>
      <p:ext uri="{BB962C8B-B14F-4D97-AF65-F5344CB8AC3E}">
        <p14:creationId xmlns:p14="http://schemas.microsoft.com/office/powerpoint/2010/main" val="67279541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32643FD2-2DBE-1A48-9974-A4B7DDE3E659}" type="slidenum">
              <a:rPr lang="en-US" altLang="en-US"/>
              <a:pPr>
                <a:defRPr/>
              </a:pPr>
              <a:t>‹#›</a:t>
            </a:fld>
            <a:endParaRPr lang="en-US" altLang="en-US"/>
          </a:p>
        </p:txBody>
      </p:sp>
    </p:spTree>
    <p:extLst>
      <p:ext uri="{BB962C8B-B14F-4D97-AF65-F5344CB8AC3E}">
        <p14:creationId xmlns:p14="http://schemas.microsoft.com/office/powerpoint/2010/main" val="117115525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B25329DE-ECC4-DA42-BFF6-B1E2267F0309}" type="slidenum">
              <a:rPr lang="en-US" altLang="en-US"/>
              <a:pPr>
                <a:defRPr/>
              </a:pPr>
              <a:t>‹#›</a:t>
            </a:fld>
            <a:endParaRPr lang="en-US" altLang="en-US"/>
          </a:p>
        </p:txBody>
      </p:sp>
    </p:spTree>
    <p:extLst>
      <p:ext uri="{BB962C8B-B14F-4D97-AF65-F5344CB8AC3E}">
        <p14:creationId xmlns:p14="http://schemas.microsoft.com/office/powerpoint/2010/main" val="191877964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2B69750E-E5BF-8A4C-9477-39F30EBA6DB1}" type="slidenum">
              <a:rPr lang="en-US" altLang="en-US"/>
              <a:pPr>
                <a:defRPr/>
              </a:pPr>
              <a:t>‹#›</a:t>
            </a:fld>
            <a:endParaRPr lang="en-US" altLang="en-US"/>
          </a:p>
        </p:txBody>
      </p:sp>
    </p:spTree>
    <p:extLst>
      <p:ext uri="{BB962C8B-B14F-4D97-AF65-F5344CB8AC3E}">
        <p14:creationId xmlns:p14="http://schemas.microsoft.com/office/powerpoint/2010/main" val="16754970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BBCB4614-7C2D-8A4E-8C38-ED1A7BCDDCBB}" type="slidenum">
              <a:rPr lang="en-US" altLang="en-US"/>
              <a:pPr>
                <a:defRPr/>
              </a:pPr>
              <a:t>‹#›</a:t>
            </a:fld>
            <a:endParaRPr lang="en-US" altLang="en-US"/>
          </a:p>
        </p:txBody>
      </p:sp>
    </p:spTree>
    <p:extLst>
      <p:ext uri="{BB962C8B-B14F-4D97-AF65-F5344CB8AC3E}">
        <p14:creationId xmlns:p14="http://schemas.microsoft.com/office/powerpoint/2010/main" val="65689794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72F2F853-7AC4-AD4D-A1CE-21F9542A7614}" type="slidenum">
              <a:rPr lang="en-US" altLang="en-US"/>
              <a:pPr>
                <a:defRPr/>
              </a:pPr>
              <a:t>‹#›</a:t>
            </a:fld>
            <a:endParaRPr lang="en-US" altLang="en-US"/>
          </a:p>
        </p:txBody>
      </p:sp>
    </p:spTree>
    <p:extLst>
      <p:ext uri="{BB962C8B-B14F-4D97-AF65-F5344CB8AC3E}">
        <p14:creationId xmlns:p14="http://schemas.microsoft.com/office/powerpoint/2010/main" val="27034919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54E8F0EB-046D-2742-A6EA-D15B366D1273}" type="slidenum">
              <a:rPr lang="en-US" altLang="en-US"/>
              <a:pPr>
                <a:defRPr/>
              </a:pPr>
              <a:t>‹#›</a:t>
            </a:fld>
            <a:endParaRPr lang="en-US" altLang="en-US"/>
          </a:p>
        </p:txBody>
      </p:sp>
    </p:spTree>
    <p:extLst>
      <p:ext uri="{BB962C8B-B14F-4D97-AF65-F5344CB8AC3E}">
        <p14:creationId xmlns:p14="http://schemas.microsoft.com/office/powerpoint/2010/main" val="183100696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8127C014-476D-AF41-B0A9-136F8432FA25}" type="slidenum">
              <a:rPr lang="en-US" altLang="en-US"/>
              <a:pPr>
                <a:defRPr/>
              </a:pPr>
              <a:t>‹#›</a:t>
            </a:fld>
            <a:endParaRPr lang="en-US" altLang="en-US"/>
          </a:p>
        </p:txBody>
      </p:sp>
    </p:spTree>
    <p:extLst>
      <p:ext uri="{BB962C8B-B14F-4D97-AF65-F5344CB8AC3E}">
        <p14:creationId xmlns:p14="http://schemas.microsoft.com/office/powerpoint/2010/main" val="29331521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C3AEF52-951C-0048-8551-BACF50B16F63}" type="slidenum">
              <a:rPr lang="en-US" altLang="en-US"/>
              <a:pPr>
                <a:defRPr/>
              </a:pPr>
              <a:t>‹#›</a:t>
            </a:fld>
            <a:endParaRPr lang="en-US" altLang="en-US"/>
          </a:p>
        </p:txBody>
      </p:sp>
    </p:spTree>
    <p:extLst>
      <p:ext uri="{BB962C8B-B14F-4D97-AF65-F5344CB8AC3E}">
        <p14:creationId xmlns:p14="http://schemas.microsoft.com/office/powerpoint/2010/main" val="127376460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9B22BDAC-E0B0-5845-B70C-D07F8A78E352}" type="slidenum">
              <a:rPr lang="en-US" altLang="en-US"/>
              <a:pPr>
                <a:defRPr/>
              </a:pPr>
              <a:t>‹#›</a:t>
            </a:fld>
            <a:endParaRPr lang="en-US" altLang="en-US"/>
          </a:p>
        </p:txBody>
      </p:sp>
    </p:spTree>
    <p:extLst>
      <p:ext uri="{BB962C8B-B14F-4D97-AF65-F5344CB8AC3E}">
        <p14:creationId xmlns:p14="http://schemas.microsoft.com/office/powerpoint/2010/main" val="2044722939"/>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E18FF497-BA72-DC43-8D19-384DE1200D29}" type="slidenum">
              <a:rPr lang="en-US" altLang="en-US"/>
              <a:pPr>
                <a:defRPr/>
              </a:pPr>
              <a:t>‹#›</a:t>
            </a:fld>
            <a:endParaRPr lang="en-US" altLang="en-US"/>
          </a:p>
        </p:txBody>
      </p:sp>
    </p:spTree>
    <p:extLst>
      <p:ext uri="{BB962C8B-B14F-4D97-AF65-F5344CB8AC3E}">
        <p14:creationId xmlns:p14="http://schemas.microsoft.com/office/powerpoint/2010/main" val="11313445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E3EE554-A5BC-BE4A-9637-CF3BAD49DD2D}" type="slidenum">
              <a:rPr lang="en-US" altLang="en-US"/>
              <a:pPr>
                <a:defRPr/>
              </a:pPr>
              <a:t>‹#›</a:t>
            </a:fld>
            <a:endParaRPr lang="en-US" altLang="en-US"/>
          </a:p>
        </p:txBody>
      </p:sp>
    </p:spTree>
    <p:extLst>
      <p:ext uri="{BB962C8B-B14F-4D97-AF65-F5344CB8AC3E}">
        <p14:creationId xmlns:p14="http://schemas.microsoft.com/office/powerpoint/2010/main" val="16251164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4F9084C-D662-F148-9709-E98C72B13753}" type="slidenum">
              <a:rPr lang="en-US" altLang="en-US"/>
              <a:pPr>
                <a:defRPr/>
              </a:pPr>
              <a:t>‹#›</a:t>
            </a:fld>
            <a:endParaRPr lang="en-US" altLang="en-US"/>
          </a:p>
        </p:txBody>
      </p:sp>
    </p:spTree>
    <p:extLst>
      <p:ext uri="{BB962C8B-B14F-4D97-AF65-F5344CB8AC3E}">
        <p14:creationId xmlns:p14="http://schemas.microsoft.com/office/powerpoint/2010/main" val="16356400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2F40F40-18FE-A64B-A0E1-281050D28AD2}" type="slidenum">
              <a:rPr lang="en-US" altLang="en-US"/>
              <a:pPr>
                <a:defRPr/>
              </a:pPr>
              <a:t>‹#›</a:t>
            </a:fld>
            <a:endParaRPr lang="en-US" altLang="en-US"/>
          </a:p>
        </p:txBody>
      </p:sp>
    </p:spTree>
    <p:extLst>
      <p:ext uri="{BB962C8B-B14F-4D97-AF65-F5344CB8AC3E}">
        <p14:creationId xmlns:p14="http://schemas.microsoft.com/office/powerpoint/2010/main" val="26343240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323446D-29D5-4444-9F8D-1A13F82A5A18}" type="slidenum">
              <a:rPr lang="en-US" altLang="en-US"/>
              <a:pPr>
                <a:defRPr/>
              </a:pPr>
              <a:t>‹#›</a:t>
            </a:fld>
            <a:endParaRPr lang="en-US" altLang="en-US"/>
          </a:p>
        </p:txBody>
      </p:sp>
    </p:spTree>
    <p:extLst>
      <p:ext uri="{BB962C8B-B14F-4D97-AF65-F5344CB8AC3E}">
        <p14:creationId xmlns:p14="http://schemas.microsoft.com/office/powerpoint/2010/main" val="15445839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3A3E6DD-B778-2140-9C62-61480E5CF37C}" type="slidenum">
              <a:rPr lang="en-US" altLang="en-US"/>
              <a:pPr>
                <a:defRPr/>
              </a:pPr>
              <a:t>‹#›</a:t>
            </a:fld>
            <a:endParaRPr lang="en-US" altLang="en-US"/>
          </a:p>
        </p:txBody>
      </p:sp>
    </p:spTree>
    <p:extLst>
      <p:ext uri="{BB962C8B-B14F-4D97-AF65-F5344CB8AC3E}">
        <p14:creationId xmlns:p14="http://schemas.microsoft.com/office/powerpoint/2010/main" val="1040072293"/>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CF53CB9-0D9C-B443-98DD-CDD42C4EED4A}" type="slidenum">
              <a:rPr lang="en-US" altLang="en-US"/>
              <a:pPr>
                <a:defRPr/>
              </a:pPr>
              <a:t>‹#›</a:t>
            </a:fld>
            <a:endParaRPr lang="en-US" altLang="en-US"/>
          </a:p>
        </p:txBody>
      </p:sp>
    </p:spTree>
    <p:extLst>
      <p:ext uri="{BB962C8B-B14F-4D97-AF65-F5344CB8AC3E}">
        <p14:creationId xmlns:p14="http://schemas.microsoft.com/office/powerpoint/2010/main" val="212562551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1689C0A-BBD5-2242-BC31-2D53BC2BAC8A}" type="slidenum">
              <a:rPr lang="en-US" altLang="en-US"/>
              <a:pPr>
                <a:defRPr/>
              </a:pPr>
              <a:t>‹#›</a:t>
            </a:fld>
            <a:endParaRPr lang="en-US" altLang="en-US"/>
          </a:p>
        </p:txBody>
      </p:sp>
    </p:spTree>
    <p:extLst>
      <p:ext uri="{BB962C8B-B14F-4D97-AF65-F5344CB8AC3E}">
        <p14:creationId xmlns:p14="http://schemas.microsoft.com/office/powerpoint/2010/main" val="199761318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DDFC706-027E-3C47-9287-DED06E4E5437}" type="slidenum">
              <a:rPr lang="en-US" altLang="en-US"/>
              <a:pPr>
                <a:defRPr/>
              </a:pPr>
              <a:t>‹#›</a:t>
            </a:fld>
            <a:endParaRPr lang="en-US" altLang="en-US"/>
          </a:p>
        </p:txBody>
      </p:sp>
    </p:spTree>
    <p:extLst>
      <p:ext uri="{BB962C8B-B14F-4D97-AF65-F5344CB8AC3E}">
        <p14:creationId xmlns:p14="http://schemas.microsoft.com/office/powerpoint/2010/main" val="125395869"/>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8D25D11-9C06-4E4F-B6CF-6FDCB56DA846}" type="slidenum">
              <a:rPr lang="en-US" altLang="en-US"/>
              <a:pPr>
                <a:defRPr/>
              </a:pPr>
              <a:t>‹#›</a:t>
            </a:fld>
            <a:endParaRPr lang="en-US" altLang="en-US"/>
          </a:p>
        </p:txBody>
      </p:sp>
    </p:spTree>
    <p:extLst>
      <p:ext uri="{BB962C8B-B14F-4D97-AF65-F5344CB8AC3E}">
        <p14:creationId xmlns:p14="http://schemas.microsoft.com/office/powerpoint/2010/main" val="8469125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1B569B7-01BA-8E47-9C21-4FFDEA3C10AD}" type="slidenum">
              <a:rPr lang="en-US" altLang="en-US"/>
              <a:pPr>
                <a:defRPr/>
              </a:pPr>
              <a:t>‹#›</a:t>
            </a:fld>
            <a:endParaRPr lang="en-US" altLang="en-US"/>
          </a:p>
        </p:txBody>
      </p:sp>
    </p:spTree>
    <p:extLst>
      <p:ext uri="{BB962C8B-B14F-4D97-AF65-F5344CB8AC3E}">
        <p14:creationId xmlns:p14="http://schemas.microsoft.com/office/powerpoint/2010/main" val="53805251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0195721B-64A3-E84A-B134-E27FFBC379F2}" type="slidenum">
              <a:rPr lang="en-US" altLang="en-US"/>
              <a:pPr>
                <a:defRPr/>
              </a:pPr>
              <a:t>‹#›</a:t>
            </a:fld>
            <a:endParaRPr lang="en-US" altLang="en-US"/>
          </a:p>
        </p:txBody>
      </p:sp>
    </p:spTree>
    <p:extLst>
      <p:ext uri="{BB962C8B-B14F-4D97-AF65-F5344CB8AC3E}">
        <p14:creationId xmlns:p14="http://schemas.microsoft.com/office/powerpoint/2010/main" val="68713710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36368D8-BF5B-9B49-8156-280681327636}" type="slidenum">
              <a:rPr lang="en-US" altLang="en-US"/>
              <a:pPr>
                <a:defRPr/>
              </a:pPr>
              <a:t>‹#›</a:t>
            </a:fld>
            <a:endParaRPr lang="en-US" altLang="en-US"/>
          </a:p>
        </p:txBody>
      </p:sp>
    </p:spTree>
    <p:extLst>
      <p:ext uri="{BB962C8B-B14F-4D97-AF65-F5344CB8AC3E}">
        <p14:creationId xmlns:p14="http://schemas.microsoft.com/office/powerpoint/2010/main" val="214248254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79F4008B-8DD9-8D4D-BF4A-59E0FC75FEEF}" type="slidenum">
              <a:rPr lang="en-US" altLang="en-US"/>
              <a:pPr>
                <a:defRPr/>
              </a:pPr>
              <a:t>‹#›</a:t>
            </a:fld>
            <a:endParaRPr lang="en-US" altLang="en-US"/>
          </a:p>
        </p:txBody>
      </p:sp>
    </p:spTree>
    <p:extLst>
      <p:ext uri="{BB962C8B-B14F-4D97-AF65-F5344CB8AC3E}">
        <p14:creationId xmlns:p14="http://schemas.microsoft.com/office/powerpoint/2010/main" val="184577414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B6D944F-7A76-A045-96D7-EFB8C53BC08E}" type="slidenum">
              <a:rPr lang="en-US" altLang="en-US"/>
              <a:pPr>
                <a:defRPr/>
              </a:pPr>
              <a:t>‹#›</a:t>
            </a:fld>
            <a:endParaRPr lang="en-US" altLang="en-US"/>
          </a:p>
        </p:txBody>
      </p:sp>
    </p:spTree>
    <p:extLst>
      <p:ext uri="{BB962C8B-B14F-4D97-AF65-F5344CB8AC3E}">
        <p14:creationId xmlns:p14="http://schemas.microsoft.com/office/powerpoint/2010/main" val="152477410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2738566-2342-1843-9DAC-F985BEB0EBF5}" type="slidenum">
              <a:rPr lang="en-US" altLang="en-US"/>
              <a:pPr>
                <a:defRPr/>
              </a:pPr>
              <a:t>‹#›</a:t>
            </a:fld>
            <a:endParaRPr lang="en-US" altLang="en-US"/>
          </a:p>
        </p:txBody>
      </p:sp>
    </p:spTree>
    <p:extLst>
      <p:ext uri="{BB962C8B-B14F-4D97-AF65-F5344CB8AC3E}">
        <p14:creationId xmlns:p14="http://schemas.microsoft.com/office/powerpoint/2010/main" val="955939049"/>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CADCF81C-9FC5-4342-9E1B-5BC03205AF1D}" type="slidenum">
              <a:rPr lang="en-US" altLang="en-US"/>
              <a:pPr>
                <a:defRPr/>
              </a:pPr>
              <a:t>‹#›</a:t>
            </a:fld>
            <a:endParaRPr lang="en-US" altLang="en-US"/>
          </a:p>
        </p:txBody>
      </p:sp>
    </p:spTree>
    <p:extLst>
      <p:ext uri="{BB962C8B-B14F-4D97-AF65-F5344CB8AC3E}">
        <p14:creationId xmlns:p14="http://schemas.microsoft.com/office/powerpoint/2010/main" val="114243333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608FD46-F0A3-7D4B-B851-ECDFF8A282BB}" type="slidenum">
              <a:rPr lang="en-US" altLang="en-US"/>
              <a:pPr>
                <a:defRPr/>
              </a:pPr>
              <a:t>‹#›</a:t>
            </a:fld>
            <a:endParaRPr lang="en-US" altLang="en-US"/>
          </a:p>
        </p:txBody>
      </p:sp>
    </p:spTree>
    <p:extLst>
      <p:ext uri="{BB962C8B-B14F-4D97-AF65-F5344CB8AC3E}">
        <p14:creationId xmlns:p14="http://schemas.microsoft.com/office/powerpoint/2010/main" val="2257903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F11FFDF-0243-804A-9E7A-5C663EC830D0}" type="slidenum">
              <a:rPr lang="en-US" altLang="en-US"/>
              <a:pPr>
                <a:defRPr/>
              </a:pPr>
              <a:t>‹#›</a:t>
            </a:fld>
            <a:endParaRPr lang="en-US" altLang="en-US"/>
          </a:p>
        </p:txBody>
      </p:sp>
    </p:spTree>
    <p:extLst>
      <p:ext uri="{BB962C8B-B14F-4D97-AF65-F5344CB8AC3E}">
        <p14:creationId xmlns:p14="http://schemas.microsoft.com/office/powerpoint/2010/main" val="2543880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E9F9AE1-906F-4F49-AD31-3D32E23B4ECE}" type="slidenum">
              <a:rPr lang="en-US" altLang="en-US"/>
              <a:pPr>
                <a:defRPr/>
              </a:pPr>
              <a:t>‹#›</a:t>
            </a:fld>
            <a:endParaRPr lang="en-US" altLang="en-US"/>
          </a:p>
        </p:txBody>
      </p:sp>
    </p:spTree>
    <p:extLst>
      <p:ext uri="{BB962C8B-B14F-4D97-AF65-F5344CB8AC3E}">
        <p14:creationId xmlns:p14="http://schemas.microsoft.com/office/powerpoint/2010/main" val="200709545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FDC8EC9-1D52-004A-A7F6-4FA3A4A859A3}" type="slidenum">
              <a:rPr lang="en-US" altLang="en-US"/>
              <a:pPr>
                <a:defRPr/>
              </a:pPr>
              <a:t>‹#›</a:t>
            </a:fld>
            <a:endParaRPr lang="en-US" altLang="en-US"/>
          </a:p>
        </p:txBody>
      </p:sp>
    </p:spTree>
    <p:extLst>
      <p:ext uri="{BB962C8B-B14F-4D97-AF65-F5344CB8AC3E}">
        <p14:creationId xmlns:p14="http://schemas.microsoft.com/office/powerpoint/2010/main" val="580134688"/>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92B1930-D77E-334E-8C44-0153A731C18D}" type="slidenum">
              <a:rPr lang="en-US" altLang="en-US"/>
              <a:pPr>
                <a:defRPr/>
              </a:pPr>
              <a:t>‹#›</a:t>
            </a:fld>
            <a:endParaRPr lang="en-US" altLang="en-US"/>
          </a:p>
        </p:txBody>
      </p:sp>
    </p:spTree>
    <p:extLst>
      <p:ext uri="{BB962C8B-B14F-4D97-AF65-F5344CB8AC3E}">
        <p14:creationId xmlns:p14="http://schemas.microsoft.com/office/powerpoint/2010/main" val="74794383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F9ED2F84-B335-2A44-B704-FD28E4F8200D}" type="slidenum">
              <a:rPr lang="en-US" altLang="en-US"/>
              <a:pPr>
                <a:defRPr/>
              </a:pPr>
              <a:t>‹#›</a:t>
            </a:fld>
            <a:endParaRPr lang="en-US" altLang="en-US"/>
          </a:p>
        </p:txBody>
      </p:sp>
    </p:spTree>
    <p:extLst>
      <p:ext uri="{BB962C8B-B14F-4D97-AF65-F5344CB8AC3E}">
        <p14:creationId xmlns:p14="http://schemas.microsoft.com/office/powerpoint/2010/main" val="1693703395"/>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C2C66E3-1317-BD46-A488-77A7EABC82FB}" type="slidenum">
              <a:rPr lang="en-US" altLang="en-US"/>
              <a:pPr>
                <a:defRPr/>
              </a:pPr>
              <a:t>‹#›</a:t>
            </a:fld>
            <a:endParaRPr lang="en-US" altLang="en-US"/>
          </a:p>
        </p:txBody>
      </p:sp>
    </p:spTree>
    <p:extLst>
      <p:ext uri="{BB962C8B-B14F-4D97-AF65-F5344CB8AC3E}">
        <p14:creationId xmlns:p14="http://schemas.microsoft.com/office/powerpoint/2010/main" val="147026576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C35E856-C956-0140-A31B-7B61DDD26A4F}" type="slidenum">
              <a:rPr lang="en-US" altLang="en-US"/>
              <a:pPr>
                <a:defRPr/>
              </a:pPr>
              <a:t>‹#›</a:t>
            </a:fld>
            <a:endParaRPr lang="en-US" altLang="en-US"/>
          </a:p>
        </p:txBody>
      </p:sp>
    </p:spTree>
    <p:extLst>
      <p:ext uri="{BB962C8B-B14F-4D97-AF65-F5344CB8AC3E}">
        <p14:creationId xmlns:p14="http://schemas.microsoft.com/office/powerpoint/2010/main" val="18098027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A5F5E2E-99D2-EE4F-AC4E-C422BBD1650C}" type="slidenum">
              <a:rPr lang="en-US" altLang="en-US"/>
              <a:pPr>
                <a:defRPr/>
              </a:pPr>
              <a:t>‹#›</a:t>
            </a:fld>
            <a:endParaRPr lang="en-US" altLang="en-US"/>
          </a:p>
        </p:txBody>
      </p:sp>
    </p:spTree>
    <p:extLst>
      <p:ext uri="{BB962C8B-B14F-4D97-AF65-F5344CB8AC3E}">
        <p14:creationId xmlns:p14="http://schemas.microsoft.com/office/powerpoint/2010/main" val="39635910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7A5A52F-F6DC-684C-A656-474EDAB02AD4}" type="slidenum">
              <a:rPr lang="en-US" altLang="en-US"/>
              <a:pPr>
                <a:defRPr/>
              </a:pPr>
              <a:t>‹#›</a:t>
            </a:fld>
            <a:endParaRPr lang="en-US" altLang="en-US"/>
          </a:p>
        </p:txBody>
      </p:sp>
    </p:spTree>
    <p:extLst>
      <p:ext uri="{BB962C8B-B14F-4D97-AF65-F5344CB8AC3E}">
        <p14:creationId xmlns:p14="http://schemas.microsoft.com/office/powerpoint/2010/main" val="113238355"/>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DC42E21-FA69-1243-99A5-DEBEFEBAF5B3}" type="slidenum">
              <a:rPr lang="en-US" altLang="en-US"/>
              <a:pPr>
                <a:defRPr/>
              </a:pPr>
              <a:t>‹#›</a:t>
            </a:fld>
            <a:endParaRPr lang="en-US" altLang="en-US"/>
          </a:p>
        </p:txBody>
      </p:sp>
    </p:spTree>
    <p:extLst>
      <p:ext uri="{BB962C8B-B14F-4D97-AF65-F5344CB8AC3E}">
        <p14:creationId xmlns:p14="http://schemas.microsoft.com/office/powerpoint/2010/main" val="52652124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DF910DD-245B-6F4B-9709-39E6E084C0A1}" type="slidenum">
              <a:rPr lang="en-US" altLang="en-US"/>
              <a:pPr>
                <a:defRPr/>
              </a:pPr>
              <a:t>‹#›</a:t>
            </a:fld>
            <a:endParaRPr lang="en-US" altLang="en-US"/>
          </a:p>
        </p:txBody>
      </p:sp>
    </p:spTree>
    <p:extLst>
      <p:ext uri="{BB962C8B-B14F-4D97-AF65-F5344CB8AC3E}">
        <p14:creationId xmlns:p14="http://schemas.microsoft.com/office/powerpoint/2010/main" val="160990546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FA6A9A48-0B19-1642-9B21-988BE957F624}" type="slidenum">
              <a:rPr lang="en-US" altLang="en-US"/>
              <a:pPr>
                <a:defRPr/>
              </a:pPr>
              <a:t>‹#›</a:t>
            </a:fld>
            <a:endParaRPr lang="en-US" altLang="en-US"/>
          </a:p>
        </p:txBody>
      </p:sp>
    </p:spTree>
    <p:extLst>
      <p:ext uri="{BB962C8B-B14F-4D97-AF65-F5344CB8AC3E}">
        <p14:creationId xmlns:p14="http://schemas.microsoft.com/office/powerpoint/2010/main" val="15346144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B506F8E-2F10-A241-9A31-E605BDF80662}" type="slidenum">
              <a:rPr lang="en-US" altLang="en-US"/>
              <a:pPr>
                <a:defRPr/>
              </a:pPr>
              <a:t>‹#›</a:t>
            </a:fld>
            <a:endParaRPr lang="en-US" altLang="en-US"/>
          </a:p>
        </p:txBody>
      </p:sp>
    </p:spTree>
    <p:extLst>
      <p:ext uri="{BB962C8B-B14F-4D97-AF65-F5344CB8AC3E}">
        <p14:creationId xmlns:p14="http://schemas.microsoft.com/office/powerpoint/2010/main" val="98686404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8D66E6E-A8BA-B443-BF71-734B9A5C5E33}" type="slidenum">
              <a:rPr lang="en-US" altLang="en-US"/>
              <a:pPr>
                <a:defRPr/>
              </a:pPr>
              <a:t>‹#›</a:t>
            </a:fld>
            <a:endParaRPr lang="en-US" altLang="en-US"/>
          </a:p>
        </p:txBody>
      </p:sp>
    </p:spTree>
    <p:extLst>
      <p:ext uri="{BB962C8B-B14F-4D97-AF65-F5344CB8AC3E}">
        <p14:creationId xmlns:p14="http://schemas.microsoft.com/office/powerpoint/2010/main" val="1207848955"/>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063C57F-B134-0C4D-9A6D-61FA055FE4F0}" type="slidenum">
              <a:rPr lang="en-US" altLang="en-US"/>
              <a:pPr>
                <a:defRPr/>
              </a:pPr>
              <a:t>‹#›</a:t>
            </a:fld>
            <a:endParaRPr lang="en-US" altLang="en-US"/>
          </a:p>
        </p:txBody>
      </p:sp>
    </p:spTree>
    <p:extLst>
      <p:ext uri="{BB962C8B-B14F-4D97-AF65-F5344CB8AC3E}">
        <p14:creationId xmlns:p14="http://schemas.microsoft.com/office/powerpoint/2010/main" val="154471594"/>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3CC5409-1B99-7142-A821-E14BE5B2236A}" type="slidenum">
              <a:rPr lang="en-US" altLang="en-US"/>
              <a:pPr>
                <a:defRPr/>
              </a:pPr>
              <a:t>‹#›</a:t>
            </a:fld>
            <a:endParaRPr lang="en-US" altLang="en-US"/>
          </a:p>
        </p:txBody>
      </p:sp>
    </p:spTree>
    <p:extLst>
      <p:ext uri="{BB962C8B-B14F-4D97-AF65-F5344CB8AC3E}">
        <p14:creationId xmlns:p14="http://schemas.microsoft.com/office/powerpoint/2010/main" val="117721878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3E71277-7DF2-3E46-9FE2-5F671B18738F}" type="slidenum">
              <a:rPr lang="en-US" altLang="en-US"/>
              <a:pPr>
                <a:defRPr/>
              </a:pPr>
              <a:t>‹#›</a:t>
            </a:fld>
            <a:endParaRPr lang="en-US" altLang="en-US"/>
          </a:p>
        </p:txBody>
      </p:sp>
    </p:spTree>
    <p:extLst>
      <p:ext uri="{BB962C8B-B14F-4D97-AF65-F5344CB8AC3E}">
        <p14:creationId xmlns:p14="http://schemas.microsoft.com/office/powerpoint/2010/main" val="204383478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C2FACC5-CC3D-DD4C-B731-B2E35EADF9F7}" type="slidenum">
              <a:rPr lang="en-US" altLang="en-US"/>
              <a:pPr>
                <a:defRPr/>
              </a:pPr>
              <a:t>‹#›</a:t>
            </a:fld>
            <a:endParaRPr lang="en-US" altLang="en-US"/>
          </a:p>
        </p:txBody>
      </p:sp>
    </p:spTree>
    <p:extLst>
      <p:ext uri="{BB962C8B-B14F-4D97-AF65-F5344CB8AC3E}">
        <p14:creationId xmlns:p14="http://schemas.microsoft.com/office/powerpoint/2010/main" val="173024730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5E88C44-CC23-FD45-84E2-B5A36B4E2D34}" type="slidenum">
              <a:rPr lang="en-US" altLang="en-US"/>
              <a:pPr>
                <a:defRPr/>
              </a:pPr>
              <a:t>‹#›</a:t>
            </a:fld>
            <a:endParaRPr lang="en-US" altLang="en-US"/>
          </a:p>
        </p:txBody>
      </p:sp>
    </p:spTree>
    <p:extLst>
      <p:ext uri="{BB962C8B-B14F-4D97-AF65-F5344CB8AC3E}">
        <p14:creationId xmlns:p14="http://schemas.microsoft.com/office/powerpoint/2010/main" val="1190458336"/>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FB0BF45-2AEE-BC44-9D3D-2D0201BED7AD}" type="slidenum">
              <a:rPr lang="en-US" altLang="en-US"/>
              <a:pPr>
                <a:defRPr/>
              </a:pPr>
              <a:t>‹#›</a:t>
            </a:fld>
            <a:endParaRPr lang="en-US" altLang="en-US"/>
          </a:p>
        </p:txBody>
      </p:sp>
    </p:spTree>
    <p:extLst>
      <p:ext uri="{BB962C8B-B14F-4D97-AF65-F5344CB8AC3E}">
        <p14:creationId xmlns:p14="http://schemas.microsoft.com/office/powerpoint/2010/main" val="2075597700"/>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1F72F4D-455C-214F-928E-266D0CE97BB4}" type="slidenum">
              <a:rPr lang="en-US" altLang="en-US"/>
              <a:pPr>
                <a:defRPr/>
              </a:pPr>
              <a:t>‹#›</a:t>
            </a:fld>
            <a:endParaRPr lang="en-US" altLang="en-US"/>
          </a:p>
        </p:txBody>
      </p:sp>
    </p:spTree>
    <p:extLst>
      <p:ext uri="{BB962C8B-B14F-4D97-AF65-F5344CB8AC3E}">
        <p14:creationId xmlns:p14="http://schemas.microsoft.com/office/powerpoint/2010/main" val="84618203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672B258-8F04-264C-ABED-7532F6AE1480}" type="slidenum">
              <a:rPr lang="en-US" altLang="en-US"/>
              <a:pPr>
                <a:defRPr/>
              </a:pPr>
              <a:t>‹#›</a:t>
            </a:fld>
            <a:endParaRPr lang="en-US" altLang="en-US"/>
          </a:p>
        </p:txBody>
      </p:sp>
    </p:spTree>
    <p:extLst>
      <p:ext uri="{BB962C8B-B14F-4D97-AF65-F5344CB8AC3E}">
        <p14:creationId xmlns:p14="http://schemas.microsoft.com/office/powerpoint/2010/main" val="114470139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71F7959-9667-714B-B3CF-E468E528D076}" type="slidenum">
              <a:rPr lang="en-US" altLang="en-US"/>
              <a:pPr>
                <a:defRPr/>
              </a:pPr>
              <a:t>‹#›</a:t>
            </a:fld>
            <a:endParaRPr lang="en-US" altLang="en-US"/>
          </a:p>
        </p:txBody>
      </p:sp>
    </p:spTree>
    <p:extLst>
      <p:ext uri="{BB962C8B-B14F-4D97-AF65-F5344CB8AC3E}">
        <p14:creationId xmlns:p14="http://schemas.microsoft.com/office/powerpoint/2010/main" val="1837751904"/>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A2F9B32-042B-644F-8CB6-FA3ED9D3723E}" type="slidenum">
              <a:rPr lang="en-US" altLang="en-US"/>
              <a:pPr>
                <a:defRPr/>
              </a:pPr>
              <a:t>‹#›</a:t>
            </a:fld>
            <a:endParaRPr lang="en-US" altLang="en-US"/>
          </a:p>
        </p:txBody>
      </p:sp>
    </p:spTree>
    <p:extLst>
      <p:ext uri="{BB962C8B-B14F-4D97-AF65-F5344CB8AC3E}">
        <p14:creationId xmlns:p14="http://schemas.microsoft.com/office/powerpoint/2010/main" val="19864393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B383CBD-99CE-9D43-9937-24F755A31C29}" type="slidenum">
              <a:rPr lang="en-US" altLang="en-US"/>
              <a:pPr>
                <a:defRPr/>
              </a:pPr>
              <a:t>‹#›</a:t>
            </a:fld>
            <a:endParaRPr lang="en-US" altLang="en-US"/>
          </a:p>
        </p:txBody>
      </p:sp>
    </p:spTree>
    <p:extLst>
      <p:ext uri="{BB962C8B-B14F-4D97-AF65-F5344CB8AC3E}">
        <p14:creationId xmlns:p14="http://schemas.microsoft.com/office/powerpoint/2010/main" val="1305782556"/>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415F3BB-5210-FA45-90D6-79BE3F0B3B23}" type="slidenum">
              <a:rPr lang="en-US" altLang="en-US"/>
              <a:pPr>
                <a:defRPr/>
              </a:pPr>
              <a:t>‹#›</a:t>
            </a:fld>
            <a:endParaRPr lang="en-US" altLang="en-US"/>
          </a:p>
        </p:txBody>
      </p:sp>
    </p:spTree>
    <p:extLst>
      <p:ext uri="{BB962C8B-B14F-4D97-AF65-F5344CB8AC3E}">
        <p14:creationId xmlns:p14="http://schemas.microsoft.com/office/powerpoint/2010/main" val="1152029999"/>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51859DB2-184B-E64A-B62D-4F2617BB7112}" type="slidenum">
              <a:rPr lang="en-US" altLang="en-US"/>
              <a:pPr>
                <a:defRPr/>
              </a:pPr>
              <a:t>‹#›</a:t>
            </a:fld>
            <a:endParaRPr lang="en-US" altLang="en-US"/>
          </a:p>
        </p:txBody>
      </p:sp>
    </p:spTree>
    <p:extLst>
      <p:ext uri="{BB962C8B-B14F-4D97-AF65-F5344CB8AC3E}">
        <p14:creationId xmlns:p14="http://schemas.microsoft.com/office/powerpoint/2010/main" val="74919564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0930E2C-218F-8D4B-BA21-316B0F535734}" type="slidenum">
              <a:rPr lang="en-US" altLang="en-US"/>
              <a:pPr>
                <a:defRPr/>
              </a:pPr>
              <a:t>‹#›</a:t>
            </a:fld>
            <a:endParaRPr lang="en-US" altLang="en-US"/>
          </a:p>
        </p:txBody>
      </p:sp>
    </p:spTree>
    <p:extLst>
      <p:ext uri="{BB962C8B-B14F-4D97-AF65-F5344CB8AC3E}">
        <p14:creationId xmlns:p14="http://schemas.microsoft.com/office/powerpoint/2010/main" val="45563184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8780DEC-9189-6647-BD46-0B7F9603FFC4}" type="slidenum">
              <a:rPr lang="en-US" altLang="en-US"/>
              <a:pPr>
                <a:defRPr/>
              </a:pPr>
              <a:t>‹#›</a:t>
            </a:fld>
            <a:endParaRPr lang="en-US" altLang="en-US"/>
          </a:p>
        </p:txBody>
      </p:sp>
    </p:spTree>
    <p:extLst>
      <p:ext uri="{BB962C8B-B14F-4D97-AF65-F5344CB8AC3E}">
        <p14:creationId xmlns:p14="http://schemas.microsoft.com/office/powerpoint/2010/main" val="2025150132"/>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97C891B-ED76-1E49-A059-5678DF135D57}" type="slidenum">
              <a:rPr lang="en-US" altLang="en-US"/>
              <a:pPr>
                <a:defRPr/>
              </a:pPr>
              <a:t>‹#›</a:t>
            </a:fld>
            <a:endParaRPr lang="en-US" altLang="en-US"/>
          </a:p>
        </p:txBody>
      </p:sp>
    </p:spTree>
    <p:extLst>
      <p:ext uri="{BB962C8B-B14F-4D97-AF65-F5344CB8AC3E}">
        <p14:creationId xmlns:p14="http://schemas.microsoft.com/office/powerpoint/2010/main" val="1229947221"/>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61E1F22-E729-264D-B9B4-4898F502EA36}" type="slidenum">
              <a:rPr lang="en-US" altLang="en-US"/>
              <a:pPr>
                <a:defRPr/>
              </a:pPr>
              <a:t>‹#›</a:t>
            </a:fld>
            <a:endParaRPr lang="en-US" altLang="en-US"/>
          </a:p>
        </p:txBody>
      </p:sp>
    </p:spTree>
    <p:extLst>
      <p:ext uri="{BB962C8B-B14F-4D97-AF65-F5344CB8AC3E}">
        <p14:creationId xmlns:p14="http://schemas.microsoft.com/office/powerpoint/2010/main" val="45357325"/>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FF164BF-8A06-8147-86BB-FF1CF0FC7302}" type="slidenum">
              <a:rPr lang="en-US" altLang="en-US"/>
              <a:pPr>
                <a:defRPr/>
              </a:pPr>
              <a:t>‹#›</a:t>
            </a:fld>
            <a:endParaRPr lang="en-US" altLang="en-US"/>
          </a:p>
        </p:txBody>
      </p:sp>
    </p:spTree>
    <p:extLst>
      <p:ext uri="{BB962C8B-B14F-4D97-AF65-F5344CB8AC3E}">
        <p14:creationId xmlns:p14="http://schemas.microsoft.com/office/powerpoint/2010/main" val="2111350237"/>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2F6F1144-E81D-CC44-BCB5-9A7195CED5AB}" type="slidenum">
              <a:rPr lang="en-US" altLang="en-US"/>
              <a:pPr>
                <a:defRPr/>
              </a:pPr>
              <a:t>‹#›</a:t>
            </a:fld>
            <a:endParaRPr lang="en-US" altLang="en-US"/>
          </a:p>
        </p:txBody>
      </p:sp>
    </p:spTree>
    <p:extLst>
      <p:ext uri="{BB962C8B-B14F-4D97-AF65-F5344CB8AC3E}">
        <p14:creationId xmlns:p14="http://schemas.microsoft.com/office/powerpoint/2010/main" val="443650231"/>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0A3265A-BDAF-F645-895F-7954D5DD6B94}" type="slidenum">
              <a:rPr lang="en-US" altLang="en-US"/>
              <a:pPr>
                <a:defRPr/>
              </a:pPr>
              <a:t>‹#›</a:t>
            </a:fld>
            <a:endParaRPr lang="en-US" altLang="en-US"/>
          </a:p>
        </p:txBody>
      </p:sp>
    </p:spTree>
    <p:extLst>
      <p:ext uri="{BB962C8B-B14F-4D97-AF65-F5344CB8AC3E}">
        <p14:creationId xmlns:p14="http://schemas.microsoft.com/office/powerpoint/2010/main" val="366210033"/>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CFAE901-A288-E84B-8F73-B03F2A1A5F19}" type="slidenum">
              <a:rPr lang="en-US" altLang="en-US"/>
              <a:pPr>
                <a:defRPr/>
              </a:pPr>
              <a:t>‹#›</a:t>
            </a:fld>
            <a:endParaRPr lang="en-US" altLang="en-US"/>
          </a:p>
        </p:txBody>
      </p:sp>
    </p:spTree>
    <p:extLst>
      <p:ext uri="{BB962C8B-B14F-4D97-AF65-F5344CB8AC3E}">
        <p14:creationId xmlns:p14="http://schemas.microsoft.com/office/powerpoint/2010/main" val="20389232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DA26A28-BDA1-7445-A4AE-92C250A02EF0}" type="slidenum">
              <a:rPr lang="en-US" altLang="en-US"/>
              <a:pPr>
                <a:defRPr/>
              </a:pPr>
              <a:t>‹#›</a:t>
            </a:fld>
            <a:endParaRPr lang="en-US" altLang="en-US"/>
          </a:p>
        </p:txBody>
      </p:sp>
    </p:spTree>
    <p:extLst>
      <p:ext uri="{BB962C8B-B14F-4D97-AF65-F5344CB8AC3E}">
        <p14:creationId xmlns:p14="http://schemas.microsoft.com/office/powerpoint/2010/main" val="1581956538"/>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5D6F92F-8B3C-5546-BD2F-2641835A5C07}" type="slidenum">
              <a:rPr lang="en-US" altLang="en-US"/>
              <a:pPr>
                <a:defRPr/>
              </a:pPr>
              <a:t>‹#›</a:t>
            </a:fld>
            <a:endParaRPr lang="en-US" altLang="en-US"/>
          </a:p>
        </p:txBody>
      </p:sp>
    </p:spTree>
    <p:extLst>
      <p:ext uri="{BB962C8B-B14F-4D97-AF65-F5344CB8AC3E}">
        <p14:creationId xmlns:p14="http://schemas.microsoft.com/office/powerpoint/2010/main" val="2095984306"/>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E0FDF38B-A238-3E4E-9EDB-E4DDBB5BBB64}" type="slidenum">
              <a:rPr lang="en-US" altLang="en-US"/>
              <a:pPr>
                <a:defRPr/>
              </a:pPr>
              <a:t>‹#›</a:t>
            </a:fld>
            <a:endParaRPr lang="en-US" altLang="en-US"/>
          </a:p>
        </p:txBody>
      </p:sp>
    </p:spTree>
    <p:extLst>
      <p:ext uri="{BB962C8B-B14F-4D97-AF65-F5344CB8AC3E}">
        <p14:creationId xmlns:p14="http://schemas.microsoft.com/office/powerpoint/2010/main" val="1034650382"/>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35507CA-D8F3-3944-B512-D2D6A09E668F}" type="slidenum">
              <a:rPr lang="en-US" altLang="en-US"/>
              <a:pPr>
                <a:defRPr/>
              </a:pPr>
              <a:t>‹#›</a:t>
            </a:fld>
            <a:endParaRPr lang="en-US" altLang="en-US"/>
          </a:p>
        </p:txBody>
      </p:sp>
    </p:spTree>
    <p:extLst>
      <p:ext uri="{BB962C8B-B14F-4D97-AF65-F5344CB8AC3E}">
        <p14:creationId xmlns:p14="http://schemas.microsoft.com/office/powerpoint/2010/main" val="2033969201"/>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3584F1C-8227-D64D-A5B2-4A698E3A9E3A}" type="slidenum">
              <a:rPr lang="en-US" altLang="en-US"/>
              <a:pPr>
                <a:defRPr/>
              </a:pPr>
              <a:t>‹#›</a:t>
            </a:fld>
            <a:endParaRPr lang="en-US" altLang="en-US"/>
          </a:p>
        </p:txBody>
      </p:sp>
    </p:spTree>
    <p:extLst>
      <p:ext uri="{BB962C8B-B14F-4D97-AF65-F5344CB8AC3E}">
        <p14:creationId xmlns:p14="http://schemas.microsoft.com/office/powerpoint/2010/main" val="1275668261"/>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6313917-82B5-E34A-8E17-9DE61A5E6105}" type="slidenum">
              <a:rPr lang="en-US" altLang="en-US"/>
              <a:pPr>
                <a:defRPr/>
              </a:pPr>
              <a:t>‹#›</a:t>
            </a:fld>
            <a:endParaRPr lang="en-US" altLang="en-US"/>
          </a:p>
        </p:txBody>
      </p:sp>
    </p:spTree>
    <p:extLst>
      <p:ext uri="{BB962C8B-B14F-4D97-AF65-F5344CB8AC3E}">
        <p14:creationId xmlns:p14="http://schemas.microsoft.com/office/powerpoint/2010/main" val="1827214626"/>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5672DB0-B465-7C41-A33F-F3F4F251F76B}" type="slidenum">
              <a:rPr lang="en-US" altLang="en-US"/>
              <a:pPr>
                <a:defRPr/>
              </a:pPr>
              <a:t>‹#›</a:t>
            </a:fld>
            <a:endParaRPr lang="en-US" altLang="en-US"/>
          </a:p>
        </p:txBody>
      </p:sp>
    </p:spTree>
    <p:extLst>
      <p:ext uri="{BB962C8B-B14F-4D97-AF65-F5344CB8AC3E}">
        <p14:creationId xmlns:p14="http://schemas.microsoft.com/office/powerpoint/2010/main" val="980067082"/>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50D1DBE-CE45-A245-9B5B-029A8B7E841C}" type="slidenum">
              <a:rPr lang="en-US" altLang="en-US"/>
              <a:pPr>
                <a:defRPr/>
              </a:pPr>
              <a:t>‹#›</a:t>
            </a:fld>
            <a:endParaRPr lang="en-US" altLang="en-US"/>
          </a:p>
        </p:txBody>
      </p:sp>
    </p:spTree>
    <p:extLst>
      <p:ext uri="{BB962C8B-B14F-4D97-AF65-F5344CB8AC3E}">
        <p14:creationId xmlns:p14="http://schemas.microsoft.com/office/powerpoint/2010/main" val="787874684"/>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2629553-D076-7A4F-B4D2-2020E59D32A5}" type="slidenum">
              <a:rPr lang="en-US" altLang="en-US"/>
              <a:pPr>
                <a:defRPr/>
              </a:pPr>
              <a:t>‹#›</a:t>
            </a:fld>
            <a:endParaRPr lang="en-US" altLang="en-US"/>
          </a:p>
        </p:txBody>
      </p:sp>
    </p:spTree>
    <p:extLst>
      <p:ext uri="{BB962C8B-B14F-4D97-AF65-F5344CB8AC3E}">
        <p14:creationId xmlns:p14="http://schemas.microsoft.com/office/powerpoint/2010/main" val="425646586"/>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BD0CF14-12A8-3D4D-B95F-C4ECBD0CED71}" type="slidenum">
              <a:rPr lang="en-US" altLang="en-US"/>
              <a:pPr>
                <a:defRPr/>
              </a:pPr>
              <a:t>‹#›</a:t>
            </a:fld>
            <a:endParaRPr lang="en-US" altLang="en-US"/>
          </a:p>
        </p:txBody>
      </p:sp>
    </p:spTree>
    <p:extLst>
      <p:ext uri="{BB962C8B-B14F-4D97-AF65-F5344CB8AC3E}">
        <p14:creationId xmlns:p14="http://schemas.microsoft.com/office/powerpoint/2010/main" val="574142745"/>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1B8F20D-A63C-6447-8D0C-820BA059D148}" type="slidenum">
              <a:rPr lang="en-US" altLang="en-US"/>
              <a:pPr>
                <a:defRPr/>
              </a:pPr>
              <a:t>‹#›</a:t>
            </a:fld>
            <a:endParaRPr lang="en-US" altLang="en-US"/>
          </a:p>
        </p:txBody>
      </p:sp>
    </p:spTree>
    <p:extLst>
      <p:ext uri="{BB962C8B-B14F-4D97-AF65-F5344CB8AC3E}">
        <p14:creationId xmlns:p14="http://schemas.microsoft.com/office/powerpoint/2010/main" val="973089244"/>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2E6967F-EC33-9A49-8DA3-751B8360CD64}" type="slidenum">
              <a:rPr lang="en-US" altLang="en-US"/>
              <a:pPr>
                <a:defRPr/>
              </a:pPr>
              <a:t>‹#›</a:t>
            </a:fld>
            <a:endParaRPr lang="en-US" altLang="en-US"/>
          </a:p>
        </p:txBody>
      </p:sp>
    </p:spTree>
    <p:extLst>
      <p:ext uri="{BB962C8B-B14F-4D97-AF65-F5344CB8AC3E}">
        <p14:creationId xmlns:p14="http://schemas.microsoft.com/office/powerpoint/2010/main" val="1622952003"/>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C6C1B92-BE2C-2A44-BF64-4D59136E9EAD}" type="slidenum">
              <a:rPr lang="en-US" altLang="en-US"/>
              <a:pPr>
                <a:defRPr/>
              </a:pPr>
              <a:t>‹#›</a:t>
            </a:fld>
            <a:endParaRPr lang="en-US" altLang="en-US"/>
          </a:p>
        </p:txBody>
      </p:sp>
    </p:spTree>
    <p:extLst>
      <p:ext uri="{BB962C8B-B14F-4D97-AF65-F5344CB8AC3E}">
        <p14:creationId xmlns:p14="http://schemas.microsoft.com/office/powerpoint/2010/main" val="1764513874"/>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ECD202BE-FA66-6348-A519-63D4CBA95B37}" type="slidenum">
              <a:rPr lang="en-US" altLang="en-US"/>
              <a:pPr>
                <a:defRPr/>
              </a:pPr>
              <a:t>‹#›</a:t>
            </a:fld>
            <a:endParaRPr lang="en-US" altLang="en-US"/>
          </a:p>
        </p:txBody>
      </p:sp>
    </p:spTree>
    <p:extLst>
      <p:ext uri="{BB962C8B-B14F-4D97-AF65-F5344CB8AC3E}">
        <p14:creationId xmlns:p14="http://schemas.microsoft.com/office/powerpoint/2010/main" val="1193880515"/>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48C3A78-A395-8549-921E-EC9461979864}" type="slidenum">
              <a:rPr lang="en-US" altLang="en-US"/>
              <a:pPr>
                <a:defRPr/>
              </a:pPr>
              <a:t>‹#›</a:t>
            </a:fld>
            <a:endParaRPr lang="en-US" altLang="en-US"/>
          </a:p>
        </p:txBody>
      </p:sp>
    </p:spTree>
    <p:extLst>
      <p:ext uri="{BB962C8B-B14F-4D97-AF65-F5344CB8AC3E}">
        <p14:creationId xmlns:p14="http://schemas.microsoft.com/office/powerpoint/2010/main" val="1582998895"/>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B8262DA-CFA8-B348-ADA9-1DCDCDCF333E}" type="slidenum">
              <a:rPr lang="en-US" altLang="en-US"/>
              <a:pPr>
                <a:defRPr/>
              </a:pPr>
              <a:t>‹#›</a:t>
            </a:fld>
            <a:endParaRPr lang="en-US" altLang="en-US"/>
          </a:p>
        </p:txBody>
      </p:sp>
    </p:spTree>
    <p:extLst>
      <p:ext uri="{BB962C8B-B14F-4D97-AF65-F5344CB8AC3E}">
        <p14:creationId xmlns:p14="http://schemas.microsoft.com/office/powerpoint/2010/main" val="287525582"/>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471CBAF4-2942-044E-B8D6-F028CBEF1B7F}" type="slidenum">
              <a:rPr lang="en-US" altLang="en-US"/>
              <a:pPr>
                <a:defRPr/>
              </a:pPr>
              <a:t>‹#›</a:t>
            </a:fld>
            <a:endParaRPr lang="en-US" altLang="en-US"/>
          </a:p>
        </p:txBody>
      </p:sp>
    </p:spTree>
    <p:extLst>
      <p:ext uri="{BB962C8B-B14F-4D97-AF65-F5344CB8AC3E}">
        <p14:creationId xmlns:p14="http://schemas.microsoft.com/office/powerpoint/2010/main" val="604250924"/>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13ECFA5A-276A-E344-B603-A7B7EF62FDAE}" type="slidenum">
              <a:rPr lang="en-US" altLang="en-US"/>
              <a:pPr>
                <a:defRPr/>
              </a:pPr>
              <a:t>‹#›</a:t>
            </a:fld>
            <a:endParaRPr lang="en-US" altLang="en-US"/>
          </a:p>
        </p:txBody>
      </p:sp>
    </p:spTree>
    <p:extLst>
      <p:ext uri="{BB962C8B-B14F-4D97-AF65-F5344CB8AC3E}">
        <p14:creationId xmlns:p14="http://schemas.microsoft.com/office/powerpoint/2010/main" val="19511300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DCBDB18-9317-1249-83F2-34858A899FB7}" type="slidenum">
              <a:rPr lang="en-US" altLang="en-US"/>
              <a:pPr>
                <a:defRPr/>
              </a:pPr>
              <a:t>‹#›</a:t>
            </a:fld>
            <a:endParaRPr lang="en-US" altLang="en-US"/>
          </a:p>
        </p:txBody>
      </p:sp>
    </p:spTree>
    <p:extLst>
      <p:ext uri="{BB962C8B-B14F-4D97-AF65-F5344CB8AC3E}">
        <p14:creationId xmlns:p14="http://schemas.microsoft.com/office/powerpoint/2010/main" val="56746066"/>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102F1EA-C5F2-AA43-8873-BD34BDC4D0AE}" type="slidenum">
              <a:rPr lang="en-US" altLang="en-US"/>
              <a:pPr>
                <a:defRPr/>
              </a:pPr>
              <a:t>‹#›</a:t>
            </a:fld>
            <a:endParaRPr lang="en-US" altLang="en-US"/>
          </a:p>
        </p:txBody>
      </p:sp>
    </p:spTree>
    <p:extLst>
      <p:ext uri="{BB962C8B-B14F-4D97-AF65-F5344CB8AC3E}">
        <p14:creationId xmlns:p14="http://schemas.microsoft.com/office/powerpoint/2010/main" val="24839199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0118795-597F-9B4B-A7C1-AD9290873C48}" type="slidenum">
              <a:rPr lang="en-US" altLang="en-US"/>
              <a:pPr>
                <a:defRPr/>
              </a:pPr>
              <a:t>‹#›</a:t>
            </a:fld>
            <a:endParaRPr lang="en-US" altLang="en-US"/>
          </a:p>
        </p:txBody>
      </p:sp>
    </p:spTree>
    <p:extLst>
      <p:ext uri="{BB962C8B-B14F-4D97-AF65-F5344CB8AC3E}">
        <p14:creationId xmlns:p14="http://schemas.microsoft.com/office/powerpoint/2010/main" val="16033390"/>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A9EA6E3-4C23-3045-B681-35E97410717B}" type="slidenum">
              <a:rPr lang="en-US" altLang="en-US"/>
              <a:pPr>
                <a:defRPr/>
              </a:pPr>
              <a:t>‹#›</a:t>
            </a:fld>
            <a:endParaRPr lang="en-US" altLang="en-US"/>
          </a:p>
        </p:txBody>
      </p:sp>
    </p:spTree>
    <p:extLst>
      <p:ext uri="{BB962C8B-B14F-4D97-AF65-F5344CB8AC3E}">
        <p14:creationId xmlns:p14="http://schemas.microsoft.com/office/powerpoint/2010/main" val="1037729855"/>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5C2F343-92A6-BC42-94F6-68F032390704}" type="slidenum">
              <a:rPr lang="en-US" altLang="en-US"/>
              <a:pPr>
                <a:defRPr/>
              </a:pPr>
              <a:t>‹#›</a:t>
            </a:fld>
            <a:endParaRPr lang="en-US" altLang="en-US"/>
          </a:p>
        </p:txBody>
      </p:sp>
    </p:spTree>
    <p:extLst>
      <p:ext uri="{BB962C8B-B14F-4D97-AF65-F5344CB8AC3E}">
        <p14:creationId xmlns:p14="http://schemas.microsoft.com/office/powerpoint/2010/main" val="1410975698"/>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CAF2224-1D0C-7149-A286-BAAB061A89F8}" type="slidenum">
              <a:rPr lang="en-US" altLang="en-US"/>
              <a:pPr>
                <a:defRPr/>
              </a:pPr>
              <a:t>‹#›</a:t>
            </a:fld>
            <a:endParaRPr lang="en-US" altLang="en-US"/>
          </a:p>
        </p:txBody>
      </p:sp>
    </p:spTree>
    <p:extLst>
      <p:ext uri="{BB962C8B-B14F-4D97-AF65-F5344CB8AC3E}">
        <p14:creationId xmlns:p14="http://schemas.microsoft.com/office/powerpoint/2010/main" val="1754126112"/>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42058368"/>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25545292"/>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11623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585004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38077626"/>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30305642"/>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69485645"/>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03599414"/>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70695115"/>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10830303"/>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81771104"/>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3E2FD94E-8486-FC48-8F58-D2243099C9A2}" type="slidenum">
              <a:rPr lang="en-US" altLang="en-US"/>
              <a:pPr>
                <a:defRPr/>
              </a:pPr>
              <a:t>‹#›</a:t>
            </a:fld>
            <a:endParaRPr lang="en-US" altLang="en-US"/>
          </a:p>
        </p:txBody>
      </p:sp>
    </p:spTree>
    <p:extLst>
      <p:ext uri="{BB962C8B-B14F-4D97-AF65-F5344CB8AC3E}">
        <p14:creationId xmlns:p14="http://schemas.microsoft.com/office/powerpoint/2010/main" val="1610101684"/>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3E1598E-8717-7A49-B3FB-FC82681A14FF}" type="slidenum">
              <a:rPr lang="en-US" altLang="en-US"/>
              <a:pPr>
                <a:defRPr/>
              </a:pPr>
              <a:t>‹#›</a:t>
            </a:fld>
            <a:endParaRPr lang="en-US" altLang="en-US"/>
          </a:p>
        </p:txBody>
      </p:sp>
    </p:spTree>
    <p:extLst>
      <p:ext uri="{BB962C8B-B14F-4D97-AF65-F5344CB8AC3E}">
        <p14:creationId xmlns:p14="http://schemas.microsoft.com/office/powerpoint/2010/main" val="525503293"/>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59B338E-FCEF-BB40-8CCC-798ADAB361DE}" type="slidenum">
              <a:rPr lang="en-US" altLang="en-US"/>
              <a:pPr>
                <a:defRPr/>
              </a:pPr>
              <a:t>‹#›</a:t>
            </a:fld>
            <a:endParaRPr lang="en-US" altLang="en-US"/>
          </a:p>
        </p:txBody>
      </p:sp>
    </p:spTree>
    <p:extLst>
      <p:ext uri="{BB962C8B-B14F-4D97-AF65-F5344CB8AC3E}">
        <p14:creationId xmlns:p14="http://schemas.microsoft.com/office/powerpoint/2010/main" val="1681088987"/>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CAF98C5-6F57-094E-B048-BCC12C322FC3}" type="slidenum">
              <a:rPr lang="en-US" altLang="en-US"/>
              <a:pPr>
                <a:defRPr/>
              </a:pPr>
              <a:t>‹#›</a:t>
            </a:fld>
            <a:endParaRPr lang="en-US" altLang="en-US"/>
          </a:p>
        </p:txBody>
      </p:sp>
    </p:spTree>
    <p:extLst>
      <p:ext uri="{BB962C8B-B14F-4D97-AF65-F5344CB8AC3E}">
        <p14:creationId xmlns:p14="http://schemas.microsoft.com/office/powerpoint/2010/main" val="1767744577"/>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D94D1007-F607-1F49-A774-6F63F8D03B03}" type="slidenum">
              <a:rPr lang="en-US" altLang="en-US"/>
              <a:pPr>
                <a:defRPr/>
              </a:pPr>
              <a:t>‹#›</a:t>
            </a:fld>
            <a:endParaRPr lang="en-US" altLang="en-US"/>
          </a:p>
        </p:txBody>
      </p:sp>
    </p:spTree>
    <p:extLst>
      <p:ext uri="{BB962C8B-B14F-4D97-AF65-F5344CB8AC3E}">
        <p14:creationId xmlns:p14="http://schemas.microsoft.com/office/powerpoint/2010/main" val="46849394"/>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80F8508B-7318-714B-B46A-F84B980CB921}" type="slidenum">
              <a:rPr lang="en-US" altLang="en-US"/>
              <a:pPr>
                <a:defRPr/>
              </a:pPr>
              <a:t>‹#›</a:t>
            </a:fld>
            <a:endParaRPr lang="en-US" altLang="en-US"/>
          </a:p>
        </p:txBody>
      </p:sp>
    </p:spTree>
    <p:extLst>
      <p:ext uri="{BB962C8B-B14F-4D97-AF65-F5344CB8AC3E}">
        <p14:creationId xmlns:p14="http://schemas.microsoft.com/office/powerpoint/2010/main" val="1418750156"/>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9B58ACA-4CED-104C-8D21-FF8104C7321D}" type="slidenum">
              <a:rPr lang="en-US" altLang="en-US"/>
              <a:pPr>
                <a:defRPr/>
              </a:pPr>
              <a:t>‹#›</a:t>
            </a:fld>
            <a:endParaRPr lang="en-US" altLang="en-US"/>
          </a:p>
        </p:txBody>
      </p:sp>
    </p:spTree>
    <p:extLst>
      <p:ext uri="{BB962C8B-B14F-4D97-AF65-F5344CB8AC3E}">
        <p14:creationId xmlns:p14="http://schemas.microsoft.com/office/powerpoint/2010/main" val="14229392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21C3837-B17F-D144-9F11-CA6E4039EB79}" type="slidenum">
              <a:rPr lang="en-US" altLang="en-US"/>
              <a:pPr>
                <a:defRPr/>
              </a:pPr>
              <a:t>‹#›</a:t>
            </a:fld>
            <a:endParaRPr lang="en-US" altLang="en-US"/>
          </a:p>
        </p:txBody>
      </p:sp>
    </p:spTree>
    <p:extLst>
      <p:ext uri="{BB962C8B-B14F-4D97-AF65-F5344CB8AC3E}">
        <p14:creationId xmlns:p14="http://schemas.microsoft.com/office/powerpoint/2010/main" val="962098565"/>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2D0E434-6AF7-ED4E-9BB5-BABC69EC098A}" type="slidenum">
              <a:rPr lang="en-US" altLang="en-US"/>
              <a:pPr>
                <a:defRPr/>
              </a:pPr>
              <a:t>‹#›</a:t>
            </a:fld>
            <a:endParaRPr lang="en-US" altLang="en-US"/>
          </a:p>
        </p:txBody>
      </p:sp>
    </p:spTree>
    <p:extLst>
      <p:ext uri="{BB962C8B-B14F-4D97-AF65-F5344CB8AC3E}">
        <p14:creationId xmlns:p14="http://schemas.microsoft.com/office/powerpoint/2010/main" val="15862036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B54BD61-349B-D948-8A08-88652289A51D}" type="slidenum">
              <a:rPr lang="en-US" altLang="en-US"/>
              <a:pPr>
                <a:defRPr/>
              </a:pPr>
              <a:t>‹#›</a:t>
            </a:fld>
            <a:endParaRPr lang="en-US" altLang="en-US"/>
          </a:p>
        </p:txBody>
      </p:sp>
    </p:spTree>
    <p:extLst>
      <p:ext uri="{BB962C8B-B14F-4D97-AF65-F5344CB8AC3E}">
        <p14:creationId xmlns:p14="http://schemas.microsoft.com/office/powerpoint/2010/main" val="463457586"/>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9E770B9-C066-A848-9654-1B73295D5E87}" type="slidenum">
              <a:rPr lang="en-US" altLang="en-US"/>
              <a:pPr>
                <a:defRPr/>
              </a:pPr>
              <a:t>‹#›</a:t>
            </a:fld>
            <a:endParaRPr lang="en-US" altLang="en-US"/>
          </a:p>
        </p:txBody>
      </p:sp>
    </p:spTree>
    <p:extLst>
      <p:ext uri="{BB962C8B-B14F-4D97-AF65-F5344CB8AC3E}">
        <p14:creationId xmlns:p14="http://schemas.microsoft.com/office/powerpoint/2010/main" val="40846023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D1BBE5F0-5134-DB48-BD82-CA5C6A5E4D8B}" type="slidenum">
              <a:rPr lang="en-US" altLang="en-US"/>
              <a:pPr>
                <a:defRPr/>
              </a:pPr>
              <a:t>‹#›</a:t>
            </a:fld>
            <a:endParaRPr lang="en-US" altLang="en-US"/>
          </a:p>
        </p:txBody>
      </p:sp>
    </p:spTree>
    <p:extLst>
      <p:ext uri="{BB962C8B-B14F-4D97-AF65-F5344CB8AC3E}">
        <p14:creationId xmlns:p14="http://schemas.microsoft.com/office/powerpoint/2010/main" val="537567141"/>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C2D8755-2B03-3944-8C86-AB252DF7FEAC}" type="slidenum">
              <a:rPr lang="en-US" altLang="en-US"/>
              <a:pPr>
                <a:defRPr/>
              </a:pPr>
              <a:t>‹#›</a:t>
            </a:fld>
            <a:endParaRPr lang="en-US" altLang="en-US"/>
          </a:p>
        </p:txBody>
      </p:sp>
    </p:spTree>
    <p:extLst>
      <p:ext uri="{BB962C8B-B14F-4D97-AF65-F5344CB8AC3E}">
        <p14:creationId xmlns:p14="http://schemas.microsoft.com/office/powerpoint/2010/main" val="1633400219"/>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09F8FE8-6E0D-0744-8D22-751B9591F5C1}" type="slidenum">
              <a:rPr lang="en-US" altLang="en-US"/>
              <a:pPr>
                <a:defRPr/>
              </a:pPr>
              <a:t>‹#›</a:t>
            </a:fld>
            <a:endParaRPr lang="en-US" altLang="en-US"/>
          </a:p>
        </p:txBody>
      </p:sp>
    </p:spTree>
    <p:extLst>
      <p:ext uri="{BB962C8B-B14F-4D97-AF65-F5344CB8AC3E}">
        <p14:creationId xmlns:p14="http://schemas.microsoft.com/office/powerpoint/2010/main" val="1274021132"/>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25147B6-D0EC-1849-B129-6E0B4AC2B445}" type="slidenum">
              <a:rPr lang="en-US" altLang="en-US"/>
              <a:pPr>
                <a:defRPr/>
              </a:pPr>
              <a:t>‹#›</a:t>
            </a:fld>
            <a:endParaRPr lang="en-US" altLang="en-US"/>
          </a:p>
        </p:txBody>
      </p:sp>
    </p:spTree>
    <p:extLst>
      <p:ext uri="{BB962C8B-B14F-4D97-AF65-F5344CB8AC3E}">
        <p14:creationId xmlns:p14="http://schemas.microsoft.com/office/powerpoint/2010/main" val="2061204934"/>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0ECFC5A-CB16-5944-B1C5-34BC0ED5C513}" type="slidenum">
              <a:rPr lang="en-US" altLang="en-US"/>
              <a:pPr>
                <a:defRPr/>
              </a:pPr>
              <a:t>‹#›</a:t>
            </a:fld>
            <a:endParaRPr lang="en-US" altLang="en-US"/>
          </a:p>
        </p:txBody>
      </p:sp>
    </p:spTree>
    <p:extLst>
      <p:ext uri="{BB962C8B-B14F-4D97-AF65-F5344CB8AC3E}">
        <p14:creationId xmlns:p14="http://schemas.microsoft.com/office/powerpoint/2010/main" val="1612615981"/>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4B17339-9096-AC44-9479-B1221E1ADA9A}" type="slidenum">
              <a:rPr lang="en-US" altLang="en-US"/>
              <a:pPr>
                <a:defRPr/>
              </a:pPr>
              <a:t>‹#›</a:t>
            </a:fld>
            <a:endParaRPr lang="en-US" altLang="en-US"/>
          </a:p>
        </p:txBody>
      </p:sp>
    </p:spTree>
    <p:extLst>
      <p:ext uri="{BB962C8B-B14F-4D97-AF65-F5344CB8AC3E}">
        <p14:creationId xmlns:p14="http://schemas.microsoft.com/office/powerpoint/2010/main" val="1993167527"/>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72B717A-81D8-5C47-8844-B30D19DF6E23}" type="slidenum">
              <a:rPr lang="en-US" altLang="en-US"/>
              <a:pPr>
                <a:defRPr/>
              </a:pPr>
              <a:t>‹#›</a:t>
            </a:fld>
            <a:endParaRPr lang="en-US" altLang="en-US"/>
          </a:p>
        </p:txBody>
      </p:sp>
    </p:spTree>
    <p:extLst>
      <p:ext uri="{BB962C8B-B14F-4D97-AF65-F5344CB8AC3E}">
        <p14:creationId xmlns:p14="http://schemas.microsoft.com/office/powerpoint/2010/main" val="569216736"/>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74DE0C8-15B0-F744-9075-0D6FFB744FF1}" type="slidenum">
              <a:rPr lang="en-US" altLang="en-US"/>
              <a:pPr>
                <a:defRPr/>
              </a:pPr>
              <a:t>‹#›</a:t>
            </a:fld>
            <a:endParaRPr lang="en-US" altLang="en-US"/>
          </a:p>
        </p:txBody>
      </p:sp>
    </p:spTree>
    <p:extLst>
      <p:ext uri="{BB962C8B-B14F-4D97-AF65-F5344CB8AC3E}">
        <p14:creationId xmlns:p14="http://schemas.microsoft.com/office/powerpoint/2010/main" val="1933518214"/>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B1E2C8C5-989D-7A4C-B2F7-6D2A92723213}" type="slidenum">
              <a:rPr lang="en-US" altLang="en-US"/>
              <a:pPr>
                <a:defRPr/>
              </a:pPr>
              <a:t>‹#›</a:t>
            </a:fld>
            <a:endParaRPr lang="en-US" altLang="en-US"/>
          </a:p>
        </p:txBody>
      </p:sp>
    </p:spTree>
    <p:extLst>
      <p:ext uri="{BB962C8B-B14F-4D97-AF65-F5344CB8AC3E}">
        <p14:creationId xmlns:p14="http://schemas.microsoft.com/office/powerpoint/2010/main" val="918076294"/>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1773937-CA4E-6347-8C53-712B3CFF6F52}" type="slidenum">
              <a:rPr lang="en-US" altLang="en-US"/>
              <a:pPr>
                <a:defRPr/>
              </a:pPr>
              <a:t>‹#›</a:t>
            </a:fld>
            <a:endParaRPr lang="en-US" altLang="en-US"/>
          </a:p>
        </p:txBody>
      </p:sp>
    </p:spTree>
    <p:extLst>
      <p:ext uri="{BB962C8B-B14F-4D97-AF65-F5344CB8AC3E}">
        <p14:creationId xmlns:p14="http://schemas.microsoft.com/office/powerpoint/2010/main" val="438269563"/>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2A661C2-AD69-7249-BA1A-09BA6EBBC4C1}" type="slidenum">
              <a:rPr lang="en-US" altLang="en-US"/>
              <a:pPr>
                <a:defRPr/>
              </a:pPr>
              <a:t>‹#›</a:t>
            </a:fld>
            <a:endParaRPr lang="en-US" altLang="en-US"/>
          </a:p>
        </p:txBody>
      </p:sp>
    </p:spTree>
    <p:extLst>
      <p:ext uri="{BB962C8B-B14F-4D97-AF65-F5344CB8AC3E}">
        <p14:creationId xmlns:p14="http://schemas.microsoft.com/office/powerpoint/2010/main" val="127636131"/>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E5D1BFF4-EE61-494B-8409-66EB93E0FE99}" type="slidenum">
              <a:rPr lang="en-US" altLang="en-US"/>
              <a:pPr>
                <a:defRPr/>
              </a:pPr>
              <a:t>‹#›</a:t>
            </a:fld>
            <a:endParaRPr lang="en-US" altLang="en-US"/>
          </a:p>
        </p:txBody>
      </p:sp>
    </p:spTree>
    <p:extLst>
      <p:ext uri="{BB962C8B-B14F-4D97-AF65-F5344CB8AC3E}">
        <p14:creationId xmlns:p14="http://schemas.microsoft.com/office/powerpoint/2010/main" val="427235858"/>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C4160FC-52FF-5A40-9F78-36FFE4D1FBCD}" type="slidenum">
              <a:rPr lang="en-US" altLang="en-US"/>
              <a:pPr>
                <a:defRPr/>
              </a:pPr>
              <a:t>‹#›</a:t>
            </a:fld>
            <a:endParaRPr lang="en-US" altLang="en-US"/>
          </a:p>
        </p:txBody>
      </p:sp>
    </p:spTree>
    <p:extLst>
      <p:ext uri="{BB962C8B-B14F-4D97-AF65-F5344CB8AC3E}">
        <p14:creationId xmlns:p14="http://schemas.microsoft.com/office/powerpoint/2010/main" val="1991774011"/>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6A932BD-BF18-9941-8ABA-8831EF8551CE}" type="slidenum">
              <a:rPr lang="en-US" altLang="en-US"/>
              <a:pPr>
                <a:defRPr/>
              </a:pPr>
              <a:t>‹#›</a:t>
            </a:fld>
            <a:endParaRPr lang="en-US" altLang="en-US"/>
          </a:p>
        </p:txBody>
      </p:sp>
    </p:spTree>
    <p:extLst>
      <p:ext uri="{BB962C8B-B14F-4D97-AF65-F5344CB8AC3E}">
        <p14:creationId xmlns:p14="http://schemas.microsoft.com/office/powerpoint/2010/main" val="770713441"/>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FF38F9A4-C14C-AE48-B506-A8DA069FE211}" type="slidenum">
              <a:rPr lang="en-US" altLang="en-US"/>
              <a:pPr>
                <a:defRPr/>
              </a:pPr>
              <a:t>‹#›</a:t>
            </a:fld>
            <a:endParaRPr lang="en-US" altLang="en-US"/>
          </a:p>
        </p:txBody>
      </p:sp>
    </p:spTree>
    <p:extLst>
      <p:ext uri="{BB962C8B-B14F-4D97-AF65-F5344CB8AC3E}">
        <p14:creationId xmlns:p14="http://schemas.microsoft.com/office/powerpoint/2010/main" val="1906927830"/>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821BED66-E188-0A41-A8C1-54ACA9AD3D26}" type="slidenum">
              <a:rPr lang="en-US" altLang="en-US"/>
              <a:pPr>
                <a:defRPr/>
              </a:pPr>
              <a:t>‹#›</a:t>
            </a:fld>
            <a:endParaRPr lang="en-US" altLang="en-US"/>
          </a:p>
        </p:txBody>
      </p:sp>
    </p:spTree>
    <p:extLst>
      <p:ext uri="{BB962C8B-B14F-4D97-AF65-F5344CB8AC3E}">
        <p14:creationId xmlns:p14="http://schemas.microsoft.com/office/powerpoint/2010/main" val="690090982"/>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F43D512-0A1D-944B-9C5C-2BBC67D93521}" type="slidenum">
              <a:rPr lang="en-US" altLang="en-US"/>
              <a:pPr>
                <a:defRPr/>
              </a:pPr>
              <a:t>‹#›</a:t>
            </a:fld>
            <a:endParaRPr lang="en-US" altLang="en-US"/>
          </a:p>
        </p:txBody>
      </p:sp>
    </p:spTree>
    <p:extLst>
      <p:ext uri="{BB962C8B-B14F-4D97-AF65-F5344CB8AC3E}">
        <p14:creationId xmlns:p14="http://schemas.microsoft.com/office/powerpoint/2010/main" val="1947440674"/>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59A1AF6-6750-7F42-8E61-E827EBEEF3A0}" type="slidenum">
              <a:rPr lang="en-US" altLang="en-US"/>
              <a:pPr>
                <a:defRPr/>
              </a:pPr>
              <a:t>‹#›</a:t>
            </a:fld>
            <a:endParaRPr lang="en-US" altLang="en-US"/>
          </a:p>
        </p:txBody>
      </p:sp>
    </p:spTree>
    <p:extLst>
      <p:ext uri="{BB962C8B-B14F-4D97-AF65-F5344CB8AC3E}">
        <p14:creationId xmlns:p14="http://schemas.microsoft.com/office/powerpoint/2010/main" val="83714399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430C0B9-FF40-5C40-9781-E15A752B5A55}" type="slidenum">
              <a:rPr lang="en-US" altLang="en-US"/>
              <a:pPr>
                <a:defRPr/>
              </a:pPr>
              <a:t>‹#›</a:t>
            </a:fld>
            <a:endParaRPr lang="en-US" altLang="en-US"/>
          </a:p>
        </p:txBody>
      </p:sp>
    </p:spTree>
    <p:extLst>
      <p:ext uri="{BB962C8B-B14F-4D97-AF65-F5344CB8AC3E}">
        <p14:creationId xmlns:p14="http://schemas.microsoft.com/office/powerpoint/2010/main" val="1713685240"/>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369A791-3DFA-C547-B28E-B69284A5CAA7}" type="slidenum">
              <a:rPr lang="en-US" altLang="en-US"/>
              <a:pPr>
                <a:defRPr/>
              </a:pPr>
              <a:t>‹#›</a:t>
            </a:fld>
            <a:endParaRPr lang="en-US" altLang="en-US"/>
          </a:p>
        </p:txBody>
      </p:sp>
    </p:spTree>
    <p:extLst>
      <p:ext uri="{BB962C8B-B14F-4D97-AF65-F5344CB8AC3E}">
        <p14:creationId xmlns:p14="http://schemas.microsoft.com/office/powerpoint/2010/main" val="2004638763"/>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03353E6-A938-CE44-965B-2B097406BE9F}" type="slidenum">
              <a:rPr lang="en-US" altLang="en-US"/>
              <a:pPr>
                <a:defRPr/>
              </a:pPr>
              <a:t>‹#›</a:t>
            </a:fld>
            <a:endParaRPr lang="en-US" altLang="en-US"/>
          </a:p>
        </p:txBody>
      </p:sp>
    </p:spTree>
    <p:extLst>
      <p:ext uri="{BB962C8B-B14F-4D97-AF65-F5344CB8AC3E}">
        <p14:creationId xmlns:p14="http://schemas.microsoft.com/office/powerpoint/2010/main" val="92751958"/>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8202EA5-1E60-B24C-96E4-E6A7CA28988F}" type="slidenum">
              <a:rPr lang="en-US" altLang="en-US"/>
              <a:pPr>
                <a:defRPr/>
              </a:pPr>
              <a:t>‹#›</a:t>
            </a:fld>
            <a:endParaRPr lang="en-US" altLang="en-US"/>
          </a:p>
        </p:txBody>
      </p:sp>
    </p:spTree>
    <p:extLst>
      <p:ext uri="{BB962C8B-B14F-4D97-AF65-F5344CB8AC3E}">
        <p14:creationId xmlns:p14="http://schemas.microsoft.com/office/powerpoint/2010/main" val="1956514031"/>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6818CB6F-F007-1D4F-9FBD-C118CD33C21D}" type="slidenum">
              <a:rPr lang="en-US" altLang="en-US"/>
              <a:pPr>
                <a:defRPr/>
              </a:pPr>
              <a:t>‹#›</a:t>
            </a:fld>
            <a:endParaRPr lang="en-US" altLang="en-US"/>
          </a:p>
        </p:txBody>
      </p:sp>
    </p:spTree>
    <p:extLst>
      <p:ext uri="{BB962C8B-B14F-4D97-AF65-F5344CB8AC3E}">
        <p14:creationId xmlns:p14="http://schemas.microsoft.com/office/powerpoint/2010/main" val="1515233485"/>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4548BD3-9388-6844-81D9-D30857DB499C}" type="slidenum">
              <a:rPr lang="en-US" altLang="en-US"/>
              <a:pPr>
                <a:defRPr/>
              </a:pPr>
              <a:t>‹#›</a:t>
            </a:fld>
            <a:endParaRPr lang="en-US" altLang="en-US"/>
          </a:p>
        </p:txBody>
      </p:sp>
    </p:spTree>
    <p:extLst>
      <p:ext uri="{BB962C8B-B14F-4D97-AF65-F5344CB8AC3E}">
        <p14:creationId xmlns:p14="http://schemas.microsoft.com/office/powerpoint/2010/main" val="861716153"/>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C458C90-1352-8A45-93E5-8912685718E8}" type="slidenum">
              <a:rPr lang="en-US" altLang="en-US"/>
              <a:pPr>
                <a:defRPr/>
              </a:pPr>
              <a:t>‹#›</a:t>
            </a:fld>
            <a:endParaRPr lang="en-US" altLang="en-US"/>
          </a:p>
        </p:txBody>
      </p:sp>
    </p:spTree>
    <p:extLst>
      <p:ext uri="{BB962C8B-B14F-4D97-AF65-F5344CB8AC3E}">
        <p14:creationId xmlns:p14="http://schemas.microsoft.com/office/powerpoint/2010/main" val="233668103"/>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06E3E46-EF06-D44B-A3FE-1CD3F06BD793}" type="slidenum">
              <a:rPr lang="en-US" altLang="en-US"/>
              <a:pPr>
                <a:defRPr/>
              </a:pPr>
              <a:t>‹#›</a:t>
            </a:fld>
            <a:endParaRPr lang="en-US" altLang="en-US"/>
          </a:p>
        </p:txBody>
      </p:sp>
    </p:spTree>
    <p:extLst>
      <p:ext uri="{BB962C8B-B14F-4D97-AF65-F5344CB8AC3E}">
        <p14:creationId xmlns:p14="http://schemas.microsoft.com/office/powerpoint/2010/main" val="1659700405"/>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9033DE07-A2D4-3A45-8C5C-5487FC1586B9}" type="slidenum">
              <a:rPr lang="en-US" altLang="en-US"/>
              <a:pPr>
                <a:defRPr/>
              </a:pPr>
              <a:t>‹#›</a:t>
            </a:fld>
            <a:endParaRPr lang="en-US" altLang="en-US"/>
          </a:p>
        </p:txBody>
      </p:sp>
    </p:spTree>
    <p:extLst>
      <p:ext uri="{BB962C8B-B14F-4D97-AF65-F5344CB8AC3E}">
        <p14:creationId xmlns:p14="http://schemas.microsoft.com/office/powerpoint/2010/main" val="919615952"/>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DD29E5F-534F-294E-AC55-AC88AA8F5A21}" type="slidenum">
              <a:rPr lang="en-US" altLang="en-US"/>
              <a:pPr>
                <a:defRPr/>
              </a:pPr>
              <a:t>‹#›</a:t>
            </a:fld>
            <a:endParaRPr lang="en-US" altLang="en-US"/>
          </a:p>
        </p:txBody>
      </p:sp>
    </p:spTree>
    <p:extLst>
      <p:ext uri="{BB962C8B-B14F-4D97-AF65-F5344CB8AC3E}">
        <p14:creationId xmlns:p14="http://schemas.microsoft.com/office/powerpoint/2010/main" val="545497805"/>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3EA0852-E947-FE4E-8094-2BED3963D44C}" type="slidenum">
              <a:rPr lang="en-US" altLang="en-US"/>
              <a:pPr>
                <a:defRPr/>
              </a:pPr>
              <a:t>‹#›</a:t>
            </a:fld>
            <a:endParaRPr lang="en-US" altLang="en-US"/>
          </a:p>
        </p:txBody>
      </p:sp>
    </p:spTree>
    <p:extLst>
      <p:ext uri="{BB962C8B-B14F-4D97-AF65-F5344CB8AC3E}">
        <p14:creationId xmlns:p14="http://schemas.microsoft.com/office/powerpoint/2010/main" val="573919592"/>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0C7487D-1112-0F41-A950-202F0A5D36E7}" type="slidenum">
              <a:rPr lang="en-US" altLang="en-US"/>
              <a:pPr>
                <a:defRPr/>
              </a:pPr>
              <a:t>‹#›</a:t>
            </a:fld>
            <a:endParaRPr lang="en-US" altLang="en-US"/>
          </a:p>
        </p:txBody>
      </p:sp>
    </p:spTree>
    <p:extLst>
      <p:ext uri="{BB962C8B-B14F-4D97-AF65-F5344CB8AC3E}">
        <p14:creationId xmlns:p14="http://schemas.microsoft.com/office/powerpoint/2010/main" val="1517524067"/>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6262F1A-A750-4245-8807-477D9D8E97DA}" type="slidenum">
              <a:rPr lang="en-US" altLang="en-US"/>
              <a:pPr>
                <a:defRPr/>
              </a:pPr>
              <a:t>‹#›</a:t>
            </a:fld>
            <a:endParaRPr lang="en-US" altLang="en-US"/>
          </a:p>
        </p:txBody>
      </p:sp>
    </p:spTree>
    <p:extLst>
      <p:ext uri="{BB962C8B-B14F-4D97-AF65-F5344CB8AC3E}">
        <p14:creationId xmlns:p14="http://schemas.microsoft.com/office/powerpoint/2010/main" val="1511202297"/>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9E7DBAF-A75C-714A-AEFB-E07FC3963C09}" type="slidenum">
              <a:rPr lang="en-US" altLang="en-US"/>
              <a:pPr>
                <a:defRPr/>
              </a:pPr>
              <a:t>‹#›</a:t>
            </a:fld>
            <a:endParaRPr lang="en-US" altLang="en-US"/>
          </a:p>
        </p:txBody>
      </p:sp>
    </p:spTree>
    <p:extLst>
      <p:ext uri="{BB962C8B-B14F-4D97-AF65-F5344CB8AC3E}">
        <p14:creationId xmlns:p14="http://schemas.microsoft.com/office/powerpoint/2010/main" val="487912610"/>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E09793B-FB21-8F4F-AF6F-E8FF1F52016B}" type="slidenum">
              <a:rPr lang="en-US" altLang="en-US"/>
              <a:pPr>
                <a:defRPr/>
              </a:pPr>
              <a:t>‹#›</a:t>
            </a:fld>
            <a:endParaRPr lang="en-US" altLang="en-US"/>
          </a:p>
        </p:txBody>
      </p:sp>
    </p:spTree>
    <p:extLst>
      <p:ext uri="{BB962C8B-B14F-4D97-AF65-F5344CB8AC3E}">
        <p14:creationId xmlns:p14="http://schemas.microsoft.com/office/powerpoint/2010/main" val="1254672024"/>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8E183405-3913-2A4E-A724-39D2F1F63C80}" type="slidenum">
              <a:rPr lang="en-US" altLang="en-US"/>
              <a:pPr>
                <a:defRPr/>
              </a:pPr>
              <a:t>‹#›</a:t>
            </a:fld>
            <a:endParaRPr lang="en-US" altLang="en-US"/>
          </a:p>
        </p:txBody>
      </p:sp>
    </p:spTree>
    <p:extLst>
      <p:ext uri="{BB962C8B-B14F-4D97-AF65-F5344CB8AC3E}">
        <p14:creationId xmlns:p14="http://schemas.microsoft.com/office/powerpoint/2010/main" val="1668096269"/>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FD63962-817E-2048-ABB5-DB59198F5ED0}" type="slidenum">
              <a:rPr lang="en-US" altLang="en-US"/>
              <a:pPr>
                <a:defRPr/>
              </a:pPr>
              <a:t>‹#›</a:t>
            </a:fld>
            <a:endParaRPr lang="en-US" altLang="en-US"/>
          </a:p>
        </p:txBody>
      </p:sp>
    </p:spTree>
    <p:extLst>
      <p:ext uri="{BB962C8B-B14F-4D97-AF65-F5344CB8AC3E}">
        <p14:creationId xmlns:p14="http://schemas.microsoft.com/office/powerpoint/2010/main" val="1130777475"/>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85FAC3D-EFB2-9A47-B58B-A24FB2CAC391}" type="slidenum">
              <a:rPr lang="en-US" altLang="en-US"/>
              <a:pPr>
                <a:defRPr/>
              </a:pPr>
              <a:t>‹#›</a:t>
            </a:fld>
            <a:endParaRPr lang="en-US" altLang="en-US"/>
          </a:p>
        </p:txBody>
      </p:sp>
    </p:spTree>
    <p:extLst>
      <p:ext uri="{BB962C8B-B14F-4D97-AF65-F5344CB8AC3E}">
        <p14:creationId xmlns:p14="http://schemas.microsoft.com/office/powerpoint/2010/main" val="1894230022"/>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D7BB0A3-9C38-7A4C-A9E0-FC10F16044B6}" type="slidenum">
              <a:rPr lang="en-US" altLang="en-US"/>
              <a:pPr>
                <a:defRPr/>
              </a:pPr>
              <a:t>‹#›</a:t>
            </a:fld>
            <a:endParaRPr lang="en-US" altLang="en-US"/>
          </a:p>
        </p:txBody>
      </p:sp>
    </p:spTree>
    <p:extLst>
      <p:ext uri="{BB962C8B-B14F-4D97-AF65-F5344CB8AC3E}">
        <p14:creationId xmlns:p14="http://schemas.microsoft.com/office/powerpoint/2010/main" val="2026396626"/>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F4D61FD2-34A7-014F-825D-74FE914A438B}" type="slidenum">
              <a:rPr lang="en-US" altLang="en-US"/>
              <a:pPr>
                <a:defRPr/>
              </a:pPr>
              <a:t>‹#›</a:t>
            </a:fld>
            <a:endParaRPr lang="en-US" altLang="en-US"/>
          </a:p>
        </p:txBody>
      </p:sp>
    </p:spTree>
    <p:extLst>
      <p:ext uri="{BB962C8B-B14F-4D97-AF65-F5344CB8AC3E}">
        <p14:creationId xmlns:p14="http://schemas.microsoft.com/office/powerpoint/2010/main" val="704935409"/>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1E451DB5-28C5-B244-B3CA-E96775901A95}" type="slidenum">
              <a:rPr lang="en-US" altLang="en-US"/>
              <a:pPr>
                <a:defRPr/>
              </a:pPr>
              <a:t>‹#›</a:t>
            </a:fld>
            <a:endParaRPr lang="en-US" altLang="en-US"/>
          </a:p>
        </p:txBody>
      </p:sp>
    </p:spTree>
    <p:extLst>
      <p:ext uri="{BB962C8B-B14F-4D97-AF65-F5344CB8AC3E}">
        <p14:creationId xmlns:p14="http://schemas.microsoft.com/office/powerpoint/2010/main" val="182138564"/>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C568B833-1EA8-BD48-85A1-81C22AA060E0}" type="slidenum">
              <a:rPr lang="en-US" altLang="en-US"/>
              <a:pPr>
                <a:defRPr/>
              </a:pPr>
              <a:t>‹#›</a:t>
            </a:fld>
            <a:endParaRPr lang="en-US" altLang="en-US"/>
          </a:p>
        </p:txBody>
      </p:sp>
    </p:spTree>
    <p:extLst>
      <p:ext uri="{BB962C8B-B14F-4D97-AF65-F5344CB8AC3E}">
        <p14:creationId xmlns:p14="http://schemas.microsoft.com/office/powerpoint/2010/main" val="1038648173"/>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296CAA9-274B-1045-9F23-DD4ECAC9EB62}" type="slidenum">
              <a:rPr lang="en-US" altLang="en-US"/>
              <a:pPr>
                <a:defRPr/>
              </a:pPr>
              <a:t>‹#›</a:t>
            </a:fld>
            <a:endParaRPr lang="en-US" altLang="en-US"/>
          </a:p>
        </p:txBody>
      </p:sp>
    </p:spTree>
    <p:extLst>
      <p:ext uri="{BB962C8B-B14F-4D97-AF65-F5344CB8AC3E}">
        <p14:creationId xmlns:p14="http://schemas.microsoft.com/office/powerpoint/2010/main" val="1812760795"/>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4C787CB-C875-0440-95CD-ADF270E07713}" type="slidenum">
              <a:rPr lang="en-US" altLang="en-US"/>
              <a:pPr>
                <a:defRPr/>
              </a:pPr>
              <a:t>‹#›</a:t>
            </a:fld>
            <a:endParaRPr lang="en-US" altLang="en-US"/>
          </a:p>
        </p:txBody>
      </p:sp>
    </p:spTree>
    <p:extLst>
      <p:ext uri="{BB962C8B-B14F-4D97-AF65-F5344CB8AC3E}">
        <p14:creationId xmlns:p14="http://schemas.microsoft.com/office/powerpoint/2010/main" val="720181576"/>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0B73024-8C8E-744E-902E-31CBA6A1DE77}" type="slidenum">
              <a:rPr lang="en-US" altLang="en-US"/>
              <a:pPr>
                <a:defRPr/>
              </a:pPr>
              <a:t>‹#›</a:t>
            </a:fld>
            <a:endParaRPr lang="en-US" altLang="en-US"/>
          </a:p>
        </p:txBody>
      </p:sp>
    </p:spTree>
    <p:extLst>
      <p:ext uri="{BB962C8B-B14F-4D97-AF65-F5344CB8AC3E}">
        <p14:creationId xmlns:p14="http://schemas.microsoft.com/office/powerpoint/2010/main" val="873913340"/>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AB0BC5E-EE6A-B044-87C2-D7CCA05EF118}" type="slidenum">
              <a:rPr lang="en-US" altLang="en-US"/>
              <a:pPr>
                <a:defRPr/>
              </a:pPr>
              <a:t>‹#›</a:t>
            </a:fld>
            <a:endParaRPr lang="en-US" altLang="en-US"/>
          </a:p>
        </p:txBody>
      </p:sp>
    </p:spTree>
    <p:extLst>
      <p:ext uri="{BB962C8B-B14F-4D97-AF65-F5344CB8AC3E}">
        <p14:creationId xmlns:p14="http://schemas.microsoft.com/office/powerpoint/2010/main" val="1220843547"/>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636B4C66-5252-FB46-982A-3966EF80F682}" type="slidenum">
              <a:rPr lang="en-US" altLang="en-US"/>
              <a:pPr>
                <a:defRPr/>
              </a:pPr>
              <a:t>‹#›</a:t>
            </a:fld>
            <a:endParaRPr lang="en-US" altLang="en-US"/>
          </a:p>
        </p:txBody>
      </p:sp>
    </p:spTree>
    <p:extLst>
      <p:ext uri="{BB962C8B-B14F-4D97-AF65-F5344CB8AC3E}">
        <p14:creationId xmlns:p14="http://schemas.microsoft.com/office/powerpoint/2010/main" val="294981498"/>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179AC559-AE14-A941-941F-65EB7FECB624}" type="slidenum">
              <a:rPr lang="en-US" altLang="en-US"/>
              <a:pPr>
                <a:defRPr/>
              </a:pPr>
              <a:t>‹#›</a:t>
            </a:fld>
            <a:endParaRPr lang="en-US" altLang="en-US"/>
          </a:p>
        </p:txBody>
      </p:sp>
    </p:spTree>
    <p:extLst>
      <p:ext uri="{BB962C8B-B14F-4D97-AF65-F5344CB8AC3E}">
        <p14:creationId xmlns:p14="http://schemas.microsoft.com/office/powerpoint/2010/main" val="1658730991"/>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1277C481-6FE8-DF43-AF2C-477AE206E794}" type="slidenum">
              <a:rPr lang="en-US" altLang="en-US"/>
              <a:pPr>
                <a:defRPr/>
              </a:pPr>
              <a:t>‹#›</a:t>
            </a:fld>
            <a:endParaRPr lang="en-US" altLang="en-US"/>
          </a:p>
        </p:txBody>
      </p:sp>
    </p:spTree>
    <p:extLst>
      <p:ext uri="{BB962C8B-B14F-4D97-AF65-F5344CB8AC3E}">
        <p14:creationId xmlns:p14="http://schemas.microsoft.com/office/powerpoint/2010/main" val="1806544030"/>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6719EBF6-C5D2-2D4B-8AE9-96D089781C7B}" type="slidenum">
              <a:rPr lang="en-US" altLang="en-US"/>
              <a:pPr>
                <a:defRPr/>
              </a:pPr>
              <a:t>‹#›</a:t>
            </a:fld>
            <a:endParaRPr lang="en-US" altLang="en-US"/>
          </a:p>
        </p:txBody>
      </p:sp>
    </p:spTree>
    <p:extLst>
      <p:ext uri="{BB962C8B-B14F-4D97-AF65-F5344CB8AC3E}">
        <p14:creationId xmlns:p14="http://schemas.microsoft.com/office/powerpoint/2010/main" val="1461710924"/>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DB469C3-F0A0-F643-96E7-8CC1092A693C}" type="slidenum">
              <a:rPr lang="en-US" altLang="en-US"/>
              <a:pPr>
                <a:defRPr/>
              </a:pPr>
              <a:t>‹#›</a:t>
            </a:fld>
            <a:endParaRPr lang="en-US" altLang="en-US"/>
          </a:p>
        </p:txBody>
      </p:sp>
    </p:spTree>
    <p:extLst>
      <p:ext uri="{BB962C8B-B14F-4D97-AF65-F5344CB8AC3E}">
        <p14:creationId xmlns:p14="http://schemas.microsoft.com/office/powerpoint/2010/main" val="1910061635"/>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19C288C-2D11-8943-A978-4A1FC9D54A3B}" type="slidenum">
              <a:rPr lang="en-US" altLang="en-US"/>
              <a:pPr>
                <a:defRPr/>
              </a:pPr>
              <a:t>‹#›</a:t>
            </a:fld>
            <a:endParaRPr lang="en-US" altLang="en-US"/>
          </a:p>
        </p:txBody>
      </p:sp>
    </p:spTree>
    <p:extLst>
      <p:ext uri="{BB962C8B-B14F-4D97-AF65-F5344CB8AC3E}">
        <p14:creationId xmlns:p14="http://schemas.microsoft.com/office/powerpoint/2010/main" val="1820344089"/>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0F5FD02-4A95-344E-A8C8-53507FCEC481}" type="slidenum">
              <a:rPr lang="en-US" altLang="en-US"/>
              <a:pPr>
                <a:defRPr/>
              </a:pPr>
              <a:t>‹#›</a:t>
            </a:fld>
            <a:endParaRPr lang="en-US" altLang="en-US"/>
          </a:p>
        </p:txBody>
      </p:sp>
    </p:spTree>
    <p:extLst>
      <p:ext uri="{BB962C8B-B14F-4D97-AF65-F5344CB8AC3E}">
        <p14:creationId xmlns:p14="http://schemas.microsoft.com/office/powerpoint/2010/main" val="1471068661"/>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06B7E08-B455-084B-94D5-04AEF3D2EA3D}" type="slidenum">
              <a:rPr lang="en-US" altLang="en-US"/>
              <a:pPr>
                <a:defRPr/>
              </a:pPr>
              <a:t>‹#›</a:t>
            </a:fld>
            <a:endParaRPr lang="en-US" altLang="en-US"/>
          </a:p>
        </p:txBody>
      </p:sp>
    </p:spTree>
    <p:extLst>
      <p:ext uri="{BB962C8B-B14F-4D97-AF65-F5344CB8AC3E}">
        <p14:creationId xmlns:p14="http://schemas.microsoft.com/office/powerpoint/2010/main" val="271757516"/>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169D7CA-BDEA-CF4A-9721-67F67593F40B}" type="slidenum">
              <a:rPr lang="en-US" altLang="en-US"/>
              <a:pPr>
                <a:defRPr/>
              </a:pPr>
              <a:t>‹#›</a:t>
            </a:fld>
            <a:endParaRPr lang="en-US" altLang="en-US"/>
          </a:p>
        </p:txBody>
      </p:sp>
    </p:spTree>
    <p:extLst>
      <p:ext uri="{BB962C8B-B14F-4D97-AF65-F5344CB8AC3E}">
        <p14:creationId xmlns:p14="http://schemas.microsoft.com/office/powerpoint/2010/main" val="1878337890"/>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1016062-E36F-8840-BF3D-B2ADB977DC41}" type="slidenum">
              <a:rPr lang="en-US" altLang="en-US"/>
              <a:pPr>
                <a:defRPr/>
              </a:pPr>
              <a:t>‹#›</a:t>
            </a:fld>
            <a:endParaRPr lang="en-US" altLang="en-US"/>
          </a:p>
        </p:txBody>
      </p:sp>
    </p:spTree>
    <p:extLst>
      <p:ext uri="{BB962C8B-B14F-4D97-AF65-F5344CB8AC3E}">
        <p14:creationId xmlns:p14="http://schemas.microsoft.com/office/powerpoint/2010/main" val="1215306330"/>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0370B2B-A5AD-6D45-AE84-EE96A6FB4D85}" type="slidenum">
              <a:rPr lang="en-US" altLang="en-US"/>
              <a:pPr>
                <a:defRPr/>
              </a:pPr>
              <a:t>‹#›</a:t>
            </a:fld>
            <a:endParaRPr lang="en-US" altLang="en-US"/>
          </a:p>
        </p:txBody>
      </p:sp>
    </p:spTree>
    <p:extLst>
      <p:ext uri="{BB962C8B-B14F-4D97-AF65-F5344CB8AC3E}">
        <p14:creationId xmlns:p14="http://schemas.microsoft.com/office/powerpoint/2010/main" val="936521693"/>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4B245EC-004A-0E4F-A1AF-5C4DA146E3D7}" type="slidenum">
              <a:rPr lang="en-US" altLang="en-US"/>
              <a:pPr>
                <a:defRPr/>
              </a:pPr>
              <a:t>‹#›</a:t>
            </a:fld>
            <a:endParaRPr lang="en-US" altLang="en-US"/>
          </a:p>
        </p:txBody>
      </p:sp>
    </p:spTree>
    <p:extLst>
      <p:ext uri="{BB962C8B-B14F-4D97-AF65-F5344CB8AC3E}">
        <p14:creationId xmlns:p14="http://schemas.microsoft.com/office/powerpoint/2010/main" val="1361779610"/>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34BDB45-3987-C544-AC7E-FDAE30444F35}" type="slidenum">
              <a:rPr lang="en-US" altLang="en-US"/>
              <a:pPr>
                <a:defRPr/>
              </a:pPr>
              <a:t>‹#›</a:t>
            </a:fld>
            <a:endParaRPr lang="en-US" altLang="en-US"/>
          </a:p>
        </p:txBody>
      </p:sp>
    </p:spTree>
    <p:extLst>
      <p:ext uri="{BB962C8B-B14F-4D97-AF65-F5344CB8AC3E}">
        <p14:creationId xmlns:p14="http://schemas.microsoft.com/office/powerpoint/2010/main" val="1212445388"/>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3E9B24A-CE8F-F849-8B59-F0F04CAC236F}" type="slidenum">
              <a:rPr lang="en-US" altLang="en-US"/>
              <a:pPr>
                <a:defRPr/>
              </a:pPr>
              <a:t>‹#›</a:t>
            </a:fld>
            <a:endParaRPr lang="en-US" altLang="en-US"/>
          </a:p>
        </p:txBody>
      </p:sp>
    </p:spTree>
    <p:extLst>
      <p:ext uri="{BB962C8B-B14F-4D97-AF65-F5344CB8AC3E}">
        <p14:creationId xmlns:p14="http://schemas.microsoft.com/office/powerpoint/2010/main" val="97309733"/>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D7D5251-A060-0140-894B-109267C6AC5E}" type="slidenum">
              <a:rPr lang="en-US" altLang="en-US"/>
              <a:pPr>
                <a:defRPr/>
              </a:pPr>
              <a:t>‹#›</a:t>
            </a:fld>
            <a:endParaRPr lang="en-US" altLang="en-US"/>
          </a:p>
        </p:txBody>
      </p:sp>
    </p:spTree>
    <p:extLst>
      <p:ext uri="{BB962C8B-B14F-4D97-AF65-F5344CB8AC3E}">
        <p14:creationId xmlns:p14="http://schemas.microsoft.com/office/powerpoint/2010/main" val="1249627164"/>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154977C-8133-A745-9BF2-D62E18C5EA61}" type="slidenum">
              <a:rPr lang="en-US" altLang="en-US"/>
              <a:pPr>
                <a:defRPr/>
              </a:pPr>
              <a:t>‹#›</a:t>
            </a:fld>
            <a:endParaRPr lang="en-US" altLang="en-US"/>
          </a:p>
        </p:txBody>
      </p:sp>
    </p:spTree>
    <p:extLst>
      <p:ext uri="{BB962C8B-B14F-4D97-AF65-F5344CB8AC3E}">
        <p14:creationId xmlns:p14="http://schemas.microsoft.com/office/powerpoint/2010/main" val="93677688"/>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3131CC02-9833-5448-973C-430BB1D10107}" type="slidenum">
              <a:rPr lang="en-US" altLang="en-US"/>
              <a:pPr>
                <a:defRPr/>
              </a:pPr>
              <a:t>‹#›</a:t>
            </a:fld>
            <a:endParaRPr lang="en-US" altLang="en-US"/>
          </a:p>
        </p:txBody>
      </p:sp>
    </p:spTree>
    <p:extLst>
      <p:ext uri="{BB962C8B-B14F-4D97-AF65-F5344CB8AC3E}">
        <p14:creationId xmlns:p14="http://schemas.microsoft.com/office/powerpoint/2010/main" val="335388965"/>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048C452-4A3D-5344-B228-1295074A0D51}" type="slidenum">
              <a:rPr lang="en-US" altLang="en-US"/>
              <a:pPr>
                <a:defRPr/>
              </a:pPr>
              <a:t>‹#›</a:t>
            </a:fld>
            <a:endParaRPr lang="en-US" altLang="en-US"/>
          </a:p>
        </p:txBody>
      </p:sp>
    </p:spTree>
    <p:extLst>
      <p:ext uri="{BB962C8B-B14F-4D97-AF65-F5344CB8AC3E}">
        <p14:creationId xmlns:p14="http://schemas.microsoft.com/office/powerpoint/2010/main" val="1885245027"/>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DEEA009-BE32-7644-9592-E0AD22B58CC5}" type="slidenum">
              <a:rPr lang="en-US" altLang="en-US"/>
              <a:pPr>
                <a:defRPr/>
              </a:pPr>
              <a:t>‹#›</a:t>
            </a:fld>
            <a:endParaRPr lang="en-US" altLang="en-US"/>
          </a:p>
        </p:txBody>
      </p:sp>
    </p:spTree>
    <p:extLst>
      <p:ext uri="{BB962C8B-B14F-4D97-AF65-F5344CB8AC3E}">
        <p14:creationId xmlns:p14="http://schemas.microsoft.com/office/powerpoint/2010/main" val="1339440951"/>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29D7A18-5C76-CA48-897E-4C2906A1BA22}" type="slidenum">
              <a:rPr lang="en-US" altLang="en-US"/>
              <a:pPr>
                <a:defRPr/>
              </a:pPr>
              <a:t>‹#›</a:t>
            </a:fld>
            <a:endParaRPr lang="en-US" altLang="en-US"/>
          </a:p>
        </p:txBody>
      </p:sp>
    </p:spTree>
    <p:extLst>
      <p:ext uri="{BB962C8B-B14F-4D97-AF65-F5344CB8AC3E}">
        <p14:creationId xmlns:p14="http://schemas.microsoft.com/office/powerpoint/2010/main" val="2060475603"/>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AAFC71F-75A8-1846-AF31-47E148C20B34}" type="slidenum">
              <a:rPr lang="en-US" altLang="en-US"/>
              <a:pPr>
                <a:defRPr/>
              </a:pPr>
              <a:t>‹#›</a:t>
            </a:fld>
            <a:endParaRPr lang="en-US" altLang="en-US"/>
          </a:p>
        </p:txBody>
      </p:sp>
    </p:spTree>
    <p:extLst>
      <p:ext uri="{BB962C8B-B14F-4D97-AF65-F5344CB8AC3E}">
        <p14:creationId xmlns:p14="http://schemas.microsoft.com/office/powerpoint/2010/main" val="92168099"/>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8E6CCC6-2A49-F947-9D8F-7514E5CA276B}" type="slidenum">
              <a:rPr lang="en-US" altLang="en-US"/>
              <a:pPr>
                <a:defRPr/>
              </a:pPr>
              <a:t>‹#›</a:t>
            </a:fld>
            <a:endParaRPr lang="en-US" altLang="en-US"/>
          </a:p>
        </p:txBody>
      </p:sp>
    </p:spTree>
    <p:extLst>
      <p:ext uri="{BB962C8B-B14F-4D97-AF65-F5344CB8AC3E}">
        <p14:creationId xmlns:p14="http://schemas.microsoft.com/office/powerpoint/2010/main" val="73353040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89399862"/>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02792445"/>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43863372"/>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34574549"/>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66838931"/>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13923092"/>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2755443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823545051"/>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8956724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55181481"/>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9488984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59CCA70E-FCCF-D04D-9F7B-A47CE45DC242}"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6D585352-CAF5-FA4A-B19D-6CBA2D620EFB}"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1696679191"/>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799298271"/>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2088807290"/>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68945521"/>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83457980"/>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781220635"/>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0194687"/>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815399117"/>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319807912"/>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52987121"/>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3106477"/>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25050992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45289512"/>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410090655"/>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94A77021-67DF-8A49-98B6-E66430F84A9B}" type="slidenum">
              <a:rPr lang="en-US" altLang="en-US"/>
              <a:pPr>
                <a:defRPr/>
              </a:pPr>
              <a:t>‹#›</a:t>
            </a:fld>
            <a:endParaRPr lang="en-US" altLang="en-US"/>
          </a:p>
        </p:txBody>
      </p:sp>
    </p:spTree>
    <p:extLst>
      <p:ext uri="{BB962C8B-B14F-4D97-AF65-F5344CB8AC3E}">
        <p14:creationId xmlns:p14="http://schemas.microsoft.com/office/powerpoint/2010/main" val="1118615362"/>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C6730A1-3833-2640-9FA6-997208CA3F9D}" type="slidenum">
              <a:rPr lang="en-US" altLang="en-US"/>
              <a:pPr>
                <a:defRPr/>
              </a:pPr>
              <a:t>‹#›</a:t>
            </a:fld>
            <a:endParaRPr lang="en-US" altLang="en-US"/>
          </a:p>
        </p:txBody>
      </p:sp>
    </p:spTree>
    <p:extLst>
      <p:ext uri="{BB962C8B-B14F-4D97-AF65-F5344CB8AC3E}">
        <p14:creationId xmlns:p14="http://schemas.microsoft.com/office/powerpoint/2010/main" val="1496543296"/>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CBBE021-1FA7-7D41-B4AA-C49D3348A58D}" type="slidenum">
              <a:rPr lang="en-US" altLang="en-US"/>
              <a:pPr>
                <a:defRPr/>
              </a:pPr>
              <a:t>‹#›</a:t>
            </a:fld>
            <a:endParaRPr lang="en-US" altLang="en-US"/>
          </a:p>
        </p:txBody>
      </p:sp>
    </p:spTree>
    <p:extLst>
      <p:ext uri="{BB962C8B-B14F-4D97-AF65-F5344CB8AC3E}">
        <p14:creationId xmlns:p14="http://schemas.microsoft.com/office/powerpoint/2010/main" val="1074702208"/>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94EBB6D-7880-AD49-B96C-646FB261543E}" type="slidenum">
              <a:rPr lang="en-US" altLang="en-US"/>
              <a:pPr>
                <a:defRPr/>
              </a:pPr>
              <a:t>‹#›</a:t>
            </a:fld>
            <a:endParaRPr lang="en-US" altLang="en-US"/>
          </a:p>
        </p:txBody>
      </p:sp>
    </p:spTree>
    <p:extLst>
      <p:ext uri="{BB962C8B-B14F-4D97-AF65-F5344CB8AC3E}">
        <p14:creationId xmlns:p14="http://schemas.microsoft.com/office/powerpoint/2010/main" val="3505493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F3FA1F8-3402-064C-88AF-2B235BEB1902}" type="slidenum">
              <a:rPr lang="en-US" altLang="en-US"/>
              <a:pPr>
                <a:defRPr/>
              </a:pPr>
              <a:t>‹#›</a:t>
            </a:fld>
            <a:endParaRPr lang="en-US" altLang="en-US"/>
          </a:p>
        </p:txBody>
      </p:sp>
    </p:spTree>
    <p:extLst>
      <p:ext uri="{BB962C8B-B14F-4D97-AF65-F5344CB8AC3E}">
        <p14:creationId xmlns:p14="http://schemas.microsoft.com/office/powerpoint/2010/main" val="757840495"/>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C9843078-9EBE-0E45-9D5A-6B3BD2DA118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99689108"/>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4D64A38-0347-F34B-994F-8411644B3C28}" type="slidenum">
              <a:rPr lang="en-GB" altLang="en-US"/>
              <a:pPr>
                <a:defRPr/>
              </a:pPr>
              <a:t>‹#›</a:t>
            </a:fld>
            <a:endParaRPr lang="en-GB" altLang="en-US"/>
          </a:p>
        </p:txBody>
      </p:sp>
    </p:spTree>
    <p:extLst>
      <p:ext uri="{BB962C8B-B14F-4D97-AF65-F5344CB8AC3E}">
        <p14:creationId xmlns:p14="http://schemas.microsoft.com/office/powerpoint/2010/main" val="1025685941"/>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016A7F81-821F-1E45-8EE5-A51CF3CE67DB}" type="slidenum">
              <a:rPr lang="en-GB" altLang="en-US"/>
              <a:pPr>
                <a:defRPr/>
              </a:pPr>
              <a:t>‹#›</a:t>
            </a:fld>
            <a:endParaRPr lang="en-GB" altLang="en-US"/>
          </a:p>
        </p:txBody>
      </p:sp>
    </p:spTree>
    <p:extLst>
      <p:ext uri="{BB962C8B-B14F-4D97-AF65-F5344CB8AC3E}">
        <p14:creationId xmlns:p14="http://schemas.microsoft.com/office/powerpoint/2010/main" val="852375918"/>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8644689"/>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97615920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325724354"/>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D01260FF-7FA2-AB4B-8D60-1ABCB77A0E62}" type="slidenum">
              <a:rPr lang="en-US" altLang="en-US"/>
              <a:pPr>
                <a:defRPr/>
              </a:pPr>
              <a:t>‹#›</a:t>
            </a:fld>
            <a:endParaRPr lang="en-US" altLang="en-US"/>
          </a:p>
        </p:txBody>
      </p:sp>
    </p:spTree>
    <p:extLst>
      <p:ext uri="{BB962C8B-B14F-4D97-AF65-F5344CB8AC3E}">
        <p14:creationId xmlns:p14="http://schemas.microsoft.com/office/powerpoint/2010/main" val="513401475"/>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660DBA2-56E1-6945-A556-FD5F6BB38784}" type="slidenum">
              <a:rPr lang="en-US" altLang="en-US"/>
              <a:pPr>
                <a:defRPr/>
              </a:pPr>
              <a:t>‹#›</a:t>
            </a:fld>
            <a:endParaRPr lang="en-US" altLang="en-US"/>
          </a:p>
        </p:txBody>
      </p:sp>
    </p:spTree>
    <p:extLst>
      <p:ext uri="{BB962C8B-B14F-4D97-AF65-F5344CB8AC3E}">
        <p14:creationId xmlns:p14="http://schemas.microsoft.com/office/powerpoint/2010/main" val="149296679"/>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A3B3EF28-0D86-7949-A0F4-FB8E8DF7320C}" type="slidenum">
              <a:rPr lang="en-US" altLang="en-US"/>
              <a:pPr>
                <a:defRPr/>
              </a:pPr>
              <a:t>‹#›</a:t>
            </a:fld>
            <a:endParaRPr lang="en-US" altLang="en-US"/>
          </a:p>
        </p:txBody>
      </p:sp>
    </p:spTree>
    <p:extLst>
      <p:ext uri="{BB962C8B-B14F-4D97-AF65-F5344CB8AC3E}">
        <p14:creationId xmlns:p14="http://schemas.microsoft.com/office/powerpoint/2010/main" val="968384257"/>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76C0923-30D4-8F4C-9482-BABC440DA24E}" type="slidenum">
              <a:rPr lang="en-US" altLang="en-US"/>
              <a:pPr>
                <a:defRPr/>
              </a:pPr>
              <a:t>‹#›</a:t>
            </a:fld>
            <a:endParaRPr lang="en-US" altLang="en-US"/>
          </a:p>
        </p:txBody>
      </p:sp>
    </p:spTree>
    <p:extLst>
      <p:ext uri="{BB962C8B-B14F-4D97-AF65-F5344CB8AC3E}">
        <p14:creationId xmlns:p14="http://schemas.microsoft.com/office/powerpoint/2010/main" val="2003130433"/>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5A5FAB98-6BA1-E54D-9F0A-0DA7DB8A3737}" type="slidenum">
              <a:rPr lang="en-US" altLang="en-US"/>
              <a:pPr>
                <a:defRPr/>
              </a:pPr>
              <a:t>‹#›</a:t>
            </a:fld>
            <a:endParaRPr lang="en-US" altLang="en-US"/>
          </a:p>
        </p:txBody>
      </p:sp>
    </p:spTree>
    <p:extLst>
      <p:ext uri="{BB962C8B-B14F-4D97-AF65-F5344CB8AC3E}">
        <p14:creationId xmlns:p14="http://schemas.microsoft.com/office/powerpoint/2010/main" val="512053412"/>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F77C139E-322F-DD40-9856-501C8FEE862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114721955"/>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03F968D-4281-4343-B693-D9FC0A6BE70D}" type="slidenum">
              <a:rPr lang="en-GB" altLang="en-US"/>
              <a:pPr>
                <a:defRPr/>
              </a:pPr>
              <a:t>‹#›</a:t>
            </a:fld>
            <a:endParaRPr lang="en-GB" altLang="en-US"/>
          </a:p>
        </p:txBody>
      </p:sp>
    </p:spTree>
    <p:extLst>
      <p:ext uri="{BB962C8B-B14F-4D97-AF65-F5344CB8AC3E}">
        <p14:creationId xmlns:p14="http://schemas.microsoft.com/office/powerpoint/2010/main" val="484561257"/>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11BF695-DB34-9B46-B174-BE99F04AEE1D}" type="slidenum">
              <a:rPr lang="en-GB" altLang="en-US"/>
              <a:pPr>
                <a:defRPr/>
              </a:pPr>
              <a:t>‹#›</a:t>
            </a:fld>
            <a:endParaRPr lang="en-GB" altLang="en-US"/>
          </a:p>
        </p:txBody>
      </p:sp>
    </p:spTree>
    <p:extLst>
      <p:ext uri="{BB962C8B-B14F-4D97-AF65-F5344CB8AC3E}">
        <p14:creationId xmlns:p14="http://schemas.microsoft.com/office/powerpoint/2010/main" val="763056975"/>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73722588"/>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43429353"/>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962163758"/>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D8EF456B-453B-9C46-A9C5-E0F78F980459}" type="slidenum">
              <a:rPr lang="en-US" altLang="en-US"/>
              <a:pPr>
                <a:defRPr/>
              </a:pPr>
              <a:t>‹#›</a:t>
            </a:fld>
            <a:endParaRPr lang="en-US" altLang="en-US"/>
          </a:p>
        </p:txBody>
      </p:sp>
    </p:spTree>
    <p:extLst>
      <p:ext uri="{BB962C8B-B14F-4D97-AF65-F5344CB8AC3E}">
        <p14:creationId xmlns:p14="http://schemas.microsoft.com/office/powerpoint/2010/main" val="53441879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4AFD4F1-D003-4743-AA0E-15880347601A}" type="slidenum">
              <a:rPr lang="en-US" altLang="en-US"/>
              <a:pPr>
                <a:defRPr/>
              </a:pPr>
              <a:t>‹#›</a:t>
            </a:fld>
            <a:endParaRPr lang="en-US" altLang="en-US"/>
          </a:p>
        </p:txBody>
      </p:sp>
    </p:spTree>
    <p:extLst>
      <p:ext uri="{BB962C8B-B14F-4D97-AF65-F5344CB8AC3E}">
        <p14:creationId xmlns:p14="http://schemas.microsoft.com/office/powerpoint/2010/main" val="1200092618"/>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7741162-50EA-D149-B6CC-356FA3252014}" type="slidenum">
              <a:rPr lang="en-US" altLang="en-US"/>
              <a:pPr>
                <a:defRPr/>
              </a:pPr>
              <a:t>‹#›</a:t>
            </a:fld>
            <a:endParaRPr lang="en-US" altLang="en-US"/>
          </a:p>
        </p:txBody>
      </p:sp>
    </p:spTree>
    <p:extLst>
      <p:ext uri="{BB962C8B-B14F-4D97-AF65-F5344CB8AC3E}">
        <p14:creationId xmlns:p14="http://schemas.microsoft.com/office/powerpoint/2010/main" val="790218102"/>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29B6361-B512-FC4E-9C55-C1A8A315112C}" type="slidenum">
              <a:rPr lang="en-US" altLang="en-US"/>
              <a:pPr>
                <a:defRPr/>
              </a:pPr>
              <a:t>‹#›</a:t>
            </a:fld>
            <a:endParaRPr lang="en-US" altLang="en-US"/>
          </a:p>
        </p:txBody>
      </p:sp>
    </p:spTree>
    <p:extLst>
      <p:ext uri="{BB962C8B-B14F-4D97-AF65-F5344CB8AC3E}">
        <p14:creationId xmlns:p14="http://schemas.microsoft.com/office/powerpoint/2010/main" val="1156767266"/>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D0EF1CAA-122E-A441-B344-0B416279FBD1}" type="slidenum">
              <a:rPr lang="en-US" altLang="en-US"/>
              <a:pPr>
                <a:defRPr/>
              </a:pPr>
              <a:t>‹#›</a:t>
            </a:fld>
            <a:endParaRPr lang="en-US" altLang="en-US"/>
          </a:p>
        </p:txBody>
      </p:sp>
    </p:spTree>
    <p:extLst>
      <p:ext uri="{BB962C8B-B14F-4D97-AF65-F5344CB8AC3E}">
        <p14:creationId xmlns:p14="http://schemas.microsoft.com/office/powerpoint/2010/main" val="617983371"/>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73068C92-159A-464E-A32E-9E9320D8E6D5}"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215599505"/>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43C8714-D591-2647-A13F-13E1CCC82A0C}" type="slidenum">
              <a:rPr lang="en-GB" altLang="en-US"/>
              <a:pPr>
                <a:defRPr/>
              </a:pPr>
              <a:t>‹#›</a:t>
            </a:fld>
            <a:endParaRPr lang="en-GB" altLang="en-US"/>
          </a:p>
        </p:txBody>
      </p:sp>
    </p:spTree>
    <p:extLst>
      <p:ext uri="{BB962C8B-B14F-4D97-AF65-F5344CB8AC3E}">
        <p14:creationId xmlns:p14="http://schemas.microsoft.com/office/powerpoint/2010/main" val="1568946624"/>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5657A83-AF11-944D-AB01-A17A614DCBEE}" type="slidenum">
              <a:rPr lang="en-GB" altLang="en-US"/>
              <a:pPr>
                <a:defRPr/>
              </a:pPr>
              <a:t>‹#›</a:t>
            </a:fld>
            <a:endParaRPr lang="en-GB" altLang="en-US"/>
          </a:p>
        </p:txBody>
      </p:sp>
    </p:spTree>
    <p:extLst>
      <p:ext uri="{BB962C8B-B14F-4D97-AF65-F5344CB8AC3E}">
        <p14:creationId xmlns:p14="http://schemas.microsoft.com/office/powerpoint/2010/main" val="334208055"/>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365043480"/>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17967459"/>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68470920"/>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00E1F76C-488A-6A48-B8BB-C3C702E7109A}" type="slidenum">
              <a:rPr lang="en-US" altLang="en-US"/>
              <a:pPr>
                <a:defRPr/>
              </a:pPr>
              <a:t>‹#›</a:t>
            </a:fld>
            <a:endParaRPr lang="en-US" altLang="en-US"/>
          </a:p>
        </p:txBody>
      </p:sp>
    </p:spTree>
    <p:extLst>
      <p:ext uri="{BB962C8B-B14F-4D97-AF65-F5344CB8AC3E}">
        <p14:creationId xmlns:p14="http://schemas.microsoft.com/office/powerpoint/2010/main" val="1107305694"/>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9CA3CEA-1DDB-6840-8EC0-1DF710AC25C7}" type="slidenum">
              <a:rPr lang="en-US" altLang="en-US"/>
              <a:pPr>
                <a:defRPr/>
              </a:pPr>
              <a:t>‹#›</a:t>
            </a:fld>
            <a:endParaRPr lang="en-US" altLang="en-US"/>
          </a:p>
        </p:txBody>
      </p:sp>
    </p:spTree>
    <p:extLst>
      <p:ext uri="{BB962C8B-B14F-4D97-AF65-F5344CB8AC3E}">
        <p14:creationId xmlns:p14="http://schemas.microsoft.com/office/powerpoint/2010/main" val="393514156"/>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5CD2CE1-9A8E-0D47-90F5-33133108B523}" type="slidenum">
              <a:rPr lang="en-US" altLang="en-US"/>
              <a:pPr>
                <a:defRPr/>
              </a:pPr>
              <a:t>‹#›</a:t>
            </a:fld>
            <a:endParaRPr lang="en-US" altLang="en-US"/>
          </a:p>
        </p:txBody>
      </p:sp>
    </p:spTree>
    <p:extLst>
      <p:ext uri="{BB962C8B-B14F-4D97-AF65-F5344CB8AC3E}">
        <p14:creationId xmlns:p14="http://schemas.microsoft.com/office/powerpoint/2010/main" val="1690270779"/>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3A1EE37-3BA2-9049-B8EF-57E1D7546901}" type="slidenum">
              <a:rPr lang="en-US" altLang="en-US"/>
              <a:pPr>
                <a:defRPr/>
              </a:pPr>
              <a:t>‹#›</a:t>
            </a:fld>
            <a:endParaRPr lang="en-US" altLang="en-US"/>
          </a:p>
        </p:txBody>
      </p:sp>
    </p:spTree>
    <p:extLst>
      <p:ext uri="{BB962C8B-B14F-4D97-AF65-F5344CB8AC3E}">
        <p14:creationId xmlns:p14="http://schemas.microsoft.com/office/powerpoint/2010/main" val="1467300137"/>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48C8E7B1-8A09-8546-8315-A752C526F9EC}" type="slidenum">
              <a:rPr lang="en-US" altLang="en-US"/>
              <a:pPr>
                <a:defRPr/>
              </a:pPr>
              <a:t>‹#›</a:t>
            </a:fld>
            <a:endParaRPr lang="en-US" altLang="en-US"/>
          </a:p>
        </p:txBody>
      </p:sp>
    </p:spTree>
    <p:extLst>
      <p:ext uri="{BB962C8B-B14F-4D97-AF65-F5344CB8AC3E}">
        <p14:creationId xmlns:p14="http://schemas.microsoft.com/office/powerpoint/2010/main" val="1358684058"/>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8F522321-F29A-E34E-A103-7A305CA3C123}"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209344255"/>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A927019-6746-C84F-B501-3DF8443F9D8A}" type="slidenum">
              <a:rPr lang="en-GB" altLang="en-US"/>
              <a:pPr>
                <a:defRPr/>
              </a:pPr>
              <a:t>‹#›</a:t>
            </a:fld>
            <a:endParaRPr lang="en-GB" altLang="en-US"/>
          </a:p>
        </p:txBody>
      </p:sp>
    </p:spTree>
    <p:extLst>
      <p:ext uri="{BB962C8B-B14F-4D97-AF65-F5344CB8AC3E}">
        <p14:creationId xmlns:p14="http://schemas.microsoft.com/office/powerpoint/2010/main" val="1663658577"/>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8940CE8E-DF9F-D64F-B116-B6A43AB1F008}" type="slidenum">
              <a:rPr lang="en-GB" altLang="en-US"/>
              <a:pPr>
                <a:defRPr/>
              </a:pPr>
              <a:t>‹#›</a:t>
            </a:fld>
            <a:endParaRPr lang="en-GB" altLang="en-US"/>
          </a:p>
        </p:txBody>
      </p:sp>
    </p:spTree>
    <p:extLst>
      <p:ext uri="{BB962C8B-B14F-4D97-AF65-F5344CB8AC3E}">
        <p14:creationId xmlns:p14="http://schemas.microsoft.com/office/powerpoint/2010/main" val="872619699"/>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95345573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207480196"/>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753695091"/>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FFE9BA9-9CBF-A440-8C3A-5D701C021EB6}" type="slidenum">
              <a:rPr lang="en-US" altLang="en-US"/>
              <a:pPr>
                <a:defRPr/>
              </a:pPr>
              <a:t>‹#›</a:t>
            </a:fld>
            <a:endParaRPr lang="en-US" altLang="en-US"/>
          </a:p>
        </p:txBody>
      </p:sp>
    </p:spTree>
    <p:extLst>
      <p:ext uri="{BB962C8B-B14F-4D97-AF65-F5344CB8AC3E}">
        <p14:creationId xmlns:p14="http://schemas.microsoft.com/office/powerpoint/2010/main" val="140339362"/>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3552F0E-4371-984B-89E7-D1B767E0BBEF}" type="slidenum">
              <a:rPr lang="en-US" altLang="en-US"/>
              <a:pPr>
                <a:defRPr/>
              </a:pPr>
              <a:t>‹#›</a:t>
            </a:fld>
            <a:endParaRPr lang="en-US" altLang="en-US"/>
          </a:p>
        </p:txBody>
      </p:sp>
    </p:spTree>
    <p:extLst>
      <p:ext uri="{BB962C8B-B14F-4D97-AF65-F5344CB8AC3E}">
        <p14:creationId xmlns:p14="http://schemas.microsoft.com/office/powerpoint/2010/main" val="746612728"/>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7A2DA40-5556-694F-BDDC-C7EE4AC0594F}" type="slidenum">
              <a:rPr lang="en-US" altLang="en-US"/>
              <a:pPr>
                <a:defRPr/>
              </a:pPr>
              <a:t>‹#›</a:t>
            </a:fld>
            <a:endParaRPr lang="en-US" altLang="en-US"/>
          </a:p>
        </p:txBody>
      </p:sp>
    </p:spTree>
    <p:extLst>
      <p:ext uri="{BB962C8B-B14F-4D97-AF65-F5344CB8AC3E}">
        <p14:creationId xmlns:p14="http://schemas.microsoft.com/office/powerpoint/2010/main" val="573170075"/>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46B0E88-14C9-5842-9816-9B81ACFC1432}" type="slidenum">
              <a:rPr lang="en-US" altLang="en-US"/>
              <a:pPr>
                <a:defRPr/>
              </a:pPr>
              <a:t>‹#›</a:t>
            </a:fld>
            <a:endParaRPr lang="en-US" altLang="en-US"/>
          </a:p>
        </p:txBody>
      </p:sp>
    </p:spTree>
    <p:extLst>
      <p:ext uri="{BB962C8B-B14F-4D97-AF65-F5344CB8AC3E}">
        <p14:creationId xmlns:p14="http://schemas.microsoft.com/office/powerpoint/2010/main" val="1805293730"/>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043D48A-A444-E844-A0B9-2E62A29AEAF9}" type="slidenum">
              <a:rPr lang="en-US" altLang="en-US"/>
              <a:pPr>
                <a:defRPr/>
              </a:pPr>
              <a:t>‹#›</a:t>
            </a:fld>
            <a:endParaRPr lang="en-US" altLang="en-US"/>
          </a:p>
        </p:txBody>
      </p:sp>
    </p:spTree>
    <p:extLst>
      <p:ext uri="{BB962C8B-B14F-4D97-AF65-F5344CB8AC3E}">
        <p14:creationId xmlns:p14="http://schemas.microsoft.com/office/powerpoint/2010/main" val="192275529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A6C83CC8-DC73-DB44-949B-1B8ABED449AC}"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414306202"/>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CD3A9FC2-E0A9-314F-A61E-CE4611DBEC4A}" type="slidenum">
              <a:rPr lang="en-GB" altLang="en-US"/>
              <a:pPr>
                <a:defRPr/>
              </a:pPr>
              <a:t>‹#›</a:t>
            </a:fld>
            <a:endParaRPr lang="en-GB" altLang="en-US"/>
          </a:p>
        </p:txBody>
      </p:sp>
    </p:spTree>
    <p:extLst>
      <p:ext uri="{BB962C8B-B14F-4D97-AF65-F5344CB8AC3E}">
        <p14:creationId xmlns:p14="http://schemas.microsoft.com/office/powerpoint/2010/main" val="1102353440"/>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5049759-B799-C54F-A679-A7E95CB608B9}" type="slidenum">
              <a:rPr lang="en-GB" altLang="en-US"/>
              <a:pPr>
                <a:defRPr/>
              </a:pPr>
              <a:t>‹#›</a:t>
            </a:fld>
            <a:endParaRPr lang="en-GB" altLang="en-US"/>
          </a:p>
        </p:txBody>
      </p:sp>
    </p:spTree>
    <p:extLst>
      <p:ext uri="{BB962C8B-B14F-4D97-AF65-F5344CB8AC3E}">
        <p14:creationId xmlns:p14="http://schemas.microsoft.com/office/powerpoint/2010/main" val="912843411"/>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536034509"/>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43809359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465159670"/>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E439052C-87EB-7F4C-BC65-EC1F936A1C42}" type="slidenum">
              <a:rPr lang="en-US" altLang="en-US"/>
              <a:pPr>
                <a:defRPr/>
              </a:pPr>
              <a:t>‹#›</a:t>
            </a:fld>
            <a:endParaRPr lang="en-US" altLang="en-US"/>
          </a:p>
        </p:txBody>
      </p:sp>
    </p:spTree>
    <p:extLst>
      <p:ext uri="{BB962C8B-B14F-4D97-AF65-F5344CB8AC3E}">
        <p14:creationId xmlns:p14="http://schemas.microsoft.com/office/powerpoint/2010/main" val="1891077188"/>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EBCEB6D-417B-BF46-BB2E-DF3A41821630}" type="slidenum">
              <a:rPr lang="en-US" altLang="en-US"/>
              <a:pPr>
                <a:defRPr/>
              </a:pPr>
              <a:t>‹#›</a:t>
            </a:fld>
            <a:endParaRPr lang="en-US" altLang="en-US"/>
          </a:p>
        </p:txBody>
      </p:sp>
    </p:spTree>
    <p:extLst>
      <p:ext uri="{BB962C8B-B14F-4D97-AF65-F5344CB8AC3E}">
        <p14:creationId xmlns:p14="http://schemas.microsoft.com/office/powerpoint/2010/main" val="576323116"/>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5E5FCE4-46B5-2D49-8302-249711515EEC}" type="slidenum">
              <a:rPr lang="en-US" altLang="en-US"/>
              <a:pPr>
                <a:defRPr/>
              </a:pPr>
              <a:t>‹#›</a:t>
            </a:fld>
            <a:endParaRPr lang="en-US" altLang="en-US"/>
          </a:p>
        </p:txBody>
      </p:sp>
    </p:spTree>
    <p:extLst>
      <p:ext uri="{BB962C8B-B14F-4D97-AF65-F5344CB8AC3E}">
        <p14:creationId xmlns:p14="http://schemas.microsoft.com/office/powerpoint/2010/main" val="1111362642"/>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567DB1C-855B-FD44-9737-2D770CC51588}" type="slidenum">
              <a:rPr lang="en-US" altLang="en-US"/>
              <a:pPr>
                <a:defRPr/>
              </a:pPr>
              <a:t>‹#›</a:t>
            </a:fld>
            <a:endParaRPr lang="en-US" altLang="en-US"/>
          </a:p>
        </p:txBody>
      </p:sp>
    </p:spTree>
    <p:extLst>
      <p:ext uri="{BB962C8B-B14F-4D97-AF65-F5344CB8AC3E}">
        <p14:creationId xmlns:p14="http://schemas.microsoft.com/office/powerpoint/2010/main" val="2006646135"/>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03E6C5D6-6CD7-F24A-B42A-885C8280375D}" type="slidenum">
              <a:rPr lang="en-US" altLang="en-US"/>
              <a:pPr>
                <a:defRPr/>
              </a:pPr>
              <a:t>‹#›</a:t>
            </a:fld>
            <a:endParaRPr lang="en-US" altLang="en-US"/>
          </a:p>
        </p:txBody>
      </p:sp>
    </p:spTree>
    <p:extLst>
      <p:ext uri="{BB962C8B-B14F-4D97-AF65-F5344CB8AC3E}">
        <p14:creationId xmlns:p14="http://schemas.microsoft.com/office/powerpoint/2010/main" val="161839845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95AE2338-64C9-F840-96F4-C53A36CFCCFF}"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394993897"/>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5C2AC9BE-5246-AE4C-8922-DF31A1AC802D}" type="slidenum">
              <a:rPr lang="en-GB" altLang="en-US"/>
              <a:pPr>
                <a:defRPr/>
              </a:pPr>
              <a:t>‹#›</a:t>
            </a:fld>
            <a:endParaRPr lang="en-GB" altLang="en-US"/>
          </a:p>
        </p:txBody>
      </p:sp>
    </p:spTree>
    <p:extLst>
      <p:ext uri="{BB962C8B-B14F-4D97-AF65-F5344CB8AC3E}">
        <p14:creationId xmlns:p14="http://schemas.microsoft.com/office/powerpoint/2010/main" val="790474002"/>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12459EF-7DD2-5B46-A3E7-A65F980AF30B}" type="slidenum">
              <a:rPr lang="en-GB" altLang="en-US"/>
              <a:pPr>
                <a:defRPr/>
              </a:pPr>
              <a:t>‹#›</a:t>
            </a:fld>
            <a:endParaRPr lang="en-GB" altLang="en-US"/>
          </a:p>
        </p:txBody>
      </p:sp>
    </p:spTree>
    <p:extLst>
      <p:ext uri="{BB962C8B-B14F-4D97-AF65-F5344CB8AC3E}">
        <p14:creationId xmlns:p14="http://schemas.microsoft.com/office/powerpoint/2010/main" val="116271127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734644451"/>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2078779932"/>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642864081"/>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05F381A-4BD5-2845-96B1-D5933BEF82DF}" type="slidenum">
              <a:rPr lang="en-US" altLang="en-US"/>
              <a:pPr>
                <a:defRPr/>
              </a:pPr>
              <a:t>‹#›</a:t>
            </a:fld>
            <a:endParaRPr lang="en-US" altLang="en-US"/>
          </a:p>
        </p:txBody>
      </p:sp>
    </p:spTree>
    <p:extLst>
      <p:ext uri="{BB962C8B-B14F-4D97-AF65-F5344CB8AC3E}">
        <p14:creationId xmlns:p14="http://schemas.microsoft.com/office/powerpoint/2010/main" val="626381310"/>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712B207-2FE3-644F-B9A5-02D0BA0F08C5}" type="slidenum">
              <a:rPr lang="en-US" altLang="en-US"/>
              <a:pPr>
                <a:defRPr/>
              </a:pPr>
              <a:t>‹#›</a:t>
            </a:fld>
            <a:endParaRPr lang="en-US" altLang="en-US"/>
          </a:p>
        </p:txBody>
      </p:sp>
    </p:spTree>
    <p:extLst>
      <p:ext uri="{BB962C8B-B14F-4D97-AF65-F5344CB8AC3E}">
        <p14:creationId xmlns:p14="http://schemas.microsoft.com/office/powerpoint/2010/main" val="625839576"/>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5A4CC84-021B-174C-A155-859D93EFF6FD}" type="slidenum">
              <a:rPr lang="en-US" altLang="en-US"/>
              <a:pPr>
                <a:defRPr/>
              </a:pPr>
              <a:t>‹#›</a:t>
            </a:fld>
            <a:endParaRPr lang="en-US" altLang="en-US"/>
          </a:p>
        </p:txBody>
      </p:sp>
    </p:spTree>
    <p:extLst>
      <p:ext uri="{BB962C8B-B14F-4D97-AF65-F5344CB8AC3E}">
        <p14:creationId xmlns:p14="http://schemas.microsoft.com/office/powerpoint/2010/main" val="110850826"/>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7A726D0-E66F-A741-BD26-EDC845BC6931}" type="slidenum">
              <a:rPr lang="en-US" altLang="en-US"/>
              <a:pPr>
                <a:defRPr/>
              </a:pPr>
              <a:t>‹#›</a:t>
            </a:fld>
            <a:endParaRPr lang="en-US" altLang="en-US"/>
          </a:p>
        </p:txBody>
      </p:sp>
    </p:spTree>
    <p:extLst>
      <p:ext uri="{BB962C8B-B14F-4D97-AF65-F5344CB8AC3E}">
        <p14:creationId xmlns:p14="http://schemas.microsoft.com/office/powerpoint/2010/main" val="1201510633"/>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332D3253-4FEB-D440-9293-A8DC6DAACE34}" type="slidenum">
              <a:rPr lang="en-US" altLang="en-US"/>
              <a:pPr>
                <a:defRPr/>
              </a:pPr>
              <a:t>‹#›</a:t>
            </a:fld>
            <a:endParaRPr lang="en-US" altLang="en-US"/>
          </a:p>
        </p:txBody>
      </p:sp>
    </p:spTree>
    <p:extLst>
      <p:ext uri="{BB962C8B-B14F-4D97-AF65-F5344CB8AC3E}">
        <p14:creationId xmlns:p14="http://schemas.microsoft.com/office/powerpoint/2010/main" val="1000476090"/>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6973D4F0-EAFB-574E-BF0A-20F62AA398D2}"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204688620"/>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940AED8A-5E6D-A849-8A87-2220E031F0E9}" type="slidenum">
              <a:rPr lang="en-GB" altLang="en-US"/>
              <a:pPr>
                <a:defRPr/>
              </a:pPr>
              <a:t>‹#›</a:t>
            </a:fld>
            <a:endParaRPr lang="en-GB" altLang="en-US"/>
          </a:p>
        </p:txBody>
      </p:sp>
    </p:spTree>
    <p:extLst>
      <p:ext uri="{BB962C8B-B14F-4D97-AF65-F5344CB8AC3E}">
        <p14:creationId xmlns:p14="http://schemas.microsoft.com/office/powerpoint/2010/main" val="2080317493"/>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EFF732C-2863-EC4C-8A97-804D074D6337}" type="slidenum">
              <a:rPr lang="en-GB" altLang="en-US"/>
              <a:pPr>
                <a:defRPr/>
              </a:pPr>
              <a:t>‹#›</a:t>
            </a:fld>
            <a:endParaRPr lang="en-GB" altLang="en-US"/>
          </a:p>
        </p:txBody>
      </p:sp>
    </p:spTree>
    <p:extLst>
      <p:ext uri="{BB962C8B-B14F-4D97-AF65-F5344CB8AC3E}">
        <p14:creationId xmlns:p14="http://schemas.microsoft.com/office/powerpoint/2010/main" val="714848044"/>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27554190"/>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215967046"/>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303757270"/>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C34E5AD2-AD8B-B24D-B664-B2790CF364AE}" type="slidenum">
              <a:rPr lang="en-US" altLang="en-US"/>
              <a:pPr>
                <a:defRPr/>
              </a:pPr>
              <a:t>‹#›</a:t>
            </a:fld>
            <a:endParaRPr lang="en-US" altLang="en-US"/>
          </a:p>
        </p:txBody>
      </p:sp>
    </p:spTree>
    <p:extLst>
      <p:ext uri="{BB962C8B-B14F-4D97-AF65-F5344CB8AC3E}">
        <p14:creationId xmlns:p14="http://schemas.microsoft.com/office/powerpoint/2010/main" val="1472786549"/>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56D103A-BB54-EA4A-9FB0-35958CA0B44F}" type="slidenum">
              <a:rPr lang="en-US" altLang="en-US"/>
              <a:pPr>
                <a:defRPr/>
              </a:pPr>
              <a:t>‹#›</a:t>
            </a:fld>
            <a:endParaRPr lang="en-US" altLang="en-US"/>
          </a:p>
        </p:txBody>
      </p:sp>
    </p:spTree>
    <p:extLst>
      <p:ext uri="{BB962C8B-B14F-4D97-AF65-F5344CB8AC3E}">
        <p14:creationId xmlns:p14="http://schemas.microsoft.com/office/powerpoint/2010/main" val="122701372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BE2D33D-FF8D-174F-B4EF-FE3E7E554387}" type="slidenum">
              <a:rPr lang="en-US" altLang="en-US"/>
              <a:pPr>
                <a:defRPr/>
              </a:pPr>
              <a:t>‹#›</a:t>
            </a:fld>
            <a:endParaRPr lang="en-US" altLang="en-US"/>
          </a:p>
        </p:txBody>
      </p:sp>
    </p:spTree>
    <p:extLst>
      <p:ext uri="{BB962C8B-B14F-4D97-AF65-F5344CB8AC3E}">
        <p14:creationId xmlns:p14="http://schemas.microsoft.com/office/powerpoint/2010/main" val="134146706"/>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E5092A4-74C1-4540-9003-96ACADE2C985}" type="slidenum">
              <a:rPr lang="en-US" altLang="en-US"/>
              <a:pPr>
                <a:defRPr/>
              </a:pPr>
              <a:t>‹#›</a:t>
            </a:fld>
            <a:endParaRPr lang="en-US" altLang="en-US"/>
          </a:p>
        </p:txBody>
      </p:sp>
    </p:spTree>
    <p:extLst>
      <p:ext uri="{BB962C8B-B14F-4D97-AF65-F5344CB8AC3E}">
        <p14:creationId xmlns:p14="http://schemas.microsoft.com/office/powerpoint/2010/main" val="1893342039"/>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07D2BE25-56DB-2F4A-8603-E95F258B2669}" type="slidenum">
              <a:rPr lang="en-US" altLang="en-US"/>
              <a:pPr>
                <a:defRPr/>
              </a:pPr>
              <a:t>‹#›</a:t>
            </a:fld>
            <a:endParaRPr lang="en-US" altLang="en-US"/>
          </a:p>
        </p:txBody>
      </p:sp>
    </p:spTree>
    <p:extLst>
      <p:ext uri="{BB962C8B-B14F-4D97-AF65-F5344CB8AC3E}">
        <p14:creationId xmlns:p14="http://schemas.microsoft.com/office/powerpoint/2010/main" val="2134451874"/>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E4B161F4-D9EE-D64D-8BCD-9C983B3C1947}"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832318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F0162010-7163-2048-B239-792C6BB92F6F}" type="slidenum">
              <a:rPr lang="en-GB" altLang="en-US"/>
              <a:pPr>
                <a:defRPr/>
              </a:pPr>
              <a:t>‹#›</a:t>
            </a:fld>
            <a:endParaRPr lang="en-GB" altLang="en-US"/>
          </a:p>
        </p:txBody>
      </p:sp>
    </p:spTree>
    <p:extLst>
      <p:ext uri="{BB962C8B-B14F-4D97-AF65-F5344CB8AC3E}">
        <p14:creationId xmlns:p14="http://schemas.microsoft.com/office/powerpoint/2010/main" val="867575160"/>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A1CA036-1F41-C14A-A259-B6209E7CD015}" type="slidenum">
              <a:rPr lang="en-GB" altLang="en-US"/>
              <a:pPr>
                <a:defRPr/>
              </a:pPr>
              <a:t>‹#›</a:t>
            </a:fld>
            <a:endParaRPr lang="en-GB" altLang="en-US"/>
          </a:p>
        </p:txBody>
      </p:sp>
    </p:spTree>
    <p:extLst>
      <p:ext uri="{BB962C8B-B14F-4D97-AF65-F5344CB8AC3E}">
        <p14:creationId xmlns:p14="http://schemas.microsoft.com/office/powerpoint/2010/main" val="2069234637"/>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614295796"/>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15552243"/>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301103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46050824"/>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79950759"/>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405508202"/>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10739083"/>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72305101"/>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42045461"/>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3731858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32831712"/>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val="0"/>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1276364541"/>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60052929"/>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578220769"/>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5940486"/>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4721638"/>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406898373"/>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6001541"/>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71955777"/>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915543223"/>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14618206"/>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9938617"/>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BDAEB97-94DC-1B48-9560-2D928A09D3AD}" type="slidenum">
              <a:rPr lang="en-US" altLang="en-US"/>
              <a:pPr>
                <a:defRPr/>
              </a:pPr>
              <a:t>‹#›</a:t>
            </a:fld>
            <a:endParaRPr lang="en-US" altLang="en-US"/>
          </a:p>
        </p:txBody>
      </p:sp>
    </p:spTree>
    <p:extLst>
      <p:ext uri="{BB962C8B-B14F-4D97-AF65-F5344CB8AC3E}">
        <p14:creationId xmlns:p14="http://schemas.microsoft.com/office/powerpoint/2010/main" val="2144035122"/>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B627BEA-71A2-3148-BF97-6D89913EE0BF}" type="slidenum">
              <a:rPr lang="en-US" altLang="en-US"/>
              <a:pPr>
                <a:defRPr/>
              </a:pPr>
              <a:t>‹#›</a:t>
            </a:fld>
            <a:endParaRPr lang="en-US" altLang="en-US"/>
          </a:p>
        </p:txBody>
      </p:sp>
    </p:spTree>
    <p:extLst>
      <p:ext uri="{BB962C8B-B14F-4D97-AF65-F5344CB8AC3E}">
        <p14:creationId xmlns:p14="http://schemas.microsoft.com/office/powerpoint/2010/main" val="22698794"/>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E3FB8C6-C783-D644-BFA8-0145EDDBF518}" type="slidenum">
              <a:rPr lang="en-US" altLang="en-US"/>
              <a:pPr>
                <a:defRPr/>
              </a:pPr>
              <a:t>‹#›</a:t>
            </a:fld>
            <a:endParaRPr lang="en-US" altLang="en-US"/>
          </a:p>
        </p:txBody>
      </p:sp>
    </p:spTree>
    <p:extLst>
      <p:ext uri="{BB962C8B-B14F-4D97-AF65-F5344CB8AC3E}">
        <p14:creationId xmlns:p14="http://schemas.microsoft.com/office/powerpoint/2010/main" val="1394025239"/>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03F7C8-2B09-9A43-B6A8-D96A7A7EB775}" type="slidenum">
              <a:rPr lang="en-US" altLang="en-US"/>
              <a:pPr>
                <a:defRPr/>
              </a:pPr>
              <a:t>‹#›</a:t>
            </a:fld>
            <a:endParaRPr lang="en-US" altLang="en-US"/>
          </a:p>
        </p:txBody>
      </p:sp>
    </p:spTree>
    <p:extLst>
      <p:ext uri="{BB962C8B-B14F-4D97-AF65-F5344CB8AC3E}">
        <p14:creationId xmlns:p14="http://schemas.microsoft.com/office/powerpoint/2010/main" val="335603103"/>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01AEF333-B605-D34F-BDA2-4D6DF50B6FFF}" type="slidenum">
              <a:rPr lang="en-US" altLang="en-US"/>
              <a:pPr>
                <a:defRPr/>
              </a:pPr>
              <a:t>‹#›</a:t>
            </a:fld>
            <a:endParaRPr lang="en-US" altLang="en-US"/>
          </a:p>
        </p:txBody>
      </p:sp>
    </p:spTree>
    <p:extLst>
      <p:ext uri="{BB962C8B-B14F-4D97-AF65-F5344CB8AC3E}">
        <p14:creationId xmlns:p14="http://schemas.microsoft.com/office/powerpoint/2010/main" val="1189295099"/>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B76E827-16A7-E448-B360-276282627109}" type="slidenum">
              <a:rPr lang="en-US" altLang="en-US"/>
              <a:pPr>
                <a:defRPr/>
              </a:pPr>
              <a:t>‹#›</a:t>
            </a:fld>
            <a:endParaRPr lang="en-US" altLang="en-US"/>
          </a:p>
        </p:txBody>
      </p:sp>
    </p:spTree>
    <p:extLst>
      <p:ext uri="{BB962C8B-B14F-4D97-AF65-F5344CB8AC3E}">
        <p14:creationId xmlns:p14="http://schemas.microsoft.com/office/powerpoint/2010/main" val="1852426264"/>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256CF78D-E647-4B46-94BF-D7A952B6C365}" type="slidenum">
              <a:rPr lang="en-US" altLang="en-US"/>
              <a:pPr>
                <a:defRPr/>
              </a:pPr>
              <a:t>‹#›</a:t>
            </a:fld>
            <a:endParaRPr lang="en-US" altLang="en-US"/>
          </a:p>
        </p:txBody>
      </p:sp>
    </p:spTree>
    <p:extLst>
      <p:ext uri="{BB962C8B-B14F-4D97-AF65-F5344CB8AC3E}">
        <p14:creationId xmlns:p14="http://schemas.microsoft.com/office/powerpoint/2010/main" val="1657788489"/>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B19CB60-2035-B249-A69A-B7217F50FAF0}" type="slidenum">
              <a:rPr lang="en-US" altLang="en-US"/>
              <a:pPr>
                <a:defRPr/>
              </a:pPr>
              <a:t>‹#›</a:t>
            </a:fld>
            <a:endParaRPr lang="en-US" altLang="en-US"/>
          </a:p>
        </p:txBody>
      </p:sp>
    </p:spTree>
    <p:extLst>
      <p:ext uri="{BB962C8B-B14F-4D97-AF65-F5344CB8AC3E}">
        <p14:creationId xmlns:p14="http://schemas.microsoft.com/office/powerpoint/2010/main" val="998298445"/>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87EE18A-B511-D84A-9987-2FCB4D6DAC6C}" type="slidenum">
              <a:rPr lang="en-US" altLang="en-US"/>
              <a:pPr>
                <a:defRPr/>
              </a:pPr>
              <a:t>‹#›</a:t>
            </a:fld>
            <a:endParaRPr lang="en-US" altLang="en-US"/>
          </a:p>
        </p:txBody>
      </p:sp>
    </p:spTree>
    <p:extLst>
      <p:ext uri="{BB962C8B-B14F-4D97-AF65-F5344CB8AC3E}">
        <p14:creationId xmlns:p14="http://schemas.microsoft.com/office/powerpoint/2010/main" val="112231104"/>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E30DA3-9B00-044F-815E-CA6A71EB3580}" type="slidenum">
              <a:rPr lang="en-US" altLang="en-US"/>
              <a:pPr>
                <a:defRPr/>
              </a:pPr>
              <a:t>‹#›</a:t>
            </a:fld>
            <a:endParaRPr lang="en-US" altLang="en-US"/>
          </a:p>
        </p:txBody>
      </p:sp>
    </p:spTree>
    <p:extLst>
      <p:ext uri="{BB962C8B-B14F-4D97-AF65-F5344CB8AC3E}">
        <p14:creationId xmlns:p14="http://schemas.microsoft.com/office/powerpoint/2010/main" val="777522862"/>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CAC3209-C7C3-6545-A421-FDE5958D66AF}" type="slidenum">
              <a:rPr lang="en-US" altLang="en-US"/>
              <a:pPr>
                <a:defRPr/>
              </a:pPr>
              <a:t>‹#›</a:t>
            </a:fld>
            <a:endParaRPr lang="en-US" altLang="en-US"/>
          </a:p>
        </p:txBody>
      </p:sp>
    </p:spTree>
    <p:extLst>
      <p:ext uri="{BB962C8B-B14F-4D97-AF65-F5344CB8AC3E}">
        <p14:creationId xmlns:p14="http://schemas.microsoft.com/office/powerpoint/2010/main" val="388749639"/>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AD75C9-CCF8-DF48-A088-4F8A8687A194}" type="slidenum">
              <a:rPr lang="en-US" altLang="en-US"/>
              <a:pPr>
                <a:defRPr/>
              </a:pPr>
              <a:t>‹#›</a:t>
            </a:fld>
            <a:endParaRPr lang="en-US" altLang="en-US"/>
          </a:p>
        </p:txBody>
      </p:sp>
    </p:spTree>
    <p:extLst>
      <p:ext uri="{BB962C8B-B14F-4D97-AF65-F5344CB8AC3E}">
        <p14:creationId xmlns:p14="http://schemas.microsoft.com/office/powerpoint/2010/main" val="1069928499"/>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B832DCA-A62A-B74D-8A1E-9C335E394877}" type="slidenum">
              <a:rPr lang="en-US" altLang="en-US"/>
              <a:pPr>
                <a:defRPr/>
              </a:pPr>
              <a:t>‹#›</a:t>
            </a:fld>
            <a:endParaRPr lang="en-US" altLang="en-US"/>
          </a:p>
        </p:txBody>
      </p:sp>
    </p:spTree>
    <p:extLst>
      <p:ext uri="{BB962C8B-B14F-4D97-AF65-F5344CB8AC3E}">
        <p14:creationId xmlns:p14="http://schemas.microsoft.com/office/powerpoint/2010/main" val="1407706362"/>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834E451-86D4-AB4B-9E28-F606303D355E}" type="slidenum">
              <a:rPr lang="en-US" altLang="en-US"/>
              <a:pPr>
                <a:defRPr/>
              </a:pPr>
              <a:t>‹#›</a:t>
            </a:fld>
            <a:endParaRPr lang="en-US" altLang="en-US"/>
          </a:p>
        </p:txBody>
      </p:sp>
    </p:spTree>
    <p:extLst>
      <p:ext uri="{BB962C8B-B14F-4D97-AF65-F5344CB8AC3E}">
        <p14:creationId xmlns:p14="http://schemas.microsoft.com/office/powerpoint/2010/main" val="493487135"/>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45E6A48-B1FE-224B-84A5-9942F5BE808B}" type="slidenum">
              <a:rPr lang="en-US" altLang="en-US"/>
              <a:pPr>
                <a:defRPr/>
              </a:pPr>
              <a:t>‹#›</a:t>
            </a:fld>
            <a:endParaRPr lang="en-US" altLang="en-US"/>
          </a:p>
        </p:txBody>
      </p:sp>
    </p:spTree>
    <p:extLst>
      <p:ext uri="{BB962C8B-B14F-4D97-AF65-F5344CB8AC3E}">
        <p14:creationId xmlns:p14="http://schemas.microsoft.com/office/powerpoint/2010/main" val="456433231"/>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1005D6-37AB-5447-851B-F72A3F0D08D5}" type="slidenum">
              <a:rPr lang="en-US" altLang="en-US"/>
              <a:pPr>
                <a:defRPr/>
              </a:pPr>
              <a:t>‹#›</a:t>
            </a:fld>
            <a:endParaRPr lang="en-US" altLang="en-US"/>
          </a:p>
        </p:txBody>
      </p:sp>
    </p:spTree>
    <p:extLst>
      <p:ext uri="{BB962C8B-B14F-4D97-AF65-F5344CB8AC3E}">
        <p14:creationId xmlns:p14="http://schemas.microsoft.com/office/powerpoint/2010/main" val="461726333"/>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2BDB51D-A40A-E541-B12B-02FFCE563DC2}" type="slidenum">
              <a:rPr lang="en-US" altLang="en-US"/>
              <a:pPr>
                <a:defRPr/>
              </a:pPr>
              <a:t>‹#›</a:t>
            </a:fld>
            <a:endParaRPr lang="en-US" altLang="en-US"/>
          </a:p>
        </p:txBody>
      </p:sp>
    </p:spTree>
    <p:extLst>
      <p:ext uri="{BB962C8B-B14F-4D97-AF65-F5344CB8AC3E}">
        <p14:creationId xmlns:p14="http://schemas.microsoft.com/office/powerpoint/2010/main" val="1376062120"/>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8AB060C7-37D5-DA4C-A238-3602A2668324}" type="slidenum">
              <a:rPr lang="en-US" altLang="en-US"/>
              <a:pPr>
                <a:defRPr/>
              </a:pPr>
              <a:t>‹#›</a:t>
            </a:fld>
            <a:endParaRPr lang="en-US" altLang="en-US"/>
          </a:p>
        </p:txBody>
      </p:sp>
    </p:spTree>
    <p:extLst>
      <p:ext uri="{BB962C8B-B14F-4D97-AF65-F5344CB8AC3E}">
        <p14:creationId xmlns:p14="http://schemas.microsoft.com/office/powerpoint/2010/main" val="1224656297"/>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10C6C18-5F77-7744-A840-EE699AD8D011}" type="slidenum">
              <a:rPr lang="en-US" altLang="en-US"/>
              <a:pPr>
                <a:defRPr/>
              </a:pPr>
              <a:t>‹#›</a:t>
            </a:fld>
            <a:endParaRPr lang="en-US" altLang="en-US"/>
          </a:p>
        </p:txBody>
      </p:sp>
    </p:spTree>
    <p:extLst>
      <p:ext uri="{BB962C8B-B14F-4D97-AF65-F5344CB8AC3E}">
        <p14:creationId xmlns:p14="http://schemas.microsoft.com/office/powerpoint/2010/main" val="1315110831"/>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4719204-540A-6347-83B6-88F302FCE692}" type="slidenum">
              <a:rPr lang="en-US" altLang="en-US"/>
              <a:pPr>
                <a:defRPr/>
              </a:pPr>
              <a:t>‹#›</a:t>
            </a:fld>
            <a:endParaRPr lang="en-US" altLang="en-US"/>
          </a:p>
        </p:txBody>
      </p:sp>
    </p:spTree>
    <p:extLst>
      <p:ext uri="{BB962C8B-B14F-4D97-AF65-F5344CB8AC3E}">
        <p14:creationId xmlns:p14="http://schemas.microsoft.com/office/powerpoint/2010/main" val="1166041693"/>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1C7E123-E6E3-B94E-B1F9-1AFB0054E38B}" type="slidenum">
              <a:rPr lang="en-US" altLang="en-US"/>
              <a:pPr>
                <a:defRPr/>
              </a:pPr>
              <a:t>‹#›</a:t>
            </a:fld>
            <a:endParaRPr lang="en-US" altLang="en-US"/>
          </a:p>
        </p:txBody>
      </p:sp>
    </p:spTree>
    <p:extLst>
      <p:ext uri="{BB962C8B-B14F-4D97-AF65-F5344CB8AC3E}">
        <p14:creationId xmlns:p14="http://schemas.microsoft.com/office/powerpoint/2010/main" val="1874455376"/>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D2289AF-2494-B440-9806-D59F54F2600F}" type="slidenum">
              <a:rPr lang="en-US" altLang="en-US"/>
              <a:pPr>
                <a:defRPr/>
              </a:pPr>
              <a:t>‹#›</a:t>
            </a:fld>
            <a:endParaRPr lang="en-US" altLang="en-US"/>
          </a:p>
        </p:txBody>
      </p:sp>
    </p:spTree>
    <p:extLst>
      <p:ext uri="{BB962C8B-B14F-4D97-AF65-F5344CB8AC3E}">
        <p14:creationId xmlns:p14="http://schemas.microsoft.com/office/powerpoint/2010/main" val="386402942"/>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33BD532-05A7-B447-BAB1-06E4F3C05059}" type="slidenum">
              <a:rPr lang="en-US" altLang="en-US"/>
              <a:pPr>
                <a:defRPr/>
              </a:pPr>
              <a:t>‹#›</a:t>
            </a:fld>
            <a:endParaRPr lang="en-US" altLang="en-US"/>
          </a:p>
        </p:txBody>
      </p:sp>
    </p:spTree>
    <p:extLst>
      <p:ext uri="{BB962C8B-B14F-4D97-AF65-F5344CB8AC3E}">
        <p14:creationId xmlns:p14="http://schemas.microsoft.com/office/powerpoint/2010/main" val="283697666"/>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464292-ACF9-A249-8FD2-B7ECB466A41C}" type="slidenum">
              <a:rPr lang="en-US" altLang="en-US"/>
              <a:pPr>
                <a:defRPr/>
              </a:pPr>
              <a:t>‹#›</a:t>
            </a:fld>
            <a:endParaRPr lang="en-US" altLang="en-US"/>
          </a:p>
        </p:txBody>
      </p:sp>
    </p:spTree>
    <p:extLst>
      <p:ext uri="{BB962C8B-B14F-4D97-AF65-F5344CB8AC3E}">
        <p14:creationId xmlns:p14="http://schemas.microsoft.com/office/powerpoint/2010/main" val="692976122"/>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30F7C09-2A37-594C-A107-7881978378F9}" type="slidenum">
              <a:rPr lang="en-US" altLang="en-US"/>
              <a:pPr>
                <a:defRPr/>
              </a:pPr>
              <a:t>‹#›</a:t>
            </a:fld>
            <a:endParaRPr lang="en-US" altLang="en-US"/>
          </a:p>
        </p:txBody>
      </p:sp>
    </p:spTree>
    <p:extLst>
      <p:ext uri="{BB962C8B-B14F-4D97-AF65-F5344CB8AC3E}">
        <p14:creationId xmlns:p14="http://schemas.microsoft.com/office/powerpoint/2010/main" val="1045864773"/>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083BC2-58C3-6140-B1E1-F59C5A59E141}" type="slidenum">
              <a:rPr lang="en-US" altLang="en-US"/>
              <a:pPr>
                <a:defRPr/>
              </a:pPr>
              <a:t>‹#›</a:t>
            </a:fld>
            <a:endParaRPr lang="en-US" altLang="en-US"/>
          </a:p>
        </p:txBody>
      </p:sp>
    </p:spTree>
    <p:extLst>
      <p:ext uri="{BB962C8B-B14F-4D97-AF65-F5344CB8AC3E}">
        <p14:creationId xmlns:p14="http://schemas.microsoft.com/office/powerpoint/2010/main" val="695589116"/>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C8110A3E-F00E-5D42-BD06-26370CBCE5D3}" type="slidenum">
              <a:rPr lang="en-US" altLang="en-US"/>
              <a:pPr>
                <a:defRPr/>
              </a:pPr>
              <a:t>‹#›</a:t>
            </a:fld>
            <a:endParaRPr lang="en-US" altLang="en-US"/>
          </a:p>
        </p:txBody>
      </p:sp>
    </p:spTree>
    <p:extLst>
      <p:ext uri="{BB962C8B-B14F-4D97-AF65-F5344CB8AC3E}">
        <p14:creationId xmlns:p14="http://schemas.microsoft.com/office/powerpoint/2010/main" val="2012781991"/>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5FD618A2-9540-964C-838A-BC8201BEAA97}" type="slidenum">
              <a:rPr lang="en-US" altLang="en-US"/>
              <a:pPr>
                <a:defRPr/>
              </a:pPr>
              <a:t>‹#›</a:t>
            </a:fld>
            <a:endParaRPr lang="en-US" altLang="en-US"/>
          </a:p>
        </p:txBody>
      </p:sp>
    </p:spTree>
    <p:extLst>
      <p:ext uri="{BB962C8B-B14F-4D97-AF65-F5344CB8AC3E}">
        <p14:creationId xmlns:p14="http://schemas.microsoft.com/office/powerpoint/2010/main" val="1664515193"/>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7F610E55-DB87-0B45-9DD1-3608BF90CE2E}" type="slidenum">
              <a:rPr lang="en-US" altLang="en-US"/>
              <a:pPr>
                <a:defRPr/>
              </a:pPr>
              <a:t>‹#›</a:t>
            </a:fld>
            <a:endParaRPr lang="en-US" altLang="en-US"/>
          </a:p>
        </p:txBody>
      </p:sp>
    </p:spTree>
    <p:extLst>
      <p:ext uri="{BB962C8B-B14F-4D97-AF65-F5344CB8AC3E}">
        <p14:creationId xmlns:p14="http://schemas.microsoft.com/office/powerpoint/2010/main" val="237379282"/>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57C261-6C57-BF4E-9219-954CC23F0D0F}" type="slidenum">
              <a:rPr lang="en-US" altLang="en-US"/>
              <a:pPr>
                <a:defRPr/>
              </a:pPr>
              <a:t>‹#›</a:t>
            </a:fld>
            <a:endParaRPr lang="en-US" altLang="en-US"/>
          </a:p>
        </p:txBody>
      </p:sp>
    </p:spTree>
    <p:extLst>
      <p:ext uri="{BB962C8B-B14F-4D97-AF65-F5344CB8AC3E}">
        <p14:creationId xmlns:p14="http://schemas.microsoft.com/office/powerpoint/2010/main" val="1756460095"/>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DFD927-7A55-4A47-A141-BEEEC632ED23}" type="slidenum">
              <a:rPr lang="en-US" altLang="en-US"/>
              <a:pPr>
                <a:defRPr/>
              </a:pPr>
              <a:t>‹#›</a:t>
            </a:fld>
            <a:endParaRPr lang="en-US" altLang="en-US"/>
          </a:p>
        </p:txBody>
      </p:sp>
    </p:spTree>
    <p:extLst>
      <p:ext uri="{BB962C8B-B14F-4D97-AF65-F5344CB8AC3E}">
        <p14:creationId xmlns:p14="http://schemas.microsoft.com/office/powerpoint/2010/main" val="1514605003"/>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03AC48-8244-5B4D-B651-2F8C7FE7D1FA}" type="slidenum">
              <a:rPr lang="en-US" altLang="en-US"/>
              <a:pPr>
                <a:defRPr/>
              </a:pPr>
              <a:t>‹#›</a:t>
            </a:fld>
            <a:endParaRPr lang="en-US" altLang="en-US"/>
          </a:p>
        </p:txBody>
      </p:sp>
    </p:spTree>
    <p:extLst>
      <p:ext uri="{BB962C8B-B14F-4D97-AF65-F5344CB8AC3E}">
        <p14:creationId xmlns:p14="http://schemas.microsoft.com/office/powerpoint/2010/main" val="1842617530"/>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D30BE93-FD04-1A44-A128-7572D7628D35}" type="slidenum">
              <a:rPr lang="en-US" altLang="en-US"/>
              <a:pPr>
                <a:defRPr/>
              </a:pPr>
              <a:t>‹#›</a:t>
            </a:fld>
            <a:endParaRPr lang="en-US" altLang="en-US"/>
          </a:p>
        </p:txBody>
      </p:sp>
    </p:spTree>
    <p:extLst>
      <p:ext uri="{BB962C8B-B14F-4D97-AF65-F5344CB8AC3E}">
        <p14:creationId xmlns:p14="http://schemas.microsoft.com/office/powerpoint/2010/main" val="11153323"/>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6FCCC9C-AEBA-E547-8F7B-9B50CF8CE186}" type="slidenum">
              <a:rPr lang="en-US" altLang="en-US"/>
              <a:pPr>
                <a:defRPr/>
              </a:pPr>
              <a:t>‹#›</a:t>
            </a:fld>
            <a:endParaRPr lang="en-US" altLang="en-US"/>
          </a:p>
        </p:txBody>
      </p:sp>
    </p:spTree>
    <p:extLst>
      <p:ext uri="{BB962C8B-B14F-4D97-AF65-F5344CB8AC3E}">
        <p14:creationId xmlns:p14="http://schemas.microsoft.com/office/powerpoint/2010/main" val="622822372"/>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5144F65-F85A-944B-9BA8-C80042474637}" type="slidenum">
              <a:rPr lang="en-US" altLang="en-US"/>
              <a:pPr>
                <a:defRPr/>
              </a:pPr>
              <a:t>‹#›</a:t>
            </a:fld>
            <a:endParaRPr lang="en-US" altLang="en-US"/>
          </a:p>
        </p:txBody>
      </p:sp>
    </p:spTree>
    <p:extLst>
      <p:ext uri="{BB962C8B-B14F-4D97-AF65-F5344CB8AC3E}">
        <p14:creationId xmlns:p14="http://schemas.microsoft.com/office/powerpoint/2010/main" val="940310726"/>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1E16A4-303B-364E-9398-212DFC58B722}" type="slidenum">
              <a:rPr lang="en-US" altLang="en-US"/>
              <a:pPr>
                <a:defRPr/>
              </a:pPr>
              <a:t>‹#›</a:t>
            </a:fld>
            <a:endParaRPr lang="en-US" altLang="en-US"/>
          </a:p>
        </p:txBody>
      </p:sp>
    </p:spTree>
    <p:extLst>
      <p:ext uri="{BB962C8B-B14F-4D97-AF65-F5344CB8AC3E}">
        <p14:creationId xmlns:p14="http://schemas.microsoft.com/office/powerpoint/2010/main" val="470213609"/>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93158B3-3167-CC49-845F-8A1404FA885D}" type="slidenum">
              <a:rPr lang="en-US" altLang="en-US"/>
              <a:pPr>
                <a:defRPr/>
              </a:pPr>
              <a:t>‹#›</a:t>
            </a:fld>
            <a:endParaRPr lang="en-US" altLang="en-US"/>
          </a:p>
        </p:txBody>
      </p:sp>
    </p:spTree>
    <p:extLst>
      <p:ext uri="{BB962C8B-B14F-4D97-AF65-F5344CB8AC3E}">
        <p14:creationId xmlns:p14="http://schemas.microsoft.com/office/powerpoint/2010/main" val="140305503"/>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D5914550-B7AF-AB42-A96E-9ADFA44A1231}" type="slidenum">
              <a:rPr lang="en-US" altLang="en-US"/>
              <a:pPr>
                <a:defRPr/>
              </a:pPr>
              <a:t>‹#›</a:t>
            </a:fld>
            <a:endParaRPr lang="en-US" altLang="en-US"/>
          </a:p>
        </p:txBody>
      </p:sp>
    </p:spTree>
    <p:extLst>
      <p:ext uri="{BB962C8B-B14F-4D97-AF65-F5344CB8AC3E}">
        <p14:creationId xmlns:p14="http://schemas.microsoft.com/office/powerpoint/2010/main" val="177544515"/>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F520D8F-0125-A949-9BAE-1D4A6776F0DD}" type="slidenum">
              <a:rPr lang="en-US" altLang="en-US"/>
              <a:pPr>
                <a:defRPr/>
              </a:pPr>
              <a:t>‹#›</a:t>
            </a:fld>
            <a:endParaRPr lang="en-US" altLang="en-US"/>
          </a:p>
        </p:txBody>
      </p:sp>
    </p:spTree>
    <p:extLst>
      <p:ext uri="{BB962C8B-B14F-4D97-AF65-F5344CB8AC3E}">
        <p14:creationId xmlns:p14="http://schemas.microsoft.com/office/powerpoint/2010/main" val="1135877922"/>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FABD6081-735A-744C-BAF4-C60E40EA0903}" type="slidenum">
              <a:rPr lang="en-US" altLang="en-US"/>
              <a:pPr>
                <a:defRPr/>
              </a:pPr>
              <a:t>‹#›</a:t>
            </a:fld>
            <a:endParaRPr lang="en-US" altLang="en-US"/>
          </a:p>
        </p:txBody>
      </p:sp>
    </p:spTree>
    <p:extLst>
      <p:ext uri="{BB962C8B-B14F-4D97-AF65-F5344CB8AC3E}">
        <p14:creationId xmlns:p14="http://schemas.microsoft.com/office/powerpoint/2010/main" val="1718096871"/>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BC65CF4-A88A-FC47-AD79-16421111438B}" type="slidenum">
              <a:rPr lang="en-US" altLang="en-US"/>
              <a:pPr>
                <a:defRPr/>
              </a:pPr>
              <a:t>‹#›</a:t>
            </a:fld>
            <a:endParaRPr lang="en-US" altLang="en-US"/>
          </a:p>
        </p:txBody>
      </p:sp>
    </p:spTree>
    <p:extLst>
      <p:ext uri="{BB962C8B-B14F-4D97-AF65-F5344CB8AC3E}">
        <p14:creationId xmlns:p14="http://schemas.microsoft.com/office/powerpoint/2010/main" val="988993335"/>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701376D6-E7E9-B146-B070-131407B0503D}" type="slidenum">
              <a:rPr lang="en-US" altLang="en-US"/>
              <a:pPr>
                <a:defRPr/>
              </a:pPr>
              <a:t>‹#›</a:t>
            </a:fld>
            <a:endParaRPr lang="en-US" altLang="en-US"/>
          </a:p>
        </p:txBody>
      </p:sp>
    </p:spTree>
    <p:extLst>
      <p:ext uri="{BB962C8B-B14F-4D97-AF65-F5344CB8AC3E}">
        <p14:creationId xmlns:p14="http://schemas.microsoft.com/office/powerpoint/2010/main" val="487553565"/>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0D0E0BE-1746-3049-9DBD-6ABFFEA61277}" type="slidenum">
              <a:rPr lang="en-US" altLang="en-US"/>
              <a:pPr>
                <a:defRPr/>
              </a:pPr>
              <a:t>‹#›</a:t>
            </a:fld>
            <a:endParaRPr lang="en-US" altLang="en-US"/>
          </a:p>
        </p:txBody>
      </p:sp>
    </p:spTree>
    <p:extLst>
      <p:ext uri="{BB962C8B-B14F-4D97-AF65-F5344CB8AC3E}">
        <p14:creationId xmlns:p14="http://schemas.microsoft.com/office/powerpoint/2010/main" val="1662653650"/>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29A733-594E-F843-B5D1-F2FADBDF3D73}" type="slidenum">
              <a:rPr lang="en-US" altLang="en-US"/>
              <a:pPr>
                <a:defRPr/>
              </a:pPr>
              <a:t>‹#›</a:t>
            </a:fld>
            <a:endParaRPr lang="en-US" altLang="en-US"/>
          </a:p>
        </p:txBody>
      </p:sp>
    </p:spTree>
    <p:extLst>
      <p:ext uri="{BB962C8B-B14F-4D97-AF65-F5344CB8AC3E}">
        <p14:creationId xmlns:p14="http://schemas.microsoft.com/office/powerpoint/2010/main" val="1162680786"/>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F761ABF-2619-A943-BBFF-459ACFEE4225}" type="slidenum">
              <a:rPr lang="en-US" altLang="en-US"/>
              <a:pPr>
                <a:defRPr/>
              </a:pPr>
              <a:t>‹#›</a:t>
            </a:fld>
            <a:endParaRPr lang="en-US" altLang="en-US"/>
          </a:p>
        </p:txBody>
      </p:sp>
    </p:spTree>
    <p:extLst>
      <p:ext uri="{BB962C8B-B14F-4D97-AF65-F5344CB8AC3E}">
        <p14:creationId xmlns:p14="http://schemas.microsoft.com/office/powerpoint/2010/main" val="1222266249"/>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CC816CA-D1A9-414B-807F-E10174DA040E}" type="slidenum">
              <a:rPr lang="en-US" altLang="en-US"/>
              <a:pPr>
                <a:defRPr/>
              </a:pPr>
              <a:t>‹#›</a:t>
            </a:fld>
            <a:endParaRPr lang="en-US" altLang="en-US"/>
          </a:p>
        </p:txBody>
      </p:sp>
    </p:spTree>
    <p:extLst>
      <p:ext uri="{BB962C8B-B14F-4D97-AF65-F5344CB8AC3E}">
        <p14:creationId xmlns:p14="http://schemas.microsoft.com/office/powerpoint/2010/main" val="1947763388"/>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555A78-F16B-FD4A-BAF0-7225323E50ED}" type="slidenum">
              <a:rPr lang="en-US" altLang="en-US"/>
              <a:pPr>
                <a:defRPr/>
              </a:pPr>
              <a:t>‹#›</a:t>
            </a:fld>
            <a:endParaRPr lang="en-US" altLang="en-US"/>
          </a:p>
        </p:txBody>
      </p:sp>
    </p:spTree>
    <p:extLst>
      <p:ext uri="{BB962C8B-B14F-4D97-AF65-F5344CB8AC3E}">
        <p14:creationId xmlns:p14="http://schemas.microsoft.com/office/powerpoint/2010/main" val="1966030895"/>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B4B6EFC-9C6F-D447-AA1B-2DF3434F42FE}" type="slidenum">
              <a:rPr lang="en-US" altLang="en-US"/>
              <a:pPr>
                <a:defRPr/>
              </a:pPr>
              <a:t>‹#›</a:t>
            </a:fld>
            <a:endParaRPr lang="en-US" altLang="en-US"/>
          </a:p>
        </p:txBody>
      </p:sp>
    </p:spTree>
    <p:extLst>
      <p:ext uri="{BB962C8B-B14F-4D97-AF65-F5344CB8AC3E}">
        <p14:creationId xmlns:p14="http://schemas.microsoft.com/office/powerpoint/2010/main" val="1897859523"/>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0A8FF35-8C84-2A48-9F03-8A795110C1AA}" type="slidenum">
              <a:rPr lang="en-US" altLang="en-US"/>
              <a:pPr>
                <a:defRPr/>
              </a:pPr>
              <a:t>‹#›</a:t>
            </a:fld>
            <a:endParaRPr lang="en-US" altLang="en-US"/>
          </a:p>
        </p:txBody>
      </p:sp>
    </p:spTree>
    <p:extLst>
      <p:ext uri="{BB962C8B-B14F-4D97-AF65-F5344CB8AC3E}">
        <p14:creationId xmlns:p14="http://schemas.microsoft.com/office/powerpoint/2010/main" val="750394170"/>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5116097-F6F5-8246-A74A-1402A2B5F2E5}" type="slidenum">
              <a:rPr lang="en-US" altLang="en-US"/>
              <a:pPr>
                <a:defRPr/>
              </a:pPr>
              <a:t>‹#›</a:t>
            </a:fld>
            <a:endParaRPr lang="en-US" altLang="en-US"/>
          </a:p>
        </p:txBody>
      </p:sp>
    </p:spTree>
    <p:extLst>
      <p:ext uri="{BB962C8B-B14F-4D97-AF65-F5344CB8AC3E}">
        <p14:creationId xmlns:p14="http://schemas.microsoft.com/office/powerpoint/2010/main" val="1850840006"/>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6516CAD-65BF-B54B-B9B1-959B520B5BBD}" type="slidenum">
              <a:rPr lang="en-US" altLang="en-US"/>
              <a:pPr>
                <a:defRPr/>
              </a:pPr>
              <a:t>‹#›</a:t>
            </a:fld>
            <a:endParaRPr lang="en-US" altLang="en-US"/>
          </a:p>
        </p:txBody>
      </p:sp>
    </p:spTree>
    <p:extLst>
      <p:ext uri="{BB962C8B-B14F-4D97-AF65-F5344CB8AC3E}">
        <p14:creationId xmlns:p14="http://schemas.microsoft.com/office/powerpoint/2010/main" val="767354047"/>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F4F13B3-4FC1-1247-BA3C-B6628F223997}" type="slidenum">
              <a:rPr lang="en-US" altLang="en-US"/>
              <a:pPr>
                <a:defRPr/>
              </a:pPr>
              <a:t>‹#›</a:t>
            </a:fld>
            <a:endParaRPr lang="en-US" altLang="en-US"/>
          </a:p>
        </p:txBody>
      </p:sp>
    </p:spTree>
    <p:extLst>
      <p:ext uri="{BB962C8B-B14F-4D97-AF65-F5344CB8AC3E}">
        <p14:creationId xmlns:p14="http://schemas.microsoft.com/office/powerpoint/2010/main" val="1280167694"/>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ECBCACE-03C1-DD4E-9B8C-B387D2581169}" type="slidenum">
              <a:rPr lang="en-US" altLang="en-US"/>
              <a:pPr>
                <a:defRPr/>
              </a:pPr>
              <a:t>‹#›</a:t>
            </a:fld>
            <a:endParaRPr lang="en-US" altLang="en-US"/>
          </a:p>
        </p:txBody>
      </p:sp>
    </p:spTree>
    <p:extLst>
      <p:ext uri="{BB962C8B-B14F-4D97-AF65-F5344CB8AC3E}">
        <p14:creationId xmlns:p14="http://schemas.microsoft.com/office/powerpoint/2010/main" val="139773765"/>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517AECA-B9F6-8945-B847-1F7A0D50B5D6}" type="slidenum">
              <a:rPr lang="en-US" altLang="en-US"/>
              <a:pPr>
                <a:defRPr/>
              </a:pPr>
              <a:t>‹#›</a:t>
            </a:fld>
            <a:endParaRPr lang="en-US" altLang="en-US"/>
          </a:p>
        </p:txBody>
      </p:sp>
    </p:spTree>
    <p:extLst>
      <p:ext uri="{BB962C8B-B14F-4D97-AF65-F5344CB8AC3E}">
        <p14:creationId xmlns:p14="http://schemas.microsoft.com/office/powerpoint/2010/main" val="197804218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8D585C1-5960-B349-8841-77C4B1C03472}" type="slidenum">
              <a:rPr lang="en-US" altLang="en-US"/>
              <a:pPr>
                <a:defRPr/>
              </a:pPr>
              <a:t>‹#›</a:t>
            </a:fld>
            <a:endParaRPr lang="en-US" altLang="en-US"/>
          </a:p>
        </p:txBody>
      </p:sp>
    </p:spTree>
    <p:extLst>
      <p:ext uri="{BB962C8B-B14F-4D97-AF65-F5344CB8AC3E}">
        <p14:creationId xmlns:p14="http://schemas.microsoft.com/office/powerpoint/2010/main" val="1908130928"/>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BC850B5-36E5-BE44-B173-21EFF8A01205}" type="slidenum">
              <a:rPr lang="en-US" altLang="en-US"/>
              <a:pPr>
                <a:defRPr/>
              </a:pPr>
              <a:t>‹#›</a:t>
            </a:fld>
            <a:endParaRPr lang="en-US" altLang="en-US"/>
          </a:p>
        </p:txBody>
      </p:sp>
    </p:spTree>
    <p:extLst>
      <p:ext uri="{BB962C8B-B14F-4D97-AF65-F5344CB8AC3E}">
        <p14:creationId xmlns:p14="http://schemas.microsoft.com/office/powerpoint/2010/main" val="1583206245"/>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E1F97F6-93CB-D640-87D5-2E998B9E846A}" type="slidenum">
              <a:rPr lang="en-US" altLang="en-US"/>
              <a:pPr>
                <a:defRPr/>
              </a:pPr>
              <a:t>‹#›</a:t>
            </a:fld>
            <a:endParaRPr lang="en-US" altLang="en-US"/>
          </a:p>
        </p:txBody>
      </p:sp>
    </p:spTree>
    <p:extLst>
      <p:ext uri="{BB962C8B-B14F-4D97-AF65-F5344CB8AC3E}">
        <p14:creationId xmlns:p14="http://schemas.microsoft.com/office/powerpoint/2010/main" val="1624973385"/>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781A55-4981-5444-851E-033C79C28D64}" type="slidenum">
              <a:rPr lang="en-US" altLang="en-US"/>
              <a:pPr>
                <a:defRPr/>
              </a:pPr>
              <a:t>‹#›</a:t>
            </a:fld>
            <a:endParaRPr lang="en-US" altLang="en-US"/>
          </a:p>
        </p:txBody>
      </p:sp>
    </p:spTree>
    <p:extLst>
      <p:ext uri="{BB962C8B-B14F-4D97-AF65-F5344CB8AC3E}">
        <p14:creationId xmlns:p14="http://schemas.microsoft.com/office/powerpoint/2010/main" val="1378142796"/>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CCD629F-A545-E244-99C6-38EE3BDFC424}" type="slidenum">
              <a:rPr lang="en-US" altLang="en-US"/>
              <a:pPr>
                <a:defRPr/>
              </a:pPr>
              <a:t>‹#›</a:t>
            </a:fld>
            <a:endParaRPr lang="en-US" altLang="en-US"/>
          </a:p>
        </p:txBody>
      </p:sp>
    </p:spTree>
    <p:extLst>
      <p:ext uri="{BB962C8B-B14F-4D97-AF65-F5344CB8AC3E}">
        <p14:creationId xmlns:p14="http://schemas.microsoft.com/office/powerpoint/2010/main" val="1834839477"/>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8B02E35C-7742-FE46-AFDE-DDC1965CCC6D}" type="slidenum">
              <a:rPr lang="en-US" altLang="en-US"/>
              <a:pPr>
                <a:defRPr/>
              </a:pPr>
              <a:t>‹#›</a:t>
            </a:fld>
            <a:endParaRPr lang="en-US" altLang="en-US"/>
          </a:p>
        </p:txBody>
      </p:sp>
    </p:spTree>
    <p:extLst>
      <p:ext uri="{BB962C8B-B14F-4D97-AF65-F5344CB8AC3E}">
        <p14:creationId xmlns:p14="http://schemas.microsoft.com/office/powerpoint/2010/main" val="281919019"/>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2CAD0F9-F1AC-944E-B806-361BE2D316AA}" type="slidenum">
              <a:rPr lang="en-US" altLang="en-US"/>
              <a:pPr>
                <a:defRPr/>
              </a:pPr>
              <a:t>‹#›</a:t>
            </a:fld>
            <a:endParaRPr lang="en-US" altLang="en-US"/>
          </a:p>
        </p:txBody>
      </p:sp>
    </p:spTree>
    <p:extLst>
      <p:ext uri="{BB962C8B-B14F-4D97-AF65-F5344CB8AC3E}">
        <p14:creationId xmlns:p14="http://schemas.microsoft.com/office/powerpoint/2010/main" val="864027051"/>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432DBE9-94B8-DE46-9AA5-31677A9E02BD}" type="slidenum">
              <a:rPr lang="en-US" altLang="en-US"/>
              <a:pPr>
                <a:defRPr/>
              </a:pPr>
              <a:t>‹#›</a:t>
            </a:fld>
            <a:endParaRPr lang="en-US" altLang="en-US"/>
          </a:p>
        </p:txBody>
      </p:sp>
    </p:spTree>
    <p:extLst>
      <p:ext uri="{BB962C8B-B14F-4D97-AF65-F5344CB8AC3E}">
        <p14:creationId xmlns:p14="http://schemas.microsoft.com/office/powerpoint/2010/main" val="418225143"/>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C34C1E0-D3AF-5F4A-819D-0D2D4A37CF21}" type="slidenum">
              <a:rPr lang="en-US" altLang="en-US"/>
              <a:pPr>
                <a:defRPr/>
              </a:pPr>
              <a:t>‹#›</a:t>
            </a:fld>
            <a:endParaRPr lang="en-US" altLang="en-US"/>
          </a:p>
        </p:txBody>
      </p:sp>
    </p:spTree>
    <p:extLst>
      <p:ext uri="{BB962C8B-B14F-4D97-AF65-F5344CB8AC3E}">
        <p14:creationId xmlns:p14="http://schemas.microsoft.com/office/powerpoint/2010/main" val="396001770"/>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4FB3814-ED94-294C-9327-CADDC6AFF7ED}" type="slidenum">
              <a:rPr lang="en-US" altLang="en-US"/>
              <a:pPr>
                <a:defRPr/>
              </a:pPr>
              <a:t>‹#›</a:t>
            </a:fld>
            <a:endParaRPr lang="en-US" altLang="en-US"/>
          </a:p>
        </p:txBody>
      </p:sp>
    </p:spTree>
    <p:extLst>
      <p:ext uri="{BB962C8B-B14F-4D97-AF65-F5344CB8AC3E}">
        <p14:creationId xmlns:p14="http://schemas.microsoft.com/office/powerpoint/2010/main" val="549926337"/>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43E3F17-BE7C-D646-A2B5-C951FAC9E6E2}" type="slidenum">
              <a:rPr lang="en-US" altLang="en-US"/>
              <a:pPr>
                <a:defRPr/>
              </a:pPr>
              <a:t>‹#›</a:t>
            </a:fld>
            <a:endParaRPr lang="en-US" altLang="en-US"/>
          </a:p>
        </p:txBody>
      </p:sp>
    </p:spTree>
    <p:extLst>
      <p:ext uri="{BB962C8B-B14F-4D97-AF65-F5344CB8AC3E}">
        <p14:creationId xmlns:p14="http://schemas.microsoft.com/office/powerpoint/2010/main" val="1989812918"/>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92A76E8-E0F4-384D-A5DC-819FFEF30368}" type="slidenum">
              <a:rPr lang="en-US" altLang="en-US"/>
              <a:pPr>
                <a:defRPr/>
              </a:pPr>
              <a:t>‹#›</a:t>
            </a:fld>
            <a:endParaRPr lang="en-US" altLang="en-US"/>
          </a:p>
        </p:txBody>
      </p:sp>
    </p:spTree>
    <p:extLst>
      <p:ext uri="{BB962C8B-B14F-4D97-AF65-F5344CB8AC3E}">
        <p14:creationId xmlns:p14="http://schemas.microsoft.com/office/powerpoint/2010/main" val="2287809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62261068-54DE-C84A-8828-1F9F286641FB}" type="slidenum">
              <a:rPr lang="en-US" altLang="en-US"/>
              <a:pPr>
                <a:defRPr/>
              </a:pPr>
              <a:t>‹#›</a:t>
            </a:fld>
            <a:endParaRPr lang="en-US" altLang="en-US"/>
          </a:p>
        </p:txBody>
      </p:sp>
    </p:spTree>
    <p:extLst>
      <p:ext uri="{BB962C8B-B14F-4D97-AF65-F5344CB8AC3E}">
        <p14:creationId xmlns:p14="http://schemas.microsoft.com/office/powerpoint/2010/main" val="112569852"/>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EC7F85-E711-1548-87E5-4A983B4916F4}" type="slidenum">
              <a:rPr lang="en-US" altLang="en-US"/>
              <a:pPr>
                <a:defRPr/>
              </a:pPr>
              <a:t>‹#›</a:t>
            </a:fld>
            <a:endParaRPr lang="en-US" altLang="en-US"/>
          </a:p>
        </p:txBody>
      </p:sp>
    </p:spTree>
    <p:extLst>
      <p:ext uri="{BB962C8B-B14F-4D97-AF65-F5344CB8AC3E}">
        <p14:creationId xmlns:p14="http://schemas.microsoft.com/office/powerpoint/2010/main" val="28409557"/>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CF5855-9DDF-854A-9C2C-560C48BAB7E5}" type="slidenum">
              <a:rPr lang="en-US" altLang="en-US"/>
              <a:pPr>
                <a:defRPr/>
              </a:pPr>
              <a:t>‹#›</a:t>
            </a:fld>
            <a:endParaRPr lang="en-US" altLang="en-US"/>
          </a:p>
        </p:txBody>
      </p:sp>
    </p:spTree>
    <p:extLst>
      <p:ext uri="{BB962C8B-B14F-4D97-AF65-F5344CB8AC3E}">
        <p14:creationId xmlns:p14="http://schemas.microsoft.com/office/powerpoint/2010/main" val="738054865"/>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45A281-C6EB-D14F-ADAA-405A69FD54FC}" type="slidenum">
              <a:rPr lang="en-US" altLang="en-US"/>
              <a:pPr>
                <a:defRPr/>
              </a:pPr>
              <a:t>‹#›</a:t>
            </a:fld>
            <a:endParaRPr lang="en-US" altLang="en-US"/>
          </a:p>
        </p:txBody>
      </p:sp>
    </p:spTree>
    <p:extLst>
      <p:ext uri="{BB962C8B-B14F-4D97-AF65-F5344CB8AC3E}">
        <p14:creationId xmlns:p14="http://schemas.microsoft.com/office/powerpoint/2010/main" val="622570983"/>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54B1B49D-6460-454D-A69E-B7FFC76FC3E5}" type="slidenum">
              <a:rPr lang="en-US" altLang="en-US"/>
              <a:pPr>
                <a:defRPr/>
              </a:pPr>
              <a:t>‹#›</a:t>
            </a:fld>
            <a:endParaRPr lang="en-US" altLang="en-US"/>
          </a:p>
        </p:txBody>
      </p:sp>
    </p:spTree>
    <p:extLst>
      <p:ext uri="{BB962C8B-B14F-4D97-AF65-F5344CB8AC3E}">
        <p14:creationId xmlns:p14="http://schemas.microsoft.com/office/powerpoint/2010/main" val="1010183097"/>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B8DF98C-3192-DE43-A2FC-A12B55B84B1B}" type="slidenum">
              <a:rPr lang="en-US" altLang="en-US"/>
              <a:pPr>
                <a:defRPr/>
              </a:pPr>
              <a:t>‹#›</a:t>
            </a:fld>
            <a:endParaRPr lang="en-US" altLang="en-US"/>
          </a:p>
        </p:txBody>
      </p:sp>
    </p:spTree>
    <p:extLst>
      <p:ext uri="{BB962C8B-B14F-4D97-AF65-F5344CB8AC3E}">
        <p14:creationId xmlns:p14="http://schemas.microsoft.com/office/powerpoint/2010/main" val="141598097"/>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C9E81650-E717-9A49-957C-6B5FEBCBD224}" type="slidenum">
              <a:rPr lang="en-US" altLang="en-US"/>
              <a:pPr>
                <a:defRPr/>
              </a:pPr>
              <a:t>‹#›</a:t>
            </a:fld>
            <a:endParaRPr lang="en-US" altLang="en-US"/>
          </a:p>
        </p:txBody>
      </p:sp>
    </p:spTree>
    <p:extLst>
      <p:ext uri="{BB962C8B-B14F-4D97-AF65-F5344CB8AC3E}">
        <p14:creationId xmlns:p14="http://schemas.microsoft.com/office/powerpoint/2010/main" val="427335403"/>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1746A0-58CD-2F43-9FC7-4C171BBAA528}" type="slidenum">
              <a:rPr lang="en-US" altLang="en-US"/>
              <a:pPr>
                <a:defRPr/>
              </a:pPr>
              <a:t>‹#›</a:t>
            </a:fld>
            <a:endParaRPr lang="en-US" altLang="en-US"/>
          </a:p>
        </p:txBody>
      </p:sp>
    </p:spTree>
    <p:extLst>
      <p:ext uri="{BB962C8B-B14F-4D97-AF65-F5344CB8AC3E}">
        <p14:creationId xmlns:p14="http://schemas.microsoft.com/office/powerpoint/2010/main" val="1040802653"/>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269A992D-A27E-D446-AB63-299EAC882EFC}" type="slidenum">
              <a:rPr lang="en-US" altLang="en-US"/>
              <a:pPr>
                <a:defRPr/>
              </a:pPr>
              <a:t>‹#›</a:t>
            </a:fld>
            <a:endParaRPr lang="en-US" altLang="en-US"/>
          </a:p>
        </p:txBody>
      </p:sp>
    </p:spTree>
    <p:extLst>
      <p:ext uri="{BB962C8B-B14F-4D97-AF65-F5344CB8AC3E}">
        <p14:creationId xmlns:p14="http://schemas.microsoft.com/office/powerpoint/2010/main" val="1515884156"/>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F9771DB-A9B3-F348-B81F-C35B7296F2E6}" type="slidenum">
              <a:rPr lang="en-US" altLang="en-US"/>
              <a:pPr>
                <a:defRPr/>
              </a:pPr>
              <a:t>‹#›</a:t>
            </a:fld>
            <a:endParaRPr lang="en-US" altLang="en-US"/>
          </a:p>
        </p:txBody>
      </p:sp>
    </p:spTree>
    <p:extLst>
      <p:ext uri="{BB962C8B-B14F-4D97-AF65-F5344CB8AC3E}">
        <p14:creationId xmlns:p14="http://schemas.microsoft.com/office/powerpoint/2010/main" val="1866505531"/>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7D1BA15-43F2-474B-8B20-28ECEE77FCE1}" type="slidenum">
              <a:rPr lang="en-US" altLang="en-US"/>
              <a:pPr>
                <a:defRPr/>
              </a:pPr>
              <a:t>‹#›</a:t>
            </a:fld>
            <a:endParaRPr lang="en-US" altLang="en-US"/>
          </a:p>
        </p:txBody>
      </p:sp>
    </p:spTree>
    <p:extLst>
      <p:ext uri="{BB962C8B-B14F-4D97-AF65-F5344CB8AC3E}">
        <p14:creationId xmlns:p14="http://schemas.microsoft.com/office/powerpoint/2010/main" val="2064827788"/>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5ABBDF2-08E0-924A-BCC0-807242F384B9}" type="slidenum">
              <a:rPr lang="en-US" altLang="en-US"/>
              <a:pPr>
                <a:defRPr/>
              </a:pPr>
              <a:t>‹#›</a:t>
            </a:fld>
            <a:endParaRPr lang="en-US" altLang="en-US"/>
          </a:p>
        </p:txBody>
      </p:sp>
    </p:spTree>
    <p:extLst>
      <p:ext uri="{BB962C8B-B14F-4D97-AF65-F5344CB8AC3E}">
        <p14:creationId xmlns:p14="http://schemas.microsoft.com/office/powerpoint/2010/main" val="224897396"/>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01FC8EA-DE75-5B40-8DEB-98C02961ED4A}" type="slidenum">
              <a:rPr lang="en-US" altLang="en-US"/>
              <a:pPr>
                <a:defRPr/>
              </a:pPr>
              <a:t>‹#›</a:t>
            </a:fld>
            <a:endParaRPr lang="en-US" altLang="en-US"/>
          </a:p>
        </p:txBody>
      </p:sp>
    </p:spTree>
    <p:extLst>
      <p:ext uri="{BB962C8B-B14F-4D97-AF65-F5344CB8AC3E}">
        <p14:creationId xmlns:p14="http://schemas.microsoft.com/office/powerpoint/2010/main" val="279315852"/>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B09AF6-5E16-6844-BEFB-BDD16D62B15D}" type="slidenum">
              <a:rPr lang="en-US" altLang="en-US"/>
              <a:pPr>
                <a:defRPr/>
              </a:pPr>
              <a:t>‹#›</a:t>
            </a:fld>
            <a:endParaRPr lang="en-US" altLang="en-US"/>
          </a:p>
        </p:txBody>
      </p:sp>
    </p:spTree>
    <p:extLst>
      <p:ext uri="{BB962C8B-B14F-4D97-AF65-F5344CB8AC3E}">
        <p14:creationId xmlns:p14="http://schemas.microsoft.com/office/powerpoint/2010/main" val="6227222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610679F-6FF0-3147-BC3D-865F47AEA6BB}" type="slidenum">
              <a:rPr lang="en-US" altLang="en-US"/>
              <a:pPr>
                <a:defRPr/>
              </a:pPr>
              <a:t>‹#›</a:t>
            </a:fld>
            <a:endParaRPr lang="en-US" altLang="en-US"/>
          </a:p>
        </p:txBody>
      </p:sp>
    </p:spTree>
    <p:extLst>
      <p:ext uri="{BB962C8B-B14F-4D97-AF65-F5344CB8AC3E}">
        <p14:creationId xmlns:p14="http://schemas.microsoft.com/office/powerpoint/2010/main" val="784699065"/>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1479BC6B-39E6-3A44-9B1F-0EF407CB3A5A}" type="slidenum">
              <a:rPr lang="en-US" altLang="en-US"/>
              <a:pPr>
                <a:defRPr/>
              </a:pPr>
              <a:t>‹#›</a:t>
            </a:fld>
            <a:endParaRPr lang="en-US" altLang="en-US"/>
          </a:p>
        </p:txBody>
      </p:sp>
    </p:spTree>
    <p:extLst>
      <p:ext uri="{BB962C8B-B14F-4D97-AF65-F5344CB8AC3E}">
        <p14:creationId xmlns:p14="http://schemas.microsoft.com/office/powerpoint/2010/main" val="740109228"/>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2DFFF8C1-8815-7942-8A92-D869F3896B43}" type="slidenum">
              <a:rPr lang="en-US" altLang="en-US"/>
              <a:pPr>
                <a:defRPr/>
              </a:pPr>
              <a:t>‹#›</a:t>
            </a:fld>
            <a:endParaRPr lang="en-US" altLang="en-US"/>
          </a:p>
        </p:txBody>
      </p:sp>
    </p:spTree>
    <p:extLst>
      <p:ext uri="{BB962C8B-B14F-4D97-AF65-F5344CB8AC3E}">
        <p14:creationId xmlns:p14="http://schemas.microsoft.com/office/powerpoint/2010/main" val="79051157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10A3099-257E-4B4C-9650-4F4C16CFBD56}" type="slidenum">
              <a:rPr lang="en-US" altLang="en-US"/>
              <a:pPr>
                <a:defRPr/>
              </a:pPr>
              <a:t>‹#›</a:t>
            </a:fld>
            <a:endParaRPr lang="en-US" altLang="en-US"/>
          </a:p>
        </p:txBody>
      </p:sp>
    </p:spTree>
    <p:extLst>
      <p:ext uri="{BB962C8B-B14F-4D97-AF65-F5344CB8AC3E}">
        <p14:creationId xmlns:p14="http://schemas.microsoft.com/office/powerpoint/2010/main" val="1794150262"/>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7FE98A4-183A-0C42-B24E-30A3D1267749}" type="slidenum">
              <a:rPr lang="en-US" altLang="en-US"/>
              <a:pPr>
                <a:defRPr/>
              </a:pPr>
              <a:t>‹#›</a:t>
            </a:fld>
            <a:endParaRPr lang="en-US" altLang="en-US"/>
          </a:p>
        </p:txBody>
      </p:sp>
    </p:spTree>
    <p:extLst>
      <p:ext uri="{BB962C8B-B14F-4D97-AF65-F5344CB8AC3E}">
        <p14:creationId xmlns:p14="http://schemas.microsoft.com/office/powerpoint/2010/main" val="146556590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7EF3769-C0AF-1946-B374-765F03D4A28F}" type="slidenum">
              <a:rPr lang="en-US" altLang="en-US"/>
              <a:pPr>
                <a:defRPr/>
              </a:pPr>
              <a:t>‹#›</a:t>
            </a:fld>
            <a:endParaRPr lang="en-US" altLang="en-US"/>
          </a:p>
        </p:txBody>
      </p:sp>
    </p:spTree>
    <p:extLst>
      <p:ext uri="{BB962C8B-B14F-4D97-AF65-F5344CB8AC3E}">
        <p14:creationId xmlns:p14="http://schemas.microsoft.com/office/powerpoint/2010/main" val="128767859"/>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FE44F8A-83F0-BB43-8AC3-C2C9EE2CC822}" type="slidenum">
              <a:rPr lang="en-US" altLang="en-US"/>
              <a:pPr>
                <a:defRPr/>
              </a:pPr>
              <a:t>‹#›</a:t>
            </a:fld>
            <a:endParaRPr lang="en-US" altLang="en-US"/>
          </a:p>
        </p:txBody>
      </p:sp>
    </p:spTree>
    <p:extLst>
      <p:ext uri="{BB962C8B-B14F-4D97-AF65-F5344CB8AC3E}">
        <p14:creationId xmlns:p14="http://schemas.microsoft.com/office/powerpoint/2010/main" val="1685373684"/>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225FF42-BBC9-3F4F-97F1-D2E7A2825282}" type="slidenum">
              <a:rPr lang="en-US" altLang="en-US"/>
              <a:pPr>
                <a:defRPr/>
              </a:pPr>
              <a:t>‹#›</a:t>
            </a:fld>
            <a:endParaRPr lang="en-US" altLang="en-US"/>
          </a:p>
        </p:txBody>
      </p:sp>
    </p:spTree>
    <p:extLst>
      <p:ext uri="{BB962C8B-B14F-4D97-AF65-F5344CB8AC3E}">
        <p14:creationId xmlns:p14="http://schemas.microsoft.com/office/powerpoint/2010/main" val="766203058"/>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6E14EF89-8CAC-0C43-97BA-CADCF40415DD}"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644690704"/>
      </p:ext>
    </p:extLst>
  </p:cSld>
  <p:clrMapOvr>
    <a:masterClrMapping/>
  </p:clrMapOvr>
  <p:transition/>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62848394"/>
      </p:ext>
    </p:extLst>
  </p:cSld>
  <p:clrMapOvr>
    <a:masterClrMapping/>
  </p:clrMapOvr>
  <p:transition/>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112074657"/>
      </p:ext>
    </p:extLst>
  </p:cSld>
  <p:clrMapOvr>
    <a:masterClrMapping/>
  </p:clrMapOvr>
  <p:transition/>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88580358"/>
      </p:ext>
    </p:extLst>
  </p:cSld>
  <p:clrMapOvr>
    <a:masterClrMapping/>
  </p:clrMapOvr>
  <p:transition/>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56888113"/>
      </p:ext>
    </p:extLst>
  </p:cSld>
  <p:clrMapOvr>
    <a:masterClrMapping/>
  </p:clrMapOvr>
  <p:transition/>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089667698"/>
      </p:ext>
    </p:extLst>
  </p:cSld>
  <p:clrMapOvr>
    <a:masterClrMapping/>
  </p:clrMapOvr>
  <p:transition/>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4458670"/>
      </p:ext>
    </p:extLst>
  </p:cSld>
  <p:clrMapOvr>
    <a:masterClrMapping/>
  </p:clrMapOvr>
  <p:transition/>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730819536"/>
      </p:ext>
    </p:extLst>
  </p:cSld>
  <p:clrMapOvr>
    <a:masterClrMapping/>
  </p:clrMapOvr>
  <p:transition/>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70459290"/>
      </p:ext>
    </p:extLst>
  </p:cSld>
  <p:clrMapOvr>
    <a:masterClrMapping/>
  </p:clrMapOvr>
  <p:transition/>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45797533"/>
      </p:ext>
    </p:extLst>
  </p:cSld>
  <p:clrMapOvr>
    <a:masterClrMapping/>
  </p:clrMapOvr>
  <p:transition/>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45182037"/>
      </p:ext>
    </p:extLst>
  </p:cSld>
  <p:clrMapOvr>
    <a:masterClrMapping/>
  </p:clrMapOvr>
  <p:transition/>
</p:sldLayout>
</file>

<file path=ppt/slideLayouts/slideLayout4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2CFF522-441E-434A-9267-ACB27078B35D}" type="slidenum">
              <a:rPr lang="en-US" altLang="en-US"/>
              <a:pPr>
                <a:defRPr/>
              </a:pPr>
              <a:t>‹#›</a:t>
            </a:fld>
            <a:endParaRPr lang="en-US" altLang="en-US"/>
          </a:p>
        </p:txBody>
      </p:sp>
    </p:spTree>
    <p:extLst>
      <p:ext uri="{BB962C8B-B14F-4D97-AF65-F5344CB8AC3E}">
        <p14:creationId xmlns:p14="http://schemas.microsoft.com/office/powerpoint/2010/main" val="1121165312"/>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E61A66F-F9F8-9442-B52C-389D090CF00B}" type="slidenum">
              <a:rPr lang="en-US" altLang="en-US"/>
              <a:pPr>
                <a:defRPr/>
              </a:pPr>
              <a:t>‹#›</a:t>
            </a:fld>
            <a:endParaRPr lang="en-US" altLang="en-US"/>
          </a:p>
        </p:txBody>
      </p:sp>
    </p:spTree>
    <p:extLst>
      <p:ext uri="{BB962C8B-B14F-4D97-AF65-F5344CB8AC3E}">
        <p14:creationId xmlns:p14="http://schemas.microsoft.com/office/powerpoint/2010/main" val="1403880006"/>
      </p:ext>
    </p:extLst>
  </p:cSld>
  <p:clrMapOvr>
    <a:masterClrMapping/>
  </p:clrMapOvr>
</p:sldLayout>
</file>

<file path=ppt/slideLayouts/slideLayout4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1B99F04-AFEA-3C43-B91A-CD387D35832A}" type="slidenum">
              <a:rPr lang="en-US" altLang="en-US"/>
              <a:pPr>
                <a:defRPr/>
              </a:pPr>
              <a:t>‹#›</a:t>
            </a:fld>
            <a:endParaRPr lang="en-US" altLang="en-US"/>
          </a:p>
        </p:txBody>
      </p:sp>
    </p:spTree>
    <p:extLst>
      <p:ext uri="{BB962C8B-B14F-4D97-AF65-F5344CB8AC3E}">
        <p14:creationId xmlns:p14="http://schemas.microsoft.com/office/powerpoint/2010/main" val="608431253"/>
      </p:ext>
    </p:extLst>
  </p:cSld>
  <p:clrMapOvr>
    <a:masterClrMapping/>
  </p:clrMapOvr>
</p:sldLayout>
</file>

<file path=ppt/slideLayouts/slideLayout4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D411B74C-5A9C-3443-9472-6310CD14EBE1}" type="slidenum">
              <a:rPr lang="en-US" altLang="en-US"/>
              <a:pPr>
                <a:defRPr/>
              </a:pPr>
              <a:t>‹#›</a:t>
            </a:fld>
            <a:endParaRPr lang="en-US" altLang="en-US"/>
          </a:p>
        </p:txBody>
      </p:sp>
    </p:spTree>
    <p:extLst>
      <p:ext uri="{BB962C8B-B14F-4D97-AF65-F5344CB8AC3E}">
        <p14:creationId xmlns:p14="http://schemas.microsoft.com/office/powerpoint/2010/main" val="1734425804"/>
      </p:ext>
    </p:extLst>
  </p:cSld>
  <p:clrMapOvr>
    <a:masterClrMapping/>
  </p:clrMapOvr>
</p:sldLayout>
</file>

<file path=ppt/slideLayouts/slideLayout4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8DD0DF8-9B45-4A4C-9654-804B69D5CC99}" type="slidenum">
              <a:rPr lang="en-US" altLang="en-US"/>
              <a:pPr>
                <a:defRPr/>
              </a:pPr>
              <a:t>‹#›</a:t>
            </a:fld>
            <a:endParaRPr lang="en-US" altLang="en-US"/>
          </a:p>
        </p:txBody>
      </p:sp>
    </p:spTree>
    <p:extLst>
      <p:ext uri="{BB962C8B-B14F-4D97-AF65-F5344CB8AC3E}">
        <p14:creationId xmlns:p14="http://schemas.microsoft.com/office/powerpoint/2010/main" val="551463450"/>
      </p:ext>
    </p:extLst>
  </p:cSld>
  <p:clrMapOvr>
    <a:masterClrMapping/>
  </p:clrMapOvr>
</p:sldLayout>
</file>

<file path=ppt/slideLayouts/slideLayout4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D6131B3-4831-AA4C-9C65-CB871FDC01CE}" type="slidenum">
              <a:rPr lang="en-US" altLang="en-US"/>
              <a:pPr>
                <a:defRPr/>
              </a:pPr>
              <a:t>‹#›</a:t>
            </a:fld>
            <a:endParaRPr lang="en-US" altLang="en-US"/>
          </a:p>
        </p:txBody>
      </p:sp>
    </p:spTree>
    <p:extLst>
      <p:ext uri="{BB962C8B-B14F-4D97-AF65-F5344CB8AC3E}">
        <p14:creationId xmlns:p14="http://schemas.microsoft.com/office/powerpoint/2010/main" val="2054267345"/>
      </p:ext>
    </p:extLst>
  </p:cSld>
  <p:clrMapOvr>
    <a:masterClrMapping/>
  </p:clrMapOvr>
</p:sldLayout>
</file>

<file path=ppt/slideLayouts/slideLayout4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36400ADA-5015-AF4E-A17B-1C56E1C598D4}" type="slidenum">
              <a:rPr lang="en-US" altLang="en-US"/>
              <a:pPr>
                <a:defRPr/>
              </a:pPr>
              <a:t>‹#›</a:t>
            </a:fld>
            <a:endParaRPr lang="en-US" altLang="en-US"/>
          </a:p>
        </p:txBody>
      </p:sp>
    </p:spTree>
    <p:extLst>
      <p:ext uri="{BB962C8B-B14F-4D97-AF65-F5344CB8AC3E}">
        <p14:creationId xmlns:p14="http://schemas.microsoft.com/office/powerpoint/2010/main" val="976674596"/>
      </p:ext>
    </p:extLst>
  </p:cSld>
  <p:clrMapOvr>
    <a:masterClrMapping/>
  </p:clrMapOvr>
</p:sldLayout>
</file>

<file path=ppt/slideLayouts/slideLayout4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317F3B5-D168-8E4A-8E4F-BEF19C7A50B0}" type="slidenum">
              <a:rPr lang="en-US" altLang="en-US"/>
              <a:pPr>
                <a:defRPr/>
              </a:pPr>
              <a:t>‹#›</a:t>
            </a:fld>
            <a:endParaRPr lang="en-US" altLang="en-US"/>
          </a:p>
        </p:txBody>
      </p:sp>
    </p:spTree>
    <p:extLst>
      <p:ext uri="{BB962C8B-B14F-4D97-AF65-F5344CB8AC3E}">
        <p14:creationId xmlns:p14="http://schemas.microsoft.com/office/powerpoint/2010/main" val="1752420951"/>
      </p:ext>
    </p:extLst>
  </p:cSld>
  <p:clrMapOvr>
    <a:masterClrMapping/>
  </p:clrMapOvr>
</p:sldLayout>
</file>

<file path=ppt/slideLayouts/slideLayout4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48B9C82-119F-124A-AAEA-ACFB5E294D1E}" type="slidenum">
              <a:rPr lang="en-US" altLang="en-US"/>
              <a:pPr>
                <a:defRPr/>
              </a:pPr>
              <a:t>‹#›</a:t>
            </a:fld>
            <a:endParaRPr lang="en-US" altLang="en-US"/>
          </a:p>
        </p:txBody>
      </p:sp>
    </p:spTree>
    <p:extLst>
      <p:ext uri="{BB962C8B-B14F-4D97-AF65-F5344CB8AC3E}">
        <p14:creationId xmlns:p14="http://schemas.microsoft.com/office/powerpoint/2010/main" val="200704852"/>
      </p:ext>
    </p:extLst>
  </p:cSld>
  <p:clrMapOvr>
    <a:masterClrMapping/>
  </p:clrMapOvr>
</p:sldLayout>
</file>

<file path=ppt/slideLayouts/slideLayout4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CB89C0C-8763-6247-B6D7-A941DCB273D3}" type="slidenum">
              <a:rPr lang="en-US" altLang="en-US"/>
              <a:pPr>
                <a:defRPr/>
              </a:pPr>
              <a:t>‹#›</a:t>
            </a:fld>
            <a:endParaRPr lang="en-US" altLang="en-US"/>
          </a:p>
        </p:txBody>
      </p:sp>
    </p:spTree>
    <p:extLst>
      <p:ext uri="{BB962C8B-B14F-4D97-AF65-F5344CB8AC3E}">
        <p14:creationId xmlns:p14="http://schemas.microsoft.com/office/powerpoint/2010/main" val="1697121774"/>
      </p:ext>
    </p:extLst>
  </p:cSld>
  <p:clrMapOvr>
    <a:masterClrMapping/>
  </p:clrMapOvr>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25F6E9A-CD9A-BB4A-84C3-1E55FCC8114A}" type="slidenum">
              <a:rPr lang="en-US" altLang="en-US"/>
              <a:pPr>
                <a:defRPr/>
              </a:pPr>
              <a:t>‹#›</a:t>
            </a:fld>
            <a:endParaRPr lang="en-US" altLang="en-US"/>
          </a:p>
        </p:txBody>
      </p:sp>
    </p:spTree>
    <p:extLst>
      <p:ext uri="{BB962C8B-B14F-4D97-AF65-F5344CB8AC3E}">
        <p14:creationId xmlns:p14="http://schemas.microsoft.com/office/powerpoint/2010/main" val="647856164"/>
      </p:ext>
    </p:extLst>
  </p:cSld>
  <p:clrMapOvr>
    <a:masterClrMapping/>
  </p:clrMapOvr>
</p:sldLayout>
</file>

<file path=ppt/slideLayouts/slideLayout45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1AEDF693-EAF6-5E47-AB7B-0F3FDF2A6E9A}" type="slidenum">
              <a:rPr lang="en-US" altLang="en-US"/>
              <a:pPr>
                <a:defRPr/>
              </a:pPr>
              <a:t>‹#›</a:t>
            </a:fld>
            <a:endParaRPr lang="en-US" altLang="en-US"/>
          </a:p>
        </p:txBody>
      </p:sp>
    </p:spTree>
    <p:extLst>
      <p:ext uri="{BB962C8B-B14F-4D97-AF65-F5344CB8AC3E}">
        <p14:creationId xmlns:p14="http://schemas.microsoft.com/office/powerpoint/2010/main" val="1261663013"/>
      </p:ext>
    </p:extLst>
  </p:cSld>
  <p:clrMapOvr>
    <a:masterClrMapping/>
  </p:clrMapOvr>
</p:sldLayout>
</file>

<file path=ppt/slideLayouts/slideLayout45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48AF784-CCCD-D444-BE28-51A28E0F1E82}" type="slidenum">
              <a:rPr lang="en-US" altLang="en-US"/>
              <a:pPr>
                <a:defRPr/>
              </a:pPr>
              <a:t>‹#›</a:t>
            </a:fld>
            <a:endParaRPr lang="en-US" altLang="en-US"/>
          </a:p>
        </p:txBody>
      </p:sp>
    </p:spTree>
    <p:extLst>
      <p:ext uri="{BB962C8B-B14F-4D97-AF65-F5344CB8AC3E}">
        <p14:creationId xmlns:p14="http://schemas.microsoft.com/office/powerpoint/2010/main" val="776458058"/>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1C56595-561F-1B4F-B7B6-B187A008024B}" type="slidenum">
              <a:rPr lang="en-US" altLang="en-US"/>
              <a:pPr>
                <a:defRPr/>
              </a:pPr>
              <a:t>‹#›</a:t>
            </a:fld>
            <a:endParaRPr lang="en-US" altLang="en-US"/>
          </a:p>
        </p:txBody>
      </p:sp>
    </p:spTree>
    <p:extLst>
      <p:ext uri="{BB962C8B-B14F-4D97-AF65-F5344CB8AC3E}">
        <p14:creationId xmlns:p14="http://schemas.microsoft.com/office/powerpoint/2010/main" val="181994163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A293F95-1BB7-CC48-9244-5A42EC206CD8}" type="slidenum">
              <a:rPr lang="en-US" altLang="en-US"/>
              <a:pPr>
                <a:defRPr/>
              </a:pPr>
              <a:t>‹#›</a:t>
            </a:fld>
            <a:endParaRPr lang="en-US" altLang="en-US"/>
          </a:p>
        </p:txBody>
      </p:sp>
    </p:spTree>
    <p:extLst>
      <p:ext uri="{BB962C8B-B14F-4D97-AF65-F5344CB8AC3E}">
        <p14:creationId xmlns:p14="http://schemas.microsoft.com/office/powerpoint/2010/main" val="1149458417"/>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4BF6DE2-FA5A-7E4C-BB36-42B96EC9ECFC}" type="slidenum">
              <a:rPr lang="en-US" altLang="en-US"/>
              <a:pPr>
                <a:defRPr/>
              </a:pPr>
              <a:t>‹#›</a:t>
            </a:fld>
            <a:endParaRPr lang="en-US" altLang="en-US"/>
          </a:p>
        </p:txBody>
      </p:sp>
    </p:spTree>
    <p:extLst>
      <p:ext uri="{BB962C8B-B14F-4D97-AF65-F5344CB8AC3E}">
        <p14:creationId xmlns:p14="http://schemas.microsoft.com/office/powerpoint/2010/main" val="184726107"/>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91A7EE8-4151-1646-A89B-173A39078B25}" type="slidenum">
              <a:rPr lang="en-US" altLang="en-US"/>
              <a:pPr>
                <a:defRPr/>
              </a:pPr>
              <a:t>‹#›</a:t>
            </a:fld>
            <a:endParaRPr lang="en-US" altLang="en-US"/>
          </a:p>
        </p:txBody>
      </p:sp>
    </p:spTree>
    <p:extLst>
      <p:ext uri="{BB962C8B-B14F-4D97-AF65-F5344CB8AC3E}">
        <p14:creationId xmlns:p14="http://schemas.microsoft.com/office/powerpoint/2010/main" val="1577810434"/>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E3081CF-0837-2E4A-ADF3-D77B9064B050}" type="slidenum">
              <a:rPr lang="en-US" altLang="en-US"/>
              <a:pPr>
                <a:defRPr/>
              </a:pPr>
              <a:t>‹#›</a:t>
            </a:fld>
            <a:endParaRPr lang="en-US" altLang="en-US"/>
          </a:p>
        </p:txBody>
      </p:sp>
    </p:spTree>
    <p:extLst>
      <p:ext uri="{BB962C8B-B14F-4D97-AF65-F5344CB8AC3E}">
        <p14:creationId xmlns:p14="http://schemas.microsoft.com/office/powerpoint/2010/main" val="1131891082"/>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CC8FB25-4554-1345-A51E-DDF1AE9E54B6}" type="slidenum">
              <a:rPr lang="en-US" altLang="en-US"/>
              <a:pPr>
                <a:defRPr/>
              </a:pPr>
              <a:t>‹#›</a:t>
            </a:fld>
            <a:endParaRPr lang="en-US" altLang="en-US"/>
          </a:p>
        </p:txBody>
      </p:sp>
    </p:spTree>
    <p:extLst>
      <p:ext uri="{BB962C8B-B14F-4D97-AF65-F5344CB8AC3E}">
        <p14:creationId xmlns:p14="http://schemas.microsoft.com/office/powerpoint/2010/main" val="1283270048"/>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FEEB96D-9D32-2C4D-B31A-51843D753248}" type="slidenum">
              <a:rPr lang="en-US" altLang="en-US"/>
              <a:pPr>
                <a:defRPr/>
              </a:pPr>
              <a:t>‹#›</a:t>
            </a:fld>
            <a:endParaRPr lang="en-US" altLang="en-US"/>
          </a:p>
        </p:txBody>
      </p:sp>
    </p:spTree>
    <p:extLst>
      <p:ext uri="{BB962C8B-B14F-4D97-AF65-F5344CB8AC3E}">
        <p14:creationId xmlns:p14="http://schemas.microsoft.com/office/powerpoint/2010/main" val="741429915"/>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A9149D13-7178-4B45-AB2C-3998C8C5BE53}" type="slidenum">
              <a:rPr lang="en-US" altLang="en-US"/>
              <a:pPr>
                <a:defRPr/>
              </a:pPr>
              <a:t>‹#›</a:t>
            </a:fld>
            <a:endParaRPr lang="en-US" altLang="en-US"/>
          </a:p>
        </p:txBody>
      </p:sp>
    </p:spTree>
    <p:extLst>
      <p:ext uri="{BB962C8B-B14F-4D97-AF65-F5344CB8AC3E}">
        <p14:creationId xmlns:p14="http://schemas.microsoft.com/office/powerpoint/2010/main" val="1512461511"/>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A94DC70-55D4-8349-B217-278B0C067B1D}" type="slidenum">
              <a:rPr lang="en-US" altLang="en-US"/>
              <a:pPr>
                <a:defRPr/>
              </a:pPr>
              <a:t>‹#›</a:t>
            </a:fld>
            <a:endParaRPr lang="en-US" altLang="en-US"/>
          </a:p>
        </p:txBody>
      </p:sp>
    </p:spTree>
    <p:extLst>
      <p:ext uri="{BB962C8B-B14F-4D97-AF65-F5344CB8AC3E}">
        <p14:creationId xmlns:p14="http://schemas.microsoft.com/office/powerpoint/2010/main" val="17668583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1.xml"/><Relationship Id="rId12" Type="http://schemas.openxmlformats.org/officeDocument/2006/relationships/theme" Target="../theme/theme41.xml"/><Relationship Id="rId1" Type="http://schemas.openxmlformats.org/officeDocument/2006/relationships/slideLayout" Target="../slideLayouts/slideLayout441.xml"/><Relationship Id="rId2" Type="http://schemas.openxmlformats.org/officeDocument/2006/relationships/slideLayout" Target="../slideLayouts/slideLayout442.xml"/><Relationship Id="rId3" Type="http://schemas.openxmlformats.org/officeDocument/2006/relationships/slideLayout" Target="../slideLayouts/slideLayout443.xml"/><Relationship Id="rId4" Type="http://schemas.openxmlformats.org/officeDocument/2006/relationships/slideLayout" Target="../slideLayouts/slideLayout444.xml"/><Relationship Id="rId5" Type="http://schemas.openxmlformats.org/officeDocument/2006/relationships/slideLayout" Target="../slideLayouts/slideLayout445.xml"/><Relationship Id="rId6" Type="http://schemas.openxmlformats.org/officeDocument/2006/relationships/slideLayout" Target="../slideLayouts/slideLayout446.xml"/><Relationship Id="rId7" Type="http://schemas.openxmlformats.org/officeDocument/2006/relationships/slideLayout" Target="../slideLayouts/slideLayout447.xml"/><Relationship Id="rId8" Type="http://schemas.openxmlformats.org/officeDocument/2006/relationships/slideLayout" Target="../slideLayouts/slideLayout448.xml"/><Relationship Id="rId9" Type="http://schemas.openxmlformats.org/officeDocument/2006/relationships/slideLayout" Target="../slideLayouts/slideLayout449.xml"/><Relationship Id="rId10" Type="http://schemas.openxmlformats.org/officeDocument/2006/relationships/slideLayout" Target="../slideLayouts/slideLayout450.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2.xml"/><Relationship Id="rId12" Type="http://schemas.openxmlformats.org/officeDocument/2006/relationships/theme" Target="../theme/theme42.xml"/><Relationship Id="rId1" Type="http://schemas.openxmlformats.org/officeDocument/2006/relationships/slideLayout" Target="../slideLayouts/slideLayout452.xml"/><Relationship Id="rId2" Type="http://schemas.openxmlformats.org/officeDocument/2006/relationships/slideLayout" Target="../slideLayouts/slideLayout453.xml"/><Relationship Id="rId3" Type="http://schemas.openxmlformats.org/officeDocument/2006/relationships/slideLayout" Target="../slideLayouts/slideLayout454.xml"/><Relationship Id="rId4" Type="http://schemas.openxmlformats.org/officeDocument/2006/relationships/slideLayout" Target="../slideLayouts/slideLayout455.xml"/><Relationship Id="rId5" Type="http://schemas.openxmlformats.org/officeDocument/2006/relationships/slideLayout" Target="../slideLayouts/slideLayout456.xml"/><Relationship Id="rId6" Type="http://schemas.openxmlformats.org/officeDocument/2006/relationships/slideLayout" Target="../slideLayouts/slideLayout457.xml"/><Relationship Id="rId7" Type="http://schemas.openxmlformats.org/officeDocument/2006/relationships/slideLayout" Target="../slideLayouts/slideLayout458.xml"/><Relationship Id="rId8" Type="http://schemas.openxmlformats.org/officeDocument/2006/relationships/slideLayout" Target="../slideLayouts/slideLayout459.xml"/><Relationship Id="rId9" Type="http://schemas.openxmlformats.org/officeDocument/2006/relationships/slideLayout" Target="../slideLayouts/slideLayout460.xml"/><Relationship Id="rId10" Type="http://schemas.openxmlformats.org/officeDocument/2006/relationships/slideLayout" Target="../slideLayouts/slideLayout46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34C124E2-D0DF-844A-8E3D-C8256CCCB2E8}"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2809" r:id="rId1"/>
    <p:sldLayoutId id="2147712810" r:id="rId2"/>
    <p:sldLayoutId id="2147712811" r:id="rId3"/>
    <p:sldLayoutId id="2147712812" r:id="rId4"/>
    <p:sldLayoutId id="2147712813" r:id="rId5"/>
    <p:sldLayoutId id="2147712814" r:id="rId6"/>
    <p:sldLayoutId id="2147712815" r:id="rId7"/>
    <p:sldLayoutId id="2147712816" r:id="rId8"/>
    <p:sldLayoutId id="2147712817" r:id="rId9"/>
    <p:sldLayoutId id="2147712818" r:id="rId10"/>
    <p:sldLayoutId id="214771281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93D2F193-E95A-F74E-888D-785E6CBE4D38}"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3143" r:id="rId1"/>
    <p:sldLayoutId id="2147713144" r:id="rId2"/>
    <p:sldLayoutId id="2147713145" r:id="rId3"/>
    <p:sldLayoutId id="2147713146" r:id="rId4"/>
    <p:sldLayoutId id="2147713147" r:id="rId5"/>
    <p:sldLayoutId id="2147713148" r:id="rId6"/>
    <p:sldLayoutId id="2147713149" r:id="rId7"/>
    <p:sldLayoutId id="2147713150" r:id="rId8"/>
    <p:sldLayoutId id="2147713151" r:id="rId9"/>
    <p:sldLayoutId id="2147713152" r:id="rId10"/>
    <p:sldLayoutId id="2147713153"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1F82EC6C-F226-C54F-BE9B-7BE4D643ED6F}"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2820" r:id="rId1"/>
    <p:sldLayoutId id="2147712821" r:id="rId2"/>
    <p:sldLayoutId id="2147712822" r:id="rId3"/>
    <p:sldLayoutId id="2147712823" r:id="rId4"/>
    <p:sldLayoutId id="2147712824" r:id="rId5"/>
    <p:sldLayoutId id="2147712825" r:id="rId6"/>
    <p:sldLayoutId id="2147712826" r:id="rId7"/>
    <p:sldLayoutId id="2147712827" r:id="rId8"/>
    <p:sldLayoutId id="2147712828" r:id="rId9"/>
    <p:sldLayoutId id="2147712829" r:id="rId10"/>
    <p:sldLayoutId id="214771283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5B94C14F-C693-744E-A1B0-224B9B958B34}"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154" r:id="rId1"/>
    <p:sldLayoutId id="2147712831" r:id="rId2"/>
    <p:sldLayoutId id="2147712832" r:id="rId3"/>
    <p:sldLayoutId id="2147712833" r:id="rId4"/>
    <p:sldLayoutId id="2147712834" r:id="rId5"/>
    <p:sldLayoutId id="2147712835" r:id="rId6"/>
    <p:sldLayoutId id="2147712836" r:id="rId7"/>
    <p:sldLayoutId id="2147712837" r:id="rId8"/>
    <p:sldLayoutId id="2147712838" r:id="rId9"/>
    <p:sldLayoutId id="2147712839" r:id="rId10"/>
    <p:sldLayoutId id="2147712840"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C2A8066-7100-A042-B8FB-5ACD85725124}"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55" r:id="rId1"/>
    <p:sldLayoutId id="2147712841" r:id="rId2"/>
    <p:sldLayoutId id="2147712842" r:id="rId3"/>
    <p:sldLayoutId id="2147712843" r:id="rId4"/>
    <p:sldLayoutId id="2147712844" r:id="rId5"/>
    <p:sldLayoutId id="2147712845" r:id="rId6"/>
    <p:sldLayoutId id="2147712846" r:id="rId7"/>
    <p:sldLayoutId id="2147712847" r:id="rId8"/>
    <p:sldLayoutId id="2147712848" r:id="rId9"/>
    <p:sldLayoutId id="2147712849" r:id="rId10"/>
    <p:sldLayoutId id="214771285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E32BE48-0EEA-504D-A73B-1E8584629116}"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56" r:id="rId1"/>
    <p:sldLayoutId id="2147712851" r:id="rId2"/>
    <p:sldLayoutId id="2147712852" r:id="rId3"/>
    <p:sldLayoutId id="2147712853" r:id="rId4"/>
    <p:sldLayoutId id="2147712854" r:id="rId5"/>
    <p:sldLayoutId id="2147712855" r:id="rId6"/>
    <p:sldLayoutId id="2147712856" r:id="rId7"/>
    <p:sldLayoutId id="2147712857" r:id="rId8"/>
    <p:sldLayoutId id="2147712858" r:id="rId9"/>
    <p:sldLayoutId id="2147712859" r:id="rId10"/>
    <p:sldLayoutId id="2147712860"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CE458C3-D30E-3549-8B3E-295CB21F9357}"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57" r:id="rId1"/>
    <p:sldLayoutId id="2147712861" r:id="rId2"/>
    <p:sldLayoutId id="2147712862" r:id="rId3"/>
    <p:sldLayoutId id="2147712863" r:id="rId4"/>
    <p:sldLayoutId id="2147712864" r:id="rId5"/>
    <p:sldLayoutId id="2147712865" r:id="rId6"/>
    <p:sldLayoutId id="2147712866" r:id="rId7"/>
    <p:sldLayoutId id="2147712867" r:id="rId8"/>
    <p:sldLayoutId id="2147712868" r:id="rId9"/>
    <p:sldLayoutId id="2147712869" r:id="rId10"/>
    <p:sldLayoutId id="2147712870"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94DE9A1A-5D67-2141-8268-810ED414B727}"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58" r:id="rId1"/>
    <p:sldLayoutId id="2147712871" r:id="rId2"/>
    <p:sldLayoutId id="2147712872" r:id="rId3"/>
    <p:sldLayoutId id="2147712873" r:id="rId4"/>
    <p:sldLayoutId id="2147712874" r:id="rId5"/>
    <p:sldLayoutId id="2147712875" r:id="rId6"/>
    <p:sldLayoutId id="2147712876" r:id="rId7"/>
    <p:sldLayoutId id="2147712877" r:id="rId8"/>
    <p:sldLayoutId id="2147712878" r:id="rId9"/>
    <p:sldLayoutId id="2147712879" r:id="rId10"/>
    <p:sldLayoutId id="214771288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12D73ED-AD32-CC48-85E7-8FB411C4B7E8}"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159" r:id="rId1"/>
    <p:sldLayoutId id="2147712881" r:id="rId2"/>
    <p:sldLayoutId id="2147712882" r:id="rId3"/>
    <p:sldLayoutId id="2147712883" r:id="rId4"/>
    <p:sldLayoutId id="2147712884" r:id="rId5"/>
    <p:sldLayoutId id="2147712885" r:id="rId6"/>
    <p:sldLayoutId id="2147712886" r:id="rId7"/>
    <p:sldLayoutId id="2147712887" r:id="rId8"/>
    <p:sldLayoutId id="2147712888" r:id="rId9"/>
    <p:sldLayoutId id="2147712889" r:id="rId10"/>
    <p:sldLayoutId id="214771289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206DB7D-FCDA-C344-9DB9-680F7187129D}"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3160" r:id="rId1"/>
    <p:sldLayoutId id="2147712891" r:id="rId2"/>
    <p:sldLayoutId id="2147712892" r:id="rId3"/>
    <p:sldLayoutId id="2147712893" r:id="rId4"/>
    <p:sldLayoutId id="2147712894" r:id="rId5"/>
    <p:sldLayoutId id="2147712895" r:id="rId6"/>
    <p:sldLayoutId id="2147712896" r:id="rId7"/>
    <p:sldLayoutId id="2147712897" r:id="rId8"/>
    <p:sldLayoutId id="2147712898" r:id="rId9"/>
    <p:sldLayoutId id="2147712899" r:id="rId10"/>
    <p:sldLayoutId id="214771290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D8A95105-AE1F-974F-AC21-AEFFD297B631}"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61" r:id="rId1"/>
    <p:sldLayoutId id="2147712901" r:id="rId2"/>
    <p:sldLayoutId id="2147712902" r:id="rId3"/>
    <p:sldLayoutId id="2147712903" r:id="rId4"/>
    <p:sldLayoutId id="2147712904" r:id="rId5"/>
    <p:sldLayoutId id="2147712905" r:id="rId6"/>
    <p:sldLayoutId id="2147712906" r:id="rId7"/>
    <p:sldLayoutId id="2147712907" r:id="rId8"/>
    <p:sldLayoutId id="2147712908" r:id="rId9"/>
    <p:sldLayoutId id="2147712909" r:id="rId10"/>
    <p:sldLayoutId id="2147712910"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2911" r:id="rId1"/>
    <p:sldLayoutId id="2147712912" r:id="rId2"/>
    <p:sldLayoutId id="2147712913" r:id="rId3"/>
    <p:sldLayoutId id="2147712914" r:id="rId4"/>
    <p:sldLayoutId id="2147712915" r:id="rId5"/>
    <p:sldLayoutId id="2147712916" r:id="rId6"/>
    <p:sldLayoutId id="2147712917" r:id="rId7"/>
    <p:sldLayoutId id="2147712918" r:id="rId8"/>
    <p:sldLayoutId id="2147712919" r:id="rId9"/>
    <p:sldLayoutId id="2147712920" r:id="rId10"/>
    <p:sldLayoutId id="2147712921"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E00F866D-D31A-A84D-98B6-6A45A0D3D4B2}"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3162" r:id="rId1"/>
    <p:sldLayoutId id="2147712922" r:id="rId2"/>
    <p:sldLayoutId id="2147712923" r:id="rId3"/>
    <p:sldLayoutId id="2147712924" r:id="rId4"/>
    <p:sldLayoutId id="2147712925" r:id="rId5"/>
    <p:sldLayoutId id="2147712926" r:id="rId6"/>
    <p:sldLayoutId id="2147712927" r:id="rId7"/>
    <p:sldLayoutId id="2147712928" r:id="rId8"/>
    <p:sldLayoutId id="2147712929" r:id="rId9"/>
    <p:sldLayoutId id="2147712930" r:id="rId10"/>
    <p:sldLayoutId id="2147712931"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EDDB0ED-59AB-E741-9E40-973C0B7D6B91}"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63" r:id="rId1"/>
    <p:sldLayoutId id="2147712932" r:id="rId2"/>
    <p:sldLayoutId id="2147712933" r:id="rId3"/>
    <p:sldLayoutId id="2147712934" r:id="rId4"/>
    <p:sldLayoutId id="2147712935" r:id="rId5"/>
    <p:sldLayoutId id="2147712936" r:id="rId6"/>
    <p:sldLayoutId id="2147712937" r:id="rId7"/>
    <p:sldLayoutId id="2147712938" r:id="rId8"/>
    <p:sldLayoutId id="2147712939" r:id="rId9"/>
    <p:sldLayoutId id="2147712940" r:id="rId10"/>
    <p:sldLayoutId id="214771294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D406507-D7E2-0749-95F1-B07C82CEEC7C}"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64" r:id="rId1"/>
    <p:sldLayoutId id="2147712942" r:id="rId2"/>
    <p:sldLayoutId id="2147712943" r:id="rId3"/>
    <p:sldLayoutId id="2147712944" r:id="rId4"/>
    <p:sldLayoutId id="2147712945" r:id="rId5"/>
    <p:sldLayoutId id="2147712946" r:id="rId6"/>
    <p:sldLayoutId id="2147712947" r:id="rId7"/>
    <p:sldLayoutId id="2147712948" r:id="rId8"/>
    <p:sldLayoutId id="2147712949" r:id="rId9"/>
    <p:sldLayoutId id="2147712950" r:id="rId10"/>
    <p:sldLayoutId id="214771295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1169D4C-86E6-014D-A494-761AEB25D99E}"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65" r:id="rId1"/>
    <p:sldLayoutId id="2147712952" r:id="rId2"/>
    <p:sldLayoutId id="2147712953" r:id="rId3"/>
    <p:sldLayoutId id="2147712954" r:id="rId4"/>
    <p:sldLayoutId id="2147712955" r:id="rId5"/>
    <p:sldLayoutId id="2147712956" r:id="rId6"/>
    <p:sldLayoutId id="2147712957" r:id="rId7"/>
    <p:sldLayoutId id="2147712958" r:id="rId8"/>
    <p:sldLayoutId id="2147712959" r:id="rId9"/>
    <p:sldLayoutId id="2147712960" r:id="rId10"/>
    <p:sldLayoutId id="214771296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AB08C13-7C5C-5043-9D9E-D244D5C6BC1E}"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66" r:id="rId1"/>
    <p:sldLayoutId id="2147712962" r:id="rId2"/>
    <p:sldLayoutId id="2147712963" r:id="rId3"/>
    <p:sldLayoutId id="2147712964" r:id="rId4"/>
    <p:sldLayoutId id="2147712965" r:id="rId5"/>
    <p:sldLayoutId id="2147712966" r:id="rId6"/>
    <p:sldLayoutId id="2147712967" r:id="rId7"/>
    <p:sldLayoutId id="2147712968" r:id="rId8"/>
    <p:sldLayoutId id="2147712969" r:id="rId9"/>
    <p:sldLayoutId id="2147712970" r:id="rId10"/>
    <p:sldLayoutId id="214771297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B55F4F3-9251-594A-98C6-1FBF48714BE1}"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3167" r:id="rId1"/>
    <p:sldLayoutId id="2147712972" r:id="rId2"/>
    <p:sldLayoutId id="2147712973" r:id="rId3"/>
    <p:sldLayoutId id="2147712974" r:id="rId4"/>
    <p:sldLayoutId id="2147712975" r:id="rId5"/>
    <p:sldLayoutId id="2147712976" r:id="rId6"/>
    <p:sldLayoutId id="2147712977" r:id="rId7"/>
    <p:sldLayoutId id="2147712978" r:id="rId8"/>
    <p:sldLayoutId id="2147712979" r:id="rId9"/>
    <p:sldLayoutId id="2147712980" r:id="rId10"/>
    <p:sldLayoutId id="214771298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4B1A72FE-D568-4840-A5DF-CC0249502CFA}"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168" r:id="rId1"/>
    <p:sldLayoutId id="2147712982" r:id="rId2"/>
    <p:sldLayoutId id="2147712983" r:id="rId3"/>
    <p:sldLayoutId id="2147712984" r:id="rId4"/>
    <p:sldLayoutId id="2147712985" r:id="rId5"/>
    <p:sldLayoutId id="2147712986" r:id="rId6"/>
    <p:sldLayoutId id="2147712987" r:id="rId7"/>
    <p:sldLayoutId id="2147712988" r:id="rId8"/>
    <p:sldLayoutId id="2147712989" r:id="rId9"/>
    <p:sldLayoutId id="2147712990" r:id="rId10"/>
    <p:sldLayoutId id="2147712991"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2992" r:id="rId1"/>
    <p:sldLayoutId id="2147712993" r:id="rId2"/>
    <p:sldLayoutId id="2147712994" r:id="rId3"/>
    <p:sldLayoutId id="2147712995" r:id="rId4"/>
    <p:sldLayoutId id="2147712996" r:id="rId5"/>
    <p:sldLayoutId id="2147712997" r:id="rId6"/>
    <p:sldLayoutId id="2147712998" r:id="rId7"/>
    <p:sldLayoutId id="2147712999" r:id="rId8"/>
    <p:sldLayoutId id="2147713000" r:id="rId9"/>
    <p:sldLayoutId id="2147713001" r:id="rId10"/>
    <p:sldLayoutId id="2147713002"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29210CA5-817A-3F4C-8E62-04E6D8A16DED}"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3169" r:id="rId1"/>
    <p:sldLayoutId id="2147713170" r:id="rId2"/>
    <p:sldLayoutId id="2147713171" r:id="rId3"/>
    <p:sldLayoutId id="2147713172" r:id="rId4"/>
    <p:sldLayoutId id="2147713173" r:id="rId5"/>
    <p:sldLayoutId id="2147713174" r:id="rId6"/>
    <p:sldLayoutId id="2147713175" r:id="rId7"/>
    <p:sldLayoutId id="2147713176" r:id="rId8"/>
    <p:sldLayoutId id="2147713177" r:id="rId9"/>
    <p:sldLayoutId id="2147713178" r:id="rId10"/>
    <p:sldLayoutId id="214771317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34B22E72-7593-A646-9195-1A5967B3F859}"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180" r:id="rId1"/>
    <p:sldLayoutId id="2147713181" r:id="rId2"/>
    <p:sldLayoutId id="2147713182" r:id="rId3"/>
    <p:sldLayoutId id="2147713183" r:id="rId4"/>
    <p:sldLayoutId id="2147713184" r:id="rId5"/>
    <p:sldLayoutId id="2147713185" r:id="rId6"/>
    <p:sldLayoutId id="2147713186" r:id="rId7"/>
    <p:sldLayoutId id="2147713187" r:id="rId8"/>
    <p:sldLayoutId id="2147713188" r:id="rId9"/>
    <p:sldLayoutId id="2147713189" r:id="rId10"/>
    <p:sldLayoutId id="2147713190"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06D47AEA-55B6-1340-A1EA-519A2CF39DC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191" r:id="rId1"/>
    <p:sldLayoutId id="2147713192" r:id="rId2"/>
    <p:sldLayoutId id="2147713193" r:id="rId3"/>
    <p:sldLayoutId id="2147713194" r:id="rId4"/>
    <p:sldLayoutId id="2147713195" r:id="rId5"/>
    <p:sldLayoutId id="2147713196" r:id="rId6"/>
    <p:sldLayoutId id="2147713197" r:id="rId7"/>
    <p:sldLayoutId id="2147713198" r:id="rId8"/>
    <p:sldLayoutId id="2147713199" r:id="rId9"/>
    <p:sldLayoutId id="2147713200" r:id="rId10"/>
    <p:sldLayoutId id="214771320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92F8792A-1D48-A94E-82C5-8C97CE13AE4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202" r:id="rId1"/>
    <p:sldLayoutId id="2147713203" r:id="rId2"/>
    <p:sldLayoutId id="2147713204" r:id="rId3"/>
    <p:sldLayoutId id="2147713205" r:id="rId4"/>
    <p:sldLayoutId id="2147713206" r:id="rId5"/>
    <p:sldLayoutId id="2147713207" r:id="rId6"/>
    <p:sldLayoutId id="2147713208" r:id="rId7"/>
    <p:sldLayoutId id="2147713209" r:id="rId8"/>
    <p:sldLayoutId id="2147713210" r:id="rId9"/>
    <p:sldLayoutId id="2147713211" r:id="rId10"/>
    <p:sldLayoutId id="214771321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851450B-741F-4C41-93E2-CB5BA83ED15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213" r:id="rId1"/>
    <p:sldLayoutId id="2147713214" r:id="rId2"/>
    <p:sldLayoutId id="2147713215" r:id="rId3"/>
    <p:sldLayoutId id="2147713216" r:id="rId4"/>
    <p:sldLayoutId id="2147713217" r:id="rId5"/>
    <p:sldLayoutId id="2147713218" r:id="rId6"/>
    <p:sldLayoutId id="2147713219" r:id="rId7"/>
    <p:sldLayoutId id="2147713220" r:id="rId8"/>
    <p:sldLayoutId id="2147713221" r:id="rId9"/>
    <p:sldLayoutId id="2147713222" r:id="rId10"/>
    <p:sldLayoutId id="214771322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B1A7AD01-CA7B-EA43-BF8D-5DB3D09F50A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224" r:id="rId1"/>
    <p:sldLayoutId id="2147713225" r:id="rId2"/>
    <p:sldLayoutId id="2147713226" r:id="rId3"/>
    <p:sldLayoutId id="2147713227" r:id="rId4"/>
    <p:sldLayoutId id="2147713228" r:id="rId5"/>
    <p:sldLayoutId id="2147713229" r:id="rId6"/>
    <p:sldLayoutId id="2147713230" r:id="rId7"/>
    <p:sldLayoutId id="2147713231" r:id="rId8"/>
    <p:sldLayoutId id="2147713232" r:id="rId9"/>
    <p:sldLayoutId id="2147713233" r:id="rId10"/>
    <p:sldLayoutId id="214771323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2CFADB8-0E99-1046-ABE4-A6008555FC3D}"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235" r:id="rId1"/>
    <p:sldLayoutId id="2147713236" r:id="rId2"/>
    <p:sldLayoutId id="2147713237" r:id="rId3"/>
    <p:sldLayoutId id="2147713238" r:id="rId4"/>
    <p:sldLayoutId id="2147713239" r:id="rId5"/>
    <p:sldLayoutId id="2147713240" r:id="rId6"/>
    <p:sldLayoutId id="2147713241" r:id="rId7"/>
    <p:sldLayoutId id="2147713242" r:id="rId8"/>
    <p:sldLayoutId id="2147713243" r:id="rId9"/>
    <p:sldLayoutId id="2147713244" r:id="rId10"/>
    <p:sldLayoutId id="214771324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F9B3C6F-C840-6D46-A2D5-56A50C871165}"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246" r:id="rId1"/>
    <p:sldLayoutId id="2147713247" r:id="rId2"/>
    <p:sldLayoutId id="2147713248" r:id="rId3"/>
    <p:sldLayoutId id="2147713249" r:id="rId4"/>
    <p:sldLayoutId id="2147713250" r:id="rId5"/>
    <p:sldLayoutId id="2147713251" r:id="rId6"/>
    <p:sldLayoutId id="2147713252" r:id="rId7"/>
    <p:sldLayoutId id="2147713253" r:id="rId8"/>
    <p:sldLayoutId id="2147713254" r:id="rId9"/>
    <p:sldLayoutId id="2147713255" r:id="rId10"/>
    <p:sldLayoutId id="214771325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CCE78AF4-D07A-F64B-B1C4-6E40BBA9E56E}"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3257" r:id="rId1"/>
    <p:sldLayoutId id="2147713258" r:id="rId2"/>
    <p:sldLayoutId id="2147713259" r:id="rId3"/>
    <p:sldLayoutId id="2147713260" r:id="rId4"/>
    <p:sldLayoutId id="2147713261" r:id="rId5"/>
    <p:sldLayoutId id="2147713262" r:id="rId6"/>
    <p:sldLayoutId id="2147713263" r:id="rId7"/>
    <p:sldLayoutId id="2147713264" r:id="rId8"/>
    <p:sldLayoutId id="2147713265" r:id="rId9"/>
    <p:sldLayoutId id="2147713266" r:id="rId10"/>
    <p:sldLayoutId id="214771326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3003" r:id="rId1"/>
    <p:sldLayoutId id="2147713004" r:id="rId2"/>
    <p:sldLayoutId id="2147713005" r:id="rId3"/>
    <p:sldLayoutId id="2147713006" r:id="rId4"/>
    <p:sldLayoutId id="2147713007" r:id="rId5"/>
    <p:sldLayoutId id="2147713008" r:id="rId6"/>
    <p:sldLayoutId id="2147713009" r:id="rId7"/>
    <p:sldLayoutId id="2147713010" r:id="rId8"/>
    <p:sldLayoutId id="2147713011" r:id="rId9"/>
    <p:sldLayoutId id="2147713012" r:id="rId10"/>
    <p:sldLayoutId id="2147713013"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3268" r:id="rId1"/>
    <p:sldLayoutId id="2147713014" r:id="rId2"/>
    <p:sldLayoutId id="2147713015" r:id="rId3"/>
    <p:sldLayoutId id="2147713016" r:id="rId4"/>
    <p:sldLayoutId id="2147713017" r:id="rId5"/>
    <p:sldLayoutId id="2147713018" r:id="rId6"/>
    <p:sldLayoutId id="2147713019" r:id="rId7"/>
    <p:sldLayoutId id="2147713020" r:id="rId8"/>
    <p:sldLayoutId id="2147713021" r:id="rId9"/>
    <p:sldLayoutId id="2147713022" r:id="rId10"/>
    <p:sldLayoutId id="2147713023"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2D151D2D-D991-0946-A219-6EFA4E6E7092}"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24" r:id="rId1"/>
    <p:sldLayoutId id="2147713025" r:id="rId2"/>
    <p:sldLayoutId id="2147713026" r:id="rId3"/>
    <p:sldLayoutId id="2147713027" r:id="rId4"/>
    <p:sldLayoutId id="2147713028" r:id="rId5"/>
    <p:sldLayoutId id="2147713029" r:id="rId6"/>
    <p:sldLayoutId id="2147713030" r:id="rId7"/>
    <p:sldLayoutId id="2147713031" r:id="rId8"/>
    <p:sldLayoutId id="2147713032" r:id="rId9"/>
    <p:sldLayoutId id="2147713033" r:id="rId10"/>
    <p:sldLayoutId id="2147713034"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C06AD34-5BD6-2D45-B07F-14C5F9DAD9B8}"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35" r:id="rId1"/>
    <p:sldLayoutId id="2147713036" r:id="rId2"/>
    <p:sldLayoutId id="2147713037" r:id="rId3"/>
    <p:sldLayoutId id="2147713038" r:id="rId4"/>
    <p:sldLayoutId id="2147713039" r:id="rId5"/>
    <p:sldLayoutId id="2147713040" r:id="rId6"/>
    <p:sldLayoutId id="2147713041" r:id="rId7"/>
    <p:sldLayoutId id="2147713042" r:id="rId8"/>
    <p:sldLayoutId id="2147713043" r:id="rId9"/>
    <p:sldLayoutId id="2147713044" r:id="rId10"/>
    <p:sldLayoutId id="2147713045"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D5E98218-480F-6F4D-BF13-9024AF8B6480}"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46" r:id="rId1"/>
    <p:sldLayoutId id="2147713047" r:id="rId2"/>
    <p:sldLayoutId id="2147713048" r:id="rId3"/>
    <p:sldLayoutId id="2147713049" r:id="rId4"/>
    <p:sldLayoutId id="2147713050" r:id="rId5"/>
    <p:sldLayoutId id="2147713051" r:id="rId6"/>
    <p:sldLayoutId id="2147713052" r:id="rId7"/>
    <p:sldLayoutId id="2147713053" r:id="rId8"/>
    <p:sldLayoutId id="2147713054" r:id="rId9"/>
    <p:sldLayoutId id="2147713055" r:id="rId10"/>
    <p:sldLayoutId id="214771305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ABC99C5-294D-6D40-83D5-348E6218F6B2}"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57" r:id="rId1"/>
    <p:sldLayoutId id="2147713058" r:id="rId2"/>
    <p:sldLayoutId id="2147713059" r:id="rId3"/>
    <p:sldLayoutId id="2147713060" r:id="rId4"/>
    <p:sldLayoutId id="2147713061" r:id="rId5"/>
    <p:sldLayoutId id="2147713062" r:id="rId6"/>
    <p:sldLayoutId id="2147713063" r:id="rId7"/>
    <p:sldLayoutId id="2147713064" r:id="rId8"/>
    <p:sldLayoutId id="2147713065" r:id="rId9"/>
    <p:sldLayoutId id="2147713066" r:id="rId10"/>
    <p:sldLayoutId id="214771306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C611F6C6-58B0-D94D-BE77-EF54EBD775C4}"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68" r:id="rId1"/>
    <p:sldLayoutId id="2147713069" r:id="rId2"/>
    <p:sldLayoutId id="2147713070" r:id="rId3"/>
    <p:sldLayoutId id="2147713071" r:id="rId4"/>
    <p:sldLayoutId id="2147713072" r:id="rId5"/>
    <p:sldLayoutId id="2147713073" r:id="rId6"/>
    <p:sldLayoutId id="2147713074" r:id="rId7"/>
    <p:sldLayoutId id="2147713075" r:id="rId8"/>
    <p:sldLayoutId id="2147713076" r:id="rId9"/>
    <p:sldLayoutId id="2147713077" r:id="rId10"/>
    <p:sldLayoutId id="214771307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75082A3D-A738-4647-BBFC-70163922AD91}"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79" r:id="rId1"/>
    <p:sldLayoutId id="2147713080" r:id="rId2"/>
    <p:sldLayoutId id="2147713081" r:id="rId3"/>
    <p:sldLayoutId id="2147713082" r:id="rId4"/>
    <p:sldLayoutId id="2147713083" r:id="rId5"/>
    <p:sldLayoutId id="2147713084" r:id="rId6"/>
    <p:sldLayoutId id="2147713085" r:id="rId7"/>
    <p:sldLayoutId id="2147713086" r:id="rId8"/>
    <p:sldLayoutId id="2147713087" r:id="rId9"/>
    <p:sldLayoutId id="2147713088" r:id="rId10"/>
    <p:sldLayoutId id="214771308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81129F1F-07FA-594D-B8BA-C815545F50E3}"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090" r:id="rId1"/>
    <p:sldLayoutId id="2147713091" r:id="rId2"/>
    <p:sldLayoutId id="2147713092" r:id="rId3"/>
    <p:sldLayoutId id="2147713093" r:id="rId4"/>
    <p:sldLayoutId id="2147713094" r:id="rId5"/>
    <p:sldLayoutId id="2147713095" r:id="rId6"/>
    <p:sldLayoutId id="2147713096" r:id="rId7"/>
    <p:sldLayoutId id="2147713097" r:id="rId8"/>
    <p:sldLayoutId id="2147713098" r:id="rId9"/>
    <p:sldLayoutId id="2147713099" r:id="rId10"/>
    <p:sldLayoutId id="214771310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CB490A64-ED55-9545-8A22-FDB6898A2C9C}"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3101" r:id="rId1"/>
    <p:sldLayoutId id="2147713102" r:id="rId2"/>
    <p:sldLayoutId id="2147713103" r:id="rId3"/>
    <p:sldLayoutId id="2147713104" r:id="rId4"/>
    <p:sldLayoutId id="2147713105" r:id="rId5"/>
    <p:sldLayoutId id="2147713106" r:id="rId6"/>
    <p:sldLayoutId id="2147713107" r:id="rId7"/>
    <p:sldLayoutId id="2147713108" r:id="rId8"/>
    <p:sldLayoutId id="2147713109" r:id="rId9"/>
    <p:sldLayoutId id="2147713110" r:id="rId10"/>
    <p:sldLayoutId id="214771311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9155"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9156"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49157"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C755ECDF-8FEE-E14F-96A5-62BFD0EBE854}"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3269" r:id="rId1"/>
    <p:sldLayoutId id="2147713112" r:id="rId2"/>
    <p:sldLayoutId id="2147713113" r:id="rId3"/>
    <p:sldLayoutId id="2147713114" r:id="rId4"/>
    <p:sldLayoutId id="2147713115" r:id="rId5"/>
    <p:sldLayoutId id="2147713116" r:id="rId6"/>
    <p:sldLayoutId id="2147713117" r:id="rId7"/>
    <p:sldLayoutId id="2147713118" r:id="rId8"/>
    <p:sldLayoutId id="2147713119" r:id="rId9"/>
    <p:sldLayoutId id="2147713120" r:id="rId10"/>
    <p:sldLayoutId id="2147713121"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515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ctr" anchorCtr="0" compatLnSpc="1">
            <a:prstTxWarp prst="textNoShape">
              <a:avLst/>
            </a:prstTxWarp>
          </a:bodyPr>
          <a:lstStyle/>
          <a:p>
            <a:pPr lvl="0"/>
            <a:r>
              <a:rPr lang="en-US" altLang="en-US"/>
              <a:t>Click to edit Master title style</a:t>
            </a:r>
          </a:p>
        </p:txBody>
      </p:sp>
      <p:sp>
        <p:nvSpPr>
          <p:cNvPr id="4515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35" tIns="45570" rIns="91135" bIns="4557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247684"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l" eaLnBrk="1" hangingPunct="1">
              <a:defRPr sz="1400">
                <a:solidFill>
                  <a:srgbClr val="FFFF00"/>
                </a:solidFill>
                <a:latin typeface="+mn-lt"/>
                <a:ea typeface="+mn-ea"/>
                <a:cs typeface="+mn-cs"/>
              </a:defRPr>
            </a:lvl1pPr>
          </a:lstStyle>
          <a:p>
            <a:pPr>
              <a:defRPr/>
            </a:pPr>
            <a:endParaRPr lang="en-US"/>
          </a:p>
        </p:txBody>
      </p:sp>
      <p:sp>
        <p:nvSpPr>
          <p:cNvPr id="2247685"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ctr" eaLnBrk="1" hangingPunct="1">
              <a:defRPr sz="1400">
                <a:solidFill>
                  <a:srgbClr val="FFFF00"/>
                </a:solidFill>
                <a:latin typeface="+mn-lt"/>
                <a:ea typeface="+mn-ea"/>
                <a:cs typeface="+mn-cs"/>
              </a:defRPr>
            </a:lvl1pPr>
          </a:lstStyle>
          <a:p>
            <a:pPr>
              <a:defRPr/>
            </a:pPr>
            <a:endParaRPr lang="en-US"/>
          </a:p>
        </p:txBody>
      </p:sp>
      <p:sp>
        <p:nvSpPr>
          <p:cNvPr id="2247686"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a:effectLst/>
        </p:spPr>
        <p:txBody>
          <a:bodyPr vert="horz" wrap="square" lIns="91135" tIns="45570" rIns="91135" bIns="45570"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FE22E74C-330B-114A-91A0-E018B9D37C20}"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3122" r:id="rId1"/>
    <p:sldLayoutId id="2147713123" r:id="rId2"/>
    <p:sldLayoutId id="2147713124" r:id="rId3"/>
    <p:sldLayoutId id="2147713125" r:id="rId4"/>
    <p:sldLayoutId id="2147713126" r:id="rId5"/>
    <p:sldLayoutId id="2147713127" r:id="rId6"/>
    <p:sldLayoutId id="2147713128" r:id="rId7"/>
    <p:sldLayoutId id="2147713129" r:id="rId8"/>
    <p:sldLayoutId id="2147713130" r:id="rId9"/>
    <p:sldLayoutId id="2147713131" r:id="rId10"/>
    <p:sldLayoutId id="2147713132" r:id="rId11"/>
  </p:sldLayoutIdLst>
  <p:hf hdr="0" ftr="0" dt="0"/>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5778" algn="ctr" rtl="0" fontAlgn="base">
        <a:spcBef>
          <a:spcPct val="0"/>
        </a:spcBef>
        <a:spcAft>
          <a:spcPct val="0"/>
        </a:spcAft>
        <a:defRPr sz="4400">
          <a:solidFill>
            <a:schemeClr val="tx2"/>
          </a:solidFill>
          <a:latin typeface="Times New Roman" pitchFamily="18" charset="0"/>
          <a:cs typeface="Arial" charset="0"/>
        </a:defRPr>
      </a:lvl6pPr>
      <a:lvl7pPr marL="911560" algn="ctr" rtl="0" fontAlgn="base">
        <a:spcBef>
          <a:spcPct val="0"/>
        </a:spcBef>
        <a:spcAft>
          <a:spcPct val="0"/>
        </a:spcAft>
        <a:defRPr sz="4400">
          <a:solidFill>
            <a:schemeClr val="tx2"/>
          </a:solidFill>
          <a:latin typeface="Times New Roman" pitchFamily="18" charset="0"/>
          <a:cs typeface="Arial" charset="0"/>
        </a:defRPr>
      </a:lvl7pPr>
      <a:lvl8pPr marL="1367343" algn="ctr" rtl="0" fontAlgn="base">
        <a:spcBef>
          <a:spcPct val="0"/>
        </a:spcBef>
        <a:spcAft>
          <a:spcPct val="0"/>
        </a:spcAft>
        <a:defRPr sz="4400">
          <a:solidFill>
            <a:schemeClr val="tx2"/>
          </a:solidFill>
          <a:latin typeface="Times New Roman" pitchFamily="18" charset="0"/>
          <a:cs typeface="Arial" charset="0"/>
        </a:defRPr>
      </a:lvl8pPr>
      <a:lvl9pPr marL="1823121" algn="ctr" rtl="0" fontAlgn="base">
        <a:spcBef>
          <a:spcPct val="0"/>
        </a:spcBef>
        <a:spcAft>
          <a:spcPct val="0"/>
        </a:spcAft>
        <a:defRPr sz="4400">
          <a:solidFill>
            <a:schemeClr val="tx2"/>
          </a:solidFill>
          <a:latin typeface="Times New Roman" pitchFamily="18"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6387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6387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EA818B4E-BA10-9E4C-A3E3-269A4A8F09AD}" type="slidenum">
              <a:rPr lang="en-US" altLang="en-US"/>
              <a:pPr>
                <a:defRPr/>
              </a:pPr>
              <a:t>‹#›</a:t>
            </a:fld>
            <a:endParaRPr lang="en-US" altLang="en-US"/>
          </a:p>
        </p:txBody>
      </p:sp>
      <p:sp>
        <p:nvSpPr>
          <p:cNvPr id="46387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3270" r:id="rId1"/>
    <p:sldLayoutId id="2147713133" r:id="rId2"/>
    <p:sldLayoutId id="2147713134" r:id="rId3"/>
    <p:sldLayoutId id="2147713135" r:id="rId4"/>
    <p:sldLayoutId id="2147713136" r:id="rId5"/>
    <p:sldLayoutId id="2147713137" r:id="rId6"/>
    <p:sldLayoutId id="2147713138" r:id="rId7"/>
    <p:sldLayoutId id="2147713139" r:id="rId8"/>
    <p:sldLayoutId id="2147713140" r:id="rId9"/>
    <p:sldLayoutId id="2147713141" r:id="rId10"/>
    <p:sldLayoutId id="214771314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46.xml"/><Relationship Id="rId2" Type="http://schemas.openxmlformats.org/officeDocument/2006/relationships/notesSlide" Target="../notesSlides/notesSlide1.xml"/><Relationship Id="rId3" Type="http://schemas.openxmlformats.org/officeDocument/2006/relationships/image" Target="../media/image6.emf"/></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6.xml"/><Relationship Id="rId2" Type="http://schemas.openxmlformats.org/officeDocument/2006/relationships/notesSlide" Target="../notesSlides/notesSlide2.xml"/><Relationship Id="rId3" Type="http://schemas.openxmlformats.org/officeDocument/2006/relationships/image" Target="../media/image7.emf"/></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46.xml"/><Relationship Id="rId2" Type="http://schemas.openxmlformats.org/officeDocument/2006/relationships/notesSlide" Target="../notesSlides/notesSlide3.xml"/><Relationship Id="rId3" Type="http://schemas.openxmlformats.org/officeDocument/2006/relationships/image" Target="../media/image8.emf"/></Relationships>
</file>

<file path=ppt/slides/_rels/slide4.xml.rels><?xml version="1.0" encoding="UTF-8" standalone="yes"?>
<Relationships xmlns="http://schemas.openxmlformats.org/package/2006/relationships"><Relationship Id="rId3" Type="http://schemas.openxmlformats.org/officeDocument/2006/relationships/image" Target="../media/image9.png"/><Relationship Id="rId4" Type="http://schemas.openxmlformats.org/officeDocument/2006/relationships/image" Target="../media/image10.png"/><Relationship Id="rId1" Type="http://schemas.openxmlformats.org/officeDocument/2006/relationships/slideLayout" Target="../slideLayouts/slideLayout43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31.xml"/><Relationship Id="rId2" Type="http://schemas.openxmlformats.org/officeDocument/2006/relationships/notesSlide" Target="../notesSlides/notesSlide5.xml"/><Relationship Id="rId3" Type="http://schemas.openxmlformats.org/officeDocument/2006/relationships/image" Target="../media/image11.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8209" name="Title 1"/>
          <p:cNvSpPr>
            <a:spLocks noGrp="1"/>
          </p:cNvSpPr>
          <p:nvPr>
            <p:ph type="title"/>
          </p:nvPr>
        </p:nvSpPr>
        <p:spPr>
          <a:xfrm>
            <a:off x="-138113" y="311150"/>
            <a:ext cx="9144001" cy="768350"/>
          </a:xfrm>
        </p:spPr>
        <p:txBody>
          <a:bodyPr/>
          <a:lstStyle/>
          <a:p>
            <a:r>
              <a:rPr lang="en-US" altLang="en-US" sz="3600" b="1"/>
              <a:t>Heparanase Trigger the Release of Pro-Inflammatory Cytokines Through TLR‑4</a:t>
            </a:r>
          </a:p>
        </p:txBody>
      </p:sp>
      <p:sp>
        <p:nvSpPr>
          <p:cNvPr id="478210" name="Rectangle 5"/>
          <p:cNvSpPr>
            <a:spLocks noChangeArrowheads="1"/>
          </p:cNvSpPr>
          <p:nvPr/>
        </p:nvSpPr>
        <p:spPr bwMode="auto">
          <a:xfrm>
            <a:off x="206375" y="6369050"/>
            <a:ext cx="3368675"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PLoS ONE 2014;9:e109596</a:t>
            </a:r>
          </a:p>
        </p:txBody>
      </p:sp>
      <p:pic>
        <p:nvPicPr>
          <p:cNvPr id="422916"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498475" y="1465263"/>
            <a:ext cx="8101013" cy="4495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
        <p:nvSpPr>
          <p:cNvPr id="2" name="TextBox 1"/>
          <p:cNvSpPr txBox="1"/>
          <p:nvPr/>
        </p:nvSpPr>
        <p:spPr>
          <a:xfrm>
            <a:off x="3575050" y="5980113"/>
            <a:ext cx="4975225" cy="400050"/>
          </a:xfrm>
          <a:prstGeom prst="rect">
            <a:avLst/>
          </a:prstGeom>
          <a:noFill/>
        </p:spPr>
        <p:txBody>
          <a:bodyPr wrap="none">
            <a:spAutoFit/>
          </a:bodyPr>
          <a:lstStyle/>
          <a:p>
            <a:pPr algn="r" eaLnBrk="1" hangingPunct="1">
              <a:defRPr/>
            </a:pPr>
            <a:r>
              <a:rPr lang="en-US" sz="2000" b="1" dirty="0">
                <a:solidFill>
                  <a:srgbClr val="FFFFFF"/>
                </a:solidFill>
                <a:latin typeface="+mn-lt"/>
                <a:ea typeface="MS PGothic" panose="020B0600070205080204" pitchFamily="34" charset="-128"/>
              </a:rPr>
              <a:t>PBMC = peripheral blood mononuclear cell</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0257" name="Title 1"/>
          <p:cNvSpPr>
            <a:spLocks noGrp="1"/>
          </p:cNvSpPr>
          <p:nvPr>
            <p:ph type="title"/>
          </p:nvPr>
        </p:nvSpPr>
        <p:spPr>
          <a:xfrm>
            <a:off x="282575" y="163513"/>
            <a:ext cx="8861425" cy="1936750"/>
          </a:xfrm>
        </p:spPr>
        <p:txBody>
          <a:bodyPr/>
          <a:lstStyle/>
          <a:p>
            <a:r>
              <a:rPr lang="en-US" altLang="en-US" sz="4000" b="1"/>
              <a:t>Sphingosine-1-Phosphate (S1P</a:t>
            </a:r>
            <a:r>
              <a:rPr lang="en-US" altLang="en-US" sz="4000" b="1" baseline="-25000"/>
              <a:t>1</a:t>
            </a:r>
            <a:r>
              <a:rPr lang="en-US" altLang="en-US" sz="4000" b="1"/>
              <a:t>) Protects Endothelial Glycocalyx by Inhibiting Syndecan-1 Shedding</a:t>
            </a:r>
          </a:p>
        </p:txBody>
      </p:sp>
      <p:sp>
        <p:nvSpPr>
          <p:cNvPr id="4" name="Rectangle 3"/>
          <p:cNvSpPr/>
          <p:nvPr/>
        </p:nvSpPr>
        <p:spPr>
          <a:xfrm>
            <a:off x="98425" y="6413500"/>
            <a:ext cx="6280150" cy="338138"/>
          </a:xfrm>
          <a:prstGeom prst="rect">
            <a:avLst/>
          </a:prstGeom>
        </p:spPr>
        <p:txBody>
          <a:bodyPr>
            <a:spAutoFit/>
          </a:bodyPr>
          <a:lstStyle/>
          <a:p>
            <a:pPr eaLnBrk="1" hangingPunct="1">
              <a:defRPr/>
            </a:pPr>
            <a:r>
              <a:rPr lang="en-US" sz="1600" b="1" dirty="0">
                <a:solidFill>
                  <a:srgbClr val="FFFFFF"/>
                </a:solidFill>
                <a:latin typeface="+mn-lt"/>
                <a:ea typeface="MS PGothic" panose="020B0600070205080204" pitchFamily="34" charset="-128"/>
              </a:rPr>
              <a:t>Am J Physiol Heart Circ Physiol 2014;306: H363-H372</a:t>
            </a:r>
          </a:p>
        </p:txBody>
      </p:sp>
      <p:pic>
        <p:nvPicPr>
          <p:cNvPr id="424964"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219200" y="2214563"/>
            <a:ext cx="6880225" cy="4048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2305" name="Title 1"/>
          <p:cNvSpPr>
            <a:spLocks noGrp="1"/>
          </p:cNvSpPr>
          <p:nvPr>
            <p:ph type="title"/>
          </p:nvPr>
        </p:nvSpPr>
        <p:spPr>
          <a:xfrm>
            <a:off x="282575" y="163513"/>
            <a:ext cx="8861425" cy="1936750"/>
          </a:xfrm>
        </p:spPr>
        <p:txBody>
          <a:bodyPr/>
          <a:lstStyle/>
          <a:p>
            <a:r>
              <a:rPr lang="en-US" altLang="en-US" sz="4000" b="1"/>
              <a:t>Syndecan-1 Levels are Higher in Men with Acute Coronary Syndrome</a:t>
            </a:r>
          </a:p>
        </p:txBody>
      </p:sp>
      <p:sp>
        <p:nvSpPr>
          <p:cNvPr id="482306" name="Rectangle 3"/>
          <p:cNvSpPr>
            <a:spLocks noChangeArrowheads="1"/>
          </p:cNvSpPr>
          <p:nvPr/>
        </p:nvSpPr>
        <p:spPr bwMode="auto">
          <a:xfrm>
            <a:off x="98425" y="6413500"/>
            <a:ext cx="628015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1" hangingPunct="1"/>
            <a:r>
              <a:rPr lang="en-US" altLang="en-US" sz="1600" b="1">
                <a:solidFill>
                  <a:srgbClr val="FFFFFF"/>
                </a:solidFill>
                <a:latin typeface="Times New Roman" charset="0"/>
              </a:rPr>
              <a:t>Atherosclerosis 2016;247:184-188</a:t>
            </a:r>
          </a:p>
        </p:txBody>
      </p:sp>
      <p:pic>
        <p:nvPicPr>
          <p:cNvPr id="427012"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804863" y="1879600"/>
            <a:ext cx="7424737" cy="4333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995C00">
                      <a:alpha val="74998"/>
                    </a:srgbClr>
                  </a:outerShdw>
                </a:effectLst>
              </a14:hiddenEffects>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429058" name="Title 1"/>
          <p:cNvSpPr>
            <a:spLocks noGrp="1"/>
          </p:cNvSpPr>
          <p:nvPr>
            <p:ph type="title"/>
          </p:nvPr>
        </p:nvSpPr>
        <p:spPr>
          <a:xfrm>
            <a:off x="103188" y="641350"/>
            <a:ext cx="8382000" cy="904875"/>
          </a:xfrm>
        </p:spPr>
        <p:txBody>
          <a:bodyPr/>
          <a:lstStyle/>
          <a:p>
            <a:pPr>
              <a:defRPr/>
            </a:pPr>
            <a:r>
              <a:rPr lang="en-US" altLang="en-US" sz="4000">
                <a:solidFill>
                  <a:srgbClr val="FFFF00"/>
                </a:solidFill>
                <a:latin typeface="Times New Roman" charset="0"/>
                <a:ea typeface="Times New Roman" charset="0"/>
                <a:cs typeface="Times New Roman" charset="0"/>
              </a:rPr>
              <a:t>Glycocalyx Thickness is Lower in Children with Type 1 Diabetes</a:t>
            </a:r>
          </a:p>
        </p:txBody>
      </p:sp>
      <p:sp>
        <p:nvSpPr>
          <p:cNvPr id="484355" name="Rectangle 3"/>
          <p:cNvSpPr>
            <a:spLocks noChangeArrowheads="1"/>
          </p:cNvSpPr>
          <p:nvPr/>
        </p:nvSpPr>
        <p:spPr bwMode="auto">
          <a:xfrm>
            <a:off x="984250" y="6400800"/>
            <a:ext cx="25781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r>
              <a:rPr lang="en-US" altLang="en-US" sz="1600" b="1">
                <a:solidFill>
                  <a:srgbClr val="EAEAEA"/>
                </a:solidFill>
                <a:latin typeface="Times New Roman" charset="0"/>
              </a:rPr>
              <a:t>J Pediatr 2014;164:584-589</a:t>
            </a:r>
          </a:p>
        </p:txBody>
      </p:sp>
      <p:pic>
        <p:nvPicPr>
          <p:cNvPr id="484356"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838" y="2068513"/>
            <a:ext cx="4027487" cy="3805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4357" name="Picture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03738" y="2068513"/>
            <a:ext cx="4110037" cy="37909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431106" name="Title 1"/>
          <p:cNvSpPr>
            <a:spLocks noGrp="1"/>
          </p:cNvSpPr>
          <p:nvPr>
            <p:ph type="title"/>
          </p:nvPr>
        </p:nvSpPr>
        <p:spPr>
          <a:xfrm>
            <a:off x="166688" y="358775"/>
            <a:ext cx="8382000" cy="904875"/>
          </a:xfrm>
        </p:spPr>
        <p:txBody>
          <a:bodyPr/>
          <a:lstStyle/>
          <a:p>
            <a:pPr>
              <a:defRPr/>
            </a:pPr>
            <a:r>
              <a:rPr lang="en-US" altLang="en-US" sz="3200">
                <a:solidFill>
                  <a:srgbClr val="FFFF00"/>
                </a:solidFill>
                <a:latin typeface="Times New Roman" charset="0"/>
                <a:ea typeface="Times New Roman" charset="0"/>
                <a:cs typeface="Times New Roman" charset="0"/>
              </a:rPr>
              <a:t>Glycocalyx Volumes are Decreased in Type 1 Diabetes With and Without Albuminuria</a:t>
            </a:r>
          </a:p>
        </p:txBody>
      </p:sp>
      <p:sp>
        <p:nvSpPr>
          <p:cNvPr id="486402" name="Rectangle 3"/>
          <p:cNvSpPr>
            <a:spLocks noChangeArrowheads="1"/>
          </p:cNvSpPr>
          <p:nvPr/>
        </p:nvSpPr>
        <p:spPr bwMode="auto">
          <a:xfrm>
            <a:off x="849313" y="6400800"/>
            <a:ext cx="2713037"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r" eaLnBrk="1" hangingPunct="1"/>
            <a:r>
              <a:rPr lang="en-US" altLang="en-US" sz="1600" b="1">
                <a:solidFill>
                  <a:srgbClr val="EAEAEA"/>
                </a:solidFill>
                <a:latin typeface="Times New Roman" charset="0"/>
              </a:rPr>
              <a:t>Diabetes 2006;55:1127-1132</a:t>
            </a:r>
          </a:p>
        </p:txBody>
      </p:sp>
      <p:pic>
        <p:nvPicPr>
          <p:cNvPr id="431108" name="Picture 2"/>
          <p:cNvPicPr>
            <a:picLocks noChangeAspect="1" noChangeArrowheads="1"/>
          </p:cNvPicPr>
          <p:nvPr/>
        </p:nvPicPr>
        <p:blipFill>
          <a:blip r:embed="rId3">
            <a:extLst>
              <a:ext uri="{28A0092B-C50C-407E-A947-70E740481C1C}">
                <a14:useLocalDpi xmlns:a14="http://schemas.microsoft.com/office/drawing/2010/main"/>
              </a:ext>
            </a:extLst>
          </a:blip>
          <a:srcRect/>
          <a:stretch>
            <a:fillRect/>
          </a:stretch>
        </p:blipFill>
        <p:spPr bwMode="auto">
          <a:xfrm>
            <a:off x="1354138" y="1603375"/>
            <a:ext cx="5892800" cy="457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17961" dir="2700000" algn="ctr" rotWithShape="0">
                    <a:srgbClr val="007A5C">
                      <a:alpha val="74998"/>
                    </a:srgbClr>
                  </a:outerShdw>
                </a:effectLst>
              </a14:hiddenEffects>
            </a:ext>
          </a:extLst>
        </p:spPr>
      </p:pic>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24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1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14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4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14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14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14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14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14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14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4.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26961</TotalTime>
  <Words>1694</Words>
  <Application>Microsoft Macintosh PowerPoint</Application>
  <PresentationFormat>On-screen Show (4:3)</PresentationFormat>
  <Paragraphs>56</Paragraphs>
  <Slides>5</Slides>
  <Notes>5</Notes>
  <HiddenSlides>0</HiddenSlides>
  <MMClips>0</MMClips>
  <ScaleCrop>false</ScaleCrop>
  <HeadingPairs>
    <vt:vector size="6" baseType="variant">
      <vt:variant>
        <vt:lpstr>Fonts Used</vt:lpstr>
      </vt:variant>
      <vt:variant>
        <vt:i4>9</vt:i4>
      </vt:variant>
      <vt:variant>
        <vt:lpstr>Theme</vt:lpstr>
      </vt:variant>
      <vt:variant>
        <vt:i4>42</vt:i4>
      </vt:variant>
      <vt:variant>
        <vt:lpstr>Slide Titles</vt:lpstr>
      </vt:variant>
      <vt:variant>
        <vt:i4>5</vt:i4>
      </vt:variant>
    </vt:vector>
  </HeadingPairs>
  <TitlesOfParts>
    <vt:vector size="56" baseType="lpstr">
      <vt:lpstr>Arial</vt:lpstr>
      <vt:lpstr>MS PGothic</vt:lpstr>
      <vt:lpstr>ＭＳ Ｐゴシック</vt:lpstr>
      <vt:lpstr>Times New Roman</vt:lpstr>
      <vt:lpstr>Wingdings</vt:lpstr>
      <vt:lpstr>Times</vt:lpstr>
      <vt:lpstr>Verdana</vt:lpstr>
      <vt:lpstr>Arial Narrow</vt:lpstr>
      <vt:lpstr>Arial Unicode MS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24_Default Design</vt:lpstr>
      <vt:lpstr>14_Default Design</vt:lpstr>
      <vt:lpstr>27_Blank Presentation</vt:lpstr>
      <vt:lpstr>Heparanase Trigger the Release of Pro-Inflammatory Cytokines Through TLR‑4</vt:lpstr>
      <vt:lpstr>Sphingosine-1-Phosphate (S1P1) Protects Endothelial Glycocalyx by Inhibiting Syndecan-1 Shedding</vt:lpstr>
      <vt:lpstr>Syndecan-1 Levels are Higher in Men with Acute Coronary Syndrome</vt:lpstr>
      <vt:lpstr>Glycocalyx Thickness is Lower in Children with Type 1 Diabetes</vt:lpstr>
      <vt:lpstr>Glycocalyx Volumes are Decreased in Type 1 Diabetes With and Without Albuminuria</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2524</cp:revision>
  <cp:lastPrinted>2016-03-29T19:57:10Z</cp:lastPrinted>
  <dcterms:created xsi:type="dcterms:W3CDTF">2007-09-27T17:02:36Z</dcterms:created>
  <dcterms:modified xsi:type="dcterms:W3CDTF">2017-09-05T00:54:07Z</dcterms:modified>
</cp:coreProperties>
</file>