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Override1.xml" ContentType="application/vnd.openxmlformats-officedocument.themeOverrid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30.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1.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32.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3.xml" ContentType="application/vnd.openxmlformats-officedocument.theme+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34.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35.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36.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37.xml" ContentType="application/vnd.openxmlformats-officedocument.theme+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theme/theme38.xml" ContentType="application/vnd.openxmlformats-officedocument.theme+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theme/theme39.xml" ContentType="application/vnd.openxmlformats-officedocument.theme+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0.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1.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2.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theme/theme43.xml" ContentType="application/vnd.openxmlformats-officedocument.theme+xml"/>
  <Override PartName="/ppt/theme/theme44.xml" ContentType="application/vnd.openxmlformats-officedocument.theme+xml"/>
  <Override PartName="/ppt/theme/theme4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4" r:id="rId2"/>
    <p:sldMasterId id="2147483658" r:id="rId3"/>
    <p:sldMasterId id="2147483663" r:id="rId4"/>
    <p:sldMasterId id="2147483667" r:id="rId5"/>
    <p:sldMasterId id="2147483669" r:id="rId6"/>
    <p:sldMasterId id="2147483672" r:id="rId7"/>
    <p:sldMasterId id="2147483676" r:id="rId8"/>
    <p:sldMasterId id="2147483678" r:id="rId9"/>
    <p:sldMasterId id="2147483685" r:id="rId10"/>
    <p:sldMasterId id="2147483690" r:id="rId11"/>
    <p:sldMasterId id="2147483702" r:id="rId12"/>
    <p:sldMasterId id="2147483708" r:id="rId13"/>
    <p:sldMasterId id="2147489262" r:id="rId14"/>
    <p:sldMasterId id="2147496021" r:id="rId15"/>
    <p:sldMasterId id="2147497335" r:id="rId16"/>
    <p:sldMasterId id="2147497360" r:id="rId17"/>
    <p:sldMasterId id="2147497372" r:id="rId18"/>
    <p:sldMasterId id="2147498940" r:id="rId19"/>
    <p:sldMasterId id="2147505027" r:id="rId20"/>
    <p:sldMasterId id="2147508289" r:id="rId21"/>
    <p:sldMasterId id="2147513825" r:id="rId22"/>
    <p:sldMasterId id="2147513837" r:id="rId23"/>
    <p:sldMasterId id="2147513849" r:id="rId24"/>
    <p:sldMasterId id="2147513861" r:id="rId25"/>
    <p:sldMasterId id="2147513873" r:id="rId26"/>
    <p:sldMasterId id="2147513885" r:id="rId27"/>
    <p:sldMasterId id="2147514680" r:id="rId28"/>
    <p:sldMasterId id="2147514692" r:id="rId29"/>
    <p:sldMasterId id="2147539738" r:id="rId30"/>
    <p:sldMasterId id="2147546654" r:id="rId31"/>
    <p:sldMasterId id="2147642927" r:id="rId32"/>
    <p:sldMasterId id="2147642939" r:id="rId33"/>
    <p:sldMasterId id="2147643995" r:id="rId34"/>
    <p:sldMasterId id="2147644007" r:id="rId35"/>
    <p:sldMasterId id="2147645085" r:id="rId36"/>
    <p:sldMasterId id="2147645097" r:id="rId37"/>
    <p:sldMasterId id="2147647285" r:id="rId38"/>
    <p:sldMasterId id="2147647297" r:id="rId39"/>
    <p:sldMasterId id="2147661538" r:id="rId40"/>
    <p:sldMasterId id="2147661566" r:id="rId41"/>
    <p:sldMasterId id="2147670666" r:id="rId42"/>
    <p:sldMasterId id="2147705922" r:id="rId43"/>
  </p:sldMasterIdLst>
  <p:notesMasterIdLst>
    <p:notesMasterId r:id="rId49"/>
  </p:notesMasterIdLst>
  <p:handoutMasterIdLst>
    <p:handoutMasterId r:id="rId50"/>
  </p:handoutMasterIdLst>
  <p:sldIdLst>
    <p:sldId id="1476" r:id="rId44"/>
    <p:sldId id="1586" r:id="rId45"/>
    <p:sldId id="1478" r:id="rId46"/>
    <p:sldId id="1552" r:id="rId47"/>
    <p:sldId id="1518" r:id="rId48"/>
  </p:sldIdLst>
  <p:sldSz cx="9144000" cy="6858000" type="screen4x3"/>
  <p:notesSz cx="7077075" cy="9363075"/>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5613" indent="1588" algn="l" rtl="0" eaLnBrk="0" fontAlgn="base" hangingPunct="0">
      <a:spcBef>
        <a:spcPct val="0"/>
      </a:spcBef>
      <a:spcAft>
        <a:spcPct val="0"/>
      </a:spcAft>
      <a:defRPr kern="1200">
        <a:solidFill>
          <a:schemeClr val="tx1"/>
        </a:solidFill>
        <a:latin typeface="Arial" charset="0"/>
        <a:ea typeface="MS PGothic" charset="-128"/>
        <a:cs typeface="+mn-cs"/>
      </a:defRPr>
    </a:lvl2pPr>
    <a:lvl3pPr marL="911225" indent="3175" algn="l" rtl="0" eaLnBrk="0" fontAlgn="base" hangingPunct="0">
      <a:spcBef>
        <a:spcPct val="0"/>
      </a:spcBef>
      <a:spcAft>
        <a:spcPct val="0"/>
      </a:spcAft>
      <a:defRPr kern="1200">
        <a:solidFill>
          <a:schemeClr val="tx1"/>
        </a:solidFill>
        <a:latin typeface="Arial" charset="0"/>
        <a:ea typeface="MS PGothic" charset="-128"/>
        <a:cs typeface="+mn-cs"/>
      </a:defRPr>
    </a:lvl3pPr>
    <a:lvl4pPr marL="1366838" indent="4763" algn="l" rtl="0" eaLnBrk="0" fontAlgn="base" hangingPunct="0">
      <a:spcBef>
        <a:spcPct val="0"/>
      </a:spcBef>
      <a:spcAft>
        <a:spcPct val="0"/>
      </a:spcAft>
      <a:defRPr kern="1200">
        <a:solidFill>
          <a:schemeClr val="tx1"/>
        </a:solidFill>
        <a:latin typeface="Arial" charset="0"/>
        <a:ea typeface="MS PGothic" charset="-128"/>
        <a:cs typeface="+mn-cs"/>
      </a:defRPr>
    </a:lvl4pPr>
    <a:lvl5pPr marL="1822450" indent="635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3312">
          <p15:clr>
            <a:srgbClr val="A4A3A4"/>
          </p15:clr>
        </p15:guide>
        <p15:guide id="2" orient="horz" pos="4278">
          <p15:clr>
            <a:srgbClr val="A4A3A4"/>
          </p15:clr>
        </p15:guide>
        <p15:guide id="3" pos="2880">
          <p15:clr>
            <a:srgbClr val="A4A3A4"/>
          </p15:clr>
        </p15:guide>
        <p15:guide id="4" pos="47">
          <p15:clr>
            <a:srgbClr val="A4A3A4"/>
          </p15:clr>
        </p15:guide>
      </p15:sldGuideLst>
    </p:ext>
    <p:ext uri="{2D200454-40CA-4A62-9FC3-DE9A4176ACB9}">
      <p15:notesGuideLst xmlns:p15="http://schemas.microsoft.com/office/powerpoint/2012/main">
        <p15:guide id="1" orient="horz" pos="2949">
          <p15:clr>
            <a:srgbClr val="A4A3A4"/>
          </p15:clr>
        </p15:guide>
        <p15:guide id="2" pos="51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FFFF"/>
    <a:srgbClr val="0000FF"/>
    <a:srgbClr val="FFFF00"/>
    <a:srgbClr val="000000"/>
    <a:srgbClr val="EAEAEA"/>
    <a:srgbClr val="FF0000"/>
    <a:srgbClr val="00CC66"/>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0486" autoAdjust="0"/>
    <p:restoredTop sz="86299" autoAdjust="0"/>
  </p:normalViewPr>
  <p:slideViewPr>
    <p:cSldViewPr snapToGrid="0">
      <p:cViewPr varScale="1">
        <p:scale>
          <a:sx n="82" d="100"/>
          <a:sy n="82" d="100"/>
        </p:scale>
        <p:origin x="576" y="168"/>
      </p:cViewPr>
      <p:guideLst>
        <p:guide orient="horz" pos="3312"/>
        <p:guide orient="horz" pos="4278"/>
        <p:guide pos="2880"/>
        <p:guide pos="47"/>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3080"/>
    </p:cViewPr>
  </p:sorterViewPr>
  <p:notesViewPr>
    <p:cSldViewPr snapToGrid="0">
      <p:cViewPr>
        <p:scale>
          <a:sx n="100" d="100"/>
          <a:sy n="100" d="100"/>
        </p:scale>
        <p:origin x="2464" y="-680"/>
      </p:cViewPr>
      <p:guideLst>
        <p:guide orient="horz" pos="2949"/>
        <p:guide pos="51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50" Type="http://schemas.openxmlformats.org/officeDocument/2006/relationships/handoutMaster" Target="handoutMasters/handoutMaster1.xml"/><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 Target="slides/slide1.xml"/><Relationship Id="rId45" Type="http://schemas.openxmlformats.org/officeDocument/2006/relationships/slide" Target="slides/slide2.xml"/><Relationship Id="rId46" Type="http://schemas.openxmlformats.org/officeDocument/2006/relationships/slide" Target="slides/slide3.xml"/><Relationship Id="rId47" Type="http://schemas.openxmlformats.org/officeDocument/2006/relationships/slide" Target="slides/slide4.xml"/><Relationship Id="rId48" Type="http://schemas.openxmlformats.org/officeDocument/2006/relationships/slide" Target="slides/slide5.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8498"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499" name="Rectangle 3"/>
          <p:cNvSpPr>
            <a:spLocks noGrp="1" noChangeArrowheads="1"/>
          </p:cNvSpPr>
          <p:nvPr>
            <p:ph type="dt" sz="quarter" idx="1"/>
          </p:nvPr>
        </p:nvSpPr>
        <p:spPr bwMode="auto">
          <a:xfrm>
            <a:off x="4008438"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r" eaLnBrk="1" hangingPunct="1">
              <a:defRPr sz="1300">
                <a:latin typeface="Arial" charset="0"/>
                <a:ea typeface="+mn-ea"/>
                <a:cs typeface="+mn-cs"/>
              </a:defRPr>
            </a:lvl1pPr>
          </a:lstStyle>
          <a:p>
            <a:pPr>
              <a:defRPr/>
            </a:pPr>
            <a:endParaRPr lang="en-US"/>
          </a:p>
        </p:txBody>
      </p:sp>
      <p:sp>
        <p:nvSpPr>
          <p:cNvPr id="618500" name="Rectangle 4"/>
          <p:cNvSpPr>
            <a:spLocks noGrp="1" noChangeArrowheads="1"/>
          </p:cNvSpPr>
          <p:nvPr>
            <p:ph type="ftr" sz="quarter" idx="2"/>
          </p:nvPr>
        </p:nvSpPr>
        <p:spPr bwMode="auto">
          <a:xfrm>
            <a:off x="0"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501" name="Rectangle 5"/>
          <p:cNvSpPr>
            <a:spLocks noGrp="1" noChangeArrowheads="1"/>
          </p:cNvSpPr>
          <p:nvPr>
            <p:ph type="sldNum" sz="quarter" idx="3"/>
          </p:nvPr>
        </p:nvSpPr>
        <p:spPr bwMode="auto">
          <a:xfrm>
            <a:off x="4008438"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r" eaLnBrk="1" hangingPunct="1">
              <a:defRPr sz="1300">
                <a:latin typeface="Arial" panose="020B0604020202020204" pitchFamily="34" charset="0"/>
                <a:ea typeface="MS PGothic" panose="020B0600070205080204" pitchFamily="34" charset="-128"/>
              </a:defRPr>
            </a:lvl1pPr>
          </a:lstStyle>
          <a:p>
            <a:pPr>
              <a:defRPr/>
            </a:pPr>
            <a:fld id="{BA719EAB-4B7B-0A40-809B-18FF19A2E81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5" name="Rectangle 3"/>
          <p:cNvSpPr>
            <a:spLocks noGrp="1" noChangeArrowheads="1"/>
          </p:cNvSpPr>
          <p:nvPr>
            <p:ph type="dt" idx="1"/>
          </p:nvPr>
        </p:nvSpPr>
        <p:spPr bwMode="auto">
          <a:xfrm>
            <a:off x="4008438"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r" defTabSz="948238" eaLnBrk="1" hangingPunct="1">
              <a:defRPr sz="1300">
                <a:latin typeface="Arial" charset="0"/>
                <a:ea typeface="+mn-ea"/>
                <a:cs typeface="+mn-cs"/>
              </a:defRPr>
            </a:lvl1pPr>
          </a:lstStyle>
          <a:p>
            <a:pPr>
              <a:defRPr/>
            </a:pPr>
            <a:endParaRPr lang="en-US"/>
          </a:p>
        </p:txBody>
      </p:sp>
      <p:sp>
        <p:nvSpPr>
          <p:cNvPr id="3077" name="Rectangle 5"/>
          <p:cNvSpPr>
            <a:spLocks noGrp="1" noChangeArrowheads="1"/>
          </p:cNvSpPr>
          <p:nvPr>
            <p:ph type="body" sz="quarter" idx="3"/>
          </p:nvPr>
        </p:nvSpPr>
        <p:spPr bwMode="auto">
          <a:xfrm>
            <a:off x="708025" y="4448175"/>
            <a:ext cx="5661025" cy="4213225"/>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p>
            <a:pPr lvl="0"/>
            <a:endParaRPr lang="en-US" noProof="0" dirty="0"/>
          </a:p>
        </p:txBody>
      </p:sp>
      <p:sp>
        <p:nvSpPr>
          <p:cNvPr id="3078" name="Rectangle 6"/>
          <p:cNvSpPr>
            <a:spLocks noGrp="1" noChangeArrowheads="1"/>
          </p:cNvSpPr>
          <p:nvPr>
            <p:ph type="ftr" sz="quarter" idx="4"/>
          </p:nvPr>
        </p:nvSpPr>
        <p:spPr bwMode="auto">
          <a:xfrm>
            <a:off x="0"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9" name="Rectangle 7"/>
          <p:cNvSpPr>
            <a:spLocks noGrp="1" noChangeArrowheads="1"/>
          </p:cNvSpPr>
          <p:nvPr>
            <p:ph type="sldNum" sz="quarter" idx="5"/>
          </p:nvPr>
        </p:nvSpPr>
        <p:spPr bwMode="auto">
          <a:xfrm>
            <a:off x="4008438"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r" defTabSz="947738" eaLnBrk="1" hangingPunct="1">
              <a:defRPr sz="1300">
                <a:latin typeface="Arial" panose="020B0604020202020204" pitchFamily="34" charset="0"/>
                <a:ea typeface="MS PGothic" panose="020B0600070205080204" pitchFamily="34" charset="-128"/>
              </a:defRPr>
            </a:lvl1pPr>
          </a:lstStyle>
          <a:p>
            <a:pPr>
              <a:defRPr/>
            </a:pPr>
            <a:fld id="{5C7EA803-B93E-3A4C-B4A7-B8449F0303D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sz="10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5pPr>
    <a:lvl6pPr marL="2278904" algn="l" defTabSz="911560" rtl="0" eaLnBrk="1" latinLnBrk="0" hangingPunct="1">
      <a:defRPr sz="1200" kern="1200">
        <a:solidFill>
          <a:schemeClr val="tx1"/>
        </a:solidFill>
        <a:latin typeface="+mn-lt"/>
        <a:ea typeface="+mn-ea"/>
        <a:cs typeface="+mn-cs"/>
      </a:defRPr>
    </a:lvl6pPr>
    <a:lvl7pPr marL="2734682" algn="l" defTabSz="911560" rtl="0" eaLnBrk="1" latinLnBrk="0" hangingPunct="1">
      <a:defRPr sz="1200" kern="1200">
        <a:solidFill>
          <a:schemeClr val="tx1"/>
        </a:solidFill>
        <a:latin typeface="+mn-lt"/>
        <a:ea typeface="+mn-ea"/>
        <a:cs typeface="+mn-cs"/>
      </a:defRPr>
    </a:lvl7pPr>
    <a:lvl8pPr marL="3190454" algn="l" defTabSz="911560" rtl="0" eaLnBrk="1" latinLnBrk="0" hangingPunct="1">
      <a:defRPr sz="1200" kern="1200">
        <a:solidFill>
          <a:schemeClr val="tx1"/>
        </a:solidFill>
        <a:latin typeface="+mn-lt"/>
        <a:ea typeface="+mn-ea"/>
        <a:cs typeface="+mn-cs"/>
      </a:defRPr>
    </a:lvl8pPr>
    <a:lvl9pPr marL="3646240" algn="l" defTabSz="91156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000">
                <a:solidFill>
                  <a:schemeClr val="tx1"/>
                </a:solidFill>
                <a:latin typeface="Times New Roman" charset="0"/>
              </a:defRPr>
            </a:lvl1pPr>
            <a:lvl2pPr marL="762000" indent="-292100" defTabSz="955675">
              <a:spcBef>
                <a:spcPct val="30000"/>
              </a:spcBef>
              <a:defRPr sz="1000">
                <a:solidFill>
                  <a:schemeClr val="tx1"/>
                </a:solidFill>
                <a:latin typeface="Times New Roman" charset="0"/>
              </a:defRPr>
            </a:lvl2pPr>
            <a:lvl3pPr marL="1173163" indent="-233363" defTabSz="955675">
              <a:spcBef>
                <a:spcPct val="30000"/>
              </a:spcBef>
              <a:defRPr sz="1000">
                <a:solidFill>
                  <a:schemeClr val="tx1"/>
                </a:solidFill>
                <a:latin typeface="Times New Roman" charset="0"/>
              </a:defRPr>
            </a:lvl3pPr>
            <a:lvl4pPr marL="1641475" indent="-233363" defTabSz="955675">
              <a:spcBef>
                <a:spcPct val="30000"/>
              </a:spcBef>
              <a:defRPr sz="1000">
                <a:solidFill>
                  <a:schemeClr val="tx1"/>
                </a:solidFill>
                <a:latin typeface="Times New Roman" charset="0"/>
              </a:defRPr>
            </a:lvl4pPr>
            <a:lvl5pPr marL="2112963" indent="-233363" defTabSz="955675">
              <a:spcBef>
                <a:spcPct val="30000"/>
              </a:spcBef>
              <a:defRPr sz="1000">
                <a:solidFill>
                  <a:schemeClr val="tx1"/>
                </a:solidFill>
                <a:latin typeface="Times New Roman" charset="0"/>
              </a:defRPr>
            </a:lvl5pPr>
            <a:lvl6pPr marL="2570163" indent="-233363" defTabSz="955675" eaLnBrk="0" fontAlgn="base" hangingPunct="0">
              <a:spcBef>
                <a:spcPct val="30000"/>
              </a:spcBef>
              <a:spcAft>
                <a:spcPct val="0"/>
              </a:spcAft>
              <a:defRPr sz="1000">
                <a:solidFill>
                  <a:schemeClr val="tx1"/>
                </a:solidFill>
                <a:latin typeface="Times New Roman" charset="0"/>
              </a:defRPr>
            </a:lvl6pPr>
            <a:lvl7pPr marL="3027363" indent="-233363" defTabSz="955675" eaLnBrk="0" fontAlgn="base" hangingPunct="0">
              <a:spcBef>
                <a:spcPct val="30000"/>
              </a:spcBef>
              <a:spcAft>
                <a:spcPct val="0"/>
              </a:spcAft>
              <a:defRPr sz="1000">
                <a:solidFill>
                  <a:schemeClr val="tx1"/>
                </a:solidFill>
                <a:latin typeface="Times New Roman" charset="0"/>
              </a:defRPr>
            </a:lvl7pPr>
            <a:lvl8pPr marL="3484563" indent="-233363" defTabSz="955675" eaLnBrk="0" fontAlgn="base" hangingPunct="0">
              <a:spcBef>
                <a:spcPct val="30000"/>
              </a:spcBef>
              <a:spcAft>
                <a:spcPct val="0"/>
              </a:spcAft>
              <a:defRPr sz="1000">
                <a:solidFill>
                  <a:schemeClr val="tx1"/>
                </a:solidFill>
                <a:latin typeface="Times New Roman" charset="0"/>
              </a:defRPr>
            </a:lvl8pPr>
            <a:lvl9pPr marL="3941763" indent="-233363" defTabSz="955675" eaLnBrk="0" fontAlgn="base" hangingPunct="0">
              <a:spcBef>
                <a:spcPct val="30000"/>
              </a:spcBef>
              <a:spcAft>
                <a:spcPct val="0"/>
              </a:spcAft>
              <a:defRPr sz="1000">
                <a:solidFill>
                  <a:schemeClr val="tx1"/>
                </a:solidFill>
                <a:latin typeface="Times New Roman" charset="0"/>
              </a:defRPr>
            </a:lvl9pPr>
          </a:lstStyle>
          <a:p>
            <a:pPr>
              <a:spcBef>
                <a:spcPct val="0"/>
              </a:spcBef>
            </a:pPr>
            <a:fld id="{5B6AD8D0-3FF3-684F-83DE-9611619F9B93}" type="slidenum">
              <a:rPr lang="en-US" altLang="en-US" sz="1300">
                <a:solidFill>
                  <a:srgbClr val="000000"/>
                </a:solidFill>
                <a:latin typeface="Arial" charset="0"/>
                <a:ea typeface="MS PGothic" charset="-128"/>
              </a:rPr>
              <a:pPr>
                <a:spcBef>
                  <a:spcPct val="0"/>
                </a:spcBef>
              </a:pPr>
              <a:t>1</a:t>
            </a:fld>
            <a:endParaRPr lang="en-US" altLang="en-US" sz="1300">
              <a:solidFill>
                <a:srgbClr val="000000"/>
              </a:solidFill>
              <a:latin typeface="Arial" charset="0"/>
              <a:ea typeface="MS PGothic" charset="-128"/>
            </a:endParaRPr>
          </a:p>
        </p:txBody>
      </p:sp>
      <p:sp>
        <p:nvSpPr>
          <p:cNvPr id="507906" name="Rectangle 2"/>
          <p:cNvSpPr>
            <a:spLocks noGrp="1" noRot="1" noChangeAspect="1" noChangeArrowheads="1" noTextEdit="1"/>
          </p:cNvSpPr>
          <p:nvPr>
            <p:ph type="sldImg"/>
          </p:nvPr>
        </p:nvSpPr>
        <p:spPr bwMode="auto">
          <a:xfrm>
            <a:off x="1198563" y="703263"/>
            <a:ext cx="4681537"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079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tLang="en-US">
              <a:latin typeface="Times"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99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(a) CH2-bridged calix[n]arenes or simply calix[n]arenes with notation of the number n of repeating –ArCH2– units and (b) resorcarenes, also belonging to the family of the calixarenes; (c) a picture of a Greek vase (calyx krater), whose shape inspired the name of the molecule.</a:t>
            </a:r>
          </a:p>
        </p:txBody>
      </p:sp>
      <p:sp>
        <p:nvSpPr>
          <p:cNvPr id="5099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01A20719-6CCD-234D-B526-E4952B7B793C}" type="slidenum">
              <a:rPr lang="en-US" altLang="en-US" sz="1300">
                <a:latin typeface="Arial" charset="0"/>
                <a:ea typeface="MS PGothic" charset="-128"/>
              </a:rPr>
              <a:pPr>
                <a:spcBef>
                  <a:spcPct val="0"/>
                </a:spcBef>
              </a:pPr>
              <a:t>2</a:t>
            </a:fld>
            <a:endParaRPr lang="en-US" altLang="en-US" sz="1300">
              <a:latin typeface="Arial" charset="0"/>
              <a:ea typeface="MS PGothic"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1"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120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Disruption of the glycocalyx and disease</a:t>
            </a:r>
          </a:p>
          <a:p>
            <a:endParaRPr lang="en-US" altLang="en-US" b="1">
              <a:latin typeface="Times New Roman" charset="0"/>
            </a:endParaRPr>
          </a:p>
          <a:p>
            <a:r>
              <a:rPr lang="en-US" altLang="en-US" b="1">
                <a:latin typeface="Times New Roman" charset="0"/>
              </a:rPr>
              <a:t>Because the glycocalyx is so prominent throughout the cardiovascular system, disruption to this structure has detrimental effects that can cause disease. Certain stimuli that cause atheroma may lead to enhanced sensitivity of vasculature. Initial dysfunction of the glycocalyx can be caused by hyperglycemia or oxidized LDL which then causes atherothrombosis. In microvasculature, dysfunction of the glycocalyx leads to internal fluid imbalance, and potentially edema. In arterial vascular tissue, glycocalyx disruption causes inflammation and atherothrombosis.[8]</a:t>
            </a:r>
          </a:p>
          <a:p>
            <a:endParaRPr lang="en-US" altLang="en-US" b="1">
              <a:latin typeface="Times New Roman" charset="0"/>
            </a:endParaRPr>
          </a:p>
          <a:p>
            <a:r>
              <a:rPr lang="en-US" altLang="en-US" b="1">
                <a:latin typeface="Times New Roman" charset="0"/>
              </a:rPr>
              <a:t>Experiments have been performed in order to test precisely how the glycocalyx can be altered or damaged. One particular study used an isolated perfused heart model designed to facilitate detection of the state of the vascular barrier portion, and sought to cause insult-induced shedding of the glycocalyx to ascertain the cause and effect relationship between glycocalyx shedding and vascular permeability. It was hypothesized that hypoxic perfusion of the glycocalyx was sufficient enough to initiate a degradation mechanism of the endothelial barrier. The study found that flow of oxygen throughout the blood vessels did not have to be completely absent (ischemic hypoxia), but that minimal levels of oxygen were sufficient enough to cause the degradation. Shedding of the glycocalyx can be triggered by inflammatory stimuli, such as Tumor necrosis factor-alpha (TNF). Whatever the stimulus is, however, shedding of the glycocalyx leads to a drastic increase in vascular permeability. It is disadvantageous for vascular walls to be permeable, since that would enable passage of some macromolecules or other harmful antigens.[9]</a:t>
            </a:r>
          </a:p>
          <a:p>
            <a:endParaRPr lang="en-US" altLang="en-US" b="1">
              <a:latin typeface="Times New Roman" charset="0"/>
            </a:endParaRPr>
          </a:p>
          <a:p>
            <a:r>
              <a:rPr lang="en-US" altLang="en-US" b="1">
                <a:latin typeface="Times New Roman" charset="0"/>
              </a:rPr>
              <a:t>Fluid shear stress is also a potential problem if the glycocalyx is degraded for any reason. This type of frictional stress is caused by the movement of viscous fluid (i.e. blood) along the lumen boundary. Another similar experiment was carried out to determine what kinds of stimuli cause fluid shear stress. The initial measurement was taken with intravital microscopy, which showed a slow-moving plasma layer, the glycocalyx, of 1 micrometer thick. Light dye damaged the glycocalyx minimally, but that small change increased capillary hematocrit. Thus, fluorescence light microscopy should not be used to study the glycocalyx because that particular method uses a dye. The glycocalyx can also be reduced in thickness when treated with oxidized LDL.[10] These stimuli, along with many other factors, can cause damage to the delicate glycocalyx. These studies are evidence that the glycocalyx plays a crucial role in cardiovascular system health.</a:t>
            </a:r>
          </a:p>
          <a:p>
            <a:endParaRPr lang="en-US" altLang="en-US" b="1">
              <a:latin typeface="Times New Roman" charset="0"/>
            </a:endParaRPr>
          </a:p>
        </p:txBody>
      </p:sp>
      <p:sp>
        <p:nvSpPr>
          <p:cNvPr id="5120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0A96555A-E841-2147-9100-C1A3EE064A7C}" type="slidenum">
              <a:rPr lang="en-US" altLang="en-US" sz="1300">
                <a:solidFill>
                  <a:srgbClr val="000000"/>
                </a:solidFill>
                <a:latin typeface="Arial" charset="0"/>
                <a:ea typeface="MS PGothic" charset="-128"/>
              </a:rPr>
              <a:pPr>
                <a:spcBef>
                  <a:spcPct val="0"/>
                </a:spcBef>
              </a:pPr>
              <a:t>3</a:t>
            </a:fld>
            <a:endParaRPr lang="en-US" altLang="en-US" sz="1300">
              <a:solidFill>
                <a:srgbClr val="000000"/>
              </a:solidFill>
              <a:latin typeface="Arial" charset="0"/>
              <a:ea typeface="MS PGothic"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140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The structure of the glycocalyx. a | Schematic representation of the glomerular endothelial glycocalyx. Long hyaluronan molecules that are linked to the basement membrane and endothelial cell membrane interlink with heparan sulfate side chains of proteoglycans, such as syndecans and glypicans. These molecules, together with sialylated glycoproteins, constitute a carbohydrate surface layer to which proteins (transparent blue) and water (not depicted) bind, thus forming a biological hydrogel that covers the glomerular endothelium. b | Electron micrograph (×30,000 magnification) of the glomerulus after cupomeronic blue fixation of the carbohydrate surface layers on cells. The glomerular endothelium shows an electron-dense layer of polysaccharides that fill the fenestrae (arrows).</a:t>
            </a:r>
          </a:p>
        </p:txBody>
      </p:sp>
      <p:sp>
        <p:nvSpPr>
          <p:cNvPr id="51405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05799580-7163-6746-8FEC-4A5C2351AD4B}" type="slidenum">
              <a:rPr lang="en-US" altLang="en-US" sz="1300">
                <a:solidFill>
                  <a:srgbClr val="000000"/>
                </a:solidFill>
                <a:latin typeface="Arial" charset="0"/>
                <a:ea typeface="MS PGothic" charset="-128"/>
              </a:rPr>
              <a:pPr>
                <a:spcBef>
                  <a:spcPct val="0"/>
                </a:spcBef>
              </a:pPr>
              <a:t>4</a:t>
            </a:fld>
            <a:endParaRPr lang="en-US" altLang="en-US" sz="1300">
              <a:solidFill>
                <a:srgbClr val="000000"/>
              </a:solidFill>
              <a:latin typeface="Arial" charset="0"/>
              <a:ea typeface="MS PGothic"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7"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160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200" b="1">
                <a:latin typeface="Times New Roman" charset="0"/>
              </a:rPr>
              <a:t>FIG. 5. Schematic drawing of the glomerular barrier with components of the glomerular endothelium [e.g., the integrins, Tie2, VEGF receptor 1 (VEGFR1), VEGFR2] and the endothelial cell surface coat (ESL). Several, or all, of the components of the ESL are produced by the endothelium at certain rates and removed to blood or urine at similar rates during steady-state conditions. Membrane-bound proteoglycans (PG), such as syndecan and glypican, which carry chondroitin sulfate (CS) side chains (syndecan) and/or heparan sulfate (HS) side chains (glypican and syndecan) form the glycocalyx. The ESL is formed by secreted proteoglycans such as perlecan (mainly HS) and versican (mainly CS) together with secreted glycosaminoglycans (GAG) (e.g., hyaluronan) and adsorbed plasma proteins (e.g., albumin and orosomucoid). Several other macromolecules not shown in the figure are important components of the ESL and the glycocalyx. The podocytes produce substances such as ang1 and VEGF that affect the endothelial cells. For a more detailed picture of the podocyte biology, please consult Reference 234.</a:t>
            </a:r>
          </a:p>
          <a:p>
            <a:endParaRPr lang="en-US" altLang="en-US" sz="1200" b="1">
              <a:latin typeface="Times New Roman" charset="0"/>
            </a:endParaRPr>
          </a:p>
          <a:p>
            <a:r>
              <a:rPr lang="en-US" altLang="en-US" sz="1200" b="1" u="sng">
                <a:latin typeface="Times New Roman" charset="0"/>
              </a:rPr>
              <a:t>Orosomucoid</a:t>
            </a:r>
            <a:r>
              <a:rPr lang="en-US" altLang="en-US" sz="1200" b="1">
                <a:latin typeface="Times New Roman" charset="0"/>
              </a:rPr>
              <a:t>-α1-Acid glycoprotein; a subgroup of the α1-globulin fraction of blood; increased plasma levels are associated with inflammation. </a:t>
            </a:r>
          </a:p>
          <a:p>
            <a:endParaRPr lang="en-US" altLang="en-US" sz="1200" b="1">
              <a:latin typeface="Times New Roman" charset="0"/>
            </a:endParaRPr>
          </a:p>
          <a:p>
            <a:r>
              <a:rPr lang="en-US" altLang="en-US" sz="1200" b="1">
                <a:latin typeface="Times New Roman" charset="0"/>
              </a:rPr>
              <a:t>Serum orosomucoid was compared with clinical activity, routine laboratory tests, intestinal protein loss, and albumin and IgG turnover in 22 cases of ulcerative colitis. Serum orosomucoid was well correlated with clinical activity, haemoglobin and leucocyte counts were not. A significant correlation was present between serum orosomucoid and intestinal protein loss (gastro-intestinal 59Fe-iron dextran clearance), serum albumin, fractional catabolic rates of albumin, and IgG and IgG synthesis rate. No correlation was found between serum orosomucoid and albumin synthesis rate or serum IgG. It is concluded that serum orosomucoid is a highly reliable indicator of disease activity in ulcerative colitis.</a:t>
            </a:r>
          </a:p>
          <a:p>
            <a:endParaRPr lang="en-US" altLang="en-US" sz="1200" b="1">
              <a:latin typeface="Times New Roman" charset="0"/>
            </a:endParaRPr>
          </a:p>
          <a:p>
            <a:r>
              <a:rPr lang="en-US" altLang="en-US" sz="1200" b="1" u="sng">
                <a:latin typeface="Times New Roman" charset="0"/>
              </a:rPr>
              <a:t>Perlecan</a:t>
            </a:r>
            <a:r>
              <a:rPr lang="en-US" altLang="en-US" sz="1200" b="1">
                <a:latin typeface="Times New Roman" charset="0"/>
              </a:rPr>
              <a:t>-(PLC) also known as basement membrane-specific heparan sulfate proteoglycan core protein (HSPG) or heparan sulfate proteoglycan 2 (HSPG2), is a protein that in humans is encoded by the HSPG2 gene.</a:t>
            </a:r>
          </a:p>
          <a:p>
            <a:endParaRPr lang="en-US" altLang="en-US" sz="1200" b="1">
              <a:latin typeface="Times New Roman" charset="0"/>
            </a:endParaRPr>
          </a:p>
          <a:p>
            <a:r>
              <a:rPr lang="en-US" altLang="en-US" sz="1200" b="1" u="sng">
                <a:latin typeface="Times New Roman" charset="0"/>
              </a:rPr>
              <a:t>Versican</a:t>
            </a:r>
            <a:r>
              <a:rPr lang="en-US" altLang="en-US" sz="1200" b="1">
                <a:latin typeface="Times New Roman" charset="0"/>
              </a:rPr>
              <a:t>-is a large extracellular matrix proteoglycan that is present in a variety of human tissues. It is encoded by the VCAN gene. Versican is a large chondroitin sulfate proteoglycan with an apparent molecular mass of more than 1000kDa.</a:t>
            </a:r>
          </a:p>
          <a:p>
            <a:endParaRPr lang="en-US" altLang="en-US" sz="1200" b="1">
              <a:latin typeface="Times New Roman" charset="0"/>
            </a:endParaRPr>
          </a:p>
          <a:p>
            <a:r>
              <a:rPr lang="en-US" altLang="en-US" sz="1200" b="1" u="sng">
                <a:latin typeface="Times New Roman" charset="0"/>
              </a:rPr>
              <a:t>Hyaluronan-hyaluronic acid-A </a:t>
            </a:r>
            <a:r>
              <a:rPr lang="en-US" altLang="en-US" sz="1200" b="1">
                <a:latin typeface="Times New Roman" charset="0"/>
              </a:rPr>
              <a:t>glycosaminoglycan that is found in extracellular tissue space, the synovial fluid of joints, and the vitreous humor of the eyes and acts as a binding, lubricating, and protective agent.</a:t>
            </a:r>
          </a:p>
        </p:txBody>
      </p:sp>
      <p:sp>
        <p:nvSpPr>
          <p:cNvPr id="5160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594DE955-B0BA-3744-85AE-504784DA022F}" type="slidenum">
              <a:rPr lang="en-US" altLang="en-US" sz="1300">
                <a:latin typeface="Arial" charset="0"/>
                <a:ea typeface="MS PGothic" charset="-128"/>
              </a:rPr>
              <a:pPr>
                <a:spcBef>
                  <a:spcPct val="0"/>
                </a:spcBef>
              </a:pPr>
              <a:t>5</a:t>
            </a:fld>
            <a:endParaRPr lang="en-US" altLang="en-US" sz="1300">
              <a:latin typeface="Arial" charset="0"/>
              <a:ea typeface="MS PGothic"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2.png"/></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3.pn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3.pn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3.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3.png"/></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3.png"/></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3.png"/></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3.png"/></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 Id="rId2" Type="http://schemas.openxmlformats.org/officeDocument/2006/relationships/image" Target="../media/image3.png"/></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 Id="rId2" Type="http://schemas.openxmlformats.org/officeDocument/2006/relationships/image" Target="../media/image4.png"/></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 Id="rId2" Type="http://schemas.openxmlformats.org/officeDocument/2006/relationships/image" Target="../media/image5.png"/></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D03D6DC-76F2-E249-88DE-4C5D4F4D96EE}" type="slidenum">
              <a:rPr lang="en-US" altLang="en-US"/>
              <a:pPr>
                <a:defRPr/>
              </a:pPr>
              <a:t>‹#›</a:t>
            </a:fld>
            <a:endParaRPr lang="en-US" altLang="en-US"/>
          </a:p>
        </p:txBody>
      </p:sp>
    </p:spTree>
    <p:extLst>
      <p:ext uri="{BB962C8B-B14F-4D97-AF65-F5344CB8AC3E}">
        <p14:creationId xmlns:p14="http://schemas.microsoft.com/office/powerpoint/2010/main" val="93407112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105F487-16AB-B24E-A6AD-541ACFED4BD3}" type="slidenum">
              <a:rPr lang="en-US" altLang="en-US"/>
              <a:pPr>
                <a:defRPr/>
              </a:pPr>
              <a:t>‹#›</a:t>
            </a:fld>
            <a:endParaRPr lang="en-US" altLang="en-US"/>
          </a:p>
        </p:txBody>
      </p:sp>
    </p:spTree>
    <p:extLst>
      <p:ext uri="{BB962C8B-B14F-4D97-AF65-F5344CB8AC3E}">
        <p14:creationId xmlns:p14="http://schemas.microsoft.com/office/powerpoint/2010/main" val="82795511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43EF83C-19D4-BF4D-BBCB-EB21AAF8AB73}" type="slidenum">
              <a:rPr lang="en-US" altLang="en-US"/>
              <a:pPr>
                <a:defRPr/>
              </a:pPr>
              <a:t>‹#›</a:t>
            </a:fld>
            <a:endParaRPr lang="en-US" altLang="en-US"/>
          </a:p>
        </p:txBody>
      </p:sp>
    </p:spTree>
    <p:extLst>
      <p:ext uri="{BB962C8B-B14F-4D97-AF65-F5344CB8AC3E}">
        <p14:creationId xmlns:p14="http://schemas.microsoft.com/office/powerpoint/2010/main" val="189501847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A7801AC-1350-4E4E-B527-8C6B4857A230}" type="slidenum">
              <a:rPr lang="en-US" altLang="en-US"/>
              <a:pPr>
                <a:defRPr/>
              </a:pPr>
              <a:t>‹#›</a:t>
            </a:fld>
            <a:endParaRPr lang="en-US" altLang="en-US"/>
          </a:p>
        </p:txBody>
      </p:sp>
    </p:spTree>
    <p:extLst>
      <p:ext uri="{BB962C8B-B14F-4D97-AF65-F5344CB8AC3E}">
        <p14:creationId xmlns:p14="http://schemas.microsoft.com/office/powerpoint/2010/main" val="24547344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F855152-0624-5F44-9C3A-E3623C7E0115}" type="slidenum">
              <a:rPr lang="en-US" altLang="en-US"/>
              <a:pPr>
                <a:defRPr/>
              </a:pPr>
              <a:t>‹#›</a:t>
            </a:fld>
            <a:endParaRPr lang="en-US" altLang="en-US"/>
          </a:p>
        </p:txBody>
      </p:sp>
    </p:spTree>
    <p:extLst>
      <p:ext uri="{BB962C8B-B14F-4D97-AF65-F5344CB8AC3E}">
        <p14:creationId xmlns:p14="http://schemas.microsoft.com/office/powerpoint/2010/main" val="35602019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DF7C035-17FD-074B-9A15-83220192D715}" type="slidenum">
              <a:rPr lang="en-US" altLang="en-US"/>
              <a:pPr>
                <a:defRPr/>
              </a:pPr>
              <a:t>‹#›</a:t>
            </a:fld>
            <a:endParaRPr lang="en-US" altLang="en-US"/>
          </a:p>
        </p:txBody>
      </p:sp>
    </p:spTree>
    <p:extLst>
      <p:ext uri="{BB962C8B-B14F-4D97-AF65-F5344CB8AC3E}">
        <p14:creationId xmlns:p14="http://schemas.microsoft.com/office/powerpoint/2010/main" val="74194320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4DA6CEA-EB4B-1144-9E01-2462D87DF5DD}" type="slidenum">
              <a:rPr lang="en-US" altLang="en-US"/>
              <a:pPr>
                <a:defRPr/>
              </a:pPr>
              <a:t>‹#›</a:t>
            </a:fld>
            <a:endParaRPr lang="en-US" altLang="en-US"/>
          </a:p>
        </p:txBody>
      </p:sp>
    </p:spTree>
    <p:extLst>
      <p:ext uri="{BB962C8B-B14F-4D97-AF65-F5344CB8AC3E}">
        <p14:creationId xmlns:p14="http://schemas.microsoft.com/office/powerpoint/2010/main" val="154945918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392DF21-7794-C049-BD2D-70AA339D0F04}" type="slidenum">
              <a:rPr lang="en-US" altLang="en-US"/>
              <a:pPr>
                <a:defRPr/>
              </a:pPr>
              <a:t>‹#›</a:t>
            </a:fld>
            <a:endParaRPr lang="en-US" altLang="en-US"/>
          </a:p>
        </p:txBody>
      </p:sp>
    </p:spTree>
    <p:extLst>
      <p:ext uri="{BB962C8B-B14F-4D97-AF65-F5344CB8AC3E}">
        <p14:creationId xmlns:p14="http://schemas.microsoft.com/office/powerpoint/2010/main" val="137375154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EF1EE3A-58B3-AD48-A4AD-6707B508018C}" type="slidenum">
              <a:rPr lang="en-US" altLang="en-US"/>
              <a:pPr>
                <a:defRPr/>
              </a:pPr>
              <a:t>‹#›</a:t>
            </a:fld>
            <a:endParaRPr lang="en-US" altLang="en-US"/>
          </a:p>
        </p:txBody>
      </p:sp>
    </p:spTree>
    <p:extLst>
      <p:ext uri="{BB962C8B-B14F-4D97-AF65-F5344CB8AC3E}">
        <p14:creationId xmlns:p14="http://schemas.microsoft.com/office/powerpoint/2010/main" val="104552791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D5875C7-4F8E-B845-8DB3-6C858DD3B344}" type="slidenum">
              <a:rPr lang="en-US" altLang="en-US"/>
              <a:pPr>
                <a:defRPr/>
              </a:pPr>
              <a:t>‹#›</a:t>
            </a:fld>
            <a:endParaRPr lang="en-US" altLang="en-US"/>
          </a:p>
        </p:txBody>
      </p:sp>
    </p:spTree>
    <p:extLst>
      <p:ext uri="{BB962C8B-B14F-4D97-AF65-F5344CB8AC3E}">
        <p14:creationId xmlns:p14="http://schemas.microsoft.com/office/powerpoint/2010/main" val="147651807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6370BB0-CD1C-9146-AAAC-7DF68AB43D0B}" type="slidenum">
              <a:rPr lang="en-US" altLang="en-US"/>
              <a:pPr>
                <a:defRPr/>
              </a:pPr>
              <a:t>‹#›</a:t>
            </a:fld>
            <a:endParaRPr lang="en-US" altLang="en-US"/>
          </a:p>
        </p:txBody>
      </p:sp>
    </p:spTree>
    <p:extLst>
      <p:ext uri="{BB962C8B-B14F-4D97-AF65-F5344CB8AC3E}">
        <p14:creationId xmlns:p14="http://schemas.microsoft.com/office/powerpoint/2010/main" val="1665695019"/>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0811FEA1-B2E0-7148-A294-D667A7C62CFE}"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
        <p:nvSpPr>
          <p:cNvPr id="460802" name="Rectangle 2"/>
          <p:cNvSpPr>
            <a:spLocks noGrp="1" noChangeArrowheads="1"/>
          </p:cNvSpPr>
          <p:nvPr>
            <p:ph type="ctrTitle"/>
          </p:nvPr>
        </p:nvSpPr>
        <p:spPr>
          <a:xfrm>
            <a:off x="685800" y="990603"/>
            <a:ext cx="7772400" cy="1470025"/>
          </a:xfrm>
        </p:spPr>
        <p:txBody>
          <a:bodyPr lIns="91145" rIns="91145" bIns="45575"/>
          <a:lstStyle>
            <a:lvl1pPr>
              <a:defRPr/>
            </a:lvl1pPr>
          </a:lstStyle>
          <a:p>
            <a:r>
              <a:rPr lang="en-US"/>
              <a:t>Click to edit Master title style</a:t>
            </a:r>
          </a:p>
        </p:txBody>
      </p:sp>
      <p:sp>
        <p:nvSpPr>
          <p:cNvPr id="460803"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25088292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893822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36276507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6089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298219"/>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56634839"/>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1369585"/>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2079703314"/>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129759826"/>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0472455"/>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5230798"/>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524373-17B4-904E-B5B3-082E043C386F}" type="slidenum">
              <a:rPr lang="en-US" altLang="en-US"/>
              <a:pPr>
                <a:defRPr/>
              </a:pPr>
              <a:t>‹#›</a:t>
            </a:fld>
            <a:endParaRPr lang="en-US" altLang="en-US"/>
          </a:p>
        </p:txBody>
      </p:sp>
    </p:spTree>
    <p:extLst>
      <p:ext uri="{BB962C8B-B14F-4D97-AF65-F5344CB8AC3E}">
        <p14:creationId xmlns:p14="http://schemas.microsoft.com/office/powerpoint/2010/main" val="73936204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EDF58B9-2FA2-344F-AF7C-F7AC318DCF91}" type="slidenum">
              <a:rPr lang="en-US" altLang="en-US"/>
              <a:pPr>
                <a:defRPr/>
              </a:pPr>
              <a:t>‹#›</a:t>
            </a:fld>
            <a:endParaRPr lang="en-US" altLang="en-US"/>
          </a:p>
        </p:txBody>
      </p:sp>
    </p:spTree>
    <p:extLst>
      <p:ext uri="{BB962C8B-B14F-4D97-AF65-F5344CB8AC3E}">
        <p14:creationId xmlns:p14="http://schemas.microsoft.com/office/powerpoint/2010/main" val="1117441545"/>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FFDE6F5-1963-E14D-AC89-DD89A1140F08}" type="slidenum">
              <a:rPr lang="en-US" altLang="en-US"/>
              <a:pPr>
                <a:defRPr/>
              </a:pPr>
              <a:t>‹#›</a:t>
            </a:fld>
            <a:endParaRPr lang="en-US" altLang="en-US"/>
          </a:p>
        </p:txBody>
      </p:sp>
    </p:spTree>
    <p:extLst>
      <p:ext uri="{BB962C8B-B14F-4D97-AF65-F5344CB8AC3E}">
        <p14:creationId xmlns:p14="http://schemas.microsoft.com/office/powerpoint/2010/main" val="10955538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C571E52-AD9A-E34D-B867-8BC85BAF92A3}" type="slidenum">
              <a:rPr lang="en-US" altLang="en-US"/>
              <a:pPr>
                <a:defRPr/>
              </a:pPr>
              <a:t>‹#›</a:t>
            </a:fld>
            <a:endParaRPr lang="en-US" altLang="en-US"/>
          </a:p>
        </p:txBody>
      </p:sp>
    </p:spTree>
    <p:extLst>
      <p:ext uri="{BB962C8B-B14F-4D97-AF65-F5344CB8AC3E}">
        <p14:creationId xmlns:p14="http://schemas.microsoft.com/office/powerpoint/2010/main" val="447927222"/>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49F6CD9-A696-0149-B6EA-09D1F1AA9DF6}" type="slidenum">
              <a:rPr lang="en-US" altLang="en-US"/>
              <a:pPr>
                <a:defRPr/>
              </a:pPr>
              <a:t>‹#›</a:t>
            </a:fld>
            <a:endParaRPr lang="en-US" altLang="en-US"/>
          </a:p>
        </p:txBody>
      </p:sp>
    </p:spTree>
    <p:extLst>
      <p:ext uri="{BB962C8B-B14F-4D97-AF65-F5344CB8AC3E}">
        <p14:creationId xmlns:p14="http://schemas.microsoft.com/office/powerpoint/2010/main" val="1382637419"/>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D8503F2-212B-204E-B86C-4EC1B67476B1}" type="slidenum">
              <a:rPr lang="en-US" altLang="en-US"/>
              <a:pPr>
                <a:defRPr/>
              </a:pPr>
              <a:t>‹#›</a:t>
            </a:fld>
            <a:endParaRPr lang="en-US" altLang="en-US"/>
          </a:p>
        </p:txBody>
      </p:sp>
    </p:spTree>
    <p:extLst>
      <p:ext uri="{BB962C8B-B14F-4D97-AF65-F5344CB8AC3E}">
        <p14:creationId xmlns:p14="http://schemas.microsoft.com/office/powerpoint/2010/main" val="66556946"/>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FCD16DE-4227-1441-90C9-DB7E6D98FAE3}" type="slidenum">
              <a:rPr lang="en-US" altLang="en-US"/>
              <a:pPr>
                <a:defRPr/>
              </a:pPr>
              <a:t>‹#›</a:t>
            </a:fld>
            <a:endParaRPr lang="en-US" altLang="en-US"/>
          </a:p>
        </p:txBody>
      </p:sp>
    </p:spTree>
    <p:extLst>
      <p:ext uri="{BB962C8B-B14F-4D97-AF65-F5344CB8AC3E}">
        <p14:creationId xmlns:p14="http://schemas.microsoft.com/office/powerpoint/2010/main" val="1931094982"/>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065D792-5E05-3B42-80C2-E2A84A70BCD4}" type="slidenum">
              <a:rPr lang="en-US" altLang="en-US"/>
              <a:pPr>
                <a:defRPr/>
              </a:pPr>
              <a:t>‹#›</a:t>
            </a:fld>
            <a:endParaRPr lang="en-US" altLang="en-US"/>
          </a:p>
        </p:txBody>
      </p:sp>
    </p:spTree>
    <p:extLst>
      <p:ext uri="{BB962C8B-B14F-4D97-AF65-F5344CB8AC3E}">
        <p14:creationId xmlns:p14="http://schemas.microsoft.com/office/powerpoint/2010/main" val="993005363"/>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7D78FB9-16A1-7A47-A15C-EEBB44E2E869}" type="slidenum">
              <a:rPr lang="en-US" altLang="en-US"/>
              <a:pPr>
                <a:defRPr/>
              </a:pPr>
              <a:t>‹#›</a:t>
            </a:fld>
            <a:endParaRPr lang="en-US" altLang="en-US"/>
          </a:p>
        </p:txBody>
      </p:sp>
    </p:spTree>
    <p:extLst>
      <p:ext uri="{BB962C8B-B14F-4D97-AF65-F5344CB8AC3E}">
        <p14:creationId xmlns:p14="http://schemas.microsoft.com/office/powerpoint/2010/main" val="1345715104"/>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13A64D8-862B-304A-9AE4-E19E5C3E720C}" type="slidenum">
              <a:rPr lang="en-US" altLang="en-US"/>
              <a:pPr>
                <a:defRPr/>
              </a:pPr>
              <a:t>‹#›</a:t>
            </a:fld>
            <a:endParaRPr lang="en-US" altLang="en-US"/>
          </a:p>
        </p:txBody>
      </p:sp>
    </p:spTree>
    <p:extLst>
      <p:ext uri="{BB962C8B-B14F-4D97-AF65-F5344CB8AC3E}">
        <p14:creationId xmlns:p14="http://schemas.microsoft.com/office/powerpoint/2010/main" val="135982724"/>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B18BF6-8A8F-7C4F-A9DC-CE3DDA6FF9F2}" type="slidenum">
              <a:rPr lang="en-US" altLang="en-US"/>
              <a:pPr>
                <a:defRPr/>
              </a:pPr>
              <a:t>‹#›</a:t>
            </a:fld>
            <a:endParaRPr lang="en-US" altLang="en-US"/>
          </a:p>
        </p:txBody>
      </p:sp>
    </p:spTree>
    <p:extLst>
      <p:ext uri="{BB962C8B-B14F-4D97-AF65-F5344CB8AC3E}">
        <p14:creationId xmlns:p14="http://schemas.microsoft.com/office/powerpoint/2010/main" val="539041860"/>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2018"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982019"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p:txBody>
          <a:bodyPr/>
          <a:lstStyle>
            <a:lvl1pPr>
              <a:defRPr/>
            </a:lvl1pPr>
          </a:lstStyle>
          <a:p>
            <a:pPr>
              <a:defRPr/>
            </a:pPr>
            <a:fld id="{ED2B839B-8BA1-E541-860B-D68833FC5ACB}" type="slidenum">
              <a:rPr lang="en-US" altLang="en-US"/>
              <a:pPr>
                <a:defRPr/>
              </a:pPr>
              <a:t>‹#›</a:t>
            </a:fld>
            <a:endParaRPr lang="en-US" altLang="en-US"/>
          </a:p>
        </p:txBody>
      </p:sp>
    </p:spTree>
    <p:extLst>
      <p:ext uri="{BB962C8B-B14F-4D97-AF65-F5344CB8AC3E}">
        <p14:creationId xmlns:p14="http://schemas.microsoft.com/office/powerpoint/2010/main" val="7038048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3E395113-85A6-8840-AECB-4A5A057AA652}" type="slidenum">
              <a:rPr lang="en-US" altLang="en-US"/>
              <a:pPr>
                <a:defRPr/>
              </a:pPr>
              <a:t>‹#›</a:t>
            </a:fld>
            <a:endParaRPr lang="en-US" altLang="en-US"/>
          </a:p>
        </p:txBody>
      </p:sp>
    </p:spTree>
    <p:extLst>
      <p:ext uri="{BB962C8B-B14F-4D97-AF65-F5344CB8AC3E}">
        <p14:creationId xmlns:p14="http://schemas.microsoft.com/office/powerpoint/2010/main" val="15905179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F51073BD-F6BF-6B47-96F9-D1CDF76BA375}" type="slidenum">
              <a:rPr lang="en-US" altLang="en-US"/>
              <a:pPr>
                <a:defRPr/>
              </a:pPr>
              <a:t>‹#›</a:t>
            </a:fld>
            <a:endParaRPr lang="en-US" altLang="en-US"/>
          </a:p>
        </p:txBody>
      </p:sp>
    </p:spTree>
    <p:extLst>
      <p:ext uri="{BB962C8B-B14F-4D97-AF65-F5344CB8AC3E}">
        <p14:creationId xmlns:p14="http://schemas.microsoft.com/office/powerpoint/2010/main" val="21066348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4FCDFBEB-B188-E846-8AEE-890CD2FF857B}" type="slidenum">
              <a:rPr lang="en-US" altLang="en-US"/>
              <a:pPr>
                <a:defRPr/>
              </a:pPr>
              <a:t>‹#›</a:t>
            </a:fld>
            <a:endParaRPr lang="en-US" altLang="en-US"/>
          </a:p>
        </p:txBody>
      </p:sp>
    </p:spTree>
    <p:extLst>
      <p:ext uri="{BB962C8B-B14F-4D97-AF65-F5344CB8AC3E}">
        <p14:creationId xmlns:p14="http://schemas.microsoft.com/office/powerpoint/2010/main" val="6483467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62A5CFCA-A306-7E42-99B9-A1EB8693E311}" type="slidenum">
              <a:rPr lang="en-US" altLang="en-US"/>
              <a:pPr>
                <a:defRPr/>
              </a:pPr>
              <a:t>‹#›</a:t>
            </a:fld>
            <a:endParaRPr lang="en-US" altLang="en-US"/>
          </a:p>
        </p:txBody>
      </p:sp>
    </p:spTree>
    <p:extLst>
      <p:ext uri="{BB962C8B-B14F-4D97-AF65-F5344CB8AC3E}">
        <p14:creationId xmlns:p14="http://schemas.microsoft.com/office/powerpoint/2010/main" val="4322057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32773234-FCA2-574E-8EA9-C82E891651A1}" type="slidenum">
              <a:rPr lang="en-US" altLang="en-US"/>
              <a:pPr>
                <a:defRPr/>
              </a:pPr>
              <a:t>‹#›</a:t>
            </a:fld>
            <a:endParaRPr lang="en-US" altLang="en-US"/>
          </a:p>
        </p:txBody>
      </p:sp>
    </p:spTree>
    <p:extLst>
      <p:ext uri="{BB962C8B-B14F-4D97-AF65-F5344CB8AC3E}">
        <p14:creationId xmlns:p14="http://schemas.microsoft.com/office/powerpoint/2010/main" val="12921780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84CB7675-1DB4-114F-A77C-A2B3E4503BC5}" type="slidenum">
              <a:rPr lang="en-US" altLang="en-US"/>
              <a:pPr>
                <a:defRPr/>
              </a:pPr>
              <a:t>‹#›</a:t>
            </a:fld>
            <a:endParaRPr lang="en-US" altLang="en-US"/>
          </a:p>
        </p:txBody>
      </p:sp>
    </p:spTree>
    <p:extLst>
      <p:ext uri="{BB962C8B-B14F-4D97-AF65-F5344CB8AC3E}">
        <p14:creationId xmlns:p14="http://schemas.microsoft.com/office/powerpoint/2010/main" val="1339608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03A6E9F5-DD08-AC4B-9F69-712812F6A081}" type="slidenum">
              <a:rPr lang="en-US" altLang="en-US"/>
              <a:pPr>
                <a:defRPr/>
              </a:pPr>
              <a:t>‹#›</a:t>
            </a:fld>
            <a:endParaRPr lang="en-US" altLang="en-US"/>
          </a:p>
        </p:txBody>
      </p:sp>
    </p:spTree>
    <p:extLst>
      <p:ext uri="{BB962C8B-B14F-4D97-AF65-F5344CB8AC3E}">
        <p14:creationId xmlns:p14="http://schemas.microsoft.com/office/powerpoint/2010/main" val="9174968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60C10EF5-958A-A74F-8AD0-91E6178056F3}" type="slidenum">
              <a:rPr lang="en-US" altLang="en-US"/>
              <a:pPr>
                <a:defRPr/>
              </a:pPr>
              <a:t>‹#›</a:t>
            </a:fld>
            <a:endParaRPr lang="en-US" altLang="en-US"/>
          </a:p>
        </p:txBody>
      </p:sp>
    </p:spTree>
    <p:extLst>
      <p:ext uri="{BB962C8B-B14F-4D97-AF65-F5344CB8AC3E}">
        <p14:creationId xmlns:p14="http://schemas.microsoft.com/office/powerpoint/2010/main" val="14368212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B9ECC437-EE99-4648-923C-E0FF7AD1F3EC}" type="slidenum">
              <a:rPr lang="en-US" altLang="en-US"/>
              <a:pPr>
                <a:defRPr/>
              </a:pPr>
              <a:t>‹#›</a:t>
            </a:fld>
            <a:endParaRPr lang="en-US" altLang="en-US"/>
          </a:p>
        </p:txBody>
      </p:sp>
    </p:spTree>
    <p:extLst>
      <p:ext uri="{BB962C8B-B14F-4D97-AF65-F5344CB8AC3E}">
        <p14:creationId xmlns:p14="http://schemas.microsoft.com/office/powerpoint/2010/main" val="2007516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8CCCB2BB-244B-244D-81A0-F9FF20B12BA7}" type="slidenum">
              <a:rPr lang="en-US" altLang="en-US"/>
              <a:pPr>
                <a:defRPr/>
              </a:pPr>
              <a:t>‹#›</a:t>
            </a:fld>
            <a:endParaRPr lang="en-US" altLang="en-US"/>
          </a:p>
        </p:txBody>
      </p:sp>
    </p:spTree>
    <p:extLst>
      <p:ext uri="{BB962C8B-B14F-4D97-AF65-F5344CB8AC3E}">
        <p14:creationId xmlns:p14="http://schemas.microsoft.com/office/powerpoint/2010/main" val="3365754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348472D3-BFC9-9649-9919-6B0B8C0089E0}" type="slidenum">
              <a:rPr lang="en-US" altLang="en-US"/>
              <a:pPr>
                <a:defRPr/>
              </a:pPr>
              <a:t>‹#›</a:t>
            </a:fld>
            <a:endParaRPr lang="en-US" altLang="en-US"/>
          </a:p>
        </p:txBody>
      </p:sp>
    </p:spTree>
    <p:extLst>
      <p:ext uri="{BB962C8B-B14F-4D97-AF65-F5344CB8AC3E}">
        <p14:creationId xmlns:p14="http://schemas.microsoft.com/office/powerpoint/2010/main" val="5083375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A5C8BBE-E901-A846-B7C3-F82596F2A233}" type="slidenum">
              <a:rPr lang="en-US" altLang="en-US"/>
              <a:pPr>
                <a:defRPr/>
              </a:pPr>
              <a:t>‹#›</a:t>
            </a:fld>
            <a:endParaRPr lang="en-US" altLang="en-US"/>
          </a:p>
        </p:txBody>
      </p:sp>
    </p:spTree>
    <p:extLst>
      <p:ext uri="{BB962C8B-B14F-4D97-AF65-F5344CB8AC3E}">
        <p14:creationId xmlns:p14="http://schemas.microsoft.com/office/powerpoint/2010/main" val="3521829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481EAFDD-2614-BF4F-A760-FA3B3699FA5D}" type="slidenum">
              <a:rPr lang="en-US" altLang="en-US"/>
              <a:pPr>
                <a:defRPr/>
              </a:pPr>
              <a:t>‹#›</a:t>
            </a:fld>
            <a:endParaRPr lang="en-US" altLang="en-US"/>
          </a:p>
        </p:txBody>
      </p:sp>
    </p:spTree>
    <p:extLst>
      <p:ext uri="{BB962C8B-B14F-4D97-AF65-F5344CB8AC3E}">
        <p14:creationId xmlns:p14="http://schemas.microsoft.com/office/powerpoint/2010/main" val="6742288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279E3A30-0003-3E4C-848F-2AF094271BC2}" type="slidenum">
              <a:rPr lang="en-US" altLang="en-US"/>
              <a:pPr>
                <a:defRPr/>
              </a:pPr>
              <a:t>‹#›</a:t>
            </a:fld>
            <a:endParaRPr lang="en-US" altLang="en-US"/>
          </a:p>
        </p:txBody>
      </p:sp>
    </p:spTree>
    <p:extLst>
      <p:ext uri="{BB962C8B-B14F-4D97-AF65-F5344CB8AC3E}">
        <p14:creationId xmlns:p14="http://schemas.microsoft.com/office/powerpoint/2010/main" val="16405771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809FDBA8-E235-624C-B93C-6B07FBC90247}" type="slidenum">
              <a:rPr lang="en-US" altLang="en-US"/>
              <a:pPr>
                <a:defRPr/>
              </a:pPr>
              <a:t>‹#›</a:t>
            </a:fld>
            <a:endParaRPr lang="en-US" altLang="en-US"/>
          </a:p>
        </p:txBody>
      </p:sp>
    </p:spTree>
    <p:extLst>
      <p:ext uri="{BB962C8B-B14F-4D97-AF65-F5344CB8AC3E}">
        <p14:creationId xmlns:p14="http://schemas.microsoft.com/office/powerpoint/2010/main" val="16382044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40C4C462-DBF8-504A-B1E1-FE1EF457026C}" type="slidenum">
              <a:rPr lang="en-US" altLang="en-US"/>
              <a:pPr>
                <a:defRPr/>
              </a:pPr>
              <a:t>‹#›</a:t>
            </a:fld>
            <a:endParaRPr lang="en-US" altLang="en-US"/>
          </a:p>
        </p:txBody>
      </p:sp>
    </p:spTree>
    <p:extLst>
      <p:ext uri="{BB962C8B-B14F-4D97-AF65-F5344CB8AC3E}">
        <p14:creationId xmlns:p14="http://schemas.microsoft.com/office/powerpoint/2010/main" val="4145546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75B8CFAB-CDE1-E546-8687-143B1E5CDDC6}" type="slidenum">
              <a:rPr lang="en-US" altLang="en-US"/>
              <a:pPr>
                <a:defRPr/>
              </a:pPr>
              <a:t>‹#›</a:t>
            </a:fld>
            <a:endParaRPr lang="en-US" altLang="en-US"/>
          </a:p>
        </p:txBody>
      </p:sp>
    </p:spTree>
    <p:extLst>
      <p:ext uri="{BB962C8B-B14F-4D97-AF65-F5344CB8AC3E}">
        <p14:creationId xmlns:p14="http://schemas.microsoft.com/office/powerpoint/2010/main" val="9830012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B8AC298-7972-7449-8C86-34A8B53F1CDC}" type="slidenum">
              <a:rPr lang="en-US" altLang="en-US"/>
              <a:pPr>
                <a:defRPr/>
              </a:pPr>
              <a:t>‹#›</a:t>
            </a:fld>
            <a:endParaRPr lang="en-US" altLang="en-US"/>
          </a:p>
        </p:txBody>
      </p:sp>
    </p:spTree>
    <p:extLst>
      <p:ext uri="{BB962C8B-B14F-4D97-AF65-F5344CB8AC3E}">
        <p14:creationId xmlns:p14="http://schemas.microsoft.com/office/powerpoint/2010/main" val="7104972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3FBA989-7DA0-0C4A-9D7B-AF920949BA17}" type="slidenum">
              <a:rPr lang="en-US" altLang="en-US"/>
              <a:pPr>
                <a:defRPr/>
              </a:pPr>
              <a:t>‹#›</a:t>
            </a:fld>
            <a:endParaRPr lang="en-US" altLang="en-US"/>
          </a:p>
        </p:txBody>
      </p:sp>
    </p:spTree>
    <p:extLst>
      <p:ext uri="{BB962C8B-B14F-4D97-AF65-F5344CB8AC3E}">
        <p14:creationId xmlns:p14="http://schemas.microsoft.com/office/powerpoint/2010/main" val="13183042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6BB2585-D46F-6A4C-AE74-8B76461E380F}" type="slidenum">
              <a:rPr lang="en-US" altLang="en-US"/>
              <a:pPr>
                <a:defRPr/>
              </a:pPr>
              <a:t>‹#›</a:t>
            </a:fld>
            <a:endParaRPr lang="en-US" altLang="en-US"/>
          </a:p>
        </p:txBody>
      </p:sp>
    </p:spTree>
    <p:extLst>
      <p:ext uri="{BB962C8B-B14F-4D97-AF65-F5344CB8AC3E}">
        <p14:creationId xmlns:p14="http://schemas.microsoft.com/office/powerpoint/2010/main" val="11511134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539AA6B-01AB-2D4A-BBA9-5F76407487FC}" type="slidenum">
              <a:rPr lang="en-US" altLang="en-US"/>
              <a:pPr>
                <a:defRPr/>
              </a:pPr>
              <a:t>‹#›</a:t>
            </a:fld>
            <a:endParaRPr lang="en-US" altLang="en-US"/>
          </a:p>
        </p:txBody>
      </p:sp>
    </p:spTree>
    <p:extLst>
      <p:ext uri="{BB962C8B-B14F-4D97-AF65-F5344CB8AC3E}">
        <p14:creationId xmlns:p14="http://schemas.microsoft.com/office/powerpoint/2010/main" val="828220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4848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4848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CC844385-E5BC-CB4D-8E51-4728526AE1A7}" type="slidenum">
              <a:rPr lang="en-US" altLang="en-US"/>
              <a:pPr>
                <a:defRPr/>
              </a:pPr>
              <a:t>‹#›</a:t>
            </a:fld>
            <a:endParaRPr lang="en-US" altLang="en-US"/>
          </a:p>
        </p:txBody>
      </p:sp>
    </p:spTree>
    <p:extLst>
      <p:ext uri="{BB962C8B-B14F-4D97-AF65-F5344CB8AC3E}">
        <p14:creationId xmlns:p14="http://schemas.microsoft.com/office/powerpoint/2010/main" val="9390365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315B125-872C-9446-BF7B-CA13605DD3F0}" type="slidenum">
              <a:rPr lang="en-US" altLang="en-US"/>
              <a:pPr>
                <a:defRPr/>
              </a:pPr>
              <a:t>‹#›</a:t>
            </a:fld>
            <a:endParaRPr lang="en-US" altLang="en-US"/>
          </a:p>
        </p:txBody>
      </p:sp>
    </p:spTree>
    <p:extLst>
      <p:ext uri="{BB962C8B-B14F-4D97-AF65-F5344CB8AC3E}">
        <p14:creationId xmlns:p14="http://schemas.microsoft.com/office/powerpoint/2010/main" val="420152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6C1DAF8D-8B13-A548-86FE-3D7CCF376153}" type="slidenum">
              <a:rPr lang="en-US" altLang="en-US"/>
              <a:pPr>
                <a:defRPr/>
              </a:pPr>
              <a:t>‹#›</a:t>
            </a:fld>
            <a:endParaRPr lang="en-US" altLang="en-US"/>
          </a:p>
        </p:txBody>
      </p:sp>
    </p:spTree>
    <p:extLst>
      <p:ext uri="{BB962C8B-B14F-4D97-AF65-F5344CB8AC3E}">
        <p14:creationId xmlns:p14="http://schemas.microsoft.com/office/powerpoint/2010/main" val="5756260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3E770F6F-CE8A-A541-8433-EFD9D8B6F122}" type="slidenum">
              <a:rPr lang="en-US" altLang="en-US"/>
              <a:pPr>
                <a:defRPr/>
              </a:pPr>
              <a:t>‹#›</a:t>
            </a:fld>
            <a:endParaRPr lang="en-US" altLang="en-US"/>
          </a:p>
        </p:txBody>
      </p:sp>
    </p:spTree>
    <p:extLst>
      <p:ext uri="{BB962C8B-B14F-4D97-AF65-F5344CB8AC3E}">
        <p14:creationId xmlns:p14="http://schemas.microsoft.com/office/powerpoint/2010/main" val="1333606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70E6FF27-E3EA-E043-8DA5-234B277337A3}" type="slidenum">
              <a:rPr lang="en-US" altLang="en-US"/>
              <a:pPr>
                <a:defRPr/>
              </a:pPr>
              <a:t>‹#›</a:t>
            </a:fld>
            <a:endParaRPr lang="en-US" altLang="en-US"/>
          </a:p>
        </p:txBody>
      </p:sp>
    </p:spTree>
    <p:extLst>
      <p:ext uri="{BB962C8B-B14F-4D97-AF65-F5344CB8AC3E}">
        <p14:creationId xmlns:p14="http://schemas.microsoft.com/office/powerpoint/2010/main" val="15675889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97DA9BD7-6CCC-2F44-BA0D-60FABC1CCCE0}" type="slidenum">
              <a:rPr lang="en-US" altLang="en-US"/>
              <a:pPr>
                <a:defRPr/>
              </a:pPr>
              <a:t>‹#›</a:t>
            </a:fld>
            <a:endParaRPr lang="en-US" altLang="en-US"/>
          </a:p>
        </p:txBody>
      </p:sp>
    </p:spTree>
    <p:extLst>
      <p:ext uri="{BB962C8B-B14F-4D97-AF65-F5344CB8AC3E}">
        <p14:creationId xmlns:p14="http://schemas.microsoft.com/office/powerpoint/2010/main" val="11385046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CC6FBBD7-07DC-DB48-957E-E05B6DA7E5D4}" type="slidenum">
              <a:rPr lang="en-US" altLang="en-US"/>
              <a:pPr>
                <a:defRPr/>
              </a:pPr>
              <a:t>‹#›</a:t>
            </a:fld>
            <a:endParaRPr lang="en-US" altLang="en-US"/>
          </a:p>
        </p:txBody>
      </p:sp>
    </p:spTree>
    <p:extLst>
      <p:ext uri="{BB962C8B-B14F-4D97-AF65-F5344CB8AC3E}">
        <p14:creationId xmlns:p14="http://schemas.microsoft.com/office/powerpoint/2010/main" val="76788718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5BF93422-C03A-854C-ABB4-0FC0749DD99A}" type="slidenum">
              <a:rPr lang="en-US" altLang="en-US"/>
              <a:pPr>
                <a:defRPr/>
              </a:pPr>
              <a:t>‹#›</a:t>
            </a:fld>
            <a:endParaRPr lang="en-US" altLang="en-US"/>
          </a:p>
        </p:txBody>
      </p:sp>
    </p:spTree>
    <p:extLst>
      <p:ext uri="{BB962C8B-B14F-4D97-AF65-F5344CB8AC3E}">
        <p14:creationId xmlns:p14="http://schemas.microsoft.com/office/powerpoint/2010/main" val="165066666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15C0912-780B-1E4A-A197-7AB352FE461B}" type="slidenum">
              <a:rPr lang="en-US" altLang="en-US"/>
              <a:pPr>
                <a:defRPr/>
              </a:pPr>
              <a:t>‹#›</a:t>
            </a:fld>
            <a:endParaRPr lang="en-US" altLang="en-US"/>
          </a:p>
        </p:txBody>
      </p:sp>
    </p:spTree>
    <p:extLst>
      <p:ext uri="{BB962C8B-B14F-4D97-AF65-F5344CB8AC3E}">
        <p14:creationId xmlns:p14="http://schemas.microsoft.com/office/powerpoint/2010/main" val="156088670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5AA821C-C13E-4D47-8F92-876CA45BAAEC}" type="slidenum">
              <a:rPr lang="en-US" altLang="en-US"/>
              <a:pPr>
                <a:defRPr/>
              </a:pPr>
              <a:t>‹#›</a:t>
            </a:fld>
            <a:endParaRPr lang="en-US" altLang="en-US"/>
          </a:p>
        </p:txBody>
      </p:sp>
    </p:spTree>
    <p:extLst>
      <p:ext uri="{BB962C8B-B14F-4D97-AF65-F5344CB8AC3E}">
        <p14:creationId xmlns:p14="http://schemas.microsoft.com/office/powerpoint/2010/main" val="1626864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7315FC2-8851-784A-8288-B4AA4832B4E1}" type="slidenum">
              <a:rPr lang="en-US" altLang="en-US"/>
              <a:pPr>
                <a:defRPr/>
              </a:pPr>
              <a:t>‹#›</a:t>
            </a:fld>
            <a:endParaRPr lang="en-US" altLang="en-US"/>
          </a:p>
        </p:txBody>
      </p:sp>
    </p:spTree>
    <p:extLst>
      <p:ext uri="{BB962C8B-B14F-4D97-AF65-F5344CB8AC3E}">
        <p14:creationId xmlns:p14="http://schemas.microsoft.com/office/powerpoint/2010/main" val="52382704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Rectangle 4"/>
          <p:cNvSpPr>
            <a:spLocks noChangeArrowheads="1"/>
          </p:cNvSpPr>
          <p:nvPr userDrawn="1"/>
        </p:nvSpPr>
        <p:spPr bwMode="auto">
          <a:xfrm>
            <a:off x="666750" y="42863"/>
            <a:ext cx="7789863" cy="493712"/>
          </a:xfrm>
          <a:prstGeom prst="rect">
            <a:avLst/>
          </a:prstGeom>
          <a:solidFill>
            <a:schemeClr val="bg2"/>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3200" b="1" dirty="0">
                <a:latin typeface="Arial Narrow" pitchFamily="34" charset="0"/>
              </a:rPr>
              <a:t>DRAFT FOR TRAINING USE ONLY </a:t>
            </a:r>
          </a:p>
        </p:txBody>
      </p:sp>
      <p:sp>
        <p:nvSpPr>
          <p:cNvPr id="170189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70189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3535E98B-8D5D-714C-B889-F7007186B962}" type="slidenum">
              <a:rPr lang="en-US" altLang="en-US"/>
              <a:pPr>
                <a:defRPr/>
              </a:pPr>
              <a:t>‹#›</a:t>
            </a:fld>
            <a:endParaRPr lang="en-US" altLang="en-US"/>
          </a:p>
        </p:txBody>
      </p:sp>
    </p:spTree>
    <p:extLst>
      <p:ext uri="{BB962C8B-B14F-4D97-AF65-F5344CB8AC3E}">
        <p14:creationId xmlns:p14="http://schemas.microsoft.com/office/powerpoint/2010/main" val="53069674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006D206-F2F6-C143-AE34-D1C487A26E8E}" type="slidenum">
              <a:rPr lang="en-US" altLang="en-US"/>
              <a:pPr>
                <a:defRPr/>
              </a:pPr>
              <a:t>‹#›</a:t>
            </a:fld>
            <a:endParaRPr lang="en-US" altLang="en-US"/>
          </a:p>
        </p:txBody>
      </p:sp>
    </p:spTree>
    <p:extLst>
      <p:ext uri="{BB962C8B-B14F-4D97-AF65-F5344CB8AC3E}">
        <p14:creationId xmlns:p14="http://schemas.microsoft.com/office/powerpoint/2010/main" val="142569306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239FB4B-7B90-4942-B818-61A7A5CCF732}" type="slidenum">
              <a:rPr lang="en-US" altLang="en-US"/>
              <a:pPr>
                <a:defRPr/>
              </a:pPr>
              <a:t>‹#›</a:t>
            </a:fld>
            <a:endParaRPr lang="en-US" altLang="en-US"/>
          </a:p>
        </p:txBody>
      </p:sp>
    </p:spTree>
    <p:extLst>
      <p:ext uri="{BB962C8B-B14F-4D97-AF65-F5344CB8AC3E}">
        <p14:creationId xmlns:p14="http://schemas.microsoft.com/office/powerpoint/2010/main" val="8774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5AD6091E-18C8-2E49-8056-3CDE5BB8BEA9}" type="slidenum">
              <a:rPr lang="en-US" altLang="en-US"/>
              <a:pPr>
                <a:defRPr/>
              </a:pPr>
              <a:t>‹#›</a:t>
            </a:fld>
            <a:endParaRPr lang="en-US" altLang="en-US"/>
          </a:p>
        </p:txBody>
      </p:sp>
    </p:spTree>
    <p:extLst>
      <p:ext uri="{BB962C8B-B14F-4D97-AF65-F5344CB8AC3E}">
        <p14:creationId xmlns:p14="http://schemas.microsoft.com/office/powerpoint/2010/main" val="186251791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1459D4B1-5488-8149-BC4B-52DC259FA385}" type="slidenum">
              <a:rPr lang="en-US" altLang="en-US"/>
              <a:pPr>
                <a:defRPr/>
              </a:pPr>
              <a:t>‹#›</a:t>
            </a:fld>
            <a:endParaRPr lang="en-US" altLang="en-US"/>
          </a:p>
        </p:txBody>
      </p:sp>
    </p:spTree>
    <p:extLst>
      <p:ext uri="{BB962C8B-B14F-4D97-AF65-F5344CB8AC3E}">
        <p14:creationId xmlns:p14="http://schemas.microsoft.com/office/powerpoint/2010/main" val="161699234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956E5AE1-F386-144A-8879-65A39F5A553A}" type="slidenum">
              <a:rPr lang="en-US" altLang="en-US"/>
              <a:pPr>
                <a:defRPr/>
              </a:pPr>
              <a:t>‹#›</a:t>
            </a:fld>
            <a:endParaRPr lang="en-US" altLang="en-US"/>
          </a:p>
        </p:txBody>
      </p:sp>
    </p:spTree>
    <p:extLst>
      <p:ext uri="{BB962C8B-B14F-4D97-AF65-F5344CB8AC3E}">
        <p14:creationId xmlns:p14="http://schemas.microsoft.com/office/powerpoint/2010/main" val="3848232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318B41F5-6E83-8A4A-9E03-BEA0D7813082}" type="slidenum">
              <a:rPr lang="en-US" altLang="en-US"/>
              <a:pPr>
                <a:defRPr/>
              </a:pPr>
              <a:t>‹#›</a:t>
            </a:fld>
            <a:endParaRPr lang="en-US" altLang="en-US"/>
          </a:p>
        </p:txBody>
      </p:sp>
    </p:spTree>
    <p:extLst>
      <p:ext uri="{BB962C8B-B14F-4D97-AF65-F5344CB8AC3E}">
        <p14:creationId xmlns:p14="http://schemas.microsoft.com/office/powerpoint/2010/main" val="16510007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48212120-F00C-8B40-A4E5-A514CEA0D86D}" type="slidenum">
              <a:rPr lang="en-US" altLang="en-US"/>
              <a:pPr>
                <a:defRPr/>
              </a:pPr>
              <a:t>‹#›</a:t>
            </a:fld>
            <a:endParaRPr lang="en-US" altLang="en-US"/>
          </a:p>
        </p:txBody>
      </p:sp>
    </p:spTree>
    <p:extLst>
      <p:ext uri="{BB962C8B-B14F-4D97-AF65-F5344CB8AC3E}">
        <p14:creationId xmlns:p14="http://schemas.microsoft.com/office/powerpoint/2010/main" val="73409145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0BA4D0A-5851-B94F-8F16-6EAB5D42564F}" type="slidenum">
              <a:rPr lang="en-US" altLang="en-US"/>
              <a:pPr>
                <a:defRPr/>
              </a:pPr>
              <a:t>‹#›</a:t>
            </a:fld>
            <a:endParaRPr lang="en-US" altLang="en-US"/>
          </a:p>
        </p:txBody>
      </p:sp>
    </p:spTree>
    <p:extLst>
      <p:ext uri="{BB962C8B-B14F-4D97-AF65-F5344CB8AC3E}">
        <p14:creationId xmlns:p14="http://schemas.microsoft.com/office/powerpoint/2010/main" val="58144813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8C19718-4780-394C-9B04-B270631BFD16}" type="slidenum">
              <a:rPr lang="en-US" altLang="en-US"/>
              <a:pPr>
                <a:defRPr/>
              </a:pPr>
              <a:t>‹#›</a:t>
            </a:fld>
            <a:endParaRPr lang="en-US" altLang="en-US"/>
          </a:p>
        </p:txBody>
      </p:sp>
    </p:spTree>
    <p:extLst>
      <p:ext uri="{BB962C8B-B14F-4D97-AF65-F5344CB8AC3E}">
        <p14:creationId xmlns:p14="http://schemas.microsoft.com/office/powerpoint/2010/main" val="13482110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1B954A0-2425-BB4B-92AE-240A28595029}" type="slidenum">
              <a:rPr lang="en-US" altLang="en-US"/>
              <a:pPr>
                <a:defRPr/>
              </a:pPr>
              <a:t>‹#›</a:t>
            </a:fld>
            <a:endParaRPr lang="en-US" altLang="en-US"/>
          </a:p>
        </p:txBody>
      </p:sp>
    </p:spTree>
    <p:extLst>
      <p:ext uri="{BB962C8B-B14F-4D97-AF65-F5344CB8AC3E}">
        <p14:creationId xmlns:p14="http://schemas.microsoft.com/office/powerpoint/2010/main" val="128391416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CE45EC6E-A700-0D4D-A513-6610B5704794}" type="slidenum">
              <a:rPr lang="en-US" altLang="en-US"/>
              <a:pPr>
                <a:defRPr/>
              </a:pPr>
              <a:t>‹#›</a:t>
            </a:fld>
            <a:endParaRPr lang="en-US" altLang="en-US"/>
          </a:p>
        </p:txBody>
      </p:sp>
    </p:spTree>
    <p:extLst>
      <p:ext uri="{BB962C8B-B14F-4D97-AF65-F5344CB8AC3E}">
        <p14:creationId xmlns:p14="http://schemas.microsoft.com/office/powerpoint/2010/main" val="92065764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09202EA-B4FA-9744-A4AC-D438FFD13BB3}" type="slidenum">
              <a:rPr lang="en-US" altLang="en-US"/>
              <a:pPr>
                <a:defRPr/>
              </a:pPr>
              <a:t>‹#›</a:t>
            </a:fld>
            <a:endParaRPr lang="en-US" altLang="en-US"/>
          </a:p>
        </p:txBody>
      </p:sp>
    </p:spTree>
    <p:extLst>
      <p:ext uri="{BB962C8B-B14F-4D97-AF65-F5344CB8AC3E}">
        <p14:creationId xmlns:p14="http://schemas.microsoft.com/office/powerpoint/2010/main" val="82973652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717A2CF8-408E-E843-BCC6-DEB248BBBA64}" type="slidenum">
              <a:rPr lang="en-US" altLang="en-US"/>
              <a:pPr>
                <a:defRPr/>
              </a:pPr>
              <a:t>‹#›</a:t>
            </a:fld>
            <a:endParaRPr lang="en-US" altLang="en-US"/>
          </a:p>
        </p:txBody>
      </p:sp>
    </p:spTree>
    <p:extLst>
      <p:ext uri="{BB962C8B-B14F-4D97-AF65-F5344CB8AC3E}">
        <p14:creationId xmlns:p14="http://schemas.microsoft.com/office/powerpoint/2010/main" val="177037166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2055032D-BA79-504A-B43D-63790CECBD54}" type="slidenum">
              <a:rPr lang="en-US" altLang="en-US"/>
              <a:pPr>
                <a:defRPr/>
              </a:pPr>
              <a:t>‹#›</a:t>
            </a:fld>
            <a:endParaRPr lang="en-US" altLang="en-US"/>
          </a:p>
        </p:txBody>
      </p:sp>
    </p:spTree>
    <p:extLst>
      <p:ext uri="{BB962C8B-B14F-4D97-AF65-F5344CB8AC3E}">
        <p14:creationId xmlns:p14="http://schemas.microsoft.com/office/powerpoint/2010/main" val="125071169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1784B786-1AB2-C947-BDDE-CA96BD5CFA2D}" type="slidenum">
              <a:rPr lang="en-US" altLang="en-US"/>
              <a:pPr>
                <a:defRPr/>
              </a:pPr>
              <a:t>‹#›</a:t>
            </a:fld>
            <a:endParaRPr lang="en-US" altLang="en-US"/>
          </a:p>
        </p:txBody>
      </p:sp>
    </p:spTree>
    <p:extLst>
      <p:ext uri="{BB962C8B-B14F-4D97-AF65-F5344CB8AC3E}">
        <p14:creationId xmlns:p14="http://schemas.microsoft.com/office/powerpoint/2010/main" val="114157145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9F1D464-2A1C-2844-86FD-957BF45C1B77}" type="slidenum">
              <a:rPr lang="en-US" altLang="en-US"/>
              <a:pPr>
                <a:defRPr/>
              </a:pPr>
              <a:t>‹#›</a:t>
            </a:fld>
            <a:endParaRPr lang="en-US" altLang="en-US"/>
          </a:p>
        </p:txBody>
      </p:sp>
    </p:spTree>
    <p:extLst>
      <p:ext uri="{BB962C8B-B14F-4D97-AF65-F5344CB8AC3E}">
        <p14:creationId xmlns:p14="http://schemas.microsoft.com/office/powerpoint/2010/main" val="7724578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EEF7D476-9845-8346-BD18-196A3DEED016}" type="slidenum">
              <a:rPr lang="en-US" altLang="en-US"/>
              <a:pPr>
                <a:defRPr/>
              </a:pPr>
              <a:t>‹#›</a:t>
            </a:fld>
            <a:endParaRPr lang="en-US" altLang="en-US"/>
          </a:p>
        </p:txBody>
      </p:sp>
    </p:spTree>
    <p:extLst>
      <p:ext uri="{BB962C8B-B14F-4D97-AF65-F5344CB8AC3E}">
        <p14:creationId xmlns:p14="http://schemas.microsoft.com/office/powerpoint/2010/main" val="116047244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2900DCC-4C3F-0A41-8A5C-F060ACFA60BB}" type="slidenum">
              <a:rPr lang="en-US" altLang="en-US"/>
              <a:pPr>
                <a:defRPr/>
              </a:pPr>
              <a:t>‹#›</a:t>
            </a:fld>
            <a:endParaRPr lang="en-US" altLang="en-US"/>
          </a:p>
        </p:txBody>
      </p:sp>
    </p:spTree>
    <p:extLst>
      <p:ext uri="{BB962C8B-B14F-4D97-AF65-F5344CB8AC3E}">
        <p14:creationId xmlns:p14="http://schemas.microsoft.com/office/powerpoint/2010/main" val="61396828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97663E56-6309-2A42-BE31-28FB681C6E82}" type="slidenum">
              <a:rPr lang="en-US" altLang="en-US"/>
              <a:pPr>
                <a:defRPr/>
              </a:pPr>
              <a:t>‹#›</a:t>
            </a:fld>
            <a:endParaRPr lang="en-US" altLang="en-US"/>
          </a:p>
        </p:txBody>
      </p:sp>
    </p:spTree>
    <p:extLst>
      <p:ext uri="{BB962C8B-B14F-4D97-AF65-F5344CB8AC3E}">
        <p14:creationId xmlns:p14="http://schemas.microsoft.com/office/powerpoint/2010/main" val="30610938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2D77746-6F14-1D4E-8AA4-8F8D2D588924}" type="slidenum">
              <a:rPr lang="en-US" altLang="en-US"/>
              <a:pPr>
                <a:defRPr/>
              </a:pPr>
              <a:t>‹#›</a:t>
            </a:fld>
            <a:endParaRPr lang="en-US" altLang="en-US"/>
          </a:p>
        </p:txBody>
      </p:sp>
    </p:spTree>
    <p:extLst>
      <p:ext uri="{BB962C8B-B14F-4D97-AF65-F5344CB8AC3E}">
        <p14:creationId xmlns:p14="http://schemas.microsoft.com/office/powerpoint/2010/main" val="155714955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2732B6B-C0E4-8F4C-B475-34B0E9207217}" type="slidenum">
              <a:rPr lang="en-US" altLang="en-US"/>
              <a:pPr>
                <a:defRPr/>
              </a:pPr>
              <a:t>‹#›</a:t>
            </a:fld>
            <a:endParaRPr lang="en-US" altLang="en-US"/>
          </a:p>
        </p:txBody>
      </p:sp>
    </p:spTree>
    <p:extLst>
      <p:ext uri="{BB962C8B-B14F-4D97-AF65-F5344CB8AC3E}">
        <p14:creationId xmlns:p14="http://schemas.microsoft.com/office/powerpoint/2010/main" val="177678131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3E40D10D-FF92-D54E-A9B3-8DE6A1C0A96D}" type="slidenum">
              <a:rPr lang="en-US" altLang="en-US"/>
              <a:pPr>
                <a:defRPr/>
              </a:pPr>
              <a:t>‹#›</a:t>
            </a:fld>
            <a:endParaRPr lang="en-US" altLang="en-US"/>
          </a:p>
        </p:txBody>
      </p:sp>
    </p:spTree>
    <p:extLst>
      <p:ext uri="{BB962C8B-B14F-4D97-AF65-F5344CB8AC3E}">
        <p14:creationId xmlns:p14="http://schemas.microsoft.com/office/powerpoint/2010/main" val="87336288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8F77EEF-37AD-4242-BA64-564CD9351C5B}" type="slidenum">
              <a:rPr lang="en-US" altLang="en-US"/>
              <a:pPr>
                <a:defRPr/>
              </a:pPr>
              <a:t>‹#›</a:t>
            </a:fld>
            <a:endParaRPr lang="en-US" altLang="en-US"/>
          </a:p>
        </p:txBody>
      </p:sp>
    </p:spTree>
    <p:extLst>
      <p:ext uri="{BB962C8B-B14F-4D97-AF65-F5344CB8AC3E}">
        <p14:creationId xmlns:p14="http://schemas.microsoft.com/office/powerpoint/2010/main" val="160344967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61E909F-7093-4242-9AE2-2EA0AAF567E9}" type="slidenum">
              <a:rPr lang="en-US" altLang="en-US"/>
              <a:pPr>
                <a:defRPr/>
              </a:pPr>
              <a:t>‹#›</a:t>
            </a:fld>
            <a:endParaRPr lang="en-US" altLang="en-US"/>
          </a:p>
        </p:txBody>
      </p:sp>
    </p:spTree>
    <p:extLst>
      <p:ext uri="{BB962C8B-B14F-4D97-AF65-F5344CB8AC3E}">
        <p14:creationId xmlns:p14="http://schemas.microsoft.com/office/powerpoint/2010/main" val="40631748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7B0B931A-0089-8247-874B-2DDB422AF476}" type="slidenum">
              <a:rPr lang="en-US" altLang="en-US"/>
              <a:pPr>
                <a:defRPr/>
              </a:pPr>
              <a:t>‹#›</a:t>
            </a:fld>
            <a:endParaRPr lang="en-US" altLang="en-US"/>
          </a:p>
        </p:txBody>
      </p:sp>
    </p:spTree>
    <p:extLst>
      <p:ext uri="{BB962C8B-B14F-4D97-AF65-F5344CB8AC3E}">
        <p14:creationId xmlns:p14="http://schemas.microsoft.com/office/powerpoint/2010/main" val="212749019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2582D552-4C4C-544F-A56B-192183F7C68E}" type="slidenum">
              <a:rPr lang="en-US" altLang="en-US"/>
              <a:pPr>
                <a:defRPr/>
              </a:pPr>
              <a:t>‹#›</a:t>
            </a:fld>
            <a:endParaRPr lang="en-US" altLang="en-US"/>
          </a:p>
        </p:txBody>
      </p:sp>
    </p:spTree>
    <p:extLst>
      <p:ext uri="{BB962C8B-B14F-4D97-AF65-F5344CB8AC3E}">
        <p14:creationId xmlns:p14="http://schemas.microsoft.com/office/powerpoint/2010/main" val="112500162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C4D2E27B-3067-E747-883D-F899AFB1D45A}" type="slidenum">
              <a:rPr lang="en-US" altLang="en-US"/>
              <a:pPr>
                <a:defRPr/>
              </a:pPr>
              <a:t>‹#›</a:t>
            </a:fld>
            <a:endParaRPr lang="en-US" altLang="en-US"/>
          </a:p>
        </p:txBody>
      </p:sp>
    </p:spTree>
    <p:extLst>
      <p:ext uri="{BB962C8B-B14F-4D97-AF65-F5344CB8AC3E}">
        <p14:creationId xmlns:p14="http://schemas.microsoft.com/office/powerpoint/2010/main" val="145623276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39D5761-7EEA-E046-9694-B69671386AE6}" type="slidenum">
              <a:rPr lang="en-US" altLang="en-US"/>
              <a:pPr>
                <a:defRPr/>
              </a:pPr>
              <a:t>‹#›</a:t>
            </a:fld>
            <a:endParaRPr lang="en-US" altLang="en-US"/>
          </a:p>
        </p:txBody>
      </p:sp>
    </p:spTree>
    <p:extLst>
      <p:ext uri="{BB962C8B-B14F-4D97-AF65-F5344CB8AC3E}">
        <p14:creationId xmlns:p14="http://schemas.microsoft.com/office/powerpoint/2010/main" val="3297330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BB539B8-3AA6-C348-91ED-5D0A83179D7D}" type="slidenum">
              <a:rPr lang="en-US" altLang="en-US"/>
              <a:pPr>
                <a:defRPr/>
              </a:pPr>
              <a:t>‹#›</a:t>
            </a:fld>
            <a:endParaRPr lang="en-US" altLang="en-US"/>
          </a:p>
        </p:txBody>
      </p:sp>
    </p:spTree>
    <p:extLst>
      <p:ext uri="{BB962C8B-B14F-4D97-AF65-F5344CB8AC3E}">
        <p14:creationId xmlns:p14="http://schemas.microsoft.com/office/powerpoint/2010/main" val="13152259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CCF0D01-B0A4-9749-95D3-049BEE33B3EF}" type="slidenum">
              <a:rPr lang="en-US" altLang="en-US"/>
              <a:pPr>
                <a:defRPr/>
              </a:pPr>
              <a:t>‹#›</a:t>
            </a:fld>
            <a:endParaRPr lang="en-US" altLang="en-US"/>
          </a:p>
        </p:txBody>
      </p:sp>
    </p:spTree>
    <p:extLst>
      <p:ext uri="{BB962C8B-B14F-4D97-AF65-F5344CB8AC3E}">
        <p14:creationId xmlns:p14="http://schemas.microsoft.com/office/powerpoint/2010/main" val="73958140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229E848-B0CE-1E47-9D73-D6961CEB74DC}" type="slidenum">
              <a:rPr lang="en-US" altLang="en-US"/>
              <a:pPr>
                <a:defRPr/>
              </a:pPr>
              <a:t>‹#›</a:t>
            </a:fld>
            <a:endParaRPr lang="en-US" altLang="en-US"/>
          </a:p>
        </p:txBody>
      </p:sp>
    </p:spTree>
    <p:extLst>
      <p:ext uri="{BB962C8B-B14F-4D97-AF65-F5344CB8AC3E}">
        <p14:creationId xmlns:p14="http://schemas.microsoft.com/office/powerpoint/2010/main" val="50927457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BB780EC-3EB2-4144-8935-D571372EF179}" type="slidenum">
              <a:rPr lang="en-US" altLang="en-US"/>
              <a:pPr>
                <a:defRPr/>
              </a:pPr>
              <a:t>‹#›</a:t>
            </a:fld>
            <a:endParaRPr lang="en-US" altLang="en-US"/>
          </a:p>
        </p:txBody>
      </p:sp>
    </p:spTree>
    <p:extLst>
      <p:ext uri="{BB962C8B-B14F-4D97-AF65-F5344CB8AC3E}">
        <p14:creationId xmlns:p14="http://schemas.microsoft.com/office/powerpoint/2010/main" val="165549915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6576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6576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BA11A2C0-7838-8F4C-8FCC-304729C00EEC}" type="slidenum">
              <a:rPr lang="en-US" altLang="en-US"/>
              <a:pPr>
                <a:defRPr/>
              </a:pPr>
              <a:t>‹#›</a:t>
            </a:fld>
            <a:endParaRPr lang="en-US" altLang="en-US"/>
          </a:p>
        </p:txBody>
      </p:sp>
    </p:spTree>
    <p:extLst>
      <p:ext uri="{BB962C8B-B14F-4D97-AF65-F5344CB8AC3E}">
        <p14:creationId xmlns:p14="http://schemas.microsoft.com/office/powerpoint/2010/main" val="55919691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3AD5E6E-DC27-D541-9579-A55DE7DB864F}" type="slidenum">
              <a:rPr lang="en-US" altLang="en-US"/>
              <a:pPr>
                <a:defRPr/>
              </a:pPr>
              <a:t>‹#›</a:t>
            </a:fld>
            <a:endParaRPr lang="en-US" altLang="en-US"/>
          </a:p>
        </p:txBody>
      </p:sp>
    </p:spTree>
    <p:extLst>
      <p:ext uri="{BB962C8B-B14F-4D97-AF65-F5344CB8AC3E}">
        <p14:creationId xmlns:p14="http://schemas.microsoft.com/office/powerpoint/2010/main" val="11761003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2952041A-98EB-6D44-BF47-CFDFA2B3F78F}" type="slidenum">
              <a:rPr lang="en-US" altLang="en-US"/>
              <a:pPr>
                <a:defRPr/>
              </a:pPr>
              <a:t>‹#›</a:t>
            </a:fld>
            <a:endParaRPr lang="en-US" altLang="en-US"/>
          </a:p>
        </p:txBody>
      </p:sp>
    </p:spTree>
    <p:extLst>
      <p:ext uri="{BB962C8B-B14F-4D97-AF65-F5344CB8AC3E}">
        <p14:creationId xmlns:p14="http://schemas.microsoft.com/office/powerpoint/2010/main" val="127867528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A2A9BB9E-79D3-AE4B-86CA-382C592CBCE8}" type="slidenum">
              <a:rPr lang="en-US" altLang="en-US"/>
              <a:pPr>
                <a:defRPr/>
              </a:pPr>
              <a:t>‹#›</a:t>
            </a:fld>
            <a:endParaRPr lang="en-US" altLang="en-US"/>
          </a:p>
        </p:txBody>
      </p:sp>
    </p:spTree>
    <p:extLst>
      <p:ext uri="{BB962C8B-B14F-4D97-AF65-F5344CB8AC3E}">
        <p14:creationId xmlns:p14="http://schemas.microsoft.com/office/powerpoint/2010/main" val="82669308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F4A50D30-169B-DF45-935D-8580DC8538E8}" type="slidenum">
              <a:rPr lang="en-US" altLang="en-US"/>
              <a:pPr>
                <a:defRPr/>
              </a:pPr>
              <a:t>‹#›</a:t>
            </a:fld>
            <a:endParaRPr lang="en-US" altLang="en-US"/>
          </a:p>
        </p:txBody>
      </p:sp>
    </p:spTree>
    <p:extLst>
      <p:ext uri="{BB962C8B-B14F-4D97-AF65-F5344CB8AC3E}">
        <p14:creationId xmlns:p14="http://schemas.microsoft.com/office/powerpoint/2010/main" val="1139947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37C1EC24-0589-D745-980E-D971154B31DD}" type="slidenum">
              <a:rPr lang="en-US" altLang="en-US"/>
              <a:pPr>
                <a:defRPr/>
              </a:pPr>
              <a:t>‹#›</a:t>
            </a:fld>
            <a:endParaRPr lang="en-US" altLang="en-US"/>
          </a:p>
        </p:txBody>
      </p:sp>
    </p:spTree>
    <p:extLst>
      <p:ext uri="{BB962C8B-B14F-4D97-AF65-F5344CB8AC3E}">
        <p14:creationId xmlns:p14="http://schemas.microsoft.com/office/powerpoint/2010/main" val="4648477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3BB787FB-4116-8E40-9548-8A674B6716A0}" type="slidenum">
              <a:rPr lang="en-US" altLang="en-US"/>
              <a:pPr>
                <a:defRPr/>
              </a:pPr>
              <a:t>‹#›</a:t>
            </a:fld>
            <a:endParaRPr lang="en-US" altLang="en-US"/>
          </a:p>
        </p:txBody>
      </p:sp>
    </p:spTree>
    <p:extLst>
      <p:ext uri="{BB962C8B-B14F-4D97-AF65-F5344CB8AC3E}">
        <p14:creationId xmlns:p14="http://schemas.microsoft.com/office/powerpoint/2010/main" val="14990376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FE5FE878-9E9B-674D-A238-3F87B0D28BE4}" type="slidenum">
              <a:rPr lang="en-US" altLang="en-US"/>
              <a:pPr>
                <a:defRPr/>
              </a:pPr>
              <a:t>‹#›</a:t>
            </a:fld>
            <a:endParaRPr lang="en-US" altLang="en-US"/>
          </a:p>
        </p:txBody>
      </p:sp>
    </p:spTree>
    <p:extLst>
      <p:ext uri="{BB962C8B-B14F-4D97-AF65-F5344CB8AC3E}">
        <p14:creationId xmlns:p14="http://schemas.microsoft.com/office/powerpoint/2010/main" val="43422681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E44DE91-A4D0-504C-B1C8-460AC73312D7}" type="slidenum">
              <a:rPr lang="en-US" altLang="en-US"/>
              <a:pPr>
                <a:defRPr/>
              </a:pPr>
              <a:t>‹#›</a:t>
            </a:fld>
            <a:endParaRPr lang="en-US" altLang="en-US"/>
          </a:p>
        </p:txBody>
      </p:sp>
    </p:spTree>
    <p:extLst>
      <p:ext uri="{BB962C8B-B14F-4D97-AF65-F5344CB8AC3E}">
        <p14:creationId xmlns:p14="http://schemas.microsoft.com/office/powerpoint/2010/main" val="90056316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F7990C9-D74A-994A-8802-E50BAACFB8FF}" type="slidenum">
              <a:rPr lang="en-US" altLang="en-US"/>
              <a:pPr>
                <a:defRPr/>
              </a:pPr>
              <a:t>‹#›</a:t>
            </a:fld>
            <a:endParaRPr lang="en-US" altLang="en-US"/>
          </a:p>
        </p:txBody>
      </p:sp>
    </p:spTree>
    <p:extLst>
      <p:ext uri="{BB962C8B-B14F-4D97-AF65-F5344CB8AC3E}">
        <p14:creationId xmlns:p14="http://schemas.microsoft.com/office/powerpoint/2010/main" val="30035329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04A22BC-1079-2C4B-84A8-684771F07AFB}" type="slidenum">
              <a:rPr lang="en-US" altLang="en-US"/>
              <a:pPr>
                <a:defRPr/>
              </a:pPr>
              <a:t>‹#›</a:t>
            </a:fld>
            <a:endParaRPr lang="en-US" altLang="en-US"/>
          </a:p>
        </p:txBody>
      </p:sp>
    </p:spTree>
    <p:extLst>
      <p:ext uri="{BB962C8B-B14F-4D97-AF65-F5344CB8AC3E}">
        <p14:creationId xmlns:p14="http://schemas.microsoft.com/office/powerpoint/2010/main" val="145120819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84194"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84195"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636E46DD-27C9-9A47-BBEC-368A715DB143}" type="slidenum">
              <a:rPr lang="en-US" altLang="en-US"/>
              <a:pPr>
                <a:defRPr/>
              </a:pPr>
              <a:t>‹#›</a:t>
            </a:fld>
            <a:endParaRPr lang="en-US" altLang="en-US"/>
          </a:p>
        </p:txBody>
      </p:sp>
    </p:spTree>
    <p:extLst>
      <p:ext uri="{BB962C8B-B14F-4D97-AF65-F5344CB8AC3E}">
        <p14:creationId xmlns:p14="http://schemas.microsoft.com/office/powerpoint/2010/main" val="103411113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6031C58-4160-ED4B-815C-89D91A023645}" type="slidenum">
              <a:rPr lang="en-US" altLang="en-US"/>
              <a:pPr>
                <a:defRPr/>
              </a:pPr>
              <a:t>‹#›</a:t>
            </a:fld>
            <a:endParaRPr lang="en-US" altLang="en-US"/>
          </a:p>
        </p:txBody>
      </p:sp>
    </p:spTree>
    <p:extLst>
      <p:ext uri="{BB962C8B-B14F-4D97-AF65-F5344CB8AC3E}">
        <p14:creationId xmlns:p14="http://schemas.microsoft.com/office/powerpoint/2010/main" val="148433757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B6125ADC-B574-2B48-BBD8-8A8A82E1DBC2}" type="slidenum">
              <a:rPr lang="en-US" altLang="en-US"/>
              <a:pPr>
                <a:defRPr/>
              </a:pPr>
              <a:t>‹#›</a:t>
            </a:fld>
            <a:endParaRPr lang="en-US" altLang="en-US"/>
          </a:p>
        </p:txBody>
      </p:sp>
    </p:spTree>
    <p:extLst>
      <p:ext uri="{BB962C8B-B14F-4D97-AF65-F5344CB8AC3E}">
        <p14:creationId xmlns:p14="http://schemas.microsoft.com/office/powerpoint/2010/main" val="209164670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6FAE6D9E-6F36-EC4F-A0D2-212F2FA88120}" type="slidenum">
              <a:rPr lang="en-US" altLang="en-US"/>
              <a:pPr>
                <a:defRPr/>
              </a:pPr>
              <a:t>‹#›</a:t>
            </a:fld>
            <a:endParaRPr lang="en-US" altLang="en-US"/>
          </a:p>
        </p:txBody>
      </p:sp>
    </p:spTree>
    <p:extLst>
      <p:ext uri="{BB962C8B-B14F-4D97-AF65-F5344CB8AC3E}">
        <p14:creationId xmlns:p14="http://schemas.microsoft.com/office/powerpoint/2010/main" val="214628596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AB079580-AEFC-0E4B-A41C-4DEF6F28E533}" type="slidenum">
              <a:rPr lang="en-US" altLang="en-US"/>
              <a:pPr>
                <a:defRPr/>
              </a:pPr>
              <a:t>‹#›</a:t>
            </a:fld>
            <a:endParaRPr lang="en-US" altLang="en-US"/>
          </a:p>
        </p:txBody>
      </p:sp>
    </p:spTree>
    <p:extLst>
      <p:ext uri="{BB962C8B-B14F-4D97-AF65-F5344CB8AC3E}">
        <p14:creationId xmlns:p14="http://schemas.microsoft.com/office/powerpoint/2010/main" val="134537828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D1047D22-1FFD-0B4F-A5EF-9789659D8FE7}" type="slidenum">
              <a:rPr lang="en-US" altLang="en-US"/>
              <a:pPr>
                <a:defRPr/>
              </a:pPr>
              <a:t>‹#›</a:t>
            </a:fld>
            <a:endParaRPr lang="en-US" altLang="en-US"/>
          </a:p>
        </p:txBody>
      </p:sp>
    </p:spTree>
    <p:extLst>
      <p:ext uri="{BB962C8B-B14F-4D97-AF65-F5344CB8AC3E}">
        <p14:creationId xmlns:p14="http://schemas.microsoft.com/office/powerpoint/2010/main" val="91758396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9822D164-4688-9C49-A9AF-64D2EA480693}" type="slidenum">
              <a:rPr lang="en-US" altLang="en-US"/>
              <a:pPr>
                <a:defRPr/>
              </a:pPr>
              <a:t>‹#›</a:t>
            </a:fld>
            <a:endParaRPr lang="en-US" altLang="en-US"/>
          </a:p>
        </p:txBody>
      </p:sp>
    </p:spTree>
    <p:extLst>
      <p:ext uri="{BB962C8B-B14F-4D97-AF65-F5344CB8AC3E}">
        <p14:creationId xmlns:p14="http://schemas.microsoft.com/office/powerpoint/2010/main" val="75354661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11FF52E-C1B1-2745-9B69-DAE3422252FD}" type="slidenum">
              <a:rPr lang="en-US" altLang="en-US"/>
              <a:pPr>
                <a:defRPr/>
              </a:pPr>
              <a:t>‹#›</a:t>
            </a:fld>
            <a:endParaRPr lang="en-US" altLang="en-US"/>
          </a:p>
        </p:txBody>
      </p:sp>
    </p:spTree>
    <p:extLst>
      <p:ext uri="{BB962C8B-B14F-4D97-AF65-F5344CB8AC3E}">
        <p14:creationId xmlns:p14="http://schemas.microsoft.com/office/powerpoint/2010/main" val="114685833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0FD7A526-96DA-224C-B3DF-2FD9AF6A6303}" type="slidenum">
              <a:rPr lang="en-US" altLang="en-US"/>
              <a:pPr>
                <a:defRPr/>
              </a:pPr>
              <a:t>‹#›</a:t>
            </a:fld>
            <a:endParaRPr lang="en-US" altLang="en-US"/>
          </a:p>
        </p:txBody>
      </p:sp>
    </p:spTree>
    <p:extLst>
      <p:ext uri="{BB962C8B-B14F-4D97-AF65-F5344CB8AC3E}">
        <p14:creationId xmlns:p14="http://schemas.microsoft.com/office/powerpoint/2010/main" val="158225409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E59C3B1-0318-D546-9B8F-3807EEEBD603}" type="slidenum">
              <a:rPr lang="en-US" altLang="en-US"/>
              <a:pPr>
                <a:defRPr/>
              </a:pPr>
              <a:t>‹#›</a:t>
            </a:fld>
            <a:endParaRPr lang="en-US" altLang="en-US"/>
          </a:p>
        </p:txBody>
      </p:sp>
    </p:spTree>
    <p:extLst>
      <p:ext uri="{BB962C8B-B14F-4D97-AF65-F5344CB8AC3E}">
        <p14:creationId xmlns:p14="http://schemas.microsoft.com/office/powerpoint/2010/main" val="65464109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AA3691F-D621-434D-844F-B03EB19A05FC}" type="slidenum">
              <a:rPr lang="en-US" altLang="en-US"/>
              <a:pPr>
                <a:defRPr/>
              </a:pPr>
              <a:t>‹#›</a:t>
            </a:fld>
            <a:endParaRPr lang="en-US" altLang="en-US"/>
          </a:p>
        </p:txBody>
      </p:sp>
    </p:spTree>
    <p:extLst>
      <p:ext uri="{BB962C8B-B14F-4D97-AF65-F5344CB8AC3E}">
        <p14:creationId xmlns:p14="http://schemas.microsoft.com/office/powerpoint/2010/main" val="99410966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7833238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2134114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4734425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464563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0657606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0010636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2609964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5110693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898366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0130143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84414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userDrawn="1"/>
        </p:nvSpPr>
        <p:spPr bwMode="auto">
          <a:xfrm>
            <a:off x="317500" y="25019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
        <p:nvSpPr>
          <p:cNvPr id="2333698" name="Rectangle 2"/>
          <p:cNvSpPr>
            <a:spLocks noGrp="1" noChangeArrowheads="1"/>
          </p:cNvSpPr>
          <p:nvPr>
            <p:ph type="ctrTitle"/>
          </p:nvPr>
        </p:nvSpPr>
        <p:spPr>
          <a:xfrm>
            <a:off x="736600" y="396878"/>
            <a:ext cx="7670800" cy="2163763"/>
          </a:xfrm>
          <a:effectLst/>
        </p:spPr>
        <p:txBody>
          <a:bodyPr anchor="ctr"/>
          <a:lstStyle>
            <a:lvl1pPr algn="ctr">
              <a:defRPr sz="2600" b="0">
                <a:solidFill>
                  <a:schemeClr val="tx1"/>
                </a:solidFill>
              </a:defRPr>
            </a:lvl1pPr>
          </a:lstStyle>
          <a:p>
            <a:r>
              <a:rPr lang="en-US"/>
              <a:t>Click to Edit Master Title Style</a:t>
            </a:r>
          </a:p>
        </p:txBody>
      </p:sp>
      <p:sp>
        <p:nvSpPr>
          <p:cNvPr id="2333699" name="Rectangle 3"/>
          <p:cNvSpPr>
            <a:spLocks noGrp="1" noChangeArrowheads="1"/>
          </p:cNvSpPr>
          <p:nvPr>
            <p:ph type="subTitle" idx="1"/>
          </p:nvPr>
        </p:nvSpPr>
        <p:spPr>
          <a:xfrm>
            <a:off x="1465263" y="3648105"/>
            <a:ext cx="6211887" cy="1090613"/>
          </a:xfrm>
          <a:ln/>
        </p:spPr>
        <p:txBody>
          <a:bodyPr/>
          <a:lstStyle>
            <a:lvl1pPr marL="0" indent="0" algn="ctr">
              <a:buFont typeface="Wingdings" pitchFamily="2" charset="2"/>
              <a:buNone/>
              <a:defRPr sz="2000">
                <a:solidFill>
                  <a:schemeClr val="tx1"/>
                </a:solidFill>
              </a:defRPr>
            </a:lvl1pPr>
          </a:lstStyle>
          <a:p>
            <a:r>
              <a:rPr lang="en-US"/>
              <a:t>Click to edit Master </a:t>
            </a:r>
            <a:br>
              <a:rPr lang="en-US"/>
            </a:br>
            <a:r>
              <a:rPr lang="en-US"/>
              <a:t>subtitle style</a:t>
            </a:r>
          </a:p>
        </p:txBody>
      </p:sp>
      <p:sp>
        <p:nvSpPr>
          <p:cNvPr id="5" name="Date Placeholder 4"/>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
        <p:nvSpPr>
          <p:cNvPr id="6" name="Footer Placeholder 5"/>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ctr" eaLnBrk="1" hangingPunct="1">
              <a:defRPr sz="1400">
                <a:latin typeface="Arial" charset="0"/>
                <a:ea typeface="+mn-ea"/>
                <a:cs typeface="+mn-cs"/>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vl1pPr>
          </a:lstStyle>
          <a:p>
            <a:pPr>
              <a:defRPr/>
            </a:pPr>
            <a:fld id="{4A54A9BF-9EFC-504E-B267-99FAD1064DD6}" type="slidenum">
              <a:rPr lang="en-US" altLang="en-US"/>
              <a:pPr>
                <a:defRPr/>
              </a:pPr>
              <a:t>‹#›</a:t>
            </a:fld>
            <a:endParaRPr lang="en-US" altLang="en-US"/>
          </a:p>
        </p:txBody>
      </p:sp>
    </p:spTree>
    <p:extLst>
      <p:ext uri="{BB962C8B-B14F-4D97-AF65-F5344CB8AC3E}">
        <p14:creationId xmlns:p14="http://schemas.microsoft.com/office/powerpoint/2010/main" val="720657160"/>
      </p:ext>
    </p:extLst>
  </p:cSld>
  <p:clrMapOvr>
    <a:overrideClrMapping bg1="dk2" tx1="lt1" bg2="dk1" tx2="lt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A874C56-8726-B54F-BEEB-FC8356702F21}" type="slidenum">
              <a:rPr lang="en-US" altLang="en-US"/>
              <a:pPr>
                <a:defRPr/>
              </a:pPr>
              <a:t>‹#›</a:t>
            </a:fld>
            <a:endParaRPr lang="en-US" altLang="en-US"/>
          </a:p>
        </p:txBody>
      </p:sp>
    </p:spTree>
    <p:extLst>
      <p:ext uri="{BB962C8B-B14F-4D97-AF65-F5344CB8AC3E}">
        <p14:creationId xmlns:p14="http://schemas.microsoft.com/office/powerpoint/2010/main" val="127379479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9272DCAF-E972-EE4E-AE7E-6378F4F768E9}" type="slidenum">
              <a:rPr lang="en-US" altLang="en-US"/>
              <a:pPr>
                <a:defRPr/>
              </a:pPr>
              <a:t>‹#›</a:t>
            </a:fld>
            <a:endParaRPr lang="en-US" altLang="en-US"/>
          </a:p>
        </p:txBody>
      </p:sp>
    </p:spTree>
    <p:extLst>
      <p:ext uri="{BB962C8B-B14F-4D97-AF65-F5344CB8AC3E}">
        <p14:creationId xmlns:p14="http://schemas.microsoft.com/office/powerpoint/2010/main" val="40467623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8150" y="1287468"/>
            <a:ext cx="4024313"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3" y="1287468"/>
            <a:ext cx="4025900"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BC45A05F-6FE3-AE46-ADCF-A136CBE1C667}" type="slidenum">
              <a:rPr lang="en-US" altLang="en-US"/>
              <a:pPr>
                <a:defRPr/>
              </a:pPr>
              <a:t>‹#›</a:t>
            </a:fld>
            <a:endParaRPr lang="en-US" altLang="en-US"/>
          </a:p>
        </p:txBody>
      </p:sp>
    </p:spTree>
    <p:extLst>
      <p:ext uri="{BB962C8B-B14F-4D97-AF65-F5344CB8AC3E}">
        <p14:creationId xmlns:p14="http://schemas.microsoft.com/office/powerpoint/2010/main" val="31278840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7630EF99-56FA-314B-9C26-8287ECD06F29}" type="slidenum">
              <a:rPr lang="en-US" altLang="en-US"/>
              <a:pPr>
                <a:defRPr/>
              </a:pPr>
              <a:t>‹#›</a:t>
            </a:fld>
            <a:endParaRPr lang="en-US" altLang="en-US"/>
          </a:p>
        </p:txBody>
      </p:sp>
    </p:spTree>
    <p:extLst>
      <p:ext uri="{BB962C8B-B14F-4D97-AF65-F5344CB8AC3E}">
        <p14:creationId xmlns:p14="http://schemas.microsoft.com/office/powerpoint/2010/main" val="214220501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A27B72C7-5AEF-524D-86D7-FD55CF055A7C}" type="slidenum">
              <a:rPr lang="en-US" altLang="en-US"/>
              <a:pPr>
                <a:defRPr/>
              </a:pPr>
              <a:t>‹#›</a:t>
            </a:fld>
            <a:endParaRPr lang="en-US" altLang="en-US"/>
          </a:p>
        </p:txBody>
      </p:sp>
    </p:spTree>
    <p:extLst>
      <p:ext uri="{BB962C8B-B14F-4D97-AF65-F5344CB8AC3E}">
        <p14:creationId xmlns:p14="http://schemas.microsoft.com/office/powerpoint/2010/main" val="147629472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81E5766B-9543-7742-BD64-F71BDDE86A04}" type="slidenum">
              <a:rPr lang="en-US" altLang="en-US"/>
              <a:pPr>
                <a:defRPr/>
              </a:pPr>
              <a:t>‹#›</a:t>
            </a:fld>
            <a:endParaRPr lang="en-US" altLang="en-US"/>
          </a:p>
        </p:txBody>
      </p:sp>
    </p:spTree>
    <p:extLst>
      <p:ext uri="{BB962C8B-B14F-4D97-AF65-F5344CB8AC3E}">
        <p14:creationId xmlns:p14="http://schemas.microsoft.com/office/powerpoint/2010/main" val="5945286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6A95F22-6B3E-6F47-A1D1-7A4854BCE8C9}" type="slidenum">
              <a:rPr lang="en-US" altLang="en-US"/>
              <a:pPr>
                <a:defRPr/>
              </a:pPr>
              <a:t>‹#›</a:t>
            </a:fld>
            <a:endParaRPr lang="en-US" altLang="en-US"/>
          </a:p>
        </p:txBody>
      </p:sp>
    </p:spTree>
    <p:extLst>
      <p:ext uri="{BB962C8B-B14F-4D97-AF65-F5344CB8AC3E}">
        <p14:creationId xmlns:p14="http://schemas.microsoft.com/office/powerpoint/2010/main" val="64440620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9C1CDB6-1AAF-AB48-88AA-C688DF696EEF}" type="slidenum">
              <a:rPr lang="en-US" altLang="en-US"/>
              <a:pPr>
                <a:defRPr/>
              </a:pPr>
              <a:t>‹#›</a:t>
            </a:fld>
            <a:endParaRPr lang="en-US" altLang="en-US"/>
          </a:p>
        </p:txBody>
      </p:sp>
    </p:spTree>
    <p:extLst>
      <p:ext uri="{BB962C8B-B14F-4D97-AF65-F5344CB8AC3E}">
        <p14:creationId xmlns:p14="http://schemas.microsoft.com/office/powerpoint/2010/main" val="77497157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63EA0DB-E677-5148-A745-61D83EF1BC56}" type="slidenum">
              <a:rPr lang="en-US" altLang="en-US"/>
              <a:pPr>
                <a:defRPr/>
              </a:pPr>
              <a:t>‹#›</a:t>
            </a:fld>
            <a:endParaRPr lang="en-US" altLang="en-US"/>
          </a:p>
        </p:txBody>
      </p:sp>
    </p:spTree>
    <p:extLst>
      <p:ext uri="{BB962C8B-B14F-4D97-AF65-F5344CB8AC3E}">
        <p14:creationId xmlns:p14="http://schemas.microsoft.com/office/powerpoint/2010/main" val="45900919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30" y="76200"/>
            <a:ext cx="2049463" cy="62007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38150" y="76200"/>
            <a:ext cx="6000750" cy="62007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00E37A9-273B-7445-952E-6D2346AE3588}" type="slidenum">
              <a:rPr lang="en-US" altLang="en-US"/>
              <a:pPr>
                <a:defRPr/>
              </a:pPr>
              <a:t>‹#›</a:t>
            </a:fld>
            <a:endParaRPr lang="en-US" altLang="en-US"/>
          </a:p>
        </p:txBody>
      </p:sp>
    </p:spTree>
    <p:extLst>
      <p:ext uri="{BB962C8B-B14F-4D97-AF65-F5344CB8AC3E}">
        <p14:creationId xmlns:p14="http://schemas.microsoft.com/office/powerpoint/2010/main" val="80633076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pPr lvl="0"/>
            <a:r>
              <a:rPr lang="en-US" noProof="0"/>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pPr lvl="0"/>
            <a:r>
              <a:rPr lang="en-US" noProof="0"/>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DD594D92-8C8B-BE4E-9E1B-0AD2C1C3DEA0}" type="slidenum">
              <a:rPr lang="en-US" altLang="en-US"/>
              <a:pPr>
                <a:defRPr/>
              </a:pPr>
              <a:t>‹#›</a:t>
            </a:fld>
            <a:endParaRPr lang="en-US" altLang="en-US"/>
          </a:p>
        </p:txBody>
      </p:sp>
    </p:spTree>
    <p:extLst>
      <p:ext uri="{BB962C8B-B14F-4D97-AF65-F5344CB8AC3E}">
        <p14:creationId xmlns:p14="http://schemas.microsoft.com/office/powerpoint/2010/main" val="27711904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4BC51C5-B5F2-B346-BCAF-DB988D5CB876}" type="slidenum">
              <a:rPr lang="en-US" altLang="en-US"/>
              <a:pPr>
                <a:defRPr/>
              </a:pPr>
              <a:t>‹#›</a:t>
            </a:fld>
            <a:endParaRPr lang="en-US" altLang="en-US"/>
          </a:p>
        </p:txBody>
      </p:sp>
    </p:spTree>
    <p:extLst>
      <p:ext uri="{BB962C8B-B14F-4D97-AF65-F5344CB8AC3E}">
        <p14:creationId xmlns:p14="http://schemas.microsoft.com/office/powerpoint/2010/main" val="137930436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021FF010-CFAB-8147-9CF7-3699BF8735F7}" type="slidenum">
              <a:rPr lang="en-US" altLang="en-US"/>
              <a:pPr>
                <a:defRPr/>
              </a:pPr>
              <a:t>‹#›</a:t>
            </a:fld>
            <a:endParaRPr lang="en-US" altLang="en-US"/>
          </a:p>
        </p:txBody>
      </p:sp>
    </p:spTree>
    <p:extLst>
      <p:ext uri="{BB962C8B-B14F-4D97-AF65-F5344CB8AC3E}">
        <p14:creationId xmlns:p14="http://schemas.microsoft.com/office/powerpoint/2010/main" val="202996003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FD884BE4-DB20-8249-A0C0-21A5883DCCC1}" type="slidenum">
              <a:rPr lang="en-US" altLang="en-US"/>
              <a:pPr>
                <a:defRPr/>
              </a:pPr>
              <a:t>‹#›</a:t>
            </a:fld>
            <a:endParaRPr lang="en-US" altLang="en-US"/>
          </a:p>
        </p:txBody>
      </p:sp>
    </p:spTree>
    <p:extLst>
      <p:ext uri="{BB962C8B-B14F-4D97-AF65-F5344CB8AC3E}">
        <p14:creationId xmlns:p14="http://schemas.microsoft.com/office/powerpoint/2010/main" val="46552432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C5A6EBAC-A277-AC41-9877-9E33937B61FF}" type="slidenum">
              <a:rPr lang="en-US" altLang="en-US"/>
              <a:pPr>
                <a:defRPr/>
              </a:pPr>
              <a:t>‹#›</a:t>
            </a:fld>
            <a:endParaRPr lang="en-US" altLang="en-US"/>
          </a:p>
        </p:txBody>
      </p:sp>
    </p:spTree>
    <p:extLst>
      <p:ext uri="{BB962C8B-B14F-4D97-AF65-F5344CB8AC3E}">
        <p14:creationId xmlns:p14="http://schemas.microsoft.com/office/powerpoint/2010/main" val="78433702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8A2259F7-FE47-EA40-A68F-DB67DDFA79B1}" type="slidenum">
              <a:rPr lang="en-US" altLang="en-US"/>
              <a:pPr>
                <a:defRPr/>
              </a:pPr>
              <a:t>‹#›</a:t>
            </a:fld>
            <a:endParaRPr lang="en-US" altLang="en-US"/>
          </a:p>
        </p:txBody>
      </p:sp>
    </p:spTree>
    <p:extLst>
      <p:ext uri="{BB962C8B-B14F-4D97-AF65-F5344CB8AC3E}">
        <p14:creationId xmlns:p14="http://schemas.microsoft.com/office/powerpoint/2010/main" val="109777069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1F5E7230-E0E1-174E-A004-CD970D0CC3AD}" type="slidenum">
              <a:rPr lang="en-US" altLang="en-US"/>
              <a:pPr>
                <a:defRPr/>
              </a:pPr>
              <a:t>‹#›</a:t>
            </a:fld>
            <a:endParaRPr lang="en-US" altLang="en-US"/>
          </a:p>
        </p:txBody>
      </p:sp>
    </p:spTree>
    <p:extLst>
      <p:ext uri="{BB962C8B-B14F-4D97-AF65-F5344CB8AC3E}">
        <p14:creationId xmlns:p14="http://schemas.microsoft.com/office/powerpoint/2010/main" val="120007629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0249D49-FF75-A64A-9FCB-3418E7C7E524}" type="slidenum">
              <a:rPr lang="en-US" altLang="en-US"/>
              <a:pPr>
                <a:defRPr/>
              </a:pPr>
              <a:t>‹#›</a:t>
            </a:fld>
            <a:endParaRPr lang="en-US" altLang="en-US"/>
          </a:p>
        </p:txBody>
      </p:sp>
    </p:spTree>
    <p:extLst>
      <p:ext uri="{BB962C8B-B14F-4D97-AF65-F5344CB8AC3E}">
        <p14:creationId xmlns:p14="http://schemas.microsoft.com/office/powerpoint/2010/main" val="51587744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4091FE0-97D3-BD4D-AA98-3821D1B85905}" type="slidenum">
              <a:rPr lang="en-US" altLang="en-US"/>
              <a:pPr>
                <a:defRPr/>
              </a:pPr>
              <a:t>‹#›</a:t>
            </a:fld>
            <a:endParaRPr lang="en-US" altLang="en-US"/>
          </a:p>
        </p:txBody>
      </p:sp>
    </p:spTree>
    <p:extLst>
      <p:ext uri="{BB962C8B-B14F-4D97-AF65-F5344CB8AC3E}">
        <p14:creationId xmlns:p14="http://schemas.microsoft.com/office/powerpoint/2010/main" val="96066794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07E1335-C8FA-A54E-AD15-D2D1180CF6C6}" type="slidenum">
              <a:rPr lang="en-US" altLang="en-US"/>
              <a:pPr>
                <a:defRPr/>
              </a:pPr>
              <a:t>‹#›</a:t>
            </a:fld>
            <a:endParaRPr lang="en-US" altLang="en-US"/>
          </a:p>
        </p:txBody>
      </p:sp>
    </p:spTree>
    <p:extLst>
      <p:ext uri="{BB962C8B-B14F-4D97-AF65-F5344CB8AC3E}">
        <p14:creationId xmlns:p14="http://schemas.microsoft.com/office/powerpoint/2010/main" val="116414389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F7DFB20-1DF7-AA4C-88CD-818296BADB6E}" type="slidenum">
              <a:rPr lang="en-US" altLang="en-US"/>
              <a:pPr>
                <a:defRPr/>
              </a:pPr>
              <a:t>‹#›</a:t>
            </a:fld>
            <a:endParaRPr lang="en-US" altLang="en-US"/>
          </a:p>
        </p:txBody>
      </p:sp>
    </p:spTree>
    <p:extLst>
      <p:ext uri="{BB962C8B-B14F-4D97-AF65-F5344CB8AC3E}">
        <p14:creationId xmlns:p14="http://schemas.microsoft.com/office/powerpoint/2010/main" val="4285141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EB7803A8-EFEF-6449-BCA8-4486F1AF6E67}" type="slidenum">
              <a:rPr lang="en-US" altLang="en-US"/>
              <a:pPr>
                <a:defRPr/>
              </a:pPr>
              <a:t>‹#›</a:t>
            </a:fld>
            <a:endParaRPr lang="en-US" altLang="en-US"/>
          </a:p>
        </p:txBody>
      </p:sp>
    </p:spTree>
    <p:extLst>
      <p:ext uri="{BB962C8B-B14F-4D97-AF65-F5344CB8AC3E}">
        <p14:creationId xmlns:p14="http://schemas.microsoft.com/office/powerpoint/2010/main" val="179515858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AA0108A-AE8F-614D-94A5-6010D89623F6}" type="slidenum">
              <a:rPr lang="en-US" altLang="en-US"/>
              <a:pPr>
                <a:defRPr/>
              </a:pPr>
              <a:t>‹#›</a:t>
            </a:fld>
            <a:endParaRPr lang="en-US" altLang="en-US"/>
          </a:p>
        </p:txBody>
      </p:sp>
    </p:spTree>
    <p:extLst>
      <p:ext uri="{BB962C8B-B14F-4D97-AF65-F5344CB8AC3E}">
        <p14:creationId xmlns:p14="http://schemas.microsoft.com/office/powerpoint/2010/main" val="79667654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6FB530F9-08CE-4049-B649-ACDBF16138CE}" type="slidenum">
              <a:rPr lang="en-US" altLang="en-US"/>
              <a:pPr>
                <a:defRPr/>
              </a:pPr>
              <a:t>‹#›</a:t>
            </a:fld>
            <a:endParaRPr lang="en-US" altLang="en-US"/>
          </a:p>
        </p:txBody>
      </p:sp>
    </p:spTree>
    <p:extLst>
      <p:ext uri="{BB962C8B-B14F-4D97-AF65-F5344CB8AC3E}">
        <p14:creationId xmlns:p14="http://schemas.microsoft.com/office/powerpoint/2010/main" val="18216957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E5938FC1-08D5-D04C-9528-42B12E3DD16E}" type="slidenum">
              <a:rPr lang="en-US" altLang="en-US"/>
              <a:pPr>
                <a:defRPr/>
              </a:pPr>
              <a:t>‹#›</a:t>
            </a:fld>
            <a:endParaRPr lang="en-US" altLang="en-US"/>
          </a:p>
        </p:txBody>
      </p:sp>
    </p:spTree>
    <p:extLst>
      <p:ext uri="{BB962C8B-B14F-4D97-AF65-F5344CB8AC3E}">
        <p14:creationId xmlns:p14="http://schemas.microsoft.com/office/powerpoint/2010/main" val="155988366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793A33CD-56CC-3A4D-A29E-024C36709701}" type="slidenum">
              <a:rPr lang="en-US" altLang="en-US"/>
              <a:pPr>
                <a:defRPr/>
              </a:pPr>
              <a:t>‹#›</a:t>
            </a:fld>
            <a:endParaRPr lang="en-US" altLang="en-US"/>
          </a:p>
        </p:txBody>
      </p:sp>
    </p:spTree>
    <p:extLst>
      <p:ext uri="{BB962C8B-B14F-4D97-AF65-F5344CB8AC3E}">
        <p14:creationId xmlns:p14="http://schemas.microsoft.com/office/powerpoint/2010/main" val="48437827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1DBB292D-3596-904B-B8B0-90F287E4D561}" type="slidenum">
              <a:rPr lang="en-US" altLang="en-US"/>
              <a:pPr>
                <a:defRPr/>
              </a:pPr>
              <a:t>‹#›</a:t>
            </a:fld>
            <a:endParaRPr lang="en-US" altLang="en-US"/>
          </a:p>
        </p:txBody>
      </p:sp>
    </p:spTree>
    <p:extLst>
      <p:ext uri="{BB962C8B-B14F-4D97-AF65-F5344CB8AC3E}">
        <p14:creationId xmlns:p14="http://schemas.microsoft.com/office/powerpoint/2010/main" val="198259537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4737D9BB-D36A-EA42-9555-CB0F24FDBC6D}" type="slidenum">
              <a:rPr lang="en-US" altLang="en-US"/>
              <a:pPr>
                <a:defRPr/>
              </a:pPr>
              <a:t>‹#›</a:t>
            </a:fld>
            <a:endParaRPr lang="en-US" altLang="en-US"/>
          </a:p>
        </p:txBody>
      </p:sp>
    </p:spTree>
    <p:extLst>
      <p:ext uri="{BB962C8B-B14F-4D97-AF65-F5344CB8AC3E}">
        <p14:creationId xmlns:p14="http://schemas.microsoft.com/office/powerpoint/2010/main" val="112418396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4D8B44E9-274B-B844-919A-A82423A02859}" type="slidenum">
              <a:rPr lang="en-US" altLang="en-US"/>
              <a:pPr>
                <a:defRPr/>
              </a:pPr>
              <a:t>‹#›</a:t>
            </a:fld>
            <a:endParaRPr lang="en-US" altLang="en-US"/>
          </a:p>
        </p:txBody>
      </p:sp>
    </p:spTree>
    <p:extLst>
      <p:ext uri="{BB962C8B-B14F-4D97-AF65-F5344CB8AC3E}">
        <p14:creationId xmlns:p14="http://schemas.microsoft.com/office/powerpoint/2010/main" val="59879025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1FDA3F0-4A4E-7D42-BDFD-03DE7116897F}" type="slidenum">
              <a:rPr lang="en-US" altLang="en-US"/>
              <a:pPr>
                <a:defRPr/>
              </a:pPr>
              <a:t>‹#›</a:t>
            </a:fld>
            <a:endParaRPr lang="en-US" altLang="en-US"/>
          </a:p>
        </p:txBody>
      </p:sp>
    </p:spTree>
    <p:extLst>
      <p:ext uri="{BB962C8B-B14F-4D97-AF65-F5344CB8AC3E}">
        <p14:creationId xmlns:p14="http://schemas.microsoft.com/office/powerpoint/2010/main" val="75946275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6AF8372-588A-9846-9A0C-EA849A7E92AD}" type="slidenum">
              <a:rPr lang="en-US" altLang="en-US"/>
              <a:pPr>
                <a:defRPr/>
              </a:pPr>
              <a:t>‹#›</a:t>
            </a:fld>
            <a:endParaRPr lang="en-US" altLang="en-US"/>
          </a:p>
        </p:txBody>
      </p:sp>
    </p:spTree>
    <p:extLst>
      <p:ext uri="{BB962C8B-B14F-4D97-AF65-F5344CB8AC3E}">
        <p14:creationId xmlns:p14="http://schemas.microsoft.com/office/powerpoint/2010/main" val="179512512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3490CFC-B2EC-0E46-8C64-6A0B3C5CC544}" type="slidenum">
              <a:rPr lang="en-US" altLang="en-US"/>
              <a:pPr>
                <a:defRPr/>
              </a:pPr>
              <a:t>‹#›</a:t>
            </a:fld>
            <a:endParaRPr lang="en-US" altLang="en-US"/>
          </a:p>
        </p:txBody>
      </p:sp>
    </p:spTree>
    <p:extLst>
      <p:ext uri="{BB962C8B-B14F-4D97-AF65-F5344CB8AC3E}">
        <p14:creationId xmlns:p14="http://schemas.microsoft.com/office/powerpoint/2010/main" val="67028640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55BD6234-F519-F647-A5FD-C1E1E92C3F3D}" type="slidenum">
              <a:rPr lang="en-US" altLang="en-US"/>
              <a:pPr>
                <a:defRPr/>
              </a:pPr>
              <a:t>‹#›</a:t>
            </a:fld>
            <a:endParaRPr lang="en-US" altLang="en-US"/>
          </a:p>
        </p:txBody>
      </p:sp>
    </p:spTree>
    <p:extLst>
      <p:ext uri="{BB962C8B-B14F-4D97-AF65-F5344CB8AC3E}">
        <p14:creationId xmlns:p14="http://schemas.microsoft.com/office/powerpoint/2010/main" val="123256458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1F8DA43-E030-304F-AFF5-B426FF4C918F}" type="slidenum">
              <a:rPr lang="en-US" altLang="en-US"/>
              <a:pPr>
                <a:defRPr/>
              </a:pPr>
              <a:t>‹#›</a:t>
            </a:fld>
            <a:endParaRPr lang="en-US" altLang="en-US"/>
          </a:p>
        </p:txBody>
      </p:sp>
    </p:spTree>
    <p:extLst>
      <p:ext uri="{BB962C8B-B14F-4D97-AF65-F5344CB8AC3E}">
        <p14:creationId xmlns:p14="http://schemas.microsoft.com/office/powerpoint/2010/main" val="195179628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DEE89058-F774-9543-A9CF-305C7BD71D60}" type="slidenum">
              <a:rPr lang="en-US" altLang="en-US"/>
              <a:pPr>
                <a:defRPr/>
              </a:pPr>
              <a:t>‹#›</a:t>
            </a:fld>
            <a:endParaRPr lang="en-US" altLang="en-US"/>
          </a:p>
        </p:txBody>
      </p:sp>
    </p:spTree>
    <p:extLst>
      <p:ext uri="{BB962C8B-B14F-4D97-AF65-F5344CB8AC3E}">
        <p14:creationId xmlns:p14="http://schemas.microsoft.com/office/powerpoint/2010/main" val="102745407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33CDB011-97FF-0E49-9506-93389869B8DB}" type="slidenum">
              <a:rPr lang="en-US" altLang="en-US"/>
              <a:pPr>
                <a:defRPr/>
              </a:pPr>
              <a:t>‹#›</a:t>
            </a:fld>
            <a:endParaRPr lang="en-US" altLang="en-US"/>
          </a:p>
        </p:txBody>
      </p:sp>
    </p:spTree>
    <p:extLst>
      <p:ext uri="{BB962C8B-B14F-4D97-AF65-F5344CB8AC3E}">
        <p14:creationId xmlns:p14="http://schemas.microsoft.com/office/powerpoint/2010/main" val="50454896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AB709A5C-FA3D-4843-8463-CD3DAB56AEA8}" type="slidenum">
              <a:rPr lang="en-US" altLang="en-US"/>
              <a:pPr>
                <a:defRPr/>
              </a:pPr>
              <a:t>‹#›</a:t>
            </a:fld>
            <a:endParaRPr lang="en-US" altLang="en-US"/>
          </a:p>
        </p:txBody>
      </p:sp>
    </p:spTree>
    <p:extLst>
      <p:ext uri="{BB962C8B-B14F-4D97-AF65-F5344CB8AC3E}">
        <p14:creationId xmlns:p14="http://schemas.microsoft.com/office/powerpoint/2010/main" val="168898278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3DABBD9A-5FFC-0E43-9A21-B99BD82EEE98}" type="slidenum">
              <a:rPr lang="en-US" altLang="en-US"/>
              <a:pPr>
                <a:defRPr/>
              </a:pPr>
              <a:t>‹#›</a:t>
            </a:fld>
            <a:endParaRPr lang="en-US" altLang="en-US"/>
          </a:p>
        </p:txBody>
      </p:sp>
    </p:spTree>
    <p:extLst>
      <p:ext uri="{BB962C8B-B14F-4D97-AF65-F5344CB8AC3E}">
        <p14:creationId xmlns:p14="http://schemas.microsoft.com/office/powerpoint/2010/main" val="129482144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DCF2CE72-8F26-D749-B00A-2BBAA491743D}" type="slidenum">
              <a:rPr lang="en-US" altLang="en-US"/>
              <a:pPr>
                <a:defRPr/>
              </a:pPr>
              <a:t>‹#›</a:t>
            </a:fld>
            <a:endParaRPr lang="en-US" altLang="en-US"/>
          </a:p>
        </p:txBody>
      </p:sp>
    </p:spTree>
    <p:extLst>
      <p:ext uri="{BB962C8B-B14F-4D97-AF65-F5344CB8AC3E}">
        <p14:creationId xmlns:p14="http://schemas.microsoft.com/office/powerpoint/2010/main" val="161229829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587767AB-6235-D941-8D0C-ABA1BDD709F2}" type="slidenum">
              <a:rPr lang="en-US" altLang="en-US"/>
              <a:pPr>
                <a:defRPr/>
              </a:pPr>
              <a:t>‹#›</a:t>
            </a:fld>
            <a:endParaRPr lang="en-US" altLang="en-US"/>
          </a:p>
        </p:txBody>
      </p:sp>
    </p:spTree>
    <p:extLst>
      <p:ext uri="{BB962C8B-B14F-4D97-AF65-F5344CB8AC3E}">
        <p14:creationId xmlns:p14="http://schemas.microsoft.com/office/powerpoint/2010/main" val="94873579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C2A5591-E9DB-BB41-A4B8-B14CACE9DC46}" type="slidenum">
              <a:rPr lang="en-US" altLang="en-US"/>
              <a:pPr>
                <a:defRPr/>
              </a:pPr>
              <a:t>‹#›</a:t>
            </a:fld>
            <a:endParaRPr lang="en-US" altLang="en-US"/>
          </a:p>
        </p:txBody>
      </p:sp>
    </p:spTree>
    <p:extLst>
      <p:ext uri="{BB962C8B-B14F-4D97-AF65-F5344CB8AC3E}">
        <p14:creationId xmlns:p14="http://schemas.microsoft.com/office/powerpoint/2010/main" val="33647801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846E478-452A-2948-B0F4-08570BABCE80}" type="slidenum">
              <a:rPr lang="en-US" altLang="en-US"/>
              <a:pPr>
                <a:defRPr/>
              </a:pPr>
              <a:t>‹#›</a:t>
            </a:fld>
            <a:endParaRPr lang="en-US" altLang="en-US"/>
          </a:p>
        </p:txBody>
      </p:sp>
    </p:spTree>
    <p:extLst>
      <p:ext uri="{BB962C8B-B14F-4D97-AF65-F5344CB8AC3E}">
        <p14:creationId xmlns:p14="http://schemas.microsoft.com/office/powerpoint/2010/main" val="86148832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EB50D3E-1E5C-5749-A833-90277561223F}" type="slidenum">
              <a:rPr lang="en-US" altLang="en-US"/>
              <a:pPr>
                <a:defRPr/>
              </a:pPr>
              <a:t>‹#›</a:t>
            </a:fld>
            <a:endParaRPr lang="en-US" altLang="en-US"/>
          </a:p>
        </p:txBody>
      </p:sp>
    </p:spTree>
    <p:extLst>
      <p:ext uri="{BB962C8B-B14F-4D97-AF65-F5344CB8AC3E}">
        <p14:creationId xmlns:p14="http://schemas.microsoft.com/office/powerpoint/2010/main" val="69954700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4C89F4EE-B235-0340-B8CF-39AB60FFE663}" type="slidenum">
              <a:rPr lang="en-US" altLang="en-US"/>
              <a:pPr>
                <a:defRPr/>
              </a:pPr>
              <a:t>‹#›</a:t>
            </a:fld>
            <a:endParaRPr lang="en-US" altLang="en-US"/>
          </a:p>
        </p:txBody>
      </p:sp>
    </p:spTree>
    <p:extLst>
      <p:ext uri="{BB962C8B-B14F-4D97-AF65-F5344CB8AC3E}">
        <p14:creationId xmlns:p14="http://schemas.microsoft.com/office/powerpoint/2010/main" val="108572113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8273A96-CD7E-BB4B-A156-B4D6DCF3F695}" type="slidenum">
              <a:rPr lang="en-US" altLang="en-US"/>
              <a:pPr>
                <a:defRPr/>
              </a:pPr>
              <a:t>‹#›</a:t>
            </a:fld>
            <a:endParaRPr lang="en-US" altLang="en-US"/>
          </a:p>
        </p:txBody>
      </p:sp>
    </p:spTree>
    <p:extLst>
      <p:ext uri="{BB962C8B-B14F-4D97-AF65-F5344CB8AC3E}">
        <p14:creationId xmlns:p14="http://schemas.microsoft.com/office/powerpoint/2010/main" val="196107977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12DD75E7-DF6B-1D41-B283-4CFF5C5C0A26}" type="slidenum">
              <a:rPr lang="en-US" altLang="en-US"/>
              <a:pPr>
                <a:defRPr/>
              </a:pPr>
              <a:t>‹#›</a:t>
            </a:fld>
            <a:endParaRPr lang="en-US" altLang="en-US"/>
          </a:p>
        </p:txBody>
      </p:sp>
    </p:spTree>
    <p:extLst>
      <p:ext uri="{BB962C8B-B14F-4D97-AF65-F5344CB8AC3E}">
        <p14:creationId xmlns:p14="http://schemas.microsoft.com/office/powerpoint/2010/main" val="28881469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A3DE368E-7043-F54B-AA9F-1287AE536372}" type="slidenum">
              <a:rPr lang="en-US" altLang="en-US"/>
              <a:pPr>
                <a:defRPr/>
              </a:pPr>
              <a:t>‹#›</a:t>
            </a:fld>
            <a:endParaRPr lang="en-US" altLang="en-US"/>
          </a:p>
        </p:txBody>
      </p:sp>
    </p:spTree>
    <p:extLst>
      <p:ext uri="{BB962C8B-B14F-4D97-AF65-F5344CB8AC3E}">
        <p14:creationId xmlns:p14="http://schemas.microsoft.com/office/powerpoint/2010/main" val="795452610"/>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0D811321-42A5-F64D-83C5-909E5371FDE8}" type="slidenum">
              <a:rPr lang="en-US" altLang="en-US"/>
              <a:pPr>
                <a:defRPr/>
              </a:pPr>
              <a:t>‹#›</a:t>
            </a:fld>
            <a:endParaRPr lang="en-US" altLang="en-US"/>
          </a:p>
        </p:txBody>
      </p:sp>
    </p:spTree>
    <p:extLst>
      <p:ext uri="{BB962C8B-B14F-4D97-AF65-F5344CB8AC3E}">
        <p14:creationId xmlns:p14="http://schemas.microsoft.com/office/powerpoint/2010/main" val="108631369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12CF4492-CF47-CE41-A3CD-17823F1250E1}" type="slidenum">
              <a:rPr lang="en-US" altLang="en-US"/>
              <a:pPr>
                <a:defRPr/>
              </a:pPr>
              <a:t>‹#›</a:t>
            </a:fld>
            <a:endParaRPr lang="en-US" altLang="en-US"/>
          </a:p>
        </p:txBody>
      </p:sp>
    </p:spTree>
    <p:extLst>
      <p:ext uri="{BB962C8B-B14F-4D97-AF65-F5344CB8AC3E}">
        <p14:creationId xmlns:p14="http://schemas.microsoft.com/office/powerpoint/2010/main" val="191578871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AFACF1AA-3293-6947-A9B6-787DFCA64D74}" type="slidenum">
              <a:rPr lang="en-US" altLang="en-US"/>
              <a:pPr>
                <a:defRPr/>
              </a:pPr>
              <a:t>‹#›</a:t>
            </a:fld>
            <a:endParaRPr lang="en-US" altLang="en-US"/>
          </a:p>
        </p:txBody>
      </p:sp>
    </p:spTree>
    <p:extLst>
      <p:ext uri="{BB962C8B-B14F-4D97-AF65-F5344CB8AC3E}">
        <p14:creationId xmlns:p14="http://schemas.microsoft.com/office/powerpoint/2010/main" val="143866395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A979265-A20D-A148-80A2-4343713C4707}" type="slidenum">
              <a:rPr lang="en-US" altLang="en-US"/>
              <a:pPr>
                <a:defRPr/>
              </a:pPr>
              <a:t>‹#›</a:t>
            </a:fld>
            <a:endParaRPr lang="en-US" altLang="en-US"/>
          </a:p>
        </p:txBody>
      </p:sp>
    </p:spTree>
    <p:extLst>
      <p:ext uri="{BB962C8B-B14F-4D97-AF65-F5344CB8AC3E}">
        <p14:creationId xmlns:p14="http://schemas.microsoft.com/office/powerpoint/2010/main" val="110671011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22ABB9F-AAE3-A14D-97B8-0FF0A7E3AB85}" type="slidenum">
              <a:rPr lang="en-US" altLang="en-US"/>
              <a:pPr>
                <a:defRPr/>
              </a:pPr>
              <a:t>‹#›</a:t>
            </a:fld>
            <a:endParaRPr lang="en-US" altLang="en-US"/>
          </a:p>
        </p:txBody>
      </p:sp>
    </p:spTree>
    <p:extLst>
      <p:ext uri="{BB962C8B-B14F-4D97-AF65-F5344CB8AC3E}">
        <p14:creationId xmlns:p14="http://schemas.microsoft.com/office/powerpoint/2010/main" val="112098571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2E89E63-76D3-BA49-B2C9-4367C027B764}" type="slidenum">
              <a:rPr lang="en-US" altLang="en-US"/>
              <a:pPr>
                <a:defRPr/>
              </a:pPr>
              <a:t>‹#›</a:t>
            </a:fld>
            <a:endParaRPr lang="en-US" altLang="en-US"/>
          </a:p>
        </p:txBody>
      </p:sp>
    </p:spTree>
    <p:extLst>
      <p:ext uri="{BB962C8B-B14F-4D97-AF65-F5344CB8AC3E}">
        <p14:creationId xmlns:p14="http://schemas.microsoft.com/office/powerpoint/2010/main" val="53291048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03CABE7-6474-A744-8CF3-254D5CC0E490}" type="slidenum">
              <a:rPr lang="en-US" altLang="en-US"/>
              <a:pPr>
                <a:defRPr/>
              </a:pPr>
              <a:t>‹#›</a:t>
            </a:fld>
            <a:endParaRPr lang="en-US" altLang="en-US"/>
          </a:p>
        </p:txBody>
      </p:sp>
    </p:spTree>
    <p:extLst>
      <p:ext uri="{BB962C8B-B14F-4D97-AF65-F5344CB8AC3E}">
        <p14:creationId xmlns:p14="http://schemas.microsoft.com/office/powerpoint/2010/main" val="161976382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7B007F18-5AF6-7441-A8D7-EB4DDC2759E7}" type="slidenum">
              <a:rPr lang="en-US" altLang="en-US"/>
              <a:pPr>
                <a:defRPr/>
              </a:pPr>
              <a:t>‹#›</a:t>
            </a:fld>
            <a:endParaRPr lang="en-US" altLang="en-US"/>
          </a:p>
        </p:txBody>
      </p:sp>
    </p:spTree>
    <p:extLst>
      <p:ext uri="{BB962C8B-B14F-4D97-AF65-F5344CB8AC3E}">
        <p14:creationId xmlns:p14="http://schemas.microsoft.com/office/powerpoint/2010/main" val="54653377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A96DFAE-74DB-AA44-9BFA-F2899476506D}" type="slidenum">
              <a:rPr lang="en-US" altLang="en-US"/>
              <a:pPr>
                <a:defRPr/>
              </a:pPr>
              <a:t>‹#›</a:t>
            </a:fld>
            <a:endParaRPr lang="en-US" altLang="en-US"/>
          </a:p>
        </p:txBody>
      </p:sp>
    </p:spTree>
    <p:extLst>
      <p:ext uri="{BB962C8B-B14F-4D97-AF65-F5344CB8AC3E}">
        <p14:creationId xmlns:p14="http://schemas.microsoft.com/office/powerpoint/2010/main" val="186791421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98E67CA4-7963-0A46-852E-A21FBC0C3A19}" type="slidenum">
              <a:rPr lang="en-US" altLang="en-US"/>
              <a:pPr>
                <a:defRPr/>
              </a:pPr>
              <a:t>‹#›</a:t>
            </a:fld>
            <a:endParaRPr lang="en-US" altLang="en-US"/>
          </a:p>
        </p:txBody>
      </p:sp>
    </p:spTree>
    <p:extLst>
      <p:ext uri="{BB962C8B-B14F-4D97-AF65-F5344CB8AC3E}">
        <p14:creationId xmlns:p14="http://schemas.microsoft.com/office/powerpoint/2010/main" val="2118175624"/>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3499CFDF-179C-D54F-8658-9C065808A95A}" type="slidenum">
              <a:rPr lang="en-US" altLang="en-US"/>
              <a:pPr>
                <a:defRPr/>
              </a:pPr>
              <a:t>‹#›</a:t>
            </a:fld>
            <a:endParaRPr lang="en-US" altLang="en-US"/>
          </a:p>
        </p:txBody>
      </p:sp>
    </p:spTree>
    <p:extLst>
      <p:ext uri="{BB962C8B-B14F-4D97-AF65-F5344CB8AC3E}">
        <p14:creationId xmlns:p14="http://schemas.microsoft.com/office/powerpoint/2010/main" val="134129624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9D17468E-9C92-7348-9BFD-4CF26F6BCDF7}" type="slidenum">
              <a:rPr lang="en-US" altLang="en-US"/>
              <a:pPr>
                <a:defRPr/>
              </a:pPr>
              <a:t>‹#›</a:t>
            </a:fld>
            <a:endParaRPr lang="en-US" altLang="en-US"/>
          </a:p>
        </p:txBody>
      </p:sp>
    </p:spTree>
    <p:extLst>
      <p:ext uri="{BB962C8B-B14F-4D97-AF65-F5344CB8AC3E}">
        <p14:creationId xmlns:p14="http://schemas.microsoft.com/office/powerpoint/2010/main" val="1030214384"/>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82FC19F-9DD9-DF40-AC05-AACB4BC1E813}" type="slidenum">
              <a:rPr lang="en-US" altLang="en-US"/>
              <a:pPr>
                <a:defRPr/>
              </a:pPr>
              <a:t>‹#›</a:t>
            </a:fld>
            <a:endParaRPr lang="en-US" altLang="en-US"/>
          </a:p>
        </p:txBody>
      </p:sp>
    </p:spTree>
    <p:extLst>
      <p:ext uri="{BB962C8B-B14F-4D97-AF65-F5344CB8AC3E}">
        <p14:creationId xmlns:p14="http://schemas.microsoft.com/office/powerpoint/2010/main" val="179998977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2479F68F-4EAE-1B43-B597-14FF83A28609}" type="slidenum">
              <a:rPr lang="en-US" altLang="en-US"/>
              <a:pPr>
                <a:defRPr/>
              </a:pPr>
              <a:t>‹#›</a:t>
            </a:fld>
            <a:endParaRPr lang="en-US" altLang="en-US"/>
          </a:p>
        </p:txBody>
      </p:sp>
    </p:spTree>
    <p:extLst>
      <p:ext uri="{BB962C8B-B14F-4D97-AF65-F5344CB8AC3E}">
        <p14:creationId xmlns:p14="http://schemas.microsoft.com/office/powerpoint/2010/main" val="82599632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9FF682A-59F6-6141-9D6B-25D2F79AA369}" type="slidenum">
              <a:rPr lang="en-US" altLang="en-US"/>
              <a:pPr>
                <a:defRPr/>
              </a:pPr>
              <a:t>‹#›</a:t>
            </a:fld>
            <a:endParaRPr lang="en-US" altLang="en-US"/>
          </a:p>
        </p:txBody>
      </p:sp>
    </p:spTree>
    <p:extLst>
      <p:ext uri="{BB962C8B-B14F-4D97-AF65-F5344CB8AC3E}">
        <p14:creationId xmlns:p14="http://schemas.microsoft.com/office/powerpoint/2010/main" val="1186007295"/>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82EB58E-C02E-534E-A086-FA4FA8BE6754}" type="slidenum">
              <a:rPr lang="en-US" altLang="en-US"/>
              <a:pPr>
                <a:defRPr/>
              </a:pPr>
              <a:t>‹#›</a:t>
            </a:fld>
            <a:endParaRPr lang="en-US" altLang="en-US"/>
          </a:p>
        </p:txBody>
      </p:sp>
    </p:spTree>
    <p:extLst>
      <p:ext uri="{BB962C8B-B14F-4D97-AF65-F5344CB8AC3E}">
        <p14:creationId xmlns:p14="http://schemas.microsoft.com/office/powerpoint/2010/main" val="28139561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B9F941D-5245-224E-89CE-C30AC1679B4F}" type="slidenum">
              <a:rPr lang="en-US" altLang="en-US"/>
              <a:pPr>
                <a:defRPr/>
              </a:pPr>
              <a:t>‹#›</a:t>
            </a:fld>
            <a:endParaRPr lang="en-US" altLang="en-US"/>
          </a:p>
        </p:txBody>
      </p:sp>
    </p:spTree>
    <p:extLst>
      <p:ext uri="{BB962C8B-B14F-4D97-AF65-F5344CB8AC3E}">
        <p14:creationId xmlns:p14="http://schemas.microsoft.com/office/powerpoint/2010/main" val="65704338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DF27C01-6E54-424D-A760-D80F76A956A0}" type="slidenum">
              <a:rPr lang="en-US" altLang="en-US"/>
              <a:pPr>
                <a:defRPr/>
              </a:pPr>
              <a:t>‹#›</a:t>
            </a:fld>
            <a:endParaRPr lang="en-US" altLang="en-US"/>
          </a:p>
        </p:txBody>
      </p:sp>
    </p:spTree>
    <p:extLst>
      <p:ext uri="{BB962C8B-B14F-4D97-AF65-F5344CB8AC3E}">
        <p14:creationId xmlns:p14="http://schemas.microsoft.com/office/powerpoint/2010/main" val="56722520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7091D060-8661-DE4D-96C2-415A353891C1}" type="slidenum">
              <a:rPr lang="en-US" altLang="en-US"/>
              <a:pPr>
                <a:defRPr/>
              </a:pPr>
              <a:t>‹#›</a:t>
            </a:fld>
            <a:endParaRPr lang="en-US" altLang="en-US"/>
          </a:p>
        </p:txBody>
      </p:sp>
    </p:spTree>
    <p:extLst>
      <p:ext uri="{BB962C8B-B14F-4D97-AF65-F5344CB8AC3E}">
        <p14:creationId xmlns:p14="http://schemas.microsoft.com/office/powerpoint/2010/main" val="80554778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970B6C1-F915-1B4F-A909-16370EC6A564}" type="slidenum">
              <a:rPr lang="en-US" altLang="en-US"/>
              <a:pPr>
                <a:defRPr/>
              </a:pPr>
              <a:t>‹#›</a:t>
            </a:fld>
            <a:endParaRPr lang="en-US" altLang="en-US"/>
          </a:p>
        </p:txBody>
      </p:sp>
    </p:spTree>
    <p:extLst>
      <p:ext uri="{BB962C8B-B14F-4D97-AF65-F5344CB8AC3E}">
        <p14:creationId xmlns:p14="http://schemas.microsoft.com/office/powerpoint/2010/main" val="67414501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D692EF86-BCCF-1143-9EDB-CF8D7545105B}" type="slidenum">
              <a:rPr lang="en-US" altLang="en-US"/>
              <a:pPr>
                <a:defRPr/>
              </a:pPr>
              <a:t>‹#›</a:t>
            </a:fld>
            <a:endParaRPr lang="en-US" altLang="en-US"/>
          </a:p>
        </p:txBody>
      </p:sp>
    </p:spTree>
    <p:extLst>
      <p:ext uri="{BB962C8B-B14F-4D97-AF65-F5344CB8AC3E}">
        <p14:creationId xmlns:p14="http://schemas.microsoft.com/office/powerpoint/2010/main" val="231562340"/>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C72F218E-07DB-9A41-8906-068370F2194F}" type="slidenum">
              <a:rPr lang="en-US" altLang="en-US"/>
              <a:pPr>
                <a:defRPr/>
              </a:pPr>
              <a:t>‹#›</a:t>
            </a:fld>
            <a:endParaRPr lang="en-US" altLang="en-US"/>
          </a:p>
        </p:txBody>
      </p:sp>
    </p:spTree>
    <p:extLst>
      <p:ext uri="{BB962C8B-B14F-4D97-AF65-F5344CB8AC3E}">
        <p14:creationId xmlns:p14="http://schemas.microsoft.com/office/powerpoint/2010/main" val="62788001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BF8D1938-B1B4-DB48-82AE-E0AD8BBA7CF4}" type="slidenum">
              <a:rPr lang="en-US" altLang="en-US"/>
              <a:pPr>
                <a:defRPr/>
              </a:pPr>
              <a:t>‹#›</a:t>
            </a:fld>
            <a:endParaRPr lang="en-US" altLang="en-US"/>
          </a:p>
        </p:txBody>
      </p:sp>
    </p:spTree>
    <p:extLst>
      <p:ext uri="{BB962C8B-B14F-4D97-AF65-F5344CB8AC3E}">
        <p14:creationId xmlns:p14="http://schemas.microsoft.com/office/powerpoint/2010/main" val="44787554"/>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10E5E929-0860-FF45-A895-45B31A37527E}" type="slidenum">
              <a:rPr lang="en-US" altLang="en-US"/>
              <a:pPr>
                <a:defRPr/>
              </a:pPr>
              <a:t>‹#›</a:t>
            </a:fld>
            <a:endParaRPr lang="en-US" altLang="en-US"/>
          </a:p>
        </p:txBody>
      </p:sp>
    </p:spTree>
    <p:extLst>
      <p:ext uri="{BB962C8B-B14F-4D97-AF65-F5344CB8AC3E}">
        <p14:creationId xmlns:p14="http://schemas.microsoft.com/office/powerpoint/2010/main" val="1125143628"/>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66F78D6C-6568-E74F-B3B5-2A66C94921DB}" type="slidenum">
              <a:rPr lang="en-US" altLang="en-US"/>
              <a:pPr>
                <a:defRPr/>
              </a:pPr>
              <a:t>‹#›</a:t>
            </a:fld>
            <a:endParaRPr lang="en-US" altLang="en-US"/>
          </a:p>
        </p:txBody>
      </p:sp>
    </p:spTree>
    <p:extLst>
      <p:ext uri="{BB962C8B-B14F-4D97-AF65-F5344CB8AC3E}">
        <p14:creationId xmlns:p14="http://schemas.microsoft.com/office/powerpoint/2010/main" val="1695443961"/>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34378AF-7796-4D4C-8734-AD14C0152801}" type="slidenum">
              <a:rPr lang="en-US" altLang="en-US"/>
              <a:pPr>
                <a:defRPr/>
              </a:pPr>
              <a:t>‹#›</a:t>
            </a:fld>
            <a:endParaRPr lang="en-US" altLang="en-US"/>
          </a:p>
        </p:txBody>
      </p:sp>
    </p:spTree>
    <p:extLst>
      <p:ext uri="{BB962C8B-B14F-4D97-AF65-F5344CB8AC3E}">
        <p14:creationId xmlns:p14="http://schemas.microsoft.com/office/powerpoint/2010/main" val="366140484"/>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5C20673-A387-8444-9E24-DCBB5B4D44F2}" type="slidenum">
              <a:rPr lang="en-US" altLang="en-US"/>
              <a:pPr>
                <a:defRPr/>
              </a:pPr>
              <a:t>‹#›</a:t>
            </a:fld>
            <a:endParaRPr lang="en-US" altLang="en-US"/>
          </a:p>
        </p:txBody>
      </p:sp>
    </p:spTree>
    <p:extLst>
      <p:ext uri="{BB962C8B-B14F-4D97-AF65-F5344CB8AC3E}">
        <p14:creationId xmlns:p14="http://schemas.microsoft.com/office/powerpoint/2010/main" val="1182465933"/>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FEA4ACC-BF5D-CF4D-8A1B-1B85E9769B4E}" type="slidenum">
              <a:rPr lang="en-US" altLang="en-US"/>
              <a:pPr>
                <a:defRPr/>
              </a:pPr>
              <a:t>‹#›</a:t>
            </a:fld>
            <a:endParaRPr lang="en-US" altLang="en-US"/>
          </a:p>
        </p:txBody>
      </p:sp>
    </p:spTree>
    <p:extLst>
      <p:ext uri="{BB962C8B-B14F-4D97-AF65-F5344CB8AC3E}">
        <p14:creationId xmlns:p14="http://schemas.microsoft.com/office/powerpoint/2010/main" val="891266593"/>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55C2F21-42AD-6D44-8D02-966ADEA9E7B2}" type="slidenum">
              <a:rPr lang="en-US" altLang="en-US"/>
              <a:pPr>
                <a:defRPr/>
              </a:pPr>
              <a:t>‹#›</a:t>
            </a:fld>
            <a:endParaRPr lang="en-US" altLang="en-US"/>
          </a:p>
        </p:txBody>
      </p:sp>
    </p:spTree>
    <p:extLst>
      <p:ext uri="{BB962C8B-B14F-4D97-AF65-F5344CB8AC3E}">
        <p14:creationId xmlns:p14="http://schemas.microsoft.com/office/powerpoint/2010/main" val="81919072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20870965"/>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5526798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84434814"/>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81902410"/>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070120"/>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44782374"/>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68160033"/>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73684468"/>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60762293"/>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750719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04358225"/>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MMF pp-2 copy"/>
          <p:cNvPicPr>
            <a:picLocks noChangeAspect="1" noChangeArrowheads="1"/>
          </p:cNvPicPr>
          <p:nvPr/>
        </p:nvPicPr>
        <p:blipFill>
          <a:blip r:embed="rId2">
            <a:lum bright="100000" contrast="32000"/>
            <a:extLst>
              <a:ext uri="{28A0092B-C50C-407E-A947-70E740481C1C}">
                <a14:useLocalDpi xmlns:a14="http://schemas.microsoft.com/office/drawing/2010/main"/>
              </a:ext>
            </a:extLst>
          </a:blip>
          <a:srcRect/>
          <a:stretch>
            <a:fillRect/>
          </a:stretch>
        </p:blipFill>
        <p:spPr bwMode="invGray">
          <a:xfrm>
            <a:off x="3671888" y="4273550"/>
            <a:ext cx="179863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FA1E5E0F-0D66-2F44-BA34-9BE56EC814D9}"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7" name="Text Box 7"/>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EDBF97B6-8906-5140-843B-0B29266928FE}"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2008066" name="Rectangle 2"/>
          <p:cNvSpPr>
            <a:spLocks noGrp="1" noChangeArrowheads="1"/>
          </p:cNvSpPr>
          <p:nvPr>
            <p:ph type="ctrTitle"/>
          </p:nvPr>
        </p:nvSpPr>
        <p:spPr>
          <a:xfrm>
            <a:off x="685800" y="990603"/>
            <a:ext cx="7772400" cy="1470025"/>
          </a:xfrm>
        </p:spPr>
        <p:txBody>
          <a:bodyPr lIns="91145" rIns="91145" bIns="45575"/>
          <a:lstStyle>
            <a:lvl1pPr>
              <a:defRPr/>
            </a:lvl1pPr>
          </a:lstStyle>
          <a:p>
            <a:pPr lvl="0"/>
            <a:r>
              <a:rPr lang="en-US" noProof="0"/>
              <a:t>Click to edit Master title style</a:t>
            </a:r>
          </a:p>
        </p:txBody>
      </p:sp>
      <p:sp>
        <p:nvSpPr>
          <p:cNvPr id="2008067"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pPr lvl="0"/>
            <a:r>
              <a:rPr lang="en-US" noProof="0"/>
              <a:t>Click to edit Master subtitle style</a:t>
            </a:r>
          </a:p>
        </p:txBody>
      </p:sp>
    </p:spTree>
    <p:extLst>
      <p:ext uri="{BB962C8B-B14F-4D97-AF65-F5344CB8AC3E}">
        <p14:creationId xmlns:p14="http://schemas.microsoft.com/office/powerpoint/2010/main" val="1104711807"/>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5211934"/>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1349522434"/>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8752271"/>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30254"/>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85401231"/>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32696198"/>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2121555934"/>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72107950"/>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532678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274297"/>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5934449"/>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088587649"/>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24922881"/>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C0F24F55-A7A0-4046-8CB3-5A6A0917DC5C}" type="slidenum">
              <a:rPr lang="en-US" altLang="en-US"/>
              <a:pPr>
                <a:defRPr/>
              </a:pPr>
              <a:t>‹#›</a:t>
            </a:fld>
            <a:endParaRPr lang="en-US" altLang="en-US"/>
          </a:p>
        </p:txBody>
      </p:sp>
    </p:spTree>
    <p:extLst>
      <p:ext uri="{BB962C8B-B14F-4D97-AF65-F5344CB8AC3E}">
        <p14:creationId xmlns:p14="http://schemas.microsoft.com/office/powerpoint/2010/main" val="1487337848"/>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D103B76-7D17-C542-897D-DF68EF4CC535}" type="slidenum">
              <a:rPr lang="en-US" altLang="en-US"/>
              <a:pPr>
                <a:defRPr/>
              </a:pPr>
              <a:t>‹#›</a:t>
            </a:fld>
            <a:endParaRPr lang="en-US" altLang="en-US"/>
          </a:p>
        </p:txBody>
      </p:sp>
    </p:spTree>
    <p:extLst>
      <p:ext uri="{BB962C8B-B14F-4D97-AF65-F5344CB8AC3E}">
        <p14:creationId xmlns:p14="http://schemas.microsoft.com/office/powerpoint/2010/main" val="977560256"/>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C625C4B0-9E79-CC4B-91E3-4D9E34EF2E80}" type="slidenum">
              <a:rPr lang="en-US" altLang="en-US"/>
              <a:pPr>
                <a:defRPr/>
              </a:pPr>
              <a:t>‹#›</a:t>
            </a:fld>
            <a:endParaRPr lang="en-US" altLang="en-US"/>
          </a:p>
        </p:txBody>
      </p:sp>
    </p:spTree>
    <p:extLst>
      <p:ext uri="{BB962C8B-B14F-4D97-AF65-F5344CB8AC3E}">
        <p14:creationId xmlns:p14="http://schemas.microsoft.com/office/powerpoint/2010/main" val="1605323042"/>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7061CCE9-3E44-7F45-BBA1-17628BD72899}" type="slidenum">
              <a:rPr lang="en-US" altLang="en-US"/>
              <a:pPr>
                <a:defRPr/>
              </a:pPr>
              <a:t>‹#›</a:t>
            </a:fld>
            <a:endParaRPr lang="en-US" altLang="en-US"/>
          </a:p>
        </p:txBody>
      </p:sp>
    </p:spTree>
    <p:extLst>
      <p:ext uri="{BB962C8B-B14F-4D97-AF65-F5344CB8AC3E}">
        <p14:creationId xmlns:p14="http://schemas.microsoft.com/office/powerpoint/2010/main" val="18273096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55A85E4A-70BD-B545-A12A-19F419987708}" type="slidenum">
              <a:rPr lang="en-US" altLang="en-US"/>
              <a:pPr>
                <a:defRPr/>
              </a:pPr>
              <a:t>‹#›</a:t>
            </a:fld>
            <a:endParaRPr lang="en-US" altLang="en-US"/>
          </a:p>
        </p:txBody>
      </p:sp>
    </p:spTree>
    <p:extLst>
      <p:ext uri="{BB962C8B-B14F-4D97-AF65-F5344CB8AC3E}">
        <p14:creationId xmlns:p14="http://schemas.microsoft.com/office/powerpoint/2010/main" val="429366084"/>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9860CF4E-64F1-D04F-B136-8F10CCDFFC5F}"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810719868"/>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5884171D-75F9-0D4B-A2A3-7FF41F15A4A9}" type="slidenum">
              <a:rPr lang="en-GB" altLang="en-US"/>
              <a:pPr>
                <a:defRPr/>
              </a:pPr>
              <a:t>‹#›</a:t>
            </a:fld>
            <a:endParaRPr lang="en-GB" altLang="en-US"/>
          </a:p>
        </p:txBody>
      </p:sp>
    </p:spTree>
    <p:extLst>
      <p:ext uri="{BB962C8B-B14F-4D97-AF65-F5344CB8AC3E}">
        <p14:creationId xmlns:p14="http://schemas.microsoft.com/office/powerpoint/2010/main" val="213256490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7025A612-CFDA-C24D-B780-8EC4C45C9F0E}" type="slidenum">
              <a:rPr lang="en-GB" altLang="en-US"/>
              <a:pPr>
                <a:defRPr/>
              </a:pPr>
              <a:t>‹#›</a:t>
            </a:fld>
            <a:endParaRPr lang="en-GB" altLang="en-US"/>
          </a:p>
        </p:txBody>
      </p:sp>
    </p:spTree>
    <p:extLst>
      <p:ext uri="{BB962C8B-B14F-4D97-AF65-F5344CB8AC3E}">
        <p14:creationId xmlns:p14="http://schemas.microsoft.com/office/powerpoint/2010/main" val="516340326"/>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50441555"/>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882962366"/>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836484592"/>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EEC011F9-CC56-8849-9312-98C214E13C0F}" type="slidenum">
              <a:rPr lang="en-US" altLang="en-US"/>
              <a:pPr>
                <a:defRPr/>
              </a:pPr>
              <a:t>‹#›</a:t>
            </a:fld>
            <a:endParaRPr lang="en-US" altLang="en-US"/>
          </a:p>
        </p:txBody>
      </p:sp>
    </p:spTree>
    <p:extLst>
      <p:ext uri="{BB962C8B-B14F-4D97-AF65-F5344CB8AC3E}">
        <p14:creationId xmlns:p14="http://schemas.microsoft.com/office/powerpoint/2010/main" val="136858448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543C7F8-F7AD-F042-ACDF-4B9B1643890F}" type="slidenum">
              <a:rPr lang="en-US" altLang="en-US"/>
              <a:pPr>
                <a:defRPr/>
              </a:pPr>
              <a:t>‹#›</a:t>
            </a:fld>
            <a:endParaRPr lang="en-US" altLang="en-US"/>
          </a:p>
        </p:txBody>
      </p:sp>
    </p:spTree>
    <p:extLst>
      <p:ext uri="{BB962C8B-B14F-4D97-AF65-F5344CB8AC3E}">
        <p14:creationId xmlns:p14="http://schemas.microsoft.com/office/powerpoint/2010/main" val="102045957"/>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C70698BE-6416-A14F-B5FB-73385ED989EA}" type="slidenum">
              <a:rPr lang="en-US" altLang="en-US"/>
              <a:pPr>
                <a:defRPr/>
              </a:pPr>
              <a:t>‹#›</a:t>
            </a:fld>
            <a:endParaRPr lang="en-US" altLang="en-US"/>
          </a:p>
        </p:txBody>
      </p:sp>
    </p:spTree>
    <p:extLst>
      <p:ext uri="{BB962C8B-B14F-4D97-AF65-F5344CB8AC3E}">
        <p14:creationId xmlns:p14="http://schemas.microsoft.com/office/powerpoint/2010/main" val="1394448993"/>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4B512DB-A08F-C449-9E97-75DA11A91102}" type="slidenum">
              <a:rPr lang="en-US" altLang="en-US"/>
              <a:pPr>
                <a:defRPr/>
              </a:pPr>
              <a:t>‹#›</a:t>
            </a:fld>
            <a:endParaRPr lang="en-US" altLang="en-US"/>
          </a:p>
        </p:txBody>
      </p:sp>
    </p:spTree>
    <p:extLst>
      <p:ext uri="{BB962C8B-B14F-4D97-AF65-F5344CB8AC3E}">
        <p14:creationId xmlns:p14="http://schemas.microsoft.com/office/powerpoint/2010/main" val="1015185640"/>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305F4801-6BA6-4447-A000-4A6DDD8FAF16}" type="slidenum">
              <a:rPr lang="en-US" altLang="en-US"/>
              <a:pPr>
                <a:defRPr/>
              </a:pPr>
              <a:t>‹#›</a:t>
            </a:fld>
            <a:endParaRPr lang="en-US" altLang="en-US"/>
          </a:p>
        </p:txBody>
      </p:sp>
    </p:spTree>
    <p:extLst>
      <p:ext uri="{BB962C8B-B14F-4D97-AF65-F5344CB8AC3E}">
        <p14:creationId xmlns:p14="http://schemas.microsoft.com/office/powerpoint/2010/main" val="467476065"/>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2390D352-4F40-404E-9622-465ABD33CE33}"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375043729"/>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A77EDC00-A16E-A648-999E-5940D0C7BA22}" type="slidenum">
              <a:rPr lang="en-GB" altLang="en-US"/>
              <a:pPr>
                <a:defRPr/>
              </a:pPr>
              <a:t>‹#›</a:t>
            </a:fld>
            <a:endParaRPr lang="en-GB" altLang="en-US"/>
          </a:p>
        </p:txBody>
      </p:sp>
    </p:spTree>
    <p:extLst>
      <p:ext uri="{BB962C8B-B14F-4D97-AF65-F5344CB8AC3E}">
        <p14:creationId xmlns:p14="http://schemas.microsoft.com/office/powerpoint/2010/main" val="1288427936"/>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AE5D9F58-F273-3449-ADB9-6BE261D4F4D1}" type="slidenum">
              <a:rPr lang="en-GB" altLang="en-US"/>
              <a:pPr>
                <a:defRPr/>
              </a:pPr>
              <a:t>‹#›</a:t>
            </a:fld>
            <a:endParaRPr lang="en-GB" altLang="en-US"/>
          </a:p>
        </p:txBody>
      </p:sp>
    </p:spTree>
    <p:extLst>
      <p:ext uri="{BB962C8B-B14F-4D97-AF65-F5344CB8AC3E}">
        <p14:creationId xmlns:p14="http://schemas.microsoft.com/office/powerpoint/2010/main" val="1530707651"/>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896882944"/>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516900093"/>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761489514"/>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2E73A7DD-8CE4-4845-8D9B-B6A2D7312BAA}" type="slidenum">
              <a:rPr lang="en-US" altLang="en-US"/>
              <a:pPr>
                <a:defRPr/>
              </a:pPr>
              <a:t>‹#›</a:t>
            </a:fld>
            <a:endParaRPr lang="en-US" altLang="en-US"/>
          </a:p>
        </p:txBody>
      </p:sp>
    </p:spTree>
    <p:extLst>
      <p:ext uri="{BB962C8B-B14F-4D97-AF65-F5344CB8AC3E}">
        <p14:creationId xmlns:p14="http://schemas.microsoft.com/office/powerpoint/2010/main" val="144704256"/>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506C9EE-DE2E-584D-ADE1-5ACA751D85B7}" type="slidenum">
              <a:rPr lang="en-US" altLang="en-US"/>
              <a:pPr>
                <a:defRPr/>
              </a:pPr>
              <a:t>‹#›</a:t>
            </a:fld>
            <a:endParaRPr lang="en-US" altLang="en-US"/>
          </a:p>
        </p:txBody>
      </p:sp>
    </p:spTree>
    <p:extLst>
      <p:ext uri="{BB962C8B-B14F-4D97-AF65-F5344CB8AC3E}">
        <p14:creationId xmlns:p14="http://schemas.microsoft.com/office/powerpoint/2010/main" val="1092942188"/>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86A07A28-3375-7845-A7E2-16419ADAE537}" type="slidenum">
              <a:rPr lang="en-US" altLang="en-US"/>
              <a:pPr>
                <a:defRPr/>
              </a:pPr>
              <a:t>‹#›</a:t>
            </a:fld>
            <a:endParaRPr lang="en-US" altLang="en-US"/>
          </a:p>
        </p:txBody>
      </p:sp>
    </p:spTree>
    <p:extLst>
      <p:ext uri="{BB962C8B-B14F-4D97-AF65-F5344CB8AC3E}">
        <p14:creationId xmlns:p14="http://schemas.microsoft.com/office/powerpoint/2010/main" val="1651720925"/>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E2F4345-AE92-2445-8B17-2A99BBEB6F75}" type="slidenum">
              <a:rPr lang="en-US" altLang="en-US"/>
              <a:pPr>
                <a:defRPr/>
              </a:pPr>
              <a:t>‹#›</a:t>
            </a:fld>
            <a:endParaRPr lang="en-US" altLang="en-US"/>
          </a:p>
        </p:txBody>
      </p:sp>
    </p:spTree>
    <p:extLst>
      <p:ext uri="{BB962C8B-B14F-4D97-AF65-F5344CB8AC3E}">
        <p14:creationId xmlns:p14="http://schemas.microsoft.com/office/powerpoint/2010/main" val="2099965353"/>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4427FFEA-210E-C040-A89B-A0A89EACBA61}" type="slidenum">
              <a:rPr lang="en-US" altLang="en-US"/>
              <a:pPr>
                <a:defRPr/>
              </a:pPr>
              <a:t>‹#›</a:t>
            </a:fld>
            <a:endParaRPr lang="en-US" altLang="en-US"/>
          </a:p>
        </p:txBody>
      </p:sp>
    </p:spTree>
    <p:extLst>
      <p:ext uri="{BB962C8B-B14F-4D97-AF65-F5344CB8AC3E}">
        <p14:creationId xmlns:p14="http://schemas.microsoft.com/office/powerpoint/2010/main" val="223949426"/>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8C4504C3-0C3D-654E-B1DC-BAAAC1A18875}"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526653238"/>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DBA117C9-F544-2D4D-9AF4-31CBD6FED979}" type="slidenum">
              <a:rPr lang="en-GB" altLang="en-US"/>
              <a:pPr>
                <a:defRPr/>
              </a:pPr>
              <a:t>‹#›</a:t>
            </a:fld>
            <a:endParaRPr lang="en-GB" altLang="en-US"/>
          </a:p>
        </p:txBody>
      </p:sp>
    </p:spTree>
    <p:extLst>
      <p:ext uri="{BB962C8B-B14F-4D97-AF65-F5344CB8AC3E}">
        <p14:creationId xmlns:p14="http://schemas.microsoft.com/office/powerpoint/2010/main" val="326356710"/>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73FA3A16-A53B-2E4F-BD99-6C349D1FD560}" type="slidenum">
              <a:rPr lang="en-GB" altLang="en-US"/>
              <a:pPr>
                <a:defRPr/>
              </a:pPr>
              <a:t>‹#›</a:t>
            </a:fld>
            <a:endParaRPr lang="en-GB" altLang="en-US"/>
          </a:p>
        </p:txBody>
      </p:sp>
    </p:spTree>
    <p:extLst>
      <p:ext uri="{BB962C8B-B14F-4D97-AF65-F5344CB8AC3E}">
        <p14:creationId xmlns:p14="http://schemas.microsoft.com/office/powerpoint/2010/main" val="40399053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673063157"/>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21605881"/>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205305624"/>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5AE1230C-467D-214D-B7A8-F767C1B2749C}" type="slidenum">
              <a:rPr lang="en-US" altLang="en-US"/>
              <a:pPr>
                <a:defRPr/>
              </a:pPr>
              <a:t>‹#›</a:t>
            </a:fld>
            <a:endParaRPr lang="en-US" altLang="en-US"/>
          </a:p>
        </p:txBody>
      </p:sp>
    </p:spTree>
    <p:extLst>
      <p:ext uri="{BB962C8B-B14F-4D97-AF65-F5344CB8AC3E}">
        <p14:creationId xmlns:p14="http://schemas.microsoft.com/office/powerpoint/2010/main" val="1712885486"/>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52C8508-EA9A-404F-A262-4D6CDD224685}" type="slidenum">
              <a:rPr lang="en-US" altLang="en-US"/>
              <a:pPr>
                <a:defRPr/>
              </a:pPr>
              <a:t>‹#›</a:t>
            </a:fld>
            <a:endParaRPr lang="en-US" altLang="en-US"/>
          </a:p>
        </p:txBody>
      </p:sp>
    </p:spTree>
    <p:extLst>
      <p:ext uri="{BB962C8B-B14F-4D97-AF65-F5344CB8AC3E}">
        <p14:creationId xmlns:p14="http://schemas.microsoft.com/office/powerpoint/2010/main" val="1448075167"/>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A75376F-E999-9A4E-9038-6125DBD607FB}" type="slidenum">
              <a:rPr lang="en-US" altLang="en-US"/>
              <a:pPr>
                <a:defRPr/>
              </a:pPr>
              <a:t>‹#›</a:t>
            </a:fld>
            <a:endParaRPr lang="en-US" altLang="en-US"/>
          </a:p>
        </p:txBody>
      </p:sp>
    </p:spTree>
    <p:extLst>
      <p:ext uri="{BB962C8B-B14F-4D97-AF65-F5344CB8AC3E}">
        <p14:creationId xmlns:p14="http://schemas.microsoft.com/office/powerpoint/2010/main" val="367160318"/>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4F6F460-7F76-164A-8FC8-A2E439B3C23B}" type="slidenum">
              <a:rPr lang="en-US" altLang="en-US"/>
              <a:pPr>
                <a:defRPr/>
              </a:pPr>
              <a:t>‹#›</a:t>
            </a:fld>
            <a:endParaRPr lang="en-US" altLang="en-US"/>
          </a:p>
        </p:txBody>
      </p:sp>
    </p:spTree>
    <p:extLst>
      <p:ext uri="{BB962C8B-B14F-4D97-AF65-F5344CB8AC3E}">
        <p14:creationId xmlns:p14="http://schemas.microsoft.com/office/powerpoint/2010/main" val="1142946795"/>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821CB409-793C-8049-BD42-45D4B01F3533}" type="slidenum">
              <a:rPr lang="en-US" altLang="en-US"/>
              <a:pPr>
                <a:defRPr/>
              </a:pPr>
              <a:t>‹#›</a:t>
            </a:fld>
            <a:endParaRPr lang="en-US" altLang="en-US"/>
          </a:p>
        </p:txBody>
      </p:sp>
    </p:spTree>
    <p:extLst>
      <p:ext uri="{BB962C8B-B14F-4D97-AF65-F5344CB8AC3E}">
        <p14:creationId xmlns:p14="http://schemas.microsoft.com/office/powerpoint/2010/main" val="265561150"/>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1CEB4CCC-6AA1-6F43-B7DD-5B977D0EBB9E}"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815229584"/>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F5125B2-438C-864F-93CD-E59097860667}" type="slidenum">
              <a:rPr lang="en-GB" altLang="en-US"/>
              <a:pPr>
                <a:defRPr/>
              </a:pPr>
              <a:t>‹#›</a:t>
            </a:fld>
            <a:endParaRPr lang="en-GB" altLang="en-US"/>
          </a:p>
        </p:txBody>
      </p:sp>
    </p:spTree>
    <p:extLst>
      <p:ext uri="{BB962C8B-B14F-4D97-AF65-F5344CB8AC3E}">
        <p14:creationId xmlns:p14="http://schemas.microsoft.com/office/powerpoint/2010/main" val="617950428"/>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A810841F-CCFE-2F4C-B46A-EB98BE610D17}" type="slidenum">
              <a:rPr lang="en-GB" altLang="en-US"/>
              <a:pPr>
                <a:defRPr/>
              </a:pPr>
              <a:t>‹#›</a:t>
            </a:fld>
            <a:endParaRPr lang="en-GB" altLang="en-US"/>
          </a:p>
        </p:txBody>
      </p:sp>
    </p:spTree>
    <p:extLst>
      <p:ext uri="{BB962C8B-B14F-4D97-AF65-F5344CB8AC3E}">
        <p14:creationId xmlns:p14="http://schemas.microsoft.com/office/powerpoint/2010/main" val="661926504"/>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033461268"/>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535794340"/>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696540509"/>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5D14ACB7-65B8-E145-993C-835AC4E85325}" type="slidenum">
              <a:rPr lang="en-US" altLang="en-US"/>
              <a:pPr>
                <a:defRPr/>
              </a:pPr>
              <a:t>‹#›</a:t>
            </a:fld>
            <a:endParaRPr lang="en-US" altLang="en-US"/>
          </a:p>
        </p:txBody>
      </p:sp>
    </p:spTree>
    <p:extLst>
      <p:ext uri="{BB962C8B-B14F-4D97-AF65-F5344CB8AC3E}">
        <p14:creationId xmlns:p14="http://schemas.microsoft.com/office/powerpoint/2010/main" val="822974966"/>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601B80DA-2B13-C649-8557-94C0A42BA939}" type="slidenum">
              <a:rPr lang="en-US" altLang="en-US"/>
              <a:pPr>
                <a:defRPr/>
              </a:pPr>
              <a:t>‹#›</a:t>
            </a:fld>
            <a:endParaRPr lang="en-US" altLang="en-US"/>
          </a:p>
        </p:txBody>
      </p:sp>
    </p:spTree>
    <p:extLst>
      <p:ext uri="{BB962C8B-B14F-4D97-AF65-F5344CB8AC3E}">
        <p14:creationId xmlns:p14="http://schemas.microsoft.com/office/powerpoint/2010/main" val="1945566882"/>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ACB957CF-98C8-B74D-B7DD-C7EC9A107BCB}" type="slidenum">
              <a:rPr lang="en-US" altLang="en-US"/>
              <a:pPr>
                <a:defRPr/>
              </a:pPr>
              <a:t>‹#›</a:t>
            </a:fld>
            <a:endParaRPr lang="en-US" altLang="en-US"/>
          </a:p>
        </p:txBody>
      </p:sp>
    </p:spTree>
    <p:extLst>
      <p:ext uri="{BB962C8B-B14F-4D97-AF65-F5344CB8AC3E}">
        <p14:creationId xmlns:p14="http://schemas.microsoft.com/office/powerpoint/2010/main" val="1556576552"/>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8BE3CF0-2CFB-ED4F-BF1A-26F1EEB3E2B1}" type="slidenum">
              <a:rPr lang="en-US" altLang="en-US"/>
              <a:pPr>
                <a:defRPr/>
              </a:pPr>
              <a:t>‹#›</a:t>
            </a:fld>
            <a:endParaRPr lang="en-US" altLang="en-US"/>
          </a:p>
        </p:txBody>
      </p:sp>
    </p:spTree>
    <p:extLst>
      <p:ext uri="{BB962C8B-B14F-4D97-AF65-F5344CB8AC3E}">
        <p14:creationId xmlns:p14="http://schemas.microsoft.com/office/powerpoint/2010/main" val="736321710"/>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9D145C33-FCDB-064A-9E54-300CFC1774C0}" type="slidenum">
              <a:rPr lang="en-US" altLang="en-US"/>
              <a:pPr>
                <a:defRPr/>
              </a:pPr>
              <a:t>‹#›</a:t>
            </a:fld>
            <a:endParaRPr lang="en-US" altLang="en-US"/>
          </a:p>
        </p:txBody>
      </p:sp>
    </p:spTree>
    <p:extLst>
      <p:ext uri="{BB962C8B-B14F-4D97-AF65-F5344CB8AC3E}">
        <p14:creationId xmlns:p14="http://schemas.microsoft.com/office/powerpoint/2010/main" val="1558205956"/>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AC92B3F9-8EBD-0542-A22F-998F2CAB768B}"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20442732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C4251957-31A6-5D43-8E7C-5C575DA087E2}" type="slidenum">
              <a:rPr lang="en-GB" altLang="en-US"/>
              <a:pPr>
                <a:defRPr/>
              </a:pPr>
              <a:t>‹#›</a:t>
            </a:fld>
            <a:endParaRPr lang="en-GB" altLang="en-US"/>
          </a:p>
        </p:txBody>
      </p:sp>
    </p:spTree>
    <p:extLst>
      <p:ext uri="{BB962C8B-B14F-4D97-AF65-F5344CB8AC3E}">
        <p14:creationId xmlns:p14="http://schemas.microsoft.com/office/powerpoint/2010/main" val="1983733336"/>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7833AC8E-3D7A-0D47-A3CE-46956A06C1E7}" type="slidenum">
              <a:rPr lang="en-GB" altLang="en-US"/>
              <a:pPr>
                <a:defRPr/>
              </a:pPr>
              <a:t>‹#›</a:t>
            </a:fld>
            <a:endParaRPr lang="en-GB" altLang="en-US"/>
          </a:p>
        </p:txBody>
      </p:sp>
    </p:spTree>
    <p:extLst>
      <p:ext uri="{BB962C8B-B14F-4D97-AF65-F5344CB8AC3E}">
        <p14:creationId xmlns:p14="http://schemas.microsoft.com/office/powerpoint/2010/main" val="922558477"/>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608391599"/>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067961026"/>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552642356"/>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231ED3F7-438B-FD4D-9A13-E811B2B36580}" type="slidenum">
              <a:rPr lang="en-US" altLang="en-US"/>
              <a:pPr>
                <a:defRPr/>
              </a:pPr>
              <a:t>‹#›</a:t>
            </a:fld>
            <a:endParaRPr lang="en-US" altLang="en-US"/>
          </a:p>
        </p:txBody>
      </p:sp>
    </p:spTree>
    <p:extLst>
      <p:ext uri="{BB962C8B-B14F-4D97-AF65-F5344CB8AC3E}">
        <p14:creationId xmlns:p14="http://schemas.microsoft.com/office/powerpoint/2010/main" val="393304017"/>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6544EE2B-356C-5F4D-A382-C003E5EF9228}" type="slidenum">
              <a:rPr lang="en-US" altLang="en-US"/>
              <a:pPr>
                <a:defRPr/>
              </a:pPr>
              <a:t>‹#›</a:t>
            </a:fld>
            <a:endParaRPr lang="en-US" altLang="en-US"/>
          </a:p>
        </p:txBody>
      </p:sp>
    </p:spTree>
    <p:extLst>
      <p:ext uri="{BB962C8B-B14F-4D97-AF65-F5344CB8AC3E}">
        <p14:creationId xmlns:p14="http://schemas.microsoft.com/office/powerpoint/2010/main" val="305948253"/>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999A062-A5A8-4F4F-BC30-90A282BB9777}" type="slidenum">
              <a:rPr lang="en-US" altLang="en-US"/>
              <a:pPr>
                <a:defRPr/>
              </a:pPr>
              <a:t>‹#›</a:t>
            </a:fld>
            <a:endParaRPr lang="en-US" altLang="en-US"/>
          </a:p>
        </p:txBody>
      </p:sp>
    </p:spTree>
    <p:extLst>
      <p:ext uri="{BB962C8B-B14F-4D97-AF65-F5344CB8AC3E}">
        <p14:creationId xmlns:p14="http://schemas.microsoft.com/office/powerpoint/2010/main" val="996437253"/>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5D7E5F60-60D8-AB42-A6D3-64AE26B2965C}" type="slidenum">
              <a:rPr lang="en-US" altLang="en-US"/>
              <a:pPr>
                <a:defRPr/>
              </a:pPr>
              <a:t>‹#›</a:t>
            </a:fld>
            <a:endParaRPr lang="en-US" altLang="en-US"/>
          </a:p>
        </p:txBody>
      </p:sp>
    </p:spTree>
    <p:extLst>
      <p:ext uri="{BB962C8B-B14F-4D97-AF65-F5344CB8AC3E}">
        <p14:creationId xmlns:p14="http://schemas.microsoft.com/office/powerpoint/2010/main" val="1043431865"/>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760B27D6-F33D-2748-8AC1-F760D13BD332}" type="slidenum">
              <a:rPr lang="en-US" altLang="en-US"/>
              <a:pPr>
                <a:defRPr/>
              </a:pPr>
              <a:t>‹#›</a:t>
            </a:fld>
            <a:endParaRPr lang="en-US" altLang="en-US"/>
          </a:p>
        </p:txBody>
      </p:sp>
    </p:spTree>
    <p:extLst>
      <p:ext uri="{BB962C8B-B14F-4D97-AF65-F5344CB8AC3E}">
        <p14:creationId xmlns:p14="http://schemas.microsoft.com/office/powerpoint/2010/main" val="607893653"/>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5D10FEFB-EC46-0746-AF8E-32CAE7A5CA71}"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288917192"/>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ED897DB7-76E2-7A40-97B6-D0FDEB7138E6}" type="slidenum">
              <a:rPr lang="en-GB" altLang="en-US"/>
              <a:pPr>
                <a:defRPr/>
              </a:pPr>
              <a:t>‹#›</a:t>
            </a:fld>
            <a:endParaRPr lang="en-GB" altLang="en-US"/>
          </a:p>
        </p:txBody>
      </p:sp>
    </p:spTree>
    <p:extLst>
      <p:ext uri="{BB962C8B-B14F-4D97-AF65-F5344CB8AC3E}">
        <p14:creationId xmlns:p14="http://schemas.microsoft.com/office/powerpoint/2010/main" val="1163698655"/>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1E8E5B11-AE7E-5945-8DCF-85118EF26C65}" type="slidenum">
              <a:rPr lang="en-GB" altLang="en-US"/>
              <a:pPr>
                <a:defRPr/>
              </a:pPr>
              <a:t>‹#›</a:t>
            </a:fld>
            <a:endParaRPr lang="en-GB" altLang="en-US"/>
          </a:p>
        </p:txBody>
      </p:sp>
    </p:spTree>
    <p:extLst>
      <p:ext uri="{BB962C8B-B14F-4D97-AF65-F5344CB8AC3E}">
        <p14:creationId xmlns:p14="http://schemas.microsoft.com/office/powerpoint/2010/main" val="1149721356"/>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308974586"/>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320408456"/>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363416963"/>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7182E656-C671-D245-BCBC-445B55B46979}" type="slidenum">
              <a:rPr lang="en-US" altLang="en-US"/>
              <a:pPr>
                <a:defRPr/>
              </a:pPr>
              <a:t>‹#›</a:t>
            </a:fld>
            <a:endParaRPr lang="en-US" altLang="en-US"/>
          </a:p>
        </p:txBody>
      </p:sp>
    </p:spTree>
    <p:extLst>
      <p:ext uri="{BB962C8B-B14F-4D97-AF65-F5344CB8AC3E}">
        <p14:creationId xmlns:p14="http://schemas.microsoft.com/office/powerpoint/2010/main" val="1298383651"/>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0DAE160-B40B-6249-9EB6-B24B41F48757}" type="slidenum">
              <a:rPr lang="en-US" altLang="en-US"/>
              <a:pPr>
                <a:defRPr/>
              </a:pPr>
              <a:t>‹#›</a:t>
            </a:fld>
            <a:endParaRPr lang="en-US" altLang="en-US"/>
          </a:p>
        </p:txBody>
      </p:sp>
    </p:spTree>
    <p:extLst>
      <p:ext uri="{BB962C8B-B14F-4D97-AF65-F5344CB8AC3E}">
        <p14:creationId xmlns:p14="http://schemas.microsoft.com/office/powerpoint/2010/main" val="1352685190"/>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BE2B635-040E-D446-AFA0-5F0CE07CFE3F}" type="slidenum">
              <a:rPr lang="en-US" altLang="en-US"/>
              <a:pPr>
                <a:defRPr/>
              </a:pPr>
              <a:t>‹#›</a:t>
            </a:fld>
            <a:endParaRPr lang="en-US" altLang="en-US"/>
          </a:p>
        </p:txBody>
      </p:sp>
    </p:spTree>
    <p:extLst>
      <p:ext uri="{BB962C8B-B14F-4D97-AF65-F5344CB8AC3E}">
        <p14:creationId xmlns:p14="http://schemas.microsoft.com/office/powerpoint/2010/main" val="1318101188"/>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1381EEF-680C-4E43-A24B-9F9FD6D89BEE}" type="slidenum">
              <a:rPr lang="en-US" altLang="en-US"/>
              <a:pPr>
                <a:defRPr/>
              </a:pPr>
              <a:t>‹#›</a:t>
            </a:fld>
            <a:endParaRPr lang="en-US" altLang="en-US"/>
          </a:p>
        </p:txBody>
      </p:sp>
    </p:spTree>
    <p:extLst>
      <p:ext uri="{BB962C8B-B14F-4D97-AF65-F5344CB8AC3E}">
        <p14:creationId xmlns:p14="http://schemas.microsoft.com/office/powerpoint/2010/main" val="2032847911"/>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53F91944-E0E1-0044-AECA-F1DD92C8552F}" type="slidenum">
              <a:rPr lang="en-US" altLang="en-US"/>
              <a:pPr>
                <a:defRPr/>
              </a:pPr>
              <a:t>‹#›</a:t>
            </a:fld>
            <a:endParaRPr lang="en-US" altLang="en-US"/>
          </a:p>
        </p:txBody>
      </p:sp>
    </p:spTree>
    <p:extLst>
      <p:ext uri="{BB962C8B-B14F-4D97-AF65-F5344CB8AC3E}">
        <p14:creationId xmlns:p14="http://schemas.microsoft.com/office/powerpoint/2010/main" val="1757500054"/>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7EC8D8A7-8FC4-4443-9E00-D51C367425DE}"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813326740"/>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B7FEA99E-484D-3A4F-BCC0-AE485E448FAC}" type="slidenum">
              <a:rPr lang="en-GB" altLang="en-US"/>
              <a:pPr>
                <a:defRPr/>
              </a:pPr>
              <a:t>‹#›</a:t>
            </a:fld>
            <a:endParaRPr lang="en-GB" altLang="en-US"/>
          </a:p>
        </p:txBody>
      </p:sp>
    </p:spTree>
    <p:extLst>
      <p:ext uri="{BB962C8B-B14F-4D97-AF65-F5344CB8AC3E}">
        <p14:creationId xmlns:p14="http://schemas.microsoft.com/office/powerpoint/2010/main" val="1642084603"/>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4AC7A41A-FFDE-4F4A-976F-313B028D4DD8}" type="slidenum">
              <a:rPr lang="en-GB" altLang="en-US"/>
              <a:pPr>
                <a:defRPr/>
              </a:pPr>
              <a:t>‹#›</a:t>
            </a:fld>
            <a:endParaRPr lang="en-GB" altLang="en-US"/>
          </a:p>
        </p:txBody>
      </p:sp>
    </p:spTree>
    <p:extLst>
      <p:ext uri="{BB962C8B-B14F-4D97-AF65-F5344CB8AC3E}">
        <p14:creationId xmlns:p14="http://schemas.microsoft.com/office/powerpoint/2010/main" val="1203575024"/>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336957275"/>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119522364"/>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708140381"/>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88F1D874-627F-AE46-B4D1-9D5657B5DB6F}" type="slidenum">
              <a:rPr lang="en-US" altLang="en-US"/>
              <a:pPr>
                <a:defRPr/>
              </a:pPr>
              <a:t>‹#›</a:t>
            </a:fld>
            <a:endParaRPr lang="en-US" altLang="en-US"/>
          </a:p>
        </p:txBody>
      </p:sp>
    </p:spTree>
    <p:extLst>
      <p:ext uri="{BB962C8B-B14F-4D97-AF65-F5344CB8AC3E}">
        <p14:creationId xmlns:p14="http://schemas.microsoft.com/office/powerpoint/2010/main" val="1153990371"/>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6A426B0C-ABC0-6746-A31C-68F035C413F0}" type="slidenum">
              <a:rPr lang="en-US" altLang="en-US"/>
              <a:pPr>
                <a:defRPr/>
              </a:pPr>
              <a:t>‹#›</a:t>
            </a:fld>
            <a:endParaRPr lang="en-US" altLang="en-US"/>
          </a:p>
        </p:txBody>
      </p:sp>
    </p:spTree>
    <p:extLst>
      <p:ext uri="{BB962C8B-B14F-4D97-AF65-F5344CB8AC3E}">
        <p14:creationId xmlns:p14="http://schemas.microsoft.com/office/powerpoint/2010/main" val="1191349340"/>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917DA532-166A-D74B-8DD8-11BD0A20B0AC}" type="slidenum">
              <a:rPr lang="en-US" altLang="en-US"/>
              <a:pPr>
                <a:defRPr/>
              </a:pPr>
              <a:t>‹#›</a:t>
            </a:fld>
            <a:endParaRPr lang="en-US" altLang="en-US"/>
          </a:p>
        </p:txBody>
      </p:sp>
    </p:spTree>
    <p:extLst>
      <p:ext uri="{BB962C8B-B14F-4D97-AF65-F5344CB8AC3E}">
        <p14:creationId xmlns:p14="http://schemas.microsoft.com/office/powerpoint/2010/main" val="2018316399"/>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6AF3508-51A6-7244-B5E5-CF98FF7AF27C}" type="slidenum">
              <a:rPr lang="en-US" altLang="en-US"/>
              <a:pPr>
                <a:defRPr/>
              </a:pPr>
              <a:t>‹#›</a:t>
            </a:fld>
            <a:endParaRPr lang="en-US" altLang="en-US"/>
          </a:p>
        </p:txBody>
      </p:sp>
    </p:spTree>
    <p:extLst>
      <p:ext uri="{BB962C8B-B14F-4D97-AF65-F5344CB8AC3E}">
        <p14:creationId xmlns:p14="http://schemas.microsoft.com/office/powerpoint/2010/main" val="192029981"/>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26876296-7715-4044-82AF-901ABBD13D83}" type="slidenum">
              <a:rPr lang="en-US" altLang="en-US"/>
              <a:pPr>
                <a:defRPr/>
              </a:pPr>
              <a:t>‹#›</a:t>
            </a:fld>
            <a:endParaRPr lang="en-US" altLang="en-US"/>
          </a:p>
        </p:txBody>
      </p:sp>
    </p:spTree>
    <p:extLst>
      <p:ext uri="{BB962C8B-B14F-4D97-AF65-F5344CB8AC3E}">
        <p14:creationId xmlns:p14="http://schemas.microsoft.com/office/powerpoint/2010/main" val="1927452873"/>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234127D0-4144-D14A-96BB-B0B36B56C465}"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2057105163"/>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85073414-AE0E-0C4B-B70A-E2B5AB902649}" type="slidenum">
              <a:rPr lang="en-GB" altLang="en-US"/>
              <a:pPr>
                <a:defRPr/>
              </a:pPr>
              <a:t>‹#›</a:t>
            </a:fld>
            <a:endParaRPr lang="en-GB" altLang="en-US"/>
          </a:p>
        </p:txBody>
      </p:sp>
    </p:spTree>
    <p:extLst>
      <p:ext uri="{BB962C8B-B14F-4D97-AF65-F5344CB8AC3E}">
        <p14:creationId xmlns:p14="http://schemas.microsoft.com/office/powerpoint/2010/main" val="1427241488"/>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D5A951BC-DB59-6F41-B9F5-16FB8D825674}" type="slidenum">
              <a:rPr lang="en-GB" altLang="en-US"/>
              <a:pPr>
                <a:defRPr/>
              </a:pPr>
              <a:t>‹#›</a:t>
            </a:fld>
            <a:endParaRPr lang="en-GB" altLang="en-US"/>
          </a:p>
        </p:txBody>
      </p:sp>
    </p:spTree>
    <p:extLst>
      <p:ext uri="{BB962C8B-B14F-4D97-AF65-F5344CB8AC3E}">
        <p14:creationId xmlns:p14="http://schemas.microsoft.com/office/powerpoint/2010/main" val="255351826"/>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98520912"/>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49245257"/>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92227148"/>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42760637"/>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19863383"/>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22386305"/>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13174800"/>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47820225"/>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2431285"/>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97167192"/>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94402802"/>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00FF"/>
        </a:solidFill>
        <a:effectLst/>
      </p:bgPr>
    </p:bg>
    <p:spTree>
      <p:nvGrpSpPr>
        <p:cNvPr id="1" name=""/>
        <p:cNvGrpSpPr/>
        <p:nvPr/>
      </p:nvGrpSpPr>
      <p:grpSpPr>
        <a:xfrm>
          <a:off x="0" y="0"/>
          <a:ext cx="0" cy="0"/>
          <a:chOff x="0" y="0"/>
          <a:chExt cx="0" cy="0"/>
        </a:xfrm>
      </p:grpSpPr>
      <p:sp>
        <p:nvSpPr>
          <p:cNvPr id="3" name="Line 3"/>
          <p:cNvSpPr>
            <a:spLocks noChangeShapeType="1"/>
          </p:cNvSpPr>
          <p:nvPr userDrawn="1"/>
        </p:nvSpPr>
        <p:spPr bwMode="auto">
          <a:xfrm>
            <a:off x="0" y="3876675"/>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 name="Line 4"/>
          <p:cNvSpPr>
            <a:spLocks noChangeShapeType="1"/>
          </p:cNvSpPr>
          <p:nvPr userDrawn="1"/>
        </p:nvSpPr>
        <p:spPr bwMode="auto">
          <a:xfrm>
            <a:off x="0" y="3810000"/>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Copy of problem"/>
          <p:cNvPicPr>
            <a:picLocks noChangeAspect="1" noChangeArrowheads="1"/>
          </p:cNvPicPr>
          <p:nvPr userDrawn="1"/>
        </p:nvPicPr>
        <p:blipFill>
          <a:blip r:embed="rId2">
            <a:lum bright="-12000"/>
            <a:extLst>
              <a:ext uri="{28A0092B-C50C-407E-A947-70E740481C1C}">
                <a14:useLocalDpi xmlns:a14="http://schemas.microsoft.com/office/drawing/2010/main"/>
              </a:ext>
            </a:extLst>
          </a:blip>
          <a:srcRect/>
          <a:stretch>
            <a:fillRect/>
          </a:stretch>
        </p:blipFill>
        <p:spPr bwMode="auto">
          <a:xfrm>
            <a:off x="3541713" y="4148138"/>
            <a:ext cx="2060575" cy="191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9954" name="Rectangle 2"/>
          <p:cNvSpPr>
            <a:spLocks noGrp="1" noChangeArrowheads="1"/>
          </p:cNvSpPr>
          <p:nvPr>
            <p:ph type="ctrTitle" sz="quarter"/>
          </p:nvPr>
        </p:nvSpPr>
        <p:spPr>
          <a:xfrm>
            <a:off x="685800" y="2044702"/>
            <a:ext cx="7772400" cy="1470025"/>
          </a:xfrm>
        </p:spPr>
        <p:txBody>
          <a:bodyPr/>
          <a:lstStyle>
            <a:lvl1pPr>
              <a:defRPr sz="3000" b="1"/>
            </a:lvl1pPr>
          </a:lstStyle>
          <a:p>
            <a:pPr lvl="0"/>
            <a:r>
              <a:rPr lang="en-US" noProof="0"/>
              <a:t>Click to edit Master title style</a:t>
            </a:r>
          </a:p>
        </p:txBody>
      </p:sp>
    </p:spTree>
    <p:extLst>
      <p:ext uri="{BB962C8B-B14F-4D97-AF65-F5344CB8AC3E}">
        <p14:creationId xmlns:p14="http://schemas.microsoft.com/office/powerpoint/2010/main" val="1025812876"/>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5038393"/>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1316364273"/>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7013" y="1443043"/>
            <a:ext cx="4265612"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443043"/>
            <a:ext cx="4265613"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7804917"/>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9213309"/>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44744979"/>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0961025"/>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331332111"/>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273692906"/>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699268"/>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0555" y="127000"/>
            <a:ext cx="2170113" cy="6588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7013" y="127000"/>
            <a:ext cx="6361112" cy="6588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3066121"/>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39D2926-49D6-0B40-9205-EDFE16284C35}" type="slidenum">
              <a:rPr lang="en-US" altLang="en-US"/>
              <a:pPr>
                <a:defRPr/>
              </a:pPr>
              <a:t>‹#›</a:t>
            </a:fld>
            <a:endParaRPr lang="en-US" altLang="en-US"/>
          </a:p>
        </p:txBody>
      </p:sp>
    </p:spTree>
    <p:extLst>
      <p:ext uri="{BB962C8B-B14F-4D97-AF65-F5344CB8AC3E}">
        <p14:creationId xmlns:p14="http://schemas.microsoft.com/office/powerpoint/2010/main" val="903285186"/>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FBDE669-79EF-6C47-B984-809B0F038B99}" type="slidenum">
              <a:rPr lang="en-US" altLang="en-US"/>
              <a:pPr>
                <a:defRPr/>
              </a:pPr>
              <a:t>‹#›</a:t>
            </a:fld>
            <a:endParaRPr lang="en-US" altLang="en-US"/>
          </a:p>
        </p:txBody>
      </p:sp>
    </p:spTree>
    <p:extLst>
      <p:ext uri="{BB962C8B-B14F-4D97-AF65-F5344CB8AC3E}">
        <p14:creationId xmlns:p14="http://schemas.microsoft.com/office/powerpoint/2010/main" val="952220459"/>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B9FBFA5-9B66-7242-B2BE-F83C9C3449D6}" type="slidenum">
              <a:rPr lang="en-US" altLang="en-US"/>
              <a:pPr>
                <a:defRPr/>
              </a:pPr>
              <a:t>‹#›</a:t>
            </a:fld>
            <a:endParaRPr lang="en-US" altLang="en-US"/>
          </a:p>
        </p:txBody>
      </p:sp>
    </p:spTree>
    <p:extLst>
      <p:ext uri="{BB962C8B-B14F-4D97-AF65-F5344CB8AC3E}">
        <p14:creationId xmlns:p14="http://schemas.microsoft.com/office/powerpoint/2010/main" val="921116969"/>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C9559FB-ACC6-9642-B2E4-C8A3604AF89F}" type="slidenum">
              <a:rPr lang="en-US" altLang="en-US"/>
              <a:pPr>
                <a:defRPr/>
              </a:pPr>
              <a:t>‹#›</a:t>
            </a:fld>
            <a:endParaRPr lang="en-US" altLang="en-US"/>
          </a:p>
        </p:txBody>
      </p:sp>
    </p:spTree>
    <p:extLst>
      <p:ext uri="{BB962C8B-B14F-4D97-AF65-F5344CB8AC3E}">
        <p14:creationId xmlns:p14="http://schemas.microsoft.com/office/powerpoint/2010/main" val="3286760"/>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37CA30A-36CF-DF4B-BCA8-629B1E891C95}" type="slidenum">
              <a:rPr lang="en-US" altLang="en-US"/>
              <a:pPr>
                <a:defRPr/>
              </a:pPr>
              <a:t>‹#›</a:t>
            </a:fld>
            <a:endParaRPr lang="en-US" altLang="en-US"/>
          </a:p>
        </p:txBody>
      </p:sp>
    </p:spTree>
    <p:extLst>
      <p:ext uri="{BB962C8B-B14F-4D97-AF65-F5344CB8AC3E}">
        <p14:creationId xmlns:p14="http://schemas.microsoft.com/office/powerpoint/2010/main" val="1553484145"/>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B55CDE2-39D1-C94B-8401-603BF3465034}" type="slidenum">
              <a:rPr lang="en-US" altLang="en-US"/>
              <a:pPr>
                <a:defRPr/>
              </a:pPr>
              <a:t>‹#›</a:t>
            </a:fld>
            <a:endParaRPr lang="en-US" altLang="en-US"/>
          </a:p>
        </p:txBody>
      </p:sp>
    </p:spTree>
    <p:extLst>
      <p:ext uri="{BB962C8B-B14F-4D97-AF65-F5344CB8AC3E}">
        <p14:creationId xmlns:p14="http://schemas.microsoft.com/office/powerpoint/2010/main" val="301844789"/>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C5FA50F-DBE3-3349-9699-2CF92F7DF560}" type="slidenum">
              <a:rPr lang="en-US" altLang="en-US"/>
              <a:pPr>
                <a:defRPr/>
              </a:pPr>
              <a:t>‹#›</a:t>
            </a:fld>
            <a:endParaRPr lang="en-US" altLang="en-US"/>
          </a:p>
        </p:txBody>
      </p:sp>
    </p:spTree>
    <p:extLst>
      <p:ext uri="{BB962C8B-B14F-4D97-AF65-F5344CB8AC3E}">
        <p14:creationId xmlns:p14="http://schemas.microsoft.com/office/powerpoint/2010/main" val="748994509"/>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DEE985A-FC25-8A40-9CD3-9FA18CD6551B}" type="slidenum">
              <a:rPr lang="en-US" altLang="en-US"/>
              <a:pPr>
                <a:defRPr/>
              </a:pPr>
              <a:t>‹#›</a:t>
            </a:fld>
            <a:endParaRPr lang="en-US" altLang="en-US"/>
          </a:p>
        </p:txBody>
      </p:sp>
    </p:spTree>
    <p:extLst>
      <p:ext uri="{BB962C8B-B14F-4D97-AF65-F5344CB8AC3E}">
        <p14:creationId xmlns:p14="http://schemas.microsoft.com/office/powerpoint/2010/main" val="1949057696"/>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11463A9-A36D-C040-8528-767009336FB6}" type="slidenum">
              <a:rPr lang="en-US" altLang="en-US"/>
              <a:pPr>
                <a:defRPr/>
              </a:pPr>
              <a:t>‹#›</a:t>
            </a:fld>
            <a:endParaRPr lang="en-US" altLang="en-US"/>
          </a:p>
        </p:txBody>
      </p:sp>
    </p:spTree>
    <p:extLst>
      <p:ext uri="{BB962C8B-B14F-4D97-AF65-F5344CB8AC3E}">
        <p14:creationId xmlns:p14="http://schemas.microsoft.com/office/powerpoint/2010/main" val="97145334"/>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CE673A6-D491-F84E-AD4B-65C970830AE8}" type="slidenum">
              <a:rPr lang="en-US" altLang="en-US"/>
              <a:pPr>
                <a:defRPr/>
              </a:pPr>
              <a:t>‹#›</a:t>
            </a:fld>
            <a:endParaRPr lang="en-US" altLang="en-US"/>
          </a:p>
        </p:txBody>
      </p:sp>
    </p:spTree>
    <p:extLst>
      <p:ext uri="{BB962C8B-B14F-4D97-AF65-F5344CB8AC3E}">
        <p14:creationId xmlns:p14="http://schemas.microsoft.com/office/powerpoint/2010/main" val="634056818"/>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AB3E9F3-A937-FE43-AD64-C772A943B9DF}" type="slidenum">
              <a:rPr lang="en-US" altLang="en-US"/>
              <a:pPr>
                <a:defRPr/>
              </a:pPr>
              <a:t>‹#›</a:t>
            </a:fld>
            <a:endParaRPr lang="en-US" altLang="en-US"/>
          </a:p>
        </p:txBody>
      </p:sp>
    </p:spTree>
    <p:extLst>
      <p:ext uri="{BB962C8B-B14F-4D97-AF65-F5344CB8AC3E}">
        <p14:creationId xmlns:p14="http://schemas.microsoft.com/office/powerpoint/2010/main" val="779083712"/>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CD1A0C9-B27F-3A48-B069-D6BE250B425B}" type="slidenum">
              <a:rPr lang="en-US" altLang="en-US"/>
              <a:pPr>
                <a:defRPr/>
              </a:pPr>
              <a:t>‹#›</a:t>
            </a:fld>
            <a:endParaRPr lang="en-US" altLang="en-US"/>
          </a:p>
        </p:txBody>
      </p:sp>
    </p:spTree>
    <p:extLst>
      <p:ext uri="{BB962C8B-B14F-4D97-AF65-F5344CB8AC3E}">
        <p14:creationId xmlns:p14="http://schemas.microsoft.com/office/powerpoint/2010/main" val="852151825"/>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8BD7D09-6B90-5C46-9762-95705DFF106E}" type="slidenum">
              <a:rPr lang="en-US" altLang="en-US"/>
              <a:pPr>
                <a:defRPr/>
              </a:pPr>
              <a:t>‹#›</a:t>
            </a:fld>
            <a:endParaRPr lang="en-US" altLang="en-US"/>
          </a:p>
        </p:txBody>
      </p:sp>
    </p:spTree>
    <p:extLst>
      <p:ext uri="{BB962C8B-B14F-4D97-AF65-F5344CB8AC3E}">
        <p14:creationId xmlns:p14="http://schemas.microsoft.com/office/powerpoint/2010/main" val="547280932"/>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32A92AD-8F74-DB4E-B733-71985AE54112}" type="slidenum">
              <a:rPr lang="en-US" altLang="en-US"/>
              <a:pPr>
                <a:defRPr/>
              </a:pPr>
              <a:t>‹#›</a:t>
            </a:fld>
            <a:endParaRPr lang="en-US" altLang="en-US"/>
          </a:p>
        </p:txBody>
      </p:sp>
    </p:spTree>
    <p:extLst>
      <p:ext uri="{BB962C8B-B14F-4D97-AF65-F5344CB8AC3E}">
        <p14:creationId xmlns:p14="http://schemas.microsoft.com/office/powerpoint/2010/main" val="478164023"/>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6F6009A-532C-0A46-BDF9-A35891D5C4AC}" type="slidenum">
              <a:rPr lang="en-US" altLang="en-US"/>
              <a:pPr>
                <a:defRPr/>
              </a:pPr>
              <a:t>‹#›</a:t>
            </a:fld>
            <a:endParaRPr lang="en-US" altLang="en-US"/>
          </a:p>
        </p:txBody>
      </p:sp>
    </p:spTree>
    <p:extLst>
      <p:ext uri="{BB962C8B-B14F-4D97-AF65-F5344CB8AC3E}">
        <p14:creationId xmlns:p14="http://schemas.microsoft.com/office/powerpoint/2010/main" val="618927487"/>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E82971D-8B59-EB41-BE51-80943C6644F1}" type="slidenum">
              <a:rPr lang="en-US" altLang="en-US"/>
              <a:pPr>
                <a:defRPr/>
              </a:pPr>
              <a:t>‹#›</a:t>
            </a:fld>
            <a:endParaRPr lang="en-US" altLang="en-US"/>
          </a:p>
        </p:txBody>
      </p:sp>
    </p:spTree>
    <p:extLst>
      <p:ext uri="{BB962C8B-B14F-4D97-AF65-F5344CB8AC3E}">
        <p14:creationId xmlns:p14="http://schemas.microsoft.com/office/powerpoint/2010/main" val="2050971588"/>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3F39546-E09F-A348-88AF-4652A7BB61DE}" type="slidenum">
              <a:rPr lang="en-US" altLang="en-US"/>
              <a:pPr>
                <a:defRPr/>
              </a:pPr>
              <a:t>‹#›</a:t>
            </a:fld>
            <a:endParaRPr lang="en-US" altLang="en-US"/>
          </a:p>
        </p:txBody>
      </p:sp>
    </p:spTree>
    <p:extLst>
      <p:ext uri="{BB962C8B-B14F-4D97-AF65-F5344CB8AC3E}">
        <p14:creationId xmlns:p14="http://schemas.microsoft.com/office/powerpoint/2010/main" val="1419461519"/>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4A6B696-2ACC-2F49-A742-DBEE1E0BFAD2}" type="slidenum">
              <a:rPr lang="en-US" altLang="en-US"/>
              <a:pPr>
                <a:defRPr/>
              </a:pPr>
              <a:t>‹#›</a:t>
            </a:fld>
            <a:endParaRPr lang="en-US" altLang="en-US"/>
          </a:p>
        </p:txBody>
      </p:sp>
    </p:spTree>
    <p:extLst>
      <p:ext uri="{BB962C8B-B14F-4D97-AF65-F5344CB8AC3E}">
        <p14:creationId xmlns:p14="http://schemas.microsoft.com/office/powerpoint/2010/main" val="493915310"/>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D750D47-32A0-EB48-99B3-C69C47EF20C3}" type="slidenum">
              <a:rPr lang="en-US" altLang="en-US"/>
              <a:pPr>
                <a:defRPr/>
              </a:pPr>
              <a:t>‹#›</a:t>
            </a:fld>
            <a:endParaRPr lang="en-US" altLang="en-US"/>
          </a:p>
        </p:txBody>
      </p:sp>
    </p:spTree>
    <p:extLst>
      <p:ext uri="{BB962C8B-B14F-4D97-AF65-F5344CB8AC3E}">
        <p14:creationId xmlns:p14="http://schemas.microsoft.com/office/powerpoint/2010/main" val="1210319515"/>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66D0533-771C-0A4B-AC9B-622D5E72E09F}" type="slidenum">
              <a:rPr lang="en-US" altLang="en-US"/>
              <a:pPr>
                <a:defRPr/>
              </a:pPr>
              <a:t>‹#›</a:t>
            </a:fld>
            <a:endParaRPr lang="en-US" altLang="en-US"/>
          </a:p>
        </p:txBody>
      </p:sp>
    </p:spTree>
    <p:extLst>
      <p:ext uri="{BB962C8B-B14F-4D97-AF65-F5344CB8AC3E}">
        <p14:creationId xmlns:p14="http://schemas.microsoft.com/office/powerpoint/2010/main" val="874984221"/>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99483D0-459F-C844-8D37-0296D835D11D}" type="slidenum">
              <a:rPr lang="en-US" altLang="en-US"/>
              <a:pPr>
                <a:defRPr/>
              </a:pPr>
              <a:t>‹#›</a:t>
            </a:fld>
            <a:endParaRPr lang="en-US" altLang="en-US"/>
          </a:p>
        </p:txBody>
      </p:sp>
    </p:spTree>
    <p:extLst>
      <p:ext uri="{BB962C8B-B14F-4D97-AF65-F5344CB8AC3E}">
        <p14:creationId xmlns:p14="http://schemas.microsoft.com/office/powerpoint/2010/main" val="2039271338"/>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0814926-4D2F-1D44-882D-E36D327BD217}" type="slidenum">
              <a:rPr lang="en-US" altLang="en-US"/>
              <a:pPr>
                <a:defRPr/>
              </a:pPr>
              <a:t>‹#›</a:t>
            </a:fld>
            <a:endParaRPr lang="en-US" altLang="en-US"/>
          </a:p>
        </p:txBody>
      </p:sp>
    </p:spTree>
    <p:extLst>
      <p:ext uri="{BB962C8B-B14F-4D97-AF65-F5344CB8AC3E}">
        <p14:creationId xmlns:p14="http://schemas.microsoft.com/office/powerpoint/2010/main" val="194371646"/>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2C9DF26-6AB7-2340-95E9-E94338DB9F97}" type="slidenum">
              <a:rPr lang="en-US" altLang="en-US"/>
              <a:pPr>
                <a:defRPr/>
              </a:pPr>
              <a:t>‹#›</a:t>
            </a:fld>
            <a:endParaRPr lang="en-US" altLang="en-US"/>
          </a:p>
        </p:txBody>
      </p:sp>
    </p:spTree>
    <p:extLst>
      <p:ext uri="{BB962C8B-B14F-4D97-AF65-F5344CB8AC3E}">
        <p14:creationId xmlns:p14="http://schemas.microsoft.com/office/powerpoint/2010/main" val="481627235"/>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BAB62DB-5DC6-2A46-8AAE-5DB9E473C473}" type="slidenum">
              <a:rPr lang="en-US" altLang="en-US"/>
              <a:pPr>
                <a:defRPr/>
              </a:pPr>
              <a:t>‹#›</a:t>
            </a:fld>
            <a:endParaRPr lang="en-US" altLang="en-US"/>
          </a:p>
        </p:txBody>
      </p:sp>
    </p:spTree>
    <p:extLst>
      <p:ext uri="{BB962C8B-B14F-4D97-AF65-F5344CB8AC3E}">
        <p14:creationId xmlns:p14="http://schemas.microsoft.com/office/powerpoint/2010/main" val="843073102"/>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E73D3CC-3BF8-2E4E-AC07-7E69C3EED9BD}" type="slidenum">
              <a:rPr lang="en-US" altLang="en-US"/>
              <a:pPr>
                <a:defRPr/>
              </a:pPr>
              <a:t>‹#›</a:t>
            </a:fld>
            <a:endParaRPr lang="en-US" altLang="en-US"/>
          </a:p>
        </p:txBody>
      </p:sp>
    </p:spTree>
    <p:extLst>
      <p:ext uri="{BB962C8B-B14F-4D97-AF65-F5344CB8AC3E}">
        <p14:creationId xmlns:p14="http://schemas.microsoft.com/office/powerpoint/2010/main" val="432522408"/>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055FD6E-D111-7F4A-839C-6CEA7319AF0C}" type="slidenum">
              <a:rPr lang="en-US" altLang="en-US"/>
              <a:pPr>
                <a:defRPr/>
              </a:pPr>
              <a:t>‹#›</a:t>
            </a:fld>
            <a:endParaRPr lang="en-US" altLang="en-US"/>
          </a:p>
        </p:txBody>
      </p:sp>
    </p:spTree>
    <p:extLst>
      <p:ext uri="{BB962C8B-B14F-4D97-AF65-F5344CB8AC3E}">
        <p14:creationId xmlns:p14="http://schemas.microsoft.com/office/powerpoint/2010/main" val="171966161"/>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BA0B45F-DC23-3449-8871-231F6DBA1491}" type="slidenum">
              <a:rPr lang="en-US" altLang="en-US"/>
              <a:pPr>
                <a:defRPr/>
              </a:pPr>
              <a:t>‹#›</a:t>
            </a:fld>
            <a:endParaRPr lang="en-US" altLang="en-US"/>
          </a:p>
        </p:txBody>
      </p:sp>
    </p:spTree>
    <p:extLst>
      <p:ext uri="{BB962C8B-B14F-4D97-AF65-F5344CB8AC3E}">
        <p14:creationId xmlns:p14="http://schemas.microsoft.com/office/powerpoint/2010/main" val="1869762712"/>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1EDB550-AE08-884C-B1AE-A8D448FA88DE}" type="slidenum">
              <a:rPr lang="en-US" altLang="en-US"/>
              <a:pPr>
                <a:defRPr/>
              </a:pPr>
              <a:t>‹#›</a:t>
            </a:fld>
            <a:endParaRPr lang="en-US" altLang="en-US"/>
          </a:p>
        </p:txBody>
      </p:sp>
    </p:spTree>
    <p:extLst>
      <p:ext uri="{BB962C8B-B14F-4D97-AF65-F5344CB8AC3E}">
        <p14:creationId xmlns:p14="http://schemas.microsoft.com/office/powerpoint/2010/main" val="973694033"/>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F1D18BB-2EEE-6D4F-8459-5E8578284E45}" type="slidenum">
              <a:rPr lang="en-US" altLang="en-US"/>
              <a:pPr>
                <a:defRPr/>
              </a:pPr>
              <a:t>‹#›</a:t>
            </a:fld>
            <a:endParaRPr lang="en-US" altLang="en-US"/>
          </a:p>
        </p:txBody>
      </p:sp>
    </p:spTree>
    <p:extLst>
      <p:ext uri="{BB962C8B-B14F-4D97-AF65-F5344CB8AC3E}">
        <p14:creationId xmlns:p14="http://schemas.microsoft.com/office/powerpoint/2010/main" val="1050222491"/>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AFBD1E0-52D2-3C40-B57A-D221318E4FB7}" type="slidenum">
              <a:rPr lang="en-US" altLang="en-US"/>
              <a:pPr>
                <a:defRPr/>
              </a:pPr>
              <a:t>‹#›</a:t>
            </a:fld>
            <a:endParaRPr lang="en-US" altLang="en-US"/>
          </a:p>
        </p:txBody>
      </p:sp>
    </p:spTree>
    <p:extLst>
      <p:ext uri="{BB962C8B-B14F-4D97-AF65-F5344CB8AC3E}">
        <p14:creationId xmlns:p14="http://schemas.microsoft.com/office/powerpoint/2010/main" val="921311544"/>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4E9B61C-D6AC-084E-90F5-5CE46D439986}" type="slidenum">
              <a:rPr lang="en-US" altLang="en-US"/>
              <a:pPr>
                <a:defRPr/>
              </a:pPr>
              <a:t>‹#›</a:t>
            </a:fld>
            <a:endParaRPr lang="en-US" altLang="en-US"/>
          </a:p>
        </p:txBody>
      </p:sp>
    </p:spTree>
    <p:extLst>
      <p:ext uri="{BB962C8B-B14F-4D97-AF65-F5344CB8AC3E}">
        <p14:creationId xmlns:p14="http://schemas.microsoft.com/office/powerpoint/2010/main" val="1126025138"/>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A26F4CC-E707-7847-B471-9A8C66DB3F34}" type="slidenum">
              <a:rPr lang="en-US" altLang="en-US"/>
              <a:pPr>
                <a:defRPr/>
              </a:pPr>
              <a:t>‹#›</a:t>
            </a:fld>
            <a:endParaRPr lang="en-US" altLang="en-US"/>
          </a:p>
        </p:txBody>
      </p:sp>
    </p:spTree>
    <p:extLst>
      <p:ext uri="{BB962C8B-B14F-4D97-AF65-F5344CB8AC3E}">
        <p14:creationId xmlns:p14="http://schemas.microsoft.com/office/powerpoint/2010/main" val="1478597002"/>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0EA5EFD-A0F1-CD4B-BD9E-093C28EF841B}" type="slidenum">
              <a:rPr lang="en-US" altLang="en-US"/>
              <a:pPr>
                <a:defRPr/>
              </a:pPr>
              <a:t>‹#›</a:t>
            </a:fld>
            <a:endParaRPr lang="en-US" altLang="en-US"/>
          </a:p>
        </p:txBody>
      </p:sp>
    </p:spTree>
    <p:extLst>
      <p:ext uri="{BB962C8B-B14F-4D97-AF65-F5344CB8AC3E}">
        <p14:creationId xmlns:p14="http://schemas.microsoft.com/office/powerpoint/2010/main" val="99049530"/>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9563001-89AE-134B-AEDB-C7A5ECA85A7E}" type="slidenum">
              <a:rPr lang="en-US" altLang="en-US"/>
              <a:pPr>
                <a:defRPr/>
              </a:pPr>
              <a:t>‹#›</a:t>
            </a:fld>
            <a:endParaRPr lang="en-US" altLang="en-US"/>
          </a:p>
        </p:txBody>
      </p:sp>
    </p:spTree>
    <p:extLst>
      <p:ext uri="{BB962C8B-B14F-4D97-AF65-F5344CB8AC3E}">
        <p14:creationId xmlns:p14="http://schemas.microsoft.com/office/powerpoint/2010/main" val="425624285"/>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B732B96-1814-FA4F-89D9-DF39FD7ACEC4}" type="slidenum">
              <a:rPr lang="en-US" altLang="en-US"/>
              <a:pPr>
                <a:defRPr/>
              </a:pPr>
              <a:t>‹#›</a:t>
            </a:fld>
            <a:endParaRPr lang="en-US" altLang="en-US"/>
          </a:p>
        </p:txBody>
      </p:sp>
    </p:spTree>
    <p:extLst>
      <p:ext uri="{BB962C8B-B14F-4D97-AF65-F5344CB8AC3E}">
        <p14:creationId xmlns:p14="http://schemas.microsoft.com/office/powerpoint/2010/main" val="199329838"/>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8913AE0-B5D2-B14C-A4DD-0A01B7C8873B}" type="slidenum">
              <a:rPr lang="en-US" altLang="en-US"/>
              <a:pPr>
                <a:defRPr/>
              </a:pPr>
              <a:t>‹#›</a:t>
            </a:fld>
            <a:endParaRPr lang="en-US" altLang="en-US"/>
          </a:p>
        </p:txBody>
      </p:sp>
    </p:spTree>
    <p:extLst>
      <p:ext uri="{BB962C8B-B14F-4D97-AF65-F5344CB8AC3E}">
        <p14:creationId xmlns:p14="http://schemas.microsoft.com/office/powerpoint/2010/main" val="62097946"/>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1D547A2-BC40-6846-98A1-460D138E6E4C}" type="slidenum">
              <a:rPr lang="en-US" altLang="en-US"/>
              <a:pPr>
                <a:defRPr/>
              </a:pPr>
              <a:t>‹#›</a:t>
            </a:fld>
            <a:endParaRPr lang="en-US" altLang="en-US"/>
          </a:p>
        </p:txBody>
      </p:sp>
    </p:spTree>
    <p:extLst>
      <p:ext uri="{BB962C8B-B14F-4D97-AF65-F5344CB8AC3E}">
        <p14:creationId xmlns:p14="http://schemas.microsoft.com/office/powerpoint/2010/main" val="3125980"/>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4E1841E-E86C-7545-AC39-2C61109B870A}" type="slidenum">
              <a:rPr lang="en-US" altLang="en-US"/>
              <a:pPr>
                <a:defRPr/>
              </a:pPr>
              <a:t>‹#›</a:t>
            </a:fld>
            <a:endParaRPr lang="en-US" altLang="en-US"/>
          </a:p>
        </p:txBody>
      </p:sp>
    </p:spTree>
    <p:extLst>
      <p:ext uri="{BB962C8B-B14F-4D97-AF65-F5344CB8AC3E}">
        <p14:creationId xmlns:p14="http://schemas.microsoft.com/office/powerpoint/2010/main" val="998738332"/>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BD56767-7E71-DD4F-977F-3C0F651D0D8B}" type="slidenum">
              <a:rPr lang="en-US" altLang="en-US"/>
              <a:pPr>
                <a:defRPr/>
              </a:pPr>
              <a:t>‹#›</a:t>
            </a:fld>
            <a:endParaRPr lang="en-US" altLang="en-US"/>
          </a:p>
        </p:txBody>
      </p:sp>
    </p:spTree>
    <p:extLst>
      <p:ext uri="{BB962C8B-B14F-4D97-AF65-F5344CB8AC3E}">
        <p14:creationId xmlns:p14="http://schemas.microsoft.com/office/powerpoint/2010/main" val="1062960972"/>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84EA832-64A3-4146-A146-014B089B848E}" type="slidenum">
              <a:rPr lang="en-US" altLang="en-US"/>
              <a:pPr>
                <a:defRPr/>
              </a:pPr>
              <a:t>‹#›</a:t>
            </a:fld>
            <a:endParaRPr lang="en-US" altLang="en-US"/>
          </a:p>
        </p:txBody>
      </p:sp>
    </p:spTree>
    <p:extLst>
      <p:ext uri="{BB962C8B-B14F-4D97-AF65-F5344CB8AC3E}">
        <p14:creationId xmlns:p14="http://schemas.microsoft.com/office/powerpoint/2010/main" val="268597011"/>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D64BDB8-CD8F-644C-9171-D0EDA34A8C01}" type="slidenum">
              <a:rPr lang="en-US" altLang="en-US"/>
              <a:pPr>
                <a:defRPr/>
              </a:pPr>
              <a:t>‹#›</a:t>
            </a:fld>
            <a:endParaRPr lang="en-US" altLang="en-US"/>
          </a:p>
        </p:txBody>
      </p:sp>
    </p:spTree>
    <p:extLst>
      <p:ext uri="{BB962C8B-B14F-4D97-AF65-F5344CB8AC3E}">
        <p14:creationId xmlns:p14="http://schemas.microsoft.com/office/powerpoint/2010/main" val="299337883"/>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C8BA50F-9DE0-1447-ABDF-AA7D9FB047A8}" type="slidenum">
              <a:rPr lang="en-US" altLang="en-US"/>
              <a:pPr>
                <a:defRPr/>
              </a:pPr>
              <a:t>‹#›</a:t>
            </a:fld>
            <a:endParaRPr lang="en-US" altLang="en-US"/>
          </a:p>
        </p:txBody>
      </p:sp>
    </p:spTree>
    <p:extLst>
      <p:ext uri="{BB962C8B-B14F-4D97-AF65-F5344CB8AC3E}">
        <p14:creationId xmlns:p14="http://schemas.microsoft.com/office/powerpoint/2010/main" val="1565098307"/>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345F70-1BC7-3640-B7D5-42441C64293C}" type="slidenum">
              <a:rPr lang="en-US" altLang="en-US"/>
              <a:pPr>
                <a:defRPr/>
              </a:pPr>
              <a:t>‹#›</a:t>
            </a:fld>
            <a:endParaRPr lang="en-US" altLang="en-US"/>
          </a:p>
        </p:txBody>
      </p:sp>
    </p:spTree>
    <p:extLst>
      <p:ext uri="{BB962C8B-B14F-4D97-AF65-F5344CB8AC3E}">
        <p14:creationId xmlns:p14="http://schemas.microsoft.com/office/powerpoint/2010/main" val="80053646"/>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6E369D-EE71-4346-B737-0824678A8616}" type="slidenum">
              <a:rPr lang="en-US" altLang="en-US"/>
              <a:pPr>
                <a:defRPr/>
              </a:pPr>
              <a:t>‹#›</a:t>
            </a:fld>
            <a:endParaRPr lang="en-US" altLang="en-US"/>
          </a:p>
        </p:txBody>
      </p:sp>
    </p:spTree>
    <p:extLst>
      <p:ext uri="{BB962C8B-B14F-4D97-AF65-F5344CB8AC3E}">
        <p14:creationId xmlns:p14="http://schemas.microsoft.com/office/powerpoint/2010/main" val="1136865300"/>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D8754FB-3514-FE40-A2FA-AC7252305838}" type="slidenum">
              <a:rPr lang="en-US" altLang="en-US"/>
              <a:pPr>
                <a:defRPr/>
              </a:pPr>
              <a:t>‹#›</a:t>
            </a:fld>
            <a:endParaRPr lang="en-US" altLang="en-US"/>
          </a:p>
        </p:txBody>
      </p:sp>
    </p:spTree>
    <p:extLst>
      <p:ext uri="{BB962C8B-B14F-4D97-AF65-F5344CB8AC3E}">
        <p14:creationId xmlns:p14="http://schemas.microsoft.com/office/powerpoint/2010/main" val="1133089741"/>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DC1044F-56FD-9741-BB27-D75A31D175A7}" type="slidenum">
              <a:rPr lang="en-US" altLang="en-US"/>
              <a:pPr>
                <a:defRPr/>
              </a:pPr>
              <a:t>‹#›</a:t>
            </a:fld>
            <a:endParaRPr lang="en-US" altLang="en-US"/>
          </a:p>
        </p:txBody>
      </p:sp>
    </p:spTree>
    <p:extLst>
      <p:ext uri="{BB962C8B-B14F-4D97-AF65-F5344CB8AC3E}">
        <p14:creationId xmlns:p14="http://schemas.microsoft.com/office/powerpoint/2010/main" val="2101779038"/>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CA28E8A-A88F-AF41-9D27-AD3A247A8FD4}" type="slidenum">
              <a:rPr lang="en-US" altLang="en-US"/>
              <a:pPr>
                <a:defRPr/>
              </a:pPr>
              <a:t>‹#›</a:t>
            </a:fld>
            <a:endParaRPr lang="en-US" altLang="en-US"/>
          </a:p>
        </p:txBody>
      </p:sp>
    </p:spTree>
    <p:extLst>
      <p:ext uri="{BB962C8B-B14F-4D97-AF65-F5344CB8AC3E}">
        <p14:creationId xmlns:p14="http://schemas.microsoft.com/office/powerpoint/2010/main" val="641782163"/>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A39A154-1B81-704C-B1E8-3E6E21A1FB77}" type="slidenum">
              <a:rPr lang="en-US" altLang="en-US"/>
              <a:pPr>
                <a:defRPr/>
              </a:pPr>
              <a:t>‹#›</a:t>
            </a:fld>
            <a:endParaRPr lang="en-US" altLang="en-US"/>
          </a:p>
        </p:txBody>
      </p:sp>
    </p:spTree>
    <p:extLst>
      <p:ext uri="{BB962C8B-B14F-4D97-AF65-F5344CB8AC3E}">
        <p14:creationId xmlns:p14="http://schemas.microsoft.com/office/powerpoint/2010/main" val="1769938307"/>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456CB27-F0CF-DC40-969D-00CDADDB3972}" type="slidenum">
              <a:rPr lang="en-US" altLang="en-US"/>
              <a:pPr>
                <a:defRPr/>
              </a:pPr>
              <a:t>‹#›</a:t>
            </a:fld>
            <a:endParaRPr lang="en-US" altLang="en-US"/>
          </a:p>
        </p:txBody>
      </p:sp>
    </p:spTree>
    <p:extLst>
      <p:ext uri="{BB962C8B-B14F-4D97-AF65-F5344CB8AC3E}">
        <p14:creationId xmlns:p14="http://schemas.microsoft.com/office/powerpoint/2010/main" val="409647505"/>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1982981-5B60-8E49-B860-A2748A8376D6}" type="slidenum">
              <a:rPr lang="en-US" altLang="en-US"/>
              <a:pPr>
                <a:defRPr/>
              </a:pPr>
              <a:t>‹#›</a:t>
            </a:fld>
            <a:endParaRPr lang="en-US" altLang="en-US"/>
          </a:p>
        </p:txBody>
      </p:sp>
    </p:spTree>
    <p:extLst>
      <p:ext uri="{BB962C8B-B14F-4D97-AF65-F5344CB8AC3E}">
        <p14:creationId xmlns:p14="http://schemas.microsoft.com/office/powerpoint/2010/main" val="113044253"/>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AEA063B-BF9F-D440-A12A-66C66995DBC3}" type="slidenum">
              <a:rPr lang="en-US" altLang="en-US"/>
              <a:pPr>
                <a:defRPr/>
              </a:pPr>
              <a:t>‹#›</a:t>
            </a:fld>
            <a:endParaRPr lang="en-US" altLang="en-US"/>
          </a:p>
        </p:txBody>
      </p:sp>
    </p:spTree>
    <p:extLst>
      <p:ext uri="{BB962C8B-B14F-4D97-AF65-F5344CB8AC3E}">
        <p14:creationId xmlns:p14="http://schemas.microsoft.com/office/powerpoint/2010/main" val="1559216223"/>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1003021-FAAA-2843-B5C0-9AD0FAFA8B3C}" type="slidenum">
              <a:rPr lang="en-US" altLang="en-US"/>
              <a:pPr>
                <a:defRPr/>
              </a:pPr>
              <a:t>‹#›</a:t>
            </a:fld>
            <a:endParaRPr lang="en-US" altLang="en-US"/>
          </a:p>
        </p:txBody>
      </p:sp>
    </p:spTree>
    <p:extLst>
      <p:ext uri="{BB962C8B-B14F-4D97-AF65-F5344CB8AC3E}">
        <p14:creationId xmlns:p14="http://schemas.microsoft.com/office/powerpoint/2010/main" val="4115620"/>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BDE82DB-D118-2440-B9CF-EE6342EBCB35}" type="slidenum">
              <a:rPr lang="en-US" altLang="en-US"/>
              <a:pPr>
                <a:defRPr/>
              </a:pPr>
              <a:t>‹#›</a:t>
            </a:fld>
            <a:endParaRPr lang="en-US" altLang="en-US"/>
          </a:p>
        </p:txBody>
      </p:sp>
    </p:spTree>
    <p:extLst>
      <p:ext uri="{BB962C8B-B14F-4D97-AF65-F5344CB8AC3E}">
        <p14:creationId xmlns:p14="http://schemas.microsoft.com/office/powerpoint/2010/main" val="451748636"/>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33D1FC-76BE-B441-9944-4BAE28C2D7AA}" type="slidenum">
              <a:rPr lang="en-US" altLang="en-US"/>
              <a:pPr>
                <a:defRPr/>
              </a:pPr>
              <a:t>‹#›</a:t>
            </a:fld>
            <a:endParaRPr lang="en-US" altLang="en-US"/>
          </a:p>
        </p:txBody>
      </p:sp>
    </p:spTree>
    <p:extLst>
      <p:ext uri="{BB962C8B-B14F-4D97-AF65-F5344CB8AC3E}">
        <p14:creationId xmlns:p14="http://schemas.microsoft.com/office/powerpoint/2010/main" val="1184633107"/>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3D0A9C-8E80-FE41-BC1D-5135CC4DA20D}" type="slidenum">
              <a:rPr lang="en-US" altLang="en-US"/>
              <a:pPr>
                <a:defRPr/>
              </a:pPr>
              <a:t>‹#›</a:t>
            </a:fld>
            <a:endParaRPr lang="en-US" altLang="en-US"/>
          </a:p>
        </p:txBody>
      </p:sp>
    </p:spTree>
    <p:extLst>
      <p:ext uri="{BB962C8B-B14F-4D97-AF65-F5344CB8AC3E}">
        <p14:creationId xmlns:p14="http://schemas.microsoft.com/office/powerpoint/2010/main" val="807738012"/>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9111BF-45FD-EF48-A19A-ADF22F708646}" type="slidenum">
              <a:rPr lang="en-US" altLang="en-US"/>
              <a:pPr>
                <a:defRPr/>
              </a:pPr>
              <a:t>‹#›</a:t>
            </a:fld>
            <a:endParaRPr lang="en-US" altLang="en-US"/>
          </a:p>
        </p:txBody>
      </p:sp>
    </p:spTree>
    <p:extLst>
      <p:ext uri="{BB962C8B-B14F-4D97-AF65-F5344CB8AC3E}">
        <p14:creationId xmlns:p14="http://schemas.microsoft.com/office/powerpoint/2010/main" val="1408634997"/>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86BD0C4-4DF7-DD45-B455-C3BED62E356C}" type="slidenum">
              <a:rPr lang="en-US" altLang="en-US"/>
              <a:pPr>
                <a:defRPr/>
              </a:pPr>
              <a:t>‹#›</a:t>
            </a:fld>
            <a:endParaRPr lang="en-US" altLang="en-US"/>
          </a:p>
        </p:txBody>
      </p:sp>
    </p:spTree>
    <p:extLst>
      <p:ext uri="{BB962C8B-B14F-4D97-AF65-F5344CB8AC3E}">
        <p14:creationId xmlns:p14="http://schemas.microsoft.com/office/powerpoint/2010/main" val="1068670051"/>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FB3CFCA-29D8-A240-B430-FA986602A817}" type="slidenum">
              <a:rPr lang="en-US" altLang="en-US"/>
              <a:pPr>
                <a:defRPr/>
              </a:pPr>
              <a:t>‹#›</a:t>
            </a:fld>
            <a:endParaRPr lang="en-US" altLang="en-US"/>
          </a:p>
        </p:txBody>
      </p:sp>
    </p:spTree>
    <p:extLst>
      <p:ext uri="{BB962C8B-B14F-4D97-AF65-F5344CB8AC3E}">
        <p14:creationId xmlns:p14="http://schemas.microsoft.com/office/powerpoint/2010/main" val="1731807296"/>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2069BF6-E476-3E4D-ADD1-3A2491B05A00}" type="slidenum">
              <a:rPr lang="en-US" altLang="en-US"/>
              <a:pPr>
                <a:defRPr/>
              </a:pPr>
              <a:t>‹#›</a:t>
            </a:fld>
            <a:endParaRPr lang="en-US" altLang="en-US"/>
          </a:p>
        </p:txBody>
      </p:sp>
    </p:spTree>
    <p:extLst>
      <p:ext uri="{BB962C8B-B14F-4D97-AF65-F5344CB8AC3E}">
        <p14:creationId xmlns:p14="http://schemas.microsoft.com/office/powerpoint/2010/main" val="1639356081"/>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290E0DA-7862-3246-A089-48F9C75E3C53}" type="slidenum">
              <a:rPr lang="en-US" altLang="en-US"/>
              <a:pPr>
                <a:defRPr/>
              </a:pPr>
              <a:t>‹#›</a:t>
            </a:fld>
            <a:endParaRPr lang="en-US" altLang="en-US"/>
          </a:p>
        </p:txBody>
      </p:sp>
    </p:spTree>
    <p:extLst>
      <p:ext uri="{BB962C8B-B14F-4D97-AF65-F5344CB8AC3E}">
        <p14:creationId xmlns:p14="http://schemas.microsoft.com/office/powerpoint/2010/main" val="442462357"/>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9F8C21A-B2CD-0341-988B-41B93E1E5D78}" type="slidenum">
              <a:rPr lang="en-US" altLang="en-US"/>
              <a:pPr>
                <a:defRPr/>
              </a:pPr>
              <a:t>‹#›</a:t>
            </a:fld>
            <a:endParaRPr lang="en-US" altLang="en-US"/>
          </a:p>
        </p:txBody>
      </p:sp>
    </p:spTree>
    <p:extLst>
      <p:ext uri="{BB962C8B-B14F-4D97-AF65-F5344CB8AC3E}">
        <p14:creationId xmlns:p14="http://schemas.microsoft.com/office/powerpoint/2010/main" val="187644818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3D1837E-8317-DA49-81BB-914D010F9610}" type="slidenum">
              <a:rPr lang="en-US" altLang="en-US"/>
              <a:pPr>
                <a:defRPr/>
              </a:pPr>
              <a:t>‹#›</a:t>
            </a:fld>
            <a:endParaRPr lang="en-US" altLang="en-US"/>
          </a:p>
        </p:txBody>
      </p:sp>
    </p:spTree>
    <p:extLst>
      <p:ext uri="{BB962C8B-B14F-4D97-AF65-F5344CB8AC3E}">
        <p14:creationId xmlns:p14="http://schemas.microsoft.com/office/powerpoint/2010/main" val="1667289100"/>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7704C79-4ABE-8D4A-A90C-A26E428F52DC}" type="slidenum">
              <a:rPr lang="en-US" altLang="en-US"/>
              <a:pPr>
                <a:defRPr/>
              </a:pPr>
              <a:t>‹#›</a:t>
            </a:fld>
            <a:endParaRPr lang="en-US" altLang="en-US"/>
          </a:p>
        </p:txBody>
      </p:sp>
    </p:spTree>
    <p:extLst>
      <p:ext uri="{BB962C8B-B14F-4D97-AF65-F5344CB8AC3E}">
        <p14:creationId xmlns:p14="http://schemas.microsoft.com/office/powerpoint/2010/main" val="1761277644"/>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6574B7C-55F2-854A-A0B0-FB14086E03C9}" type="slidenum">
              <a:rPr lang="en-US" altLang="en-US"/>
              <a:pPr>
                <a:defRPr/>
              </a:pPr>
              <a:t>‹#›</a:t>
            </a:fld>
            <a:endParaRPr lang="en-US" altLang="en-US"/>
          </a:p>
        </p:txBody>
      </p:sp>
    </p:spTree>
    <p:extLst>
      <p:ext uri="{BB962C8B-B14F-4D97-AF65-F5344CB8AC3E}">
        <p14:creationId xmlns:p14="http://schemas.microsoft.com/office/powerpoint/2010/main" val="878772460"/>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65BBD61-A4E2-DD4B-B837-5F03EBEC1D0D}" type="slidenum">
              <a:rPr lang="en-US" altLang="en-US"/>
              <a:pPr>
                <a:defRPr/>
              </a:pPr>
              <a:t>‹#›</a:t>
            </a:fld>
            <a:endParaRPr lang="en-US" altLang="en-US"/>
          </a:p>
        </p:txBody>
      </p:sp>
    </p:spTree>
    <p:extLst>
      <p:ext uri="{BB962C8B-B14F-4D97-AF65-F5344CB8AC3E}">
        <p14:creationId xmlns:p14="http://schemas.microsoft.com/office/powerpoint/2010/main" val="1283694801"/>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BDE4727-B1DD-164E-A496-7AEDF19BF628}" type="slidenum">
              <a:rPr lang="en-US" altLang="en-US"/>
              <a:pPr>
                <a:defRPr/>
              </a:pPr>
              <a:t>‹#›</a:t>
            </a:fld>
            <a:endParaRPr lang="en-US" altLang="en-US"/>
          </a:p>
        </p:txBody>
      </p:sp>
    </p:spTree>
    <p:extLst>
      <p:ext uri="{BB962C8B-B14F-4D97-AF65-F5344CB8AC3E}">
        <p14:creationId xmlns:p14="http://schemas.microsoft.com/office/powerpoint/2010/main" val="1437802645"/>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0E88896-5E08-7D4B-B529-77981069E8EA}" type="slidenum">
              <a:rPr lang="en-US" altLang="en-US"/>
              <a:pPr>
                <a:defRPr/>
              </a:pPr>
              <a:t>‹#›</a:t>
            </a:fld>
            <a:endParaRPr lang="en-US" altLang="en-US"/>
          </a:p>
        </p:txBody>
      </p:sp>
    </p:spTree>
    <p:extLst>
      <p:ext uri="{BB962C8B-B14F-4D97-AF65-F5344CB8AC3E}">
        <p14:creationId xmlns:p14="http://schemas.microsoft.com/office/powerpoint/2010/main" val="1663058471"/>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7FB0E1C-1CE1-E842-84B7-8F1E68872F45}" type="slidenum">
              <a:rPr lang="en-US" altLang="en-US"/>
              <a:pPr>
                <a:defRPr/>
              </a:pPr>
              <a:t>‹#›</a:t>
            </a:fld>
            <a:endParaRPr lang="en-US" altLang="en-US"/>
          </a:p>
        </p:txBody>
      </p:sp>
    </p:spTree>
    <p:extLst>
      <p:ext uri="{BB962C8B-B14F-4D97-AF65-F5344CB8AC3E}">
        <p14:creationId xmlns:p14="http://schemas.microsoft.com/office/powerpoint/2010/main" val="1524056392"/>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4468940-275B-F545-B9B2-5DE75885CC4A}" type="slidenum">
              <a:rPr lang="en-US" altLang="en-US"/>
              <a:pPr>
                <a:defRPr/>
              </a:pPr>
              <a:t>‹#›</a:t>
            </a:fld>
            <a:endParaRPr lang="en-US" altLang="en-US"/>
          </a:p>
        </p:txBody>
      </p:sp>
    </p:spTree>
    <p:extLst>
      <p:ext uri="{BB962C8B-B14F-4D97-AF65-F5344CB8AC3E}">
        <p14:creationId xmlns:p14="http://schemas.microsoft.com/office/powerpoint/2010/main" val="1778322575"/>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DBD8AFB-429D-4C46-8992-E28CF5735578}" type="slidenum">
              <a:rPr lang="en-US" altLang="en-US"/>
              <a:pPr>
                <a:defRPr/>
              </a:pPr>
              <a:t>‹#›</a:t>
            </a:fld>
            <a:endParaRPr lang="en-US" altLang="en-US"/>
          </a:p>
        </p:txBody>
      </p:sp>
    </p:spTree>
    <p:extLst>
      <p:ext uri="{BB962C8B-B14F-4D97-AF65-F5344CB8AC3E}">
        <p14:creationId xmlns:p14="http://schemas.microsoft.com/office/powerpoint/2010/main" val="1737602726"/>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9E3D443-C7A0-D94B-A8B7-90DABC45C6A3}" type="slidenum">
              <a:rPr lang="en-US" altLang="en-US"/>
              <a:pPr>
                <a:defRPr/>
              </a:pPr>
              <a:t>‹#›</a:t>
            </a:fld>
            <a:endParaRPr lang="en-US" altLang="en-US"/>
          </a:p>
        </p:txBody>
      </p:sp>
    </p:spTree>
    <p:extLst>
      <p:ext uri="{BB962C8B-B14F-4D97-AF65-F5344CB8AC3E}">
        <p14:creationId xmlns:p14="http://schemas.microsoft.com/office/powerpoint/2010/main" val="258900329"/>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98BA57B-8E96-074E-99DE-915C946F483C}" type="slidenum">
              <a:rPr lang="en-US" altLang="en-US"/>
              <a:pPr>
                <a:defRPr/>
              </a:pPr>
              <a:t>‹#›</a:t>
            </a:fld>
            <a:endParaRPr lang="en-US" altLang="en-US"/>
          </a:p>
        </p:txBody>
      </p:sp>
    </p:spTree>
    <p:extLst>
      <p:ext uri="{BB962C8B-B14F-4D97-AF65-F5344CB8AC3E}">
        <p14:creationId xmlns:p14="http://schemas.microsoft.com/office/powerpoint/2010/main" val="535960681"/>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D4A66B5-ECFF-674C-972E-DD963D8567A3}" type="slidenum">
              <a:rPr lang="en-US" altLang="en-US"/>
              <a:pPr>
                <a:defRPr/>
              </a:pPr>
              <a:t>‹#›</a:t>
            </a:fld>
            <a:endParaRPr lang="en-US" altLang="en-US"/>
          </a:p>
        </p:txBody>
      </p:sp>
    </p:spTree>
    <p:extLst>
      <p:ext uri="{BB962C8B-B14F-4D97-AF65-F5344CB8AC3E}">
        <p14:creationId xmlns:p14="http://schemas.microsoft.com/office/powerpoint/2010/main" val="1344750049"/>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ABB4EAB-90ED-6E4F-9584-002194876B5F}" type="slidenum">
              <a:rPr lang="en-US" altLang="en-US"/>
              <a:pPr>
                <a:defRPr/>
              </a:pPr>
              <a:t>‹#›</a:t>
            </a:fld>
            <a:endParaRPr lang="en-US" altLang="en-US"/>
          </a:p>
        </p:txBody>
      </p:sp>
    </p:spTree>
    <p:extLst>
      <p:ext uri="{BB962C8B-B14F-4D97-AF65-F5344CB8AC3E}">
        <p14:creationId xmlns:p14="http://schemas.microsoft.com/office/powerpoint/2010/main" val="1096172515"/>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A943240-135B-D349-A451-F4AE22BC9632}" type="slidenum">
              <a:rPr lang="en-US" altLang="en-US"/>
              <a:pPr>
                <a:defRPr/>
              </a:pPr>
              <a:t>‹#›</a:t>
            </a:fld>
            <a:endParaRPr lang="en-US" altLang="en-US"/>
          </a:p>
        </p:txBody>
      </p:sp>
    </p:spTree>
    <p:extLst>
      <p:ext uri="{BB962C8B-B14F-4D97-AF65-F5344CB8AC3E}">
        <p14:creationId xmlns:p14="http://schemas.microsoft.com/office/powerpoint/2010/main" val="10925199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821AFA-9B4C-754D-9E2C-FE0D5A04022D}" type="slidenum">
              <a:rPr lang="en-US" altLang="en-US"/>
              <a:pPr>
                <a:defRPr/>
              </a:pPr>
              <a:t>‹#›</a:t>
            </a:fld>
            <a:endParaRPr lang="en-US" altLang="en-US"/>
          </a:p>
        </p:txBody>
      </p:sp>
    </p:spTree>
    <p:extLst>
      <p:ext uri="{BB962C8B-B14F-4D97-AF65-F5344CB8AC3E}">
        <p14:creationId xmlns:p14="http://schemas.microsoft.com/office/powerpoint/2010/main" val="99711359"/>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923592C-2B47-DE48-A205-9F2F690C71BA}" type="slidenum">
              <a:rPr lang="en-US" altLang="en-US"/>
              <a:pPr>
                <a:defRPr/>
              </a:pPr>
              <a:t>‹#›</a:t>
            </a:fld>
            <a:endParaRPr lang="en-US" altLang="en-US"/>
          </a:p>
        </p:txBody>
      </p:sp>
    </p:spTree>
    <p:extLst>
      <p:ext uri="{BB962C8B-B14F-4D97-AF65-F5344CB8AC3E}">
        <p14:creationId xmlns:p14="http://schemas.microsoft.com/office/powerpoint/2010/main" val="811566053"/>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4DF4099-2A65-7E42-9559-AD38F104A8D2}" type="slidenum">
              <a:rPr lang="en-US" altLang="en-US"/>
              <a:pPr>
                <a:defRPr/>
              </a:pPr>
              <a:t>‹#›</a:t>
            </a:fld>
            <a:endParaRPr lang="en-US" altLang="en-US"/>
          </a:p>
        </p:txBody>
      </p:sp>
    </p:spTree>
    <p:extLst>
      <p:ext uri="{BB962C8B-B14F-4D97-AF65-F5344CB8AC3E}">
        <p14:creationId xmlns:p14="http://schemas.microsoft.com/office/powerpoint/2010/main" val="1322010674"/>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A30800-4641-F544-8644-09C2C1088C6A}" type="slidenum">
              <a:rPr lang="en-US" altLang="en-US"/>
              <a:pPr>
                <a:defRPr/>
              </a:pPr>
              <a:t>‹#›</a:t>
            </a:fld>
            <a:endParaRPr lang="en-US" altLang="en-US"/>
          </a:p>
        </p:txBody>
      </p:sp>
    </p:spTree>
    <p:extLst>
      <p:ext uri="{BB962C8B-B14F-4D97-AF65-F5344CB8AC3E}">
        <p14:creationId xmlns:p14="http://schemas.microsoft.com/office/powerpoint/2010/main" val="116758605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EB741E-48E6-0B43-AD27-70CFE6C66E72}" type="slidenum">
              <a:rPr lang="en-US" altLang="en-US"/>
              <a:pPr>
                <a:defRPr/>
              </a:pPr>
              <a:t>‹#›</a:t>
            </a:fld>
            <a:endParaRPr lang="en-US" altLang="en-US"/>
          </a:p>
        </p:txBody>
      </p:sp>
    </p:spTree>
    <p:extLst>
      <p:ext uri="{BB962C8B-B14F-4D97-AF65-F5344CB8AC3E}">
        <p14:creationId xmlns:p14="http://schemas.microsoft.com/office/powerpoint/2010/main" val="2060760553"/>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EEACEF5-E1A4-5D41-BA54-51F9E6AC0D8C}" type="slidenum">
              <a:rPr lang="en-US" altLang="en-US"/>
              <a:pPr>
                <a:defRPr/>
              </a:pPr>
              <a:t>‹#›</a:t>
            </a:fld>
            <a:endParaRPr lang="en-US" altLang="en-US"/>
          </a:p>
        </p:txBody>
      </p:sp>
    </p:spTree>
    <p:extLst>
      <p:ext uri="{BB962C8B-B14F-4D97-AF65-F5344CB8AC3E}">
        <p14:creationId xmlns:p14="http://schemas.microsoft.com/office/powerpoint/2010/main" val="586355455"/>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89C3A39-290C-9649-8BC3-0177395FBF11}" type="slidenum">
              <a:rPr lang="en-US" altLang="en-US"/>
              <a:pPr>
                <a:defRPr/>
              </a:pPr>
              <a:t>‹#›</a:t>
            </a:fld>
            <a:endParaRPr lang="en-US" altLang="en-US"/>
          </a:p>
        </p:txBody>
      </p:sp>
    </p:spTree>
    <p:extLst>
      <p:ext uri="{BB962C8B-B14F-4D97-AF65-F5344CB8AC3E}">
        <p14:creationId xmlns:p14="http://schemas.microsoft.com/office/powerpoint/2010/main" val="73676102"/>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D28B79D-AF83-CF4F-9429-2DC00D4FB820}" type="slidenum">
              <a:rPr lang="en-US" altLang="en-US"/>
              <a:pPr>
                <a:defRPr/>
              </a:pPr>
              <a:t>‹#›</a:t>
            </a:fld>
            <a:endParaRPr lang="en-US" altLang="en-US"/>
          </a:p>
        </p:txBody>
      </p:sp>
    </p:spTree>
    <p:extLst>
      <p:ext uri="{BB962C8B-B14F-4D97-AF65-F5344CB8AC3E}">
        <p14:creationId xmlns:p14="http://schemas.microsoft.com/office/powerpoint/2010/main" val="132366564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454E57B-31E4-AA4E-B5ED-8CD3A317750E}" type="slidenum">
              <a:rPr lang="en-US" altLang="en-US"/>
              <a:pPr>
                <a:defRPr/>
              </a:pPr>
              <a:t>‹#›</a:t>
            </a:fld>
            <a:endParaRPr lang="en-US" altLang="en-US"/>
          </a:p>
        </p:txBody>
      </p:sp>
    </p:spTree>
    <p:extLst>
      <p:ext uri="{BB962C8B-B14F-4D97-AF65-F5344CB8AC3E}">
        <p14:creationId xmlns:p14="http://schemas.microsoft.com/office/powerpoint/2010/main" val="1065345821"/>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5760D44-CD8E-E64C-9948-031D29031681}" type="slidenum">
              <a:rPr lang="en-US" altLang="en-US"/>
              <a:pPr>
                <a:defRPr/>
              </a:pPr>
              <a:t>‹#›</a:t>
            </a:fld>
            <a:endParaRPr lang="en-US" altLang="en-US"/>
          </a:p>
        </p:txBody>
      </p:sp>
    </p:spTree>
    <p:extLst>
      <p:ext uri="{BB962C8B-B14F-4D97-AF65-F5344CB8AC3E}">
        <p14:creationId xmlns:p14="http://schemas.microsoft.com/office/powerpoint/2010/main" val="1696048508"/>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7B37286-5391-8D49-A42D-CE6D99817D58}" type="slidenum">
              <a:rPr lang="en-US" altLang="en-US"/>
              <a:pPr>
                <a:defRPr/>
              </a:pPr>
              <a:t>‹#›</a:t>
            </a:fld>
            <a:endParaRPr lang="en-US" altLang="en-US"/>
          </a:p>
        </p:txBody>
      </p:sp>
    </p:spTree>
    <p:extLst>
      <p:ext uri="{BB962C8B-B14F-4D97-AF65-F5344CB8AC3E}">
        <p14:creationId xmlns:p14="http://schemas.microsoft.com/office/powerpoint/2010/main" val="193682732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EA38102-DDA0-874D-A5A6-74C0E2F0B984}" type="slidenum">
              <a:rPr lang="en-US" altLang="en-US"/>
              <a:pPr>
                <a:defRPr/>
              </a:pPr>
              <a:t>‹#›</a:t>
            </a:fld>
            <a:endParaRPr lang="en-US" altLang="en-US"/>
          </a:p>
        </p:txBody>
      </p:sp>
    </p:spTree>
    <p:extLst>
      <p:ext uri="{BB962C8B-B14F-4D97-AF65-F5344CB8AC3E}">
        <p14:creationId xmlns:p14="http://schemas.microsoft.com/office/powerpoint/2010/main" val="699730049"/>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2C9D5D6-A9AF-F344-9501-7829B2F61991}" type="slidenum">
              <a:rPr lang="en-US" altLang="en-US"/>
              <a:pPr>
                <a:defRPr/>
              </a:pPr>
              <a:t>‹#›</a:t>
            </a:fld>
            <a:endParaRPr lang="en-US" altLang="en-US"/>
          </a:p>
        </p:txBody>
      </p:sp>
    </p:spTree>
    <p:extLst>
      <p:ext uri="{BB962C8B-B14F-4D97-AF65-F5344CB8AC3E}">
        <p14:creationId xmlns:p14="http://schemas.microsoft.com/office/powerpoint/2010/main" val="742482571"/>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B13C789E-D483-3A4F-82D0-4DA38D59BA27}" type="slidenum">
              <a:rPr lang="en-US" altLang="en-US"/>
              <a:pPr>
                <a:defRPr/>
              </a:pPr>
              <a:t>‹#›</a:t>
            </a:fld>
            <a:endParaRPr lang="en-US" altLang="en-US"/>
          </a:p>
        </p:txBody>
      </p:sp>
    </p:spTree>
    <p:extLst>
      <p:ext uri="{BB962C8B-B14F-4D97-AF65-F5344CB8AC3E}">
        <p14:creationId xmlns:p14="http://schemas.microsoft.com/office/powerpoint/2010/main" val="838288816"/>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25C3D1C5-D80A-CE42-98D6-4FDBE39965F8}" type="slidenum">
              <a:rPr lang="en-US" altLang="en-US"/>
              <a:pPr>
                <a:defRPr/>
              </a:pPr>
              <a:t>‹#›</a:t>
            </a:fld>
            <a:endParaRPr lang="en-US" altLang="en-US"/>
          </a:p>
        </p:txBody>
      </p:sp>
    </p:spTree>
    <p:extLst>
      <p:ext uri="{BB962C8B-B14F-4D97-AF65-F5344CB8AC3E}">
        <p14:creationId xmlns:p14="http://schemas.microsoft.com/office/powerpoint/2010/main" val="1627406192"/>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A07C6E6D-6EDF-5542-BEA9-BCB50A05A940}" type="slidenum">
              <a:rPr lang="en-US" altLang="en-US"/>
              <a:pPr>
                <a:defRPr/>
              </a:pPr>
              <a:t>‹#›</a:t>
            </a:fld>
            <a:endParaRPr lang="en-US" altLang="en-US"/>
          </a:p>
        </p:txBody>
      </p:sp>
    </p:spTree>
    <p:extLst>
      <p:ext uri="{BB962C8B-B14F-4D97-AF65-F5344CB8AC3E}">
        <p14:creationId xmlns:p14="http://schemas.microsoft.com/office/powerpoint/2010/main" val="1464140752"/>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a:p>
        </p:txBody>
      </p:sp>
      <p:sp>
        <p:nvSpPr>
          <p:cNvPr id="6"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a:p>
        </p:txBody>
      </p:sp>
      <p:sp>
        <p:nvSpPr>
          <p:cNvPr id="7" name="Rectangle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8DEDF2E9-33C9-AB41-AEF8-F0B1C1E39418}" type="slidenum">
              <a:rPr lang="en-US" altLang="en-US"/>
              <a:pPr>
                <a:defRPr/>
              </a:pPr>
              <a:t>‹#›</a:t>
            </a:fld>
            <a:endParaRPr lang="en-US" altLang="en-US"/>
          </a:p>
        </p:txBody>
      </p:sp>
    </p:spTree>
    <p:extLst>
      <p:ext uri="{BB962C8B-B14F-4D97-AF65-F5344CB8AC3E}">
        <p14:creationId xmlns:p14="http://schemas.microsoft.com/office/powerpoint/2010/main" val="1945991538"/>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a:p>
        </p:txBody>
      </p:sp>
      <p:sp>
        <p:nvSpPr>
          <p:cNvPr id="8"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a:p>
        </p:txBody>
      </p:sp>
      <p:sp>
        <p:nvSpPr>
          <p:cNvPr id="9" name="Rectangle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E587541D-534D-CD47-9D2E-D64CDD961572}" type="slidenum">
              <a:rPr lang="en-US" altLang="en-US"/>
              <a:pPr>
                <a:defRPr/>
              </a:pPr>
              <a:t>‹#›</a:t>
            </a:fld>
            <a:endParaRPr lang="en-US" altLang="en-US"/>
          </a:p>
        </p:txBody>
      </p:sp>
    </p:spTree>
    <p:extLst>
      <p:ext uri="{BB962C8B-B14F-4D97-AF65-F5344CB8AC3E}">
        <p14:creationId xmlns:p14="http://schemas.microsoft.com/office/powerpoint/2010/main" val="103835356"/>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a:p>
        </p:txBody>
      </p:sp>
      <p:sp>
        <p:nvSpPr>
          <p:cNvPr id="4"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a:p>
        </p:txBody>
      </p:sp>
      <p:sp>
        <p:nvSpPr>
          <p:cNvPr id="5" name="Rectangle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5B3F3866-1613-8A49-AF99-87429A86F15E}" type="slidenum">
              <a:rPr lang="en-US" altLang="en-US"/>
              <a:pPr>
                <a:defRPr/>
              </a:pPr>
              <a:t>‹#›</a:t>
            </a:fld>
            <a:endParaRPr lang="en-US" altLang="en-US"/>
          </a:p>
        </p:txBody>
      </p:sp>
    </p:spTree>
    <p:extLst>
      <p:ext uri="{BB962C8B-B14F-4D97-AF65-F5344CB8AC3E}">
        <p14:creationId xmlns:p14="http://schemas.microsoft.com/office/powerpoint/2010/main" val="1404106928"/>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a:p>
        </p:txBody>
      </p:sp>
      <p:sp>
        <p:nvSpPr>
          <p:cNvPr id="3"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a:p>
        </p:txBody>
      </p:sp>
      <p:sp>
        <p:nvSpPr>
          <p:cNvPr id="4" name="Rectangle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0DA32FEE-D055-0146-A874-EAC84A028692}" type="slidenum">
              <a:rPr lang="en-US" altLang="en-US"/>
              <a:pPr>
                <a:defRPr/>
              </a:pPr>
              <a:t>‹#›</a:t>
            </a:fld>
            <a:endParaRPr lang="en-US" altLang="en-US"/>
          </a:p>
        </p:txBody>
      </p:sp>
    </p:spTree>
    <p:extLst>
      <p:ext uri="{BB962C8B-B14F-4D97-AF65-F5344CB8AC3E}">
        <p14:creationId xmlns:p14="http://schemas.microsoft.com/office/powerpoint/2010/main" val="127342013"/>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a:p>
        </p:txBody>
      </p:sp>
      <p:sp>
        <p:nvSpPr>
          <p:cNvPr id="6"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a:p>
        </p:txBody>
      </p:sp>
      <p:sp>
        <p:nvSpPr>
          <p:cNvPr id="7" name="Rectangle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5610D638-DF00-FF48-B846-4FEEED275497}" type="slidenum">
              <a:rPr lang="en-US" altLang="en-US"/>
              <a:pPr>
                <a:defRPr/>
              </a:pPr>
              <a:t>‹#›</a:t>
            </a:fld>
            <a:endParaRPr lang="en-US" altLang="en-US"/>
          </a:p>
        </p:txBody>
      </p:sp>
    </p:spTree>
    <p:extLst>
      <p:ext uri="{BB962C8B-B14F-4D97-AF65-F5344CB8AC3E}">
        <p14:creationId xmlns:p14="http://schemas.microsoft.com/office/powerpoint/2010/main" val="1343500079"/>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a:p>
        </p:txBody>
      </p:sp>
      <p:sp>
        <p:nvSpPr>
          <p:cNvPr id="6"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a:p>
        </p:txBody>
      </p:sp>
      <p:sp>
        <p:nvSpPr>
          <p:cNvPr id="7" name="Rectangle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62265514-3086-B141-9829-F6ABC6D778AC}" type="slidenum">
              <a:rPr lang="en-US" altLang="en-US"/>
              <a:pPr>
                <a:defRPr/>
              </a:pPr>
              <a:t>‹#›</a:t>
            </a:fld>
            <a:endParaRPr lang="en-US" altLang="en-US"/>
          </a:p>
        </p:txBody>
      </p:sp>
    </p:spTree>
    <p:extLst>
      <p:ext uri="{BB962C8B-B14F-4D97-AF65-F5344CB8AC3E}">
        <p14:creationId xmlns:p14="http://schemas.microsoft.com/office/powerpoint/2010/main" val="1562763195"/>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C95F4118-D8B1-EC4A-8AC4-385D1755E45A}" type="slidenum">
              <a:rPr lang="en-US" altLang="en-US"/>
              <a:pPr>
                <a:defRPr/>
              </a:pPr>
              <a:t>‹#›</a:t>
            </a:fld>
            <a:endParaRPr lang="en-US" altLang="en-US"/>
          </a:p>
        </p:txBody>
      </p:sp>
    </p:spTree>
    <p:extLst>
      <p:ext uri="{BB962C8B-B14F-4D97-AF65-F5344CB8AC3E}">
        <p14:creationId xmlns:p14="http://schemas.microsoft.com/office/powerpoint/2010/main" val="1636015555"/>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00"/>
            <a:ext cx="6019800" cy="55165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D76D003A-4F21-AA41-8040-ECC75E0EBB4B}" type="slidenum">
              <a:rPr lang="en-US" altLang="en-US"/>
              <a:pPr>
                <a:defRPr/>
              </a:pPr>
              <a:t>‹#›</a:t>
            </a:fld>
            <a:endParaRPr lang="en-US" altLang="en-US"/>
          </a:p>
        </p:txBody>
      </p:sp>
    </p:spTree>
    <p:extLst>
      <p:ext uri="{BB962C8B-B14F-4D97-AF65-F5344CB8AC3E}">
        <p14:creationId xmlns:p14="http://schemas.microsoft.com/office/powerpoint/2010/main" val="132816697"/>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a:p>
        </p:txBody>
      </p:sp>
      <p:sp>
        <p:nvSpPr>
          <p:cNvPr id="6"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a:p>
        </p:txBody>
      </p:sp>
      <p:sp>
        <p:nvSpPr>
          <p:cNvPr id="7" name="Rectangle 5"/>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7D2C178D-1045-004F-98FE-3AC6F22E1F0B}" type="slidenum">
              <a:rPr lang="en-US" altLang="en-US"/>
              <a:pPr>
                <a:defRPr/>
              </a:pPr>
              <a:t>‹#›</a:t>
            </a:fld>
            <a:endParaRPr lang="en-US" altLang="en-US"/>
          </a:p>
        </p:txBody>
      </p:sp>
    </p:spTree>
    <p:extLst>
      <p:ext uri="{BB962C8B-B14F-4D97-AF65-F5344CB8AC3E}">
        <p14:creationId xmlns:p14="http://schemas.microsoft.com/office/powerpoint/2010/main" val="1014717246"/>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a:t>Click to edit Master title style</a:t>
            </a:r>
          </a:p>
        </p:txBody>
      </p:sp>
      <p:sp>
        <p:nvSpPr>
          <p:cNvPr id="3" name="Content Placeholder 2"/>
          <p:cNvSpPr>
            <a:spLocks noGrp="1"/>
          </p:cNvSpPr>
          <p:nvPr>
            <p:ph sz="half" idx="1"/>
          </p:nvPr>
        </p:nvSpPr>
        <p:spPr>
          <a:xfrm>
            <a:off x="301625" y="1600200"/>
            <a:ext cx="8540750" cy="21732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1625" y="3925888"/>
            <a:ext cx="8540750" cy="217328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a:p>
        </p:txBody>
      </p:sp>
      <p:sp>
        <p:nvSpPr>
          <p:cNvPr id="6" name="Rectangle 29"/>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a:p>
        </p:txBody>
      </p:sp>
      <p:sp>
        <p:nvSpPr>
          <p:cNvPr id="7" name="Rectangle 30"/>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097B0BAE-4B3A-E440-B32B-F5872716E414}" type="slidenum">
              <a:rPr lang="en-US" altLang="en-US"/>
              <a:pPr>
                <a:defRPr/>
              </a:pPr>
              <a:t>‹#›</a:t>
            </a:fld>
            <a:endParaRPr lang="en-US" altLang="en-US"/>
          </a:p>
        </p:txBody>
      </p:sp>
    </p:spTree>
    <p:extLst>
      <p:ext uri="{BB962C8B-B14F-4D97-AF65-F5344CB8AC3E}">
        <p14:creationId xmlns:p14="http://schemas.microsoft.com/office/powerpoint/2010/main" val="1185112695"/>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a:t>Click to edit Master title style</a:t>
            </a:r>
          </a:p>
        </p:txBody>
      </p:sp>
      <p:sp>
        <p:nvSpPr>
          <p:cNvPr id="3" name="Content Placeholder 2"/>
          <p:cNvSpPr>
            <a:spLocks noGrp="1"/>
          </p:cNvSpPr>
          <p:nvPr>
            <p:ph sz="half" idx="1"/>
          </p:nvPr>
        </p:nvSpPr>
        <p:spPr>
          <a:xfrm>
            <a:off x="301625" y="1600200"/>
            <a:ext cx="4194175" cy="44989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0"/>
            <a:ext cx="4194175" cy="44989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a:p>
        </p:txBody>
      </p:sp>
      <p:sp>
        <p:nvSpPr>
          <p:cNvPr id="6" name="Rectangle 29"/>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a:p>
        </p:txBody>
      </p:sp>
      <p:sp>
        <p:nvSpPr>
          <p:cNvPr id="7" name="Rectangle 30"/>
          <p:cNvSpPr>
            <a:spLocks noGrp="1" noChangeArrowheads="1"/>
          </p:cNvSpPr>
          <p:nvPr>
            <p:ph type="sldNum" sz="quarter" idx="12"/>
          </p:nvPr>
        </p:nvSpPr>
        <p:spPr/>
        <p:txBody>
          <a:bodyPr/>
          <a:lstStyle>
            <a:lvl1pPr>
              <a:defRPr>
                <a:latin typeface="Times" panose="02020603050405020304" pitchFamily="18" charset="0"/>
              </a:defRPr>
            </a:lvl1pPr>
          </a:lstStyle>
          <a:p>
            <a:pPr>
              <a:defRPr/>
            </a:pPr>
            <a:fld id="{177F0E39-AAD9-634E-A0D1-62815A4B5B52}" type="slidenum">
              <a:rPr lang="en-US" altLang="en-US"/>
              <a:pPr>
                <a:defRPr/>
              </a:pPr>
              <a:t>‹#›</a:t>
            </a:fld>
            <a:endParaRPr lang="en-US" altLang="en-US"/>
          </a:p>
        </p:txBody>
      </p:sp>
    </p:spTree>
    <p:extLst>
      <p:ext uri="{BB962C8B-B14F-4D97-AF65-F5344CB8AC3E}">
        <p14:creationId xmlns:p14="http://schemas.microsoft.com/office/powerpoint/2010/main" val="278238940"/>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5" name="Text Box 5"/>
          <p:cNvSpPr txBox="1">
            <a:spLocks noChangeArrowheads="1"/>
          </p:cNvSpPr>
          <p:nvPr/>
        </p:nvSpPr>
        <p:spPr bwMode="auto">
          <a:xfrm>
            <a:off x="8728075" y="6553200"/>
            <a:ext cx="34131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eaLnBrk="0" hangingPunct="0">
              <a:defRPr>
                <a:solidFill>
                  <a:schemeClr val="tx1"/>
                </a:solidFill>
                <a:latin typeface="Arial" panose="020B0604020202020204" pitchFamily="34" charset="0"/>
                <a:ea typeface="MS PGothic" panose="020B0600070205080204" pitchFamily="34" charset="-128"/>
              </a:defRPr>
            </a:lvl1pPr>
            <a:lvl2pPr eaLnBrk="0" hangingPunct="0">
              <a:defRPr>
                <a:solidFill>
                  <a:schemeClr val="tx1"/>
                </a:solidFill>
                <a:latin typeface="Arial" panose="020B0604020202020204" pitchFamily="34" charset="0"/>
                <a:ea typeface="MS PGothic" panose="020B0600070205080204" pitchFamily="34" charset="-128"/>
              </a:defRPr>
            </a:lvl2pPr>
            <a:lvl3pPr eaLnBrk="0" hangingPunct="0">
              <a:defRPr>
                <a:solidFill>
                  <a:schemeClr val="tx1"/>
                </a:solidFill>
                <a:latin typeface="Arial" panose="020B0604020202020204" pitchFamily="34" charset="0"/>
                <a:ea typeface="MS PGothic" panose="020B0600070205080204" pitchFamily="34" charset="-128"/>
              </a:defRPr>
            </a:lvl3pPr>
            <a:lvl4pPr eaLnBrk="0" hangingPunct="0">
              <a:defRPr>
                <a:solidFill>
                  <a:schemeClr val="tx1"/>
                </a:solidFill>
                <a:latin typeface="Arial" panose="020B0604020202020204" pitchFamily="34" charset="0"/>
                <a:ea typeface="MS PGothic" panose="020B0600070205080204" pitchFamily="34" charset="-128"/>
              </a:defRPr>
            </a:lvl4pPr>
            <a:lvl5pPr eaLnBrk="0" hangingPunct="0">
              <a:defRPr>
                <a:solidFill>
                  <a:schemeClr val="tx1"/>
                </a:solidFill>
                <a:latin typeface="Arial" panose="020B0604020202020204" pitchFamily="34" charset="0"/>
                <a:ea typeface="MS PGothic" panose="020B0600070205080204" pitchFamily="34" charset="-128"/>
              </a:defRPr>
            </a:lvl5pPr>
            <a:lvl6pPr marL="22796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7368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1940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6512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buClr>
                <a:srgbClr val="3A75C4"/>
              </a:buClr>
              <a:defRPr/>
            </a:pPr>
            <a:fld id="{0B55313B-735E-1A47-A658-E372ABFC7DC5}" type="slidenum">
              <a:rPr lang="en-US" altLang="en-US" sz="1000" b="1" smtClean="0">
                <a:solidFill>
                  <a:srgbClr val="FFFFFF"/>
                </a:solidFill>
              </a:rPr>
              <a:pPr eaLnBrk="1" hangingPunct="1">
                <a:lnSpc>
                  <a:spcPct val="90000"/>
                </a:lnSpc>
                <a:spcBef>
                  <a:spcPct val="20000"/>
                </a:spcBef>
                <a:buClr>
                  <a:srgbClr val="3A75C4"/>
                </a:buClr>
                <a:defRPr/>
              </a:pPr>
              <a:t>‹#›</a:t>
            </a:fld>
            <a:endParaRPr lang="en-US" altLang="en-US" sz="1000" b="1">
              <a:solidFill>
                <a:srgbClr val="FFFFFF"/>
              </a:solidFill>
            </a:endParaRPr>
          </a:p>
        </p:txBody>
      </p:sp>
      <p:pic>
        <p:nvPicPr>
          <p:cNvPr id="6" name="Picture 6" descr="MMF pp-2 copy"/>
          <p:cNvPicPr>
            <a:picLocks noChangeAspect="1" noChangeArrowheads="1"/>
          </p:cNvPicPr>
          <p:nvPr/>
        </p:nvPicPr>
        <p:blipFill>
          <a:blip r:embed="rId2">
            <a:lum bright="100000" contrast="32000"/>
            <a:extLst>
              <a:ext uri="{28A0092B-C50C-407E-A947-70E740481C1C}">
                <a14:useLocalDpi xmlns:a14="http://schemas.microsoft.com/office/drawing/2010/main"/>
              </a:ext>
            </a:extLst>
          </a:blip>
          <a:srcRect/>
          <a:stretch>
            <a:fillRect/>
          </a:stretch>
        </p:blipFill>
        <p:spPr bwMode="invGray">
          <a:xfrm>
            <a:off x="3609975" y="4116388"/>
            <a:ext cx="2062163" cy="192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5234" name="Rectangle 2"/>
          <p:cNvSpPr>
            <a:spLocks noGrp="1" noChangeArrowheads="1"/>
          </p:cNvSpPr>
          <p:nvPr>
            <p:ph type="ctrTitle"/>
          </p:nvPr>
        </p:nvSpPr>
        <p:spPr>
          <a:xfrm>
            <a:off x="685800" y="990603"/>
            <a:ext cx="7772400" cy="1470025"/>
          </a:xfrm>
        </p:spPr>
        <p:txBody>
          <a:bodyPr anchor="b"/>
          <a:lstStyle>
            <a:lvl1pPr>
              <a:defRPr sz="3000"/>
            </a:lvl1pPr>
          </a:lstStyle>
          <a:p>
            <a:pPr lvl="0"/>
            <a:r>
              <a:rPr lang="en-US" noProof="0"/>
              <a:t>Click to edit Master title style</a:t>
            </a:r>
          </a:p>
        </p:txBody>
      </p:sp>
      <p:sp>
        <p:nvSpPr>
          <p:cNvPr id="2015235" name="Rectangle 3"/>
          <p:cNvSpPr>
            <a:spLocks noGrp="1" noChangeArrowheads="1"/>
          </p:cNvSpPr>
          <p:nvPr>
            <p:ph type="subTitle" idx="1"/>
          </p:nvPr>
        </p:nvSpPr>
        <p:spPr>
          <a:xfrm>
            <a:off x="1371600" y="2895600"/>
            <a:ext cx="6400800" cy="1752600"/>
          </a:xfrm>
        </p:spPr>
        <p:txBody>
          <a:bodyPr/>
          <a:lstStyle>
            <a:lvl1pPr algn="ctr">
              <a:defRPr sz="2900"/>
            </a:lvl1pPr>
          </a:lstStyle>
          <a:p>
            <a:pPr lvl="0"/>
            <a:r>
              <a:rPr lang="en-US" noProof="0"/>
              <a:t>Click to edit Master subtitle style</a:t>
            </a:r>
          </a:p>
        </p:txBody>
      </p:sp>
    </p:spTree>
    <p:extLst>
      <p:ext uri="{BB962C8B-B14F-4D97-AF65-F5344CB8AC3E}">
        <p14:creationId xmlns:p14="http://schemas.microsoft.com/office/powerpoint/2010/main" val="169732181"/>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458172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66698974"/>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990600"/>
            <a:ext cx="4114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114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1284729"/>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067305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3013994"/>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7707099"/>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85569495"/>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3352999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25426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76200"/>
            <a:ext cx="2095500" cy="6019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2" y="76200"/>
            <a:ext cx="6134100" cy="6019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700779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D50C09B-2B37-704B-8494-E70B989BB02F}" type="slidenum">
              <a:rPr lang="en-US" altLang="en-US"/>
              <a:pPr>
                <a:defRPr/>
              </a:pPr>
              <a:t>‹#›</a:t>
            </a:fld>
            <a:endParaRPr lang="en-US" altLang="en-US"/>
          </a:p>
        </p:txBody>
      </p:sp>
    </p:spTree>
    <p:extLst>
      <p:ext uri="{BB962C8B-B14F-4D97-AF65-F5344CB8AC3E}">
        <p14:creationId xmlns:p14="http://schemas.microsoft.com/office/powerpoint/2010/main" val="1027596864"/>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9D94B35-70EC-1447-A002-7068CDA6B363}" type="slidenum">
              <a:rPr lang="en-US" altLang="en-US"/>
              <a:pPr>
                <a:defRPr/>
              </a:pPr>
              <a:t>‹#›</a:t>
            </a:fld>
            <a:endParaRPr lang="en-US" altLang="en-US"/>
          </a:p>
        </p:txBody>
      </p:sp>
    </p:spTree>
    <p:extLst>
      <p:ext uri="{BB962C8B-B14F-4D97-AF65-F5344CB8AC3E}">
        <p14:creationId xmlns:p14="http://schemas.microsoft.com/office/powerpoint/2010/main" val="757004074"/>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D9561E3-86E0-DC47-ACFA-D6BB2B9B0DC5}" type="slidenum">
              <a:rPr lang="en-US" altLang="en-US"/>
              <a:pPr>
                <a:defRPr/>
              </a:pPr>
              <a:t>‹#›</a:t>
            </a:fld>
            <a:endParaRPr lang="en-US" altLang="en-US"/>
          </a:p>
        </p:txBody>
      </p:sp>
    </p:spTree>
    <p:extLst>
      <p:ext uri="{BB962C8B-B14F-4D97-AF65-F5344CB8AC3E}">
        <p14:creationId xmlns:p14="http://schemas.microsoft.com/office/powerpoint/2010/main" val="1274346890"/>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706C8DC-3167-574A-87AA-25B3BBC73966}" type="slidenum">
              <a:rPr lang="en-US" altLang="en-US"/>
              <a:pPr>
                <a:defRPr/>
              </a:pPr>
              <a:t>‹#›</a:t>
            </a:fld>
            <a:endParaRPr lang="en-US" altLang="en-US"/>
          </a:p>
        </p:txBody>
      </p:sp>
    </p:spTree>
    <p:extLst>
      <p:ext uri="{BB962C8B-B14F-4D97-AF65-F5344CB8AC3E}">
        <p14:creationId xmlns:p14="http://schemas.microsoft.com/office/powerpoint/2010/main" val="109376869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A25D906-3A58-4349-BC36-A30F3D4440E8}" type="slidenum">
              <a:rPr lang="en-US" altLang="en-US"/>
              <a:pPr>
                <a:defRPr/>
              </a:pPr>
              <a:t>‹#›</a:t>
            </a:fld>
            <a:endParaRPr lang="en-US" altLang="en-US"/>
          </a:p>
        </p:txBody>
      </p:sp>
    </p:spTree>
    <p:extLst>
      <p:ext uri="{BB962C8B-B14F-4D97-AF65-F5344CB8AC3E}">
        <p14:creationId xmlns:p14="http://schemas.microsoft.com/office/powerpoint/2010/main" val="510505773"/>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2A57894-7F19-9D43-A1B6-1837EFFA725A}" type="slidenum">
              <a:rPr lang="en-US" altLang="en-US"/>
              <a:pPr>
                <a:defRPr/>
              </a:pPr>
              <a:t>‹#›</a:t>
            </a:fld>
            <a:endParaRPr lang="en-US" altLang="en-US"/>
          </a:p>
        </p:txBody>
      </p:sp>
    </p:spTree>
    <p:extLst>
      <p:ext uri="{BB962C8B-B14F-4D97-AF65-F5344CB8AC3E}">
        <p14:creationId xmlns:p14="http://schemas.microsoft.com/office/powerpoint/2010/main" val="873357046"/>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20B715D-422E-E64E-92BB-10BD1DBE3851}" type="slidenum">
              <a:rPr lang="en-US" altLang="en-US"/>
              <a:pPr>
                <a:defRPr/>
              </a:pPr>
              <a:t>‹#›</a:t>
            </a:fld>
            <a:endParaRPr lang="en-US" altLang="en-US"/>
          </a:p>
        </p:txBody>
      </p:sp>
    </p:spTree>
    <p:extLst>
      <p:ext uri="{BB962C8B-B14F-4D97-AF65-F5344CB8AC3E}">
        <p14:creationId xmlns:p14="http://schemas.microsoft.com/office/powerpoint/2010/main" val="461144877"/>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85406E5-3C22-0543-BB58-0DCE77B12957}" type="slidenum">
              <a:rPr lang="en-US" altLang="en-US"/>
              <a:pPr>
                <a:defRPr/>
              </a:pPr>
              <a:t>‹#›</a:t>
            </a:fld>
            <a:endParaRPr lang="en-US" altLang="en-US"/>
          </a:p>
        </p:txBody>
      </p:sp>
    </p:spTree>
    <p:extLst>
      <p:ext uri="{BB962C8B-B14F-4D97-AF65-F5344CB8AC3E}">
        <p14:creationId xmlns:p14="http://schemas.microsoft.com/office/powerpoint/2010/main" val="193465716"/>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9300E64-09B0-5B45-9F76-39CF0E546CF7}" type="slidenum">
              <a:rPr lang="en-US" altLang="en-US"/>
              <a:pPr>
                <a:defRPr/>
              </a:pPr>
              <a:t>‹#›</a:t>
            </a:fld>
            <a:endParaRPr lang="en-US" altLang="en-US"/>
          </a:p>
        </p:txBody>
      </p:sp>
    </p:spTree>
    <p:extLst>
      <p:ext uri="{BB962C8B-B14F-4D97-AF65-F5344CB8AC3E}">
        <p14:creationId xmlns:p14="http://schemas.microsoft.com/office/powerpoint/2010/main" val="288047254"/>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33F379-3D86-F74C-B239-261AFAF62072}" type="slidenum">
              <a:rPr lang="en-US" altLang="en-US"/>
              <a:pPr>
                <a:defRPr/>
              </a:pPr>
              <a:t>‹#›</a:t>
            </a:fld>
            <a:endParaRPr lang="en-US" altLang="en-US"/>
          </a:p>
        </p:txBody>
      </p:sp>
    </p:spTree>
    <p:extLst>
      <p:ext uri="{BB962C8B-B14F-4D97-AF65-F5344CB8AC3E}">
        <p14:creationId xmlns:p14="http://schemas.microsoft.com/office/powerpoint/2010/main" val="782057640"/>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6ECCC31-AECC-464A-BDF5-3A9444CAF683}" type="slidenum">
              <a:rPr lang="en-US" altLang="en-US"/>
              <a:pPr>
                <a:defRPr/>
              </a:pPr>
              <a:t>‹#›</a:t>
            </a:fld>
            <a:endParaRPr lang="en-US" altLang="en-US"/>
          </a:p>
        </p:txBody>
      </p:sp>
    </p:spTree>
    <p:extLst>
      <p:ext uri="{BB962C8B-B14F-4D97-AF65-F5344CB8AC3E}">
        <p14:creationId xmlns:p14="http://schemas.microsoft.com/office/powerpoint/2010/main" val="1442835840"/>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7DA18BA7-CD68-9E48-B9C3-59A6AED02C01}" type="slidenum">
              <a:rPr lang="en-US" altLang="en-US"/>
              <a:pPr>
                <a:defRPr/>
              </a:pPr>
              <a:t>‹#›</a:t>
            </a:fld>
            <a:endParaRPr lang="en-US" altLang="en-US"/>
          </a:p>
        </p:txBody>
      </p:sp>
    </p:spTree>
    <p:extLst>
      <p:ext uri="{BB962C8B-B14F-4D97-AF65-F5344CB8AC3E}">
        <p14:creationId xmlns:p14="http://schemas.microsoft.com/office/powerpoint/2010/main" val="830482851"/>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BD7AF58-34A9-7448-B42F-AF0EA015086C}" type="slidenum">
              <a:rPr lang="en-US" altLang="en-US"/>
              <a:pPr>
                <a:defRPr/>
              </a:pPr>
              <a:t>‹#›</a:t>
            </a:fld>
            <a:endParaRPr lang="en-US" altLang="en-US"/>
          </a:p>
        </p:txBody>
      </p:sp>
    </p:spTree>
    <p:extLst>
      <p:ext uri="{BB962C8B-B14F-4D97-AF65-F5344CB8AC3E}">
        <p14:creationId xmlns:p14="http://schemas.microsoft.com/office/powerpoint/2010/main" val="356620956"/>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EFC37027-7A06-7C46-BCF9-E3EB05860E58}" type="slidenum">
              <a:rPr lang="en-US" altLang="en-US"/>
              <a:pPr>
                <a:defRPr/>
              </a:pPr>
              <a:t>‹#›</a:t>
            </a:fld>
            <a:endParaRPr lang="en-US" altLang="en-US"/>
          </a:p>
        </p:txBody>
      </p:sp>
    </p:spTree>
    <p:extLst>
      <p:ext uri="{BB962C8B-B14F-4D97-AF65-F5344CB8AC3E}">
        <p14:creationId xmlns:p14="http://schemas.microsoft.com/office/powerpoint/2010/main" val="101548715"/>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68442937-5BCA-A045-8AB9-B72B35B27847}" type="slidenum">
              <a:rPr lang="en-US" altLang="en-US"/>
              <a:pPr>
                <a:defRPr/>
              </a:pPr>
              <a:t>‹#›</a:t>
            </a:fld>
            <a:endParaRPr lang="en-US" altLang="en-US"/>
          </a:p>
        </p:txBody>
      </p:sp>
    </p:spTree>
    <p:extLst>
      <p:ext uri="{BB962C8B-B14F-4D97-AF65-F5344CB8AC3E}">
        <p14:creationId xmlns:p14="http://schemas.microsoft.com/office/powerpoint/2010/main" val="1627237287"/>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EB734641-65AF-8A4B-93FD-FB3816EBB18D}" type="slidenum">
              <a:rPr lang="en-US" altLang="en-US"/>
              <a:pPr>
                <a:defRPr/>
              </a:pPr>
              <a:t>‹#›</a:t>
            </a:fld>
            <a:endParaRPr lang="en-US" altLang="en-US"/>
          </a:p>
        </p:txBody>
      </p:sp>
    </p:spTree>
    <p:extLst>
      <p:ext uri="{BB962C8B-B14F-4D97-AF65-F5344CB8AC3E}">
        <p14:creationId xmlns:p14="http://schemas.microsoft.com/office/powerpoint/2010/main" val="772838064"/>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80C62BB3-789C-4242-92E8-BBA7D0AA5937}" type="slidenum">
              <a:rPr lang="en-US" altLang="en-US"/>
              <a:pPr>
                <a:defRPr/>
              </a:pPr>
              <a:t>‹#›</a:t>
            </a:fld>
            <a:endParaRPr lang="en-US" altLang="en-US"/>
          </a:p>
        </p:txBody>
      </p:sp>
    </p:spTree>
    <p:extLst>
      <p:ext uri="{BB962C8B-B14F-4D97-AF65-F5344CB8AC3E}">
        <p14:creationId xmlns:p14="http://schemas.microsoft.com/office/powerpoint/2010/main" val="1108244592"/>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EB612983-5409-FE42-9FBF-22E3ED2EC4F7}" type="slidenum">
              <a:rPr lang="en-US" altLang="en-US"/>
              <a:pPr>
                <a:defRPr/>
              </a:pPr>
              <a:t>‹#›</a:t>
            </a:fld>
            <a:endParaRPr lang="en-US" altLang="en-US"/>
          </a:p>
        </p:txBody>
      </p:sp>
    </p:spTree>
    <p:extLst>
      <p:ext uri="{BB962C8B-B14F-4D97-AF65-F5344CB8AC3E}">
        <p14:creationId xmlns:p14="http://schemas.microsoft.com/office/powerpoint/2010/main" val="1141187313"/>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DFBE0D4-6704-8948-B4CC-8B3E9C60A0E7}" type="slidenum">
              <a:rPr lang="en-US" altLang="en-US"/>
              <a:pPr>
                <a:defRPr/>
              </a:pPr>
              <a:t>‹#›</a:t>
            </a:fld>
            <a:endParaRPr lang="en-US" altLang="en-US"/>
          </a:p>
        </p:txBody>
      </p:sp>
    </p:spTree>
    <p:extLst>
      <p:ext uri="{BB962C8B-B14F-4D97-AF65-F5344CB8AC3E}">
        <p14:creationId xmlns:p14="http://schemas.microsoft.com/office/powerpoint/2010/main" val="758718234"/>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68FBE49-FE7C-D943-9937-BB7BD63E2223}" type="slidenum">
              <a:rPr lang="en-US" altLang="en-US"/>
              <a:pPr>
                <a:defRPr/>
              </a:pPr>
              <a:t>‹#›</a:t>
            </a:fld>
            <a:endParaRPr lang="en-US" altLang="en-US"/>
          </a:p>
        </p:txBody>
      </p:sp>
    </p:spTree>
    <p:extLst>
      <p:ext uri="{BB962C8B-B14F-4D97-AF65-F5344CB8AC3E}">
        <p14:creationId xmlns:p14="http://schemas.microsoft.com/office/powerpoint/2010/main" val="1946295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BEDD8C9-C9E4-B344-B11B-393D5454690D}" type="slidenum">
              <a:rPr lang="en-US" altLang="en-US"/>
              <a:pPr>
                <a:defRPr/>
              </a:pPr>
              <a:t>‹#›</a:t>
            </a:fld>
            <a:endParaRPr lang="en-US" altLang="en-US"/>
          </a:p>
        </p:txBody>
      </p:sp>
    </p:spTree>
    <p:extLst>
      <p:ext uri="{BB962C8B-B14F-4D97-AF65-F5344CB8AC3E}">
        <p14:creationId xmlns:p14="http://schemas.microsoft.com/office/powerpoint/2010/main" val="696319920"/>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2D80240-C7D0-D64A-BDE4-3D8E47ECE0F8}" type="slidenum">
              <a:rPr lang="en-US" altLang="en-US"/>
              <a:pPr>
                <a:defRPr/>
              </a:pPr>
              <a:t>‹#›</a:t>
            </a:fld>
            <a:endParaRPr lang="en-US" altLang="en-US"/>
          </a:p>
        </p:txBody>
      </p:sp>
    </p:spTree>
    <p:extLst>
      <p:ext uri="{BB962C8B-B14F-4D97-AF65-F5344CB8AC3E}">
        <p14:creationId xmlns:p14="http://schemas.microsoft.com/office/powerpoint/2010/main" val="141050293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1.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theme" Target="../theme/theme9.xml"/><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theme" Target="../theme/theme10.xml"/><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1.xml"/><Relationship Id="rId12" Type="http://schemas.openxmlformats.org/officeDocument/2006/relationships/theme" Target="../theme/theme11.xml"/><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9" Type="http://schemas.openxmlformats.org/officeDocument/2006/relationships/slideLayout" Target="../slideLayouts/slideLayout119.xml"/><Relationship Id="rId10"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32.xml"/><Relationship Id="rId12" Type="http://schemas.openxmlformats.org/officeDocument/2006/relationships/theme" Target="../theme/theme12.xml"/><Relationship Id="rId1" Type="http://schemas.openxmlformats.org/officeDocument/2006/relationships/slideLayout" Target="../slideLayouts/slideLayout122.xml"/><Relationship Id="rId2" Type="http://schemas.openxmlformats.org/officeDocument/2006/relationships/slideLayout" Target="../slideLayouts/slideLayout123.xml"/><Relationship Id="rId3" Type="http://schemas.openxmlformats.org/officeDocument/2006/relationships/slideLayout" Target="../slideLayouts/slideLayout124.xml"/><Relationship Id="rId4" Type="http://schemas.openxmlformats.org/officeDocument/2006/relationships/slideLayout" Target="../slideLayouts/slideLayout125.xml"/><Relationship Id="rId5" Type="http://schemas.openxmlformats.org/officeDocument/2006/relationships/slideLayout" Target="../slideLayouts/slideLayout126.xml"/><Relationship Id="rId6" Type="http://schemas.openxmlformats.org/officeDocument/2006/relationships/slideLayout" Target="../slideLayouts/slideLayout127.xml"/><Relationship Id="rId7" Type="http://schemas.openxmlformats.org/officeDocument/2006/relationships/slideLayout" Target="../slideLayouts/slideLayout128.xml"/><Relationship Id="rId8" Type="http://schemas.openxmlformats.org/officeDocument/2006/relationships/slideLayout" Target="../slideLayouts/slideLayout129.xml"/><Relationship Id="rId9" Type="http://schemas.openxmlformats.org/officeDocument/2006/relationships/slideLayout" Target="../slideLayouts/slideLayout130.xml"/><Relationship Id="rId10"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43.xml"/><Relationship Id="rId12" Type="http://schemas.openxmlformats.org/officeDocument/2006/relationships/theme" Target="../theme/theme13.xml"/><Relationship Id="rId1" Type="http://schemas.openxmlformats.org/officeDocument/2006/relationships/slideLayout" Target="../slideLayouts/slideLayout133.xml"/><Relationship Id="rId2" Type="http://schemas.openxmlformats.org/officeDocument/2006/relationships/slideLayout" Target="../slideLayouts/slideLayout134.xml"/><Relationship Id="rId3" Type="http://schemas.openxmlformats.org/officeDocument/2006/relationships/slideLayout" Target="../slideLayouts/slideLayout135.xml"/><Relationship Id="rId4" Type="http://schemas.openxmlformats.org/officeDocument/2006/relationships/slideLayout" Target="../slideLayouts/slideLayout136.xml"/><Relationship Id="rId5" Type="http://schemas.openxmlformats.org/officeDocument/2006/relationships/slideLayout" Target="../slideLayouts/slideLayout137.xml"/><Relationship Id="rId6" Type="http://schemas.openxmlformats.org/officeDocument/2006/relationships/slideLayout" Target="../slideLayouts/slideLayout138.xml"/><Relationship Id="rId7" Type="http://schemas.openxmlformats.org/officeDocument/2006/relationships/slideLayout" Target="../slideLayouts/slideLayout139.xml"/><Relationship Id="rId8" Type="http://schemas.openxmlformats.org/officeDocument/2006/relationships/slideLayout" Target="../slideLayouts/slideLayout140.xml"/><Relationship Id="rId9" Type="http://schemas.openxmlformats.org/officeDocument/2006/relationships/slideLayout" Target="../slideLayouts/slideLayout141.xml"/><Relationship Id="rId10"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54.xml"/><Relationship Id="rId12" Type="http://schemas.openxmlformats.org/officeDocument/2006/relationships/theme" Target="../theme/theme14.xml"/><Relationship Id="rId1" Type="http://schemas.openxmlformats.org/officeDocument/2006/relationships/slideLayout" Target="../slideLayouts/slideLayout144.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 Id="rId9" Type="http://schemas.openxmlformats.org/officeDocument/2006/relationships/slideLayout" Target="../slideLayouts/slideLayout152.xml"/><Relationship Id="rId10"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65.xml"/><Relationship Id="rId12" Type="http://schemas.openxmlformats.org/officeDocument/2006/relationships/theme" Target="../theme/theme15.xml"/><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9" Type="http://schemas.openxmlformats.org/officeDocument/2006/relationships/slideLayout" Target="../slideLayouts/slideLayout163.xml"/><Relationship Id="rId10"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76.xml"/><Relationship Id="rId12" Type="http://schemas.openxmlformats.org/officeDocument/2006/relationships/theme" Target="../theme/theme16.xml"/><Relationship Id="rId1" Type="http://schemas.openxmlformats.org/officeDocument/2006/relationships/slideLayout" Target="../slideLayouts/slideLayout166.xml"/><Relationship Id="rId2" Type="http://schemas.openxmlformats.org/officeDocument/2006/relationships/slideLayout" Target="../slideLayouts/slideLayout167.xml"/><Relationship Id="rId3" Type="http://schemas.openxmlformats.org/officeDocument/2006/relationships/slideLayout" Target="../slideLayouts/slideLayout168.xml"/><Relationship Id="rId4" Type="http://schemas.openxmlformats.org/officeDocument/2006/relationships/slideLayout" Target="../slideLayouts/slideLayout169.xml"/><Relationship Id="rId5" Type="http://schemas.openxmlformats.org/officeDocument/2006/relationships/slideLayout" Target="../slideLayouts/slideLayout170.xml"/><Relationship Id="rId6" Type="http://schemas.openxmlformats.org/officeDocument/2006/relationships/slideLayout" Target="../slideLayouts/slideLayout171.xml"/><Relationship Id="rId7" Type="http://schemas.openxmlformats.org/officeDocument/2006/relationships/slideLayout" Target="../slideLayouts/slideLayout172.xml"/><Relationship Id="rId8" Type="http://schemas.openxmlformats.org/officeDocument/2006/relationships/slideLayout" Target="../slideLayouts/slideLayout173.xml"/><Relationship Id="rId9" Type="http://schemas.openxmlformats.org/officeDocument/2006/relationships/slideLayout" Target="../slideLayouts/slideLayout174.xml"/><Relationship Id="rId10" Type="http://schemas.openxmlformats.org/officeDocument/2006/relationships/slideLayout" Target="../slideLayouts/slideLayout175.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7.xml"/><Relationship Id="rId12" Type="http://schemas.openxmlformats.org/officeDocument/2006/relationships/theme" Target="../theme/theme17.xml"/><Relationship Id="rId1" Type="http://schemas.openxmlformats.org/officeDocument/2006/relationships/slideLayout" Target="../slideLayouts/slideLayout177.xml"/><Relationship Id="rId2" Type="http://schemas.openxmlformats.org/officeDocument/2006/relationships/slideLayout" Target="../slideLayouts/slideLayout178.xml"/><Relationship Id="rId3" Type="http://schemas.openxmlformats.org/officeDocument/2006/relationships/slideLayout" Target="../slideLayouts/slideLayout179.xml"/><Relationship Id="rId4" Type="http://schemas.openxmlformats.org/officeDocument/2006/relationships/slideLayout" Target="../slideLayouts/slideLayout180.xml"/><Relationship Id="rId5" Type="http://schemas.openxmlformats.org/officeDocument/2006/relationships/slideLayout" Target="../slideLayouts/slideLayout181.xml"/><Relationship Id="rId6" Type="http://schemas.openxmlformats.org/officeDocument/2006/relationships/slideLayout" Target="../slideLayouts/slideLayout182.xml"/><Relationship Id="rId7" Type="http://schemas.openxmlformats.org/officeDocument/2006/relationships/slideLayout" Target="../slideLayouts/slideLayout183.xml"/><Relationship Id="rId8" Type="http://schemas.openxmlformats.org/officeDocument/2006/relationships/slideLayout" Target="../slideLayouts/slideLayout184.xml"/><Relationship Id="rId9" Type="http://schemas.openxmlformats.org/officeDocument/2006/relationships/slideLayout" Target="../slideLayouts/slideLayout185.xml"/><Relationship Id="rId10" Type="http://schemas.openxmlformats.org/officeDocument/2006/relationships/slideLayout" Target="../slideLayouts/slideLayout186.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8.xml"/><Relationship Id="rId12" Type="http://schemas.openxmlformats.org/officeDocument/2006/relationships/theme" Target="../theme/theme18.xml"/><Relationship Id="rId1" Type="http://schemas.openxmlformats.org/officeDocument/2006/relationships/slideLayout" Target="../slideLayouts/slideLayout188.xml"/><Relationship Id="rId2" Type="http://schemas.openxmlformats.org/officeDocument/2006/relationships/slideLayout" Target="../slideLayouts/slideLayout189.xml"/><Relationship Id="rId3" Type="http://schemas.openxmlformats.org/officeDocument/2006/relationships/slideLayout" Target="../slideLayouts/slideLayout190.xml"/><Relationship Id="rId4" Type="http://schemas.openxmlformats.org/officeDocument/2006/relationships/slideLayout" Target="../slideLayouts/slideLayout191.xml"/><Relationship Id="rId5" Type="http://schemas.openxmlformats.org/officeDocument/2006/relationships/slideLayout" Target="../slideLayouts/slideLayout192.xml"/><Relationship Id="rId6" Type="http://schemas.openxmlformats.org/officeDocument/2006/relationships/slideLayout" Target="../slideLayouts/slideLayout193.xml"/><Relationship Id="rId7" Type="http://schemas.openxmlformats.org/officeDocument/2006/relationships/slideLayout" Target="../slideLayouts/slideLayout194.xml"/><Relationship Id="rId8" Type="http://schemas.openxmlformats.org/officeDocument/2006/relationships/slideLayout" Target="../slideLayouts/slideLayout195.xml"/><Relationship Id="rId9" Type="http://schemas.openxmlformats.org/officeDocument/2006/relationships/slideLayout" Target="../slideLayouts/slideLayout196.xml"/><Relationship Id="rId10" Type="http://schemas.openxmlformats.org/officeDocument/2006/relationships/slideLayout" Target="../slideLayouts/slideLayout197.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9.xml"/><Relationship Id="rId12" Type="http://schemas.openxmlformats.org/officeDocument/2006/relationships/theme" Target="../theme/theme19.xml"/><Relationship Id="rId1" Type="http://schemas.openxmlformats.org/officeDocument/2006/relationships/slideLayout" Target="../slideLayouts/slideLayout199.xml"/><Relationship Id="rId2" Type="http://schemas.openxmlformats.org/officeDocument/2006/relationships/slideLayout" Target="../slideLayouts/slideLayout200.xml"/><Relationship Id="rId3" Type="http://schemas.openxmlformats.org/officeDocument/2006/relationships/slideLayout" Target="../slideLayouts/slideLayout201.xml"/><Relationship Id="rId4" Type="http://schemas.openxmlformats.org/officeDocument/2006/relationships/slideLayout" Target="../slideLayouts/slideLayout202.xml"/><Relationship Id="rId5" Type="http://schemas.openxmlformats.org/officeDocument/2006/relationships/slideLayout" Target="../slideLayouts/slideLayout203.xml"/><Relationship Id="rId6" Type="http://schemas.openxmlformats.org/officeDocument/2006/relationships/slideLayout" Target="../slideLayouts/slideLayout204.xml"/><Relationship Id="rId7" Type="http://schemas.openxmlformats.org/officeDocument/2006/relationships/slideLayout" Target="../slideLayouts/slideLayout205.xml"/><Relationship Id="rId8" Type="http://schemas.openxmlformats.org/officeDocument/2006/relationships/slideLayout" Target="../slideLayouts/slideLayout206.xml"/><Relationship Id="rId9" Type="http://schemas.openxmlformats.org/officeDocument/2006/relationships/slideLayout" Target="../slideLayouts/slideLayout207.xml"/><Relationship Id="rId10" Type="http://schemas.openxmlformats.org/officeDocument/2006/relationships/slideLayout" Target="../slideLayouts/slideLayout208.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20.xml"/><Relationship Id="rId12" Type="http://schemas.openxmlformats.org/officeDocument/2006/relationships/theme" Target="../theme/theme20.xml"/><Relationship Id="rId1" Type="http://schemas.openxmlformats.org/officeDocument/2006/relationships/slideLayout" Target="../slideLayouts/slideLayout210.xml"/><Relationship Id="rId2" Type="http://schemas.openxmlformats.org/officeDocument/2006/relationships/slideLayout" Target="../slideLayouts/slideLayout211.xml"/><Relationship Id="rId3" Type="http://schemas.openxmlformats.org/officeDocument/2006/relationships/slideLayout" Target="../slideLayouts/slideLayout212.xml"/><Relationship Id="rId4" Type="http://schemas.openxmlformats.org/officeDocument/2006/relationships/slideLayout" Target="../slideLayouts/slideLayout213.xml"/><Relationship Id="rId5" Type="http://schemas.openxmlformats.org/officeDocument/2006/relationships/slideLayout" Target="../slideLayouts/slideLayout214.xml"/><Relationship Id="rId6" Type="http://schemas.openxmlformats.org/officeDocument/2006/relationships/slideLayout" Target="../slideLayouts/slideLayout215.xml"/><Relationship Id="rId7" Type="http://schemas.openxmlformats.org/officeDocument/2006/relationships/slideLayout" Target="../slideLayouts/slideLayout216.xml"/><Relationship Id="rId8" Type="http://schemas.openxmlformats.org/officeDocument/2006/relationships/slideLayout" Target="../slideLayouts/slideLayout217.xml"/><Relationship Id="rId9" Type="http://schemas.openxmlformats.org/officeDocument/2006/relationships/slideLayout" Target="../slideLayouts/slideLayout218.xml"/><Relationship Id="rId10" Type="http://schemas.openxmlformats.org/officeDocument/2006/relationships/slideLayout" Target="../slideLayouts/slideLayout219.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31.xml"/><Relationship Id="rId12" Type="http://schemas.openxmlformats.org/officeDocument/2006/relationships/theme" Target="../theme/theme21.xml"/><Relationship Id="rId1" Type="http://schemas.openxmlformats.org/officeDocument/2006/relationships/slideLayout" Target="../slideLayouts/slideLayout221.xml"/><Relationship Id="rId2" Type="http://schemas.openxmlformats.org/officeDocument/2006/relationships/slideLayout" Target="../slideLayouts/slideLayout222.xml"/><Relationship Id="rId3" Type="http://schemas.openxmlformats.org/officeDocument/2006/relationships/slideLayout" Target="../slideLayouts/slideLayout223.xml"/><Relationship Id="rId4" Type="http://schemas.openxmlformats.org/officeDocument/2006/relationships/slideLayout" Target="../slideLayouts/slideLayout224.xml"/><Relationship Id="rId5" Type="http://schemas.openxmlformats.org/officeDocument/2006/relationships/slideLayout" Target="../slideLayouts/slideLayout225.xml"/><Relationship Id="rId6" Type="http://schemas.openxmlformats.org/officeDocument/2006/relationships/slideLayout" Target="../slideLayouts/slideLayout226.xml"/><Relationship Id="rId7" Type="http://schemas.openxmlformats.org/officeDocument/2006/relationships/slideLayout" Target="../slideLayouts/slideLayout227.xml"/><Relationship Id="rId8" Type="http://schemas.openxmlformats.org/officeDocument/2006/relationships/slideLayout" Target="../slideLayouts/slideLayout228.xml"/><Relationship Id="rId9" Type="http://schemas.openxmlformats.org/officeDocument/2006/relationships/slideLayout" Target="../slideLayouts/slideLayout229.xml"/><Relationship Id="rId10" Type="http://schemas.openxmlformats.org/officeDocument/2006/relationships/slideLayout" Target="../slideLayouts/slideLayout230.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42.xml"/><Relationship Id="rId12" Type="http://schemas.openxmlformats.org/officeDocument/2006/relationships/theme" Target="../theme/theme22.xml"/><Relationship Id="rId1" Type="http://schemas.openxmlformats.org/officeDocument/2006/relationships/slideLayout" Target="../slideLayouts/slideLayout232.xml"/><Relationship Id="rId2" Type="http://schemas.openxmlformats.org/officeDocument/2006/relationships/slideLayout" Target="../slideLayouts/slideLayout233.xml"/><Relationship Id="rId3" Type="http://schemas.openxmlformats.org/officeDocument/2006/relationships/slideLayout" Target="../slideLayouts/slideLayout234.xml"/><Relationship Id="rId4" Type="http://schemas.openxmlformats.org/officeDocument/2006/relationships/slideLayout" Target="../slideLayouts/slideLayout235.xml"/><Relationship Id="rId5" Type="http://schemas.openxmlformats.org/officeDocument/2006/relationships/slideLayout" Target="../slideLayouts/slideLayout236.xml"/><Relationship Id="rId6" Type="http://schemas.openxmlformats.org/officeDocument/2006/relationships/slideLayout" Target="../slideLayouts/slideLayout237.xml"/><Relationship Id="rId7" Type="http://schemas.openxmlformats.org/officeDocument/2006/relationships/slideLayout" Target="../slideLayouts/slideLayout238.xml"/><Relationship Id="rId8" Type="http://schemas.openxmlformats.org/officeDocument/2006/relationships/slideLayout" Target="../slideLayouts/slideLayout239.xml"/><Relationship Id="rId9" Type="http://schemas.openxmlformats.org/officeDocument/2006/relationships/slideLayout" Target="../slideLayouts/slideLayout240.xml"/><Relationship Id="rId10" Type="http://schemas.openxmlformats.org/officeDocument/2006/relationships/slideLayout" Target="../slideLayouts/slideLayout241.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53.xml"/><Relationship Id="rId12" Type="http://schemas.openxmlformats.org/officeDocument/2006/relationships/theme" Target="../theme/theme23.xml"/><Relationship Id="rId1" Type="http://schemas.openxmlformats.org/officeDocument/2006/relationships/slideLayout" Target="../slideLayouts/slideLayout243.xml"/><Relationship Id="rId2" Type="http://schemas.openxmlformats.org/officeDocument/2006/relationships/slideLayout" Target="../slideLayouts/slideLayout244.xml"/><Relationship Id="rId3" Type="http://schemas.openxmlformats.org/officeDocument/2006/relationships/slideLayout" Target="../slideLayouts/slideLayout245.xml"/><Relationship Id="rId4" Type="http://schemas.openxmlformats.org/officeDocument/2006/relationships/slideLayout" Target="../slideLayouts/slideLayout246.xml"/><Relationship Id="rId5" Type="http://schemas.openxmlformats.org/officeDocument/2006/relationships/slideLayout" Target="../slideLayouts/slideLayout247.xml"/><Relationship Id="rId6" Type="http://schemas.openxmlformats.org/officeDocument/2006/relationships/slideLayout" Target="../slideLayouts/slideLayout248.xml"/><Relationship Id="rId7" Type="http://schemas.openxmlformats.org/officeDocument/2006/relationships/slideLayout" Target="../slideLayouts/slideLayout249.xml"/><Relationship Id="rId8" Type="http://schemas.openxmlformats.org/officeDocument/2006/relationships/slideLayout" Target="../slideLayouts/slideLayout250.xml"/><Relationship Id="rId9" Type="http://schemas.openxmlformats.org/officeDocument/2006/relationships/slideLayout" Target="../slideLayouts/slideLayout251.xml"/><Relationship Id="rId10" Type="http://schemas.openxmlformats.org/officeDocument/2006/relationships/slideLayout" Target="../slideLayouts/slideLayout252.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64.xml"/><Relationship Id="rId12" Type="http://schemas.openxmlformats.org/officeDocument/2006/relationships/theme" Target="../theme/theme24.xml"/><Relationship Id="rId1" Type="http://schemas.openxmlformats.org/officeDocument/2006/relationships/slideLayout" Target="../slideLayouts/slideLayout254.xml"/><Relationship Id="rId2" Type="http://schemas.openxmlformats.org/officeDocument/2006/relationships/slideLayout" Target="../slideLayouts/slideLayout255.xml"/><Relationship Id="rId3" Type="http://schemas.openxmlformats.org/officeDocument/2006/relationships/slideLayout" Target="../slideLayouts/slideLayout256.xml"/><Relationship Id="rId4" Type="http://schemas.openxmlformats.org/officeDocument/2006/relationships/slideLayout" Target="../slideLayouts/slideLayout257.xml"/><Relationship Id="rId5" Type="http://schemas.openxmlformats.org/officeDocument/2006/relationships/slideLayout" Target="../slideLayouts/slideLayout258.xml"/><Relationship Id="rId6" Type="http://schemas.openxmlformats.org/officeDocument/2006/relationships/slideLayout" Target="../slideLayouts/slideLayout259.xml"/><Relationship Id="rId7" Type="http://schemas.openxmlformats.org/officeDocument/2006/relationships/slideLayout" Target="../slideLayouts/slideLayout260.xml"/><Relationship Id="rId8" Type="http://schemas.openxmlformats.org/officeDocument/2006/relationships/slideLayout" Target="../slideLayouts/slideLayout261.xml"/><Relationship Id="rId9" Type="http://schemas.openxmlformats.org/officeDocument/2006/relationships/slideLayout" Target="../slideLayouts/slideLayout262.xml"/><Relationship Id="rId10" Type="http://schemas.openxmlformats.org/officeDocument/2006/relationships/slideLayout" Target="../slideLayouts/slideLayout263.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75.xml"/><Relationship Id="rId12" Type="http://schemas.openxmlformats.org/officeDocument/2006/relationships/theme" Target="../theme/theme25.xml"/><Relationship Id="rId1" Type="http://schemas.openxmlformats.org/officeDocument/2006/relationships/slideLayout" Target="../slideLayouts/slideLayout265.xml"/><Relationship Id="rId2" Type="http://schemas.openxmlformats.org/officeDocument/2006/relationships/slideLayout" Target="../slideLayouts/slideLayout266.xml"/><Relationship Id="rId3" Type="http://schemas.openxmlformats.org/officeDocument/2006/relationships/slideLayout" Target="../slideLayouts/slideLayout267.xml"/><Relationship Id="rId4" Type="http://schemas.openxmlformats.org/officeDocument/2006/relationships/slideLayout" Target="../slideLayouts/slideLayout268.xml"/><Relationship Id="rId5" Type="http://schemas.openxmlformats.org/officeDocument/2006/relationships/slideLayout" Target="../slideLayouts/slideLayout269.xml"/><Relationship Id="rId6" Type="http://schemas.openxmlformats.org/officeDocument/2006/relationships/slideLayout" Target="../slideLayouts/slideLayout270.xml"/><Relationship Id="rId7" Type="http://schemas.openxmlformats.org/officeDocument/2006/relationships/slideLayout" Target="../slideLayouts/slideLayout271.xml"/><Relationship Id="rId8" Type="http://schemas.openxmlformats.org/officeDocument/2006/relationships/slideLayout" Target="../slideLayouts/slideLayout272.xml"/><Relationship Id="rId9" Type="http://schemas.openxmlformats.org/officeDocument/2006/relationships/slideLayout" Target="../slideLayouts/slideLayout273.xml"/><Relationship Id="rId10" Type="http://schemas.openxmlformats.org/officeDocument/2006/relationships/slideLayout" Target="../slideLayouts/slideLayout274.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6.xml"/><Relationship Id="rId12" Type="http://schemas.openxmlformats.org/officeDocument/2006/relationships/theme" Target="../theme/theme26.xml"/><Relationship Id="rId1" Type="http://schemas.openxmlformats.org/officeDocument/2006/relationships/slideLayout" Target="../slideLayouts/slideLayout276.xml"/><Relationship Id="rId2" Type="http://schemas.openxmlformats.org/officeDocument/2006/relationships/slideLayout" Target="../slideLayouts/slideLayout277.xml"/><Relationship Id="rId3" Type="http://schemas.openxmlformats.org/officeDocument/2006/relationships/slideLayout" Target="../slideLayouts/slideLayout278.xml"/><Relationship Id="rId4" Type="http://schemas.openxmlformats.org/officeDocument/2006/relationships/slideLayout" Target="../slideLayouts/slideLayout279.xml"/><Relationship Id="rId5" Type="http://schemas.openxmlformats.org/officeDocument/2006/relationships/slideLayout" Target="../slideLayouts/slideLayout280.xml"/><Relationship Id="rId6" Type="http://schemas.openxmlformats.org/officeDocument/2006/relationships/slideLayout" Target="../slideLayouts/slideLayout281.xml"/><Relationship Id="rId7" Type="http://schemas.openxmlformats.org/officeDocument/2006/relationships/slideLayout" Target="../slideLayouts/slideLayout282.xml"/><Relationship Id="rId8" Type="http://schemas.openxmlformats.org/officeDocument/2006/relationships/slideLayout" Target="../slideLayouts/slideLayout283.xml"/><Relationship Id="rId9" Type="http://schemas.openxmlformats.org/officeDocument/2006/relationships/slideLayout" Target="../slideLayouts/slideLayout284.xml"/><Relationship Id="rId10" Type="http://schemas.openxmlformats.org/officeDocument/2006/relationships/slideLayout" Target="../slideLayouts/slideLayout285.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7.xml"/><Relationship Id="rId12" Type="http://schemas.openxmlformats.org/officeDocument/2006/relationships/theme" Target="../theme/theme27.xml"/><Relationship Id="rId1" Type="http://schemas.openxmlformats.org/officeDocument/2006/relationships/slideLayout" Target="../slideLayouts/slideLayout287.xml"/><Relationship Id="rId2" Type="http://schemas.openxmlformats.org/officeDocument/2006/relationships/slideLayout" Target="../slideLayouts/slideLayout288.xml"/><Relationship Id="rId3" Type="http://schemas.openxmlformats.org/officeDocument/2006/relationships/slideLayout" Target="../slideLayouts/slideLayout289.xml"/><Relationship Id="rId4" Type="http://schemas.openxmlformats.org/officeDocument/2006/relationships/slideLayout" Target="../slideLayouts/slideLayout290.xml"/><Relationship Id="rId5" Type="http://schemas.openxmlformats.org/officeDocument/2006/relationships/slideLayout" Target="../slideLayouts/slideLayout291.xml"/><Relationship Id="rId6" Type="http://schemas.openxmlformats.org/officeDocument/2006/relationships/slideLayout" Target="../slideLayouts/slideLayout292.xml"/><Relationship Id="rId7" Type="http://schemas.openxmlformats.org/officeDocument/2006/relationships/slideLayout" Target="../slideLayouts/slideLayout293.xml"/><Relationship Id="rId8" Type="http://schemas.openxmlformats.org/officeDocument/2006/relationships/slideLayout" Target="../slideLayouts/slideLayout294.xml"/><Relationship Id="rId9" Type="http://schemas.openxmlformats.org/officeDocument/2006/relationships/slideLayout" Target="../slideLayouts/slideLayout295.xml"/><Relationship Id="rId10" Type="http://schemas.openxmlformats.org/officeDocument/2006/relationships/slideLayout" Target="../slideLayouts/slideLayout296.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8.xml"/><Relationship Id="rId12" Type="http://schemas.openxmlformats.org/officeDocument/2006/relationships/theme" Target="../theme/theme28.xml"/><Relationship Id="rId1" Type="http://schemas.openxmlformats.org/officeDocument/2006/relationships/slideLayout" Target="../slideLayouts/slideLayout298.xml"/><Relationship Id="rId2" Type="http://schemas.openxmlformats.org/officeDocument/2006/relationships/slideLayout" Target="../slideLayouts/slideLayout299.xml"/><Relationship Id="rId3" Type="http://schemas.openxmlformats.org/officeDocument/2006/relationships/slideLayout" Target="../slideLayouts/slideLayout300.xml"/><Relationship Id="rId4" Type="http://schemas.openxmlformats.org/officeDocument/2006/relationships/slideLayout" Target="../slideLayouts/slideLayout301.xml"/><Relationship Id="rId5" Type="http://schemas.openxmlformats.org/officeDocument/2006/relationships/slideLayout" Target="../slideLayouts/slideLayout302.xml"/><Relationship Id="rId6" Type="http://schemas.openxmlformats.org/officeDocument/2006/relationships/slideLayout" Target="../slideLayouts/slideLayout303.xml"/><Relationship Id="rId7" Type="http://schemas.openxmlformats.org/officeDocument/2006/relationships/slideLayout" Target="../slideLayouts/slideLayout304.xml"/><Relationship Id="rId8" Type="http://schemas.openxmlformats.org/officeDocument/2006/relationships/slideLayout" Target="../slideLayouts/slideLayout305.xml"/><Relationship Id="rId9" Type="http://schemas.openxmlformats.org/officeDocument/2006/relationships/slideLayout" Target="../slideLayouts/slideLayout306.xml"/><Relationship Id="rId10" Type="http://schemas.openxmlformats.org/officeDocument/2006/relationships/slideLayout" Target="../slideLayouts/slideLayout307.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9.xml"/><Relationship Id="rId12" Type="http://schemas.openxmlformats.org/officeDocument/2006/relationships/theme" Target="../theme/theme29.xml"/><Relationship Id="rId1" Type="http://schemas.openxmlformats.org/officeDocument/2006/relationships/slideLayout" Target="../slideLayouts/slideLayout309.xml"/><Relationship Id="rId2" Type="http://schemas.openxmlformats.org/officeDocument/2006/relationships/slideLayout" Target="../slideLayouts/slideLayout310.xml"/><Relationship Id="rId3" Type="http://schemas.openxmlformats.org/officeDocument/2006/relationships/slideLayout" Target="../slideLayouts/slideLayout311.xml"/><Relationship Id="rId4" Type="http://schemas.openxmlformats.org/officeDocument/2006/relationships/slideLayout" Target="../slideLayouts/slideLayout312.xml"/><Relationship Id="rId5" Type="http://schemas.openxmlformats.org/officeDocument/2006/relationships/slideLayout" Target="../slideLayouts/slideLayout313.xml"/><Relationship Id="rId6" Type="http://schemas.openxmlformats.org/officeDocument/2006/relationships/slideLayout" Target="../slideLayouts/slideLayout314.xml"/><Relationship Id="rId7" Type="http://schemas.openxmlformats.org/officeDocument/2006/relationships/slideLayout" Target="../slideLayouts/slideLayout315.xml"/><Relationship Id="rId8" Type="http://schemas.openxmlformats.org/officeDocument/2006/relationships/slideLayout" Target="../slideLayouts/slideLayout316.xml"/><Relationship Id="rId9" Type="http://schemas.openxmlformats.org/officeDocument/2006/relationships/slideLayout" Target="../slideLayouts/slideLayout317.xml"/><Relationship Id="rId10" Type="http://schemas.openxmlformats.org/officeDocument/2006/relationships/slideLayout" Target="../slideLayouts/slideLayout318.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30.xml"/><Relationship Id="rId12" Type="http://schemas.openxmlformats.org/officeDocument/2006/relationships/theme" Target="../theme/theme30.xml"/><Relationship Id="rId1" Type="http://schemas.openxmlformats.org/officeDocument/2006/relationships/slideLayout" Target="../slideLayouts/slideLayout320.xml"/><Relationship Id="rId2" Type="http://schemas.openxmlformats.org/officeDocument/2006/relationships/slideLayout" Target="../slideLayouts/slideLayout321.xml"/><Relationship Id="rId3" Type="http://schemas.openxmlformats.org/officeDocument/2006/relationships/slideLayout" Target="../slideLayouts/slideLayout322.xml"/><Relationship Id="rId4" Type="http://schemas.openxmlformats.org/officeDocument/2006/relationships/slideLayout" Target="../slideLayouts/slideLayout323.xml"/><Relationship Id="rId5" Type="http://schemas.openxmlformats.org/officeDocument/2006/relationships/slideLayout" Target="../slideLayouts/slideLayout324.xml"/><Relationship Id="rId6" Type="http://schemas.openxmlformats.org/officeDocument/2006/relationships/slideLayout" Target="../slideLayouts/slideLayout325.xml"/><Relationship Id="rId7" Type="http://schemas.openxmlformats.org/officeDocument/2006/relationships/slideLayout" Target="../slideLayouts/slideLayout326.xml"/><Relationship Id="rId8" Type="http://schemas.openxmlformats.org/officeDocument/2006/relationships/slideLayout" Target="../slideLayouts/slideLayout327.xml"/><Relationship Id="rId9" Type="http://schemas.openxmlformats.org/officeDocument/2006/relationships/slideLayout" Target="../slideLayouts/slideLayout328.xml"/><Relationship Id="rId10" Type="http://schemas.openxmlformats.org/officeDocument/2006/relationships/slideLayout" Target="../slideLayouts/slideLayout329.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41.xml"/><Relationship Id="rId12" Type="http://schemas.openxmlformats.org/officeDocument/2006/relationships/theme" Target="../theme/theme31.xml"/><Relationship Id="rId1" Type="http://schemas.openxmlformats.org/officeDocument/2006/relationships/slideLayout" Target="../slideLayouts/slideLayout331.xml"/><Relationship Id="rId2" Type="http://schemas.openxmlformats.org/officeDocument/2006/relationships/slideLayout" Target="../slideLayouts/slideLayout332.xml"/><Relationship Id="rId3" Type="http://schemas.openxmlformats.org/officeDocument/2006/relationships/slideLayout" Target="../slideLayouts/slideLayout333.xml"/><Relationship Id="rId4" Type="http://schemas.openxmlformats.org/officeDocument/2006/relationships/slideLayout" Target="../slideLayouts/slideLayout334.xml"/><Relationship Id="rId5" Type="http://schemas.openxmlformats.org/officeDocument/2006/relationships/slideLayout" Target="../slideLayouts/slideLayout335.xml"/><Relationship Id="rId6" Type="http://schemas.openxmlformats.org/officeDocument/2006/relationships/slideLayout" Target="../slideLayouts/slideLayout336.xml"/><Relationship Id="rId7" Type="http://schemas.openxmlformats.org/officeDocument/2006/relationships/slideLayout" Target="../slideLayouts/slideLayout337.xml"/><Relationship Id="rId8" Type="http://schemas.openxmlformats.org/officeDocument/2006/relationships/slideLayout" Target="../slideLayouts/slideLayout338.xml"/><Relationship Id="rId9" Type="http://schemas.openxmlformats.org/officeDocument/2006/relationships/slideLayout" Target="../slideLayouts/slideLayout339.xml"/><Relationship Id="rId10" Type="http://schemas.openxmlformats.org/officeDocument/2006/relationships/slideLayout" Target="../slideLayouts/slideLayout340.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52.xml"/><Relationship Id="rId12" Type="http://schemas.openxmlformats.org/officeDocument/2006/relationships/theme" Target="../theme/theme32.xml"/><Relationship Id="rId13" Type="http://schemas.openxmlformats.org/officeDocument/2006/relationships/image" Target="../media/image1.jpeg"/><Relationship Id="rId1" Type="http://schemas.openxmlformats.org/officeDocument/2006/relationships/slideLayout" Target="../slideLayouts/slideLayout342.xml"/><Relationship Id="rId2" Type="http://schemas.openxmlformats.org/officeDocument/2006/relationships/slideLayout" Target="../slideLayouts/slideLayout343.xml"/><Relationship Id="rId3" Type="http://schemas.openxmlformats.org/officeDocument/2006/relationships/slideLayout" Target="../slideLayouts/slideLayout344.xml"/><Relationship Id="rId4" Type="http://schemas.openxmlformats.org/officeDocument/2006/relationships/slideLayout" Target="../slideLayouts/slideLayout345.xml"/><Relationship Id="rId5" Type="http://schemas.openxmlformats.org/officeDocument/2006/relationships/slideLayout" Target="../slideLayouts/slideLayout346.xml"/><Relationship Id="rId6" Type="http://schemas.openxmlformats.org/officeDocument/2006/relationships/slideLayout" Target="../slideLayouts/slideLayout347.xml"/><Relationship Id="rId7" Type="http://schemas.openxmlformats.org/officeDocument/2006/relationships/slideLayout" Target="../slideLayouts/slideLayout348.xml"/><Relationship Id="rId8" Type="http://schemas.openxmlformats.org/officeDocument/2006/relationships/slideLayout" Target="../slideLayouts/slideLayout349.xml"/><Relationship Id="rId9" Type="http://schemas.openxmlformats.org/officeDocument/2006/relationships/slideLayout" Target="../slideLayouts/slideLayout350.xml"/><Relationship Id="rId10" Type="http://schemas.openxmlformats.org/officeDocument/2006/relationships/slideLayout" Target="../slideLayouts/slideLayout351.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63.xml"/><Relationship Id="rId12" Type="http://schemas.openxmlformats.org/officeDocument/2006/relationships/theme" Target="../theme/theme33.xml"/><Relationship Id="rId13" Type="http://schemas.openxmlformats.org/officeDocument/2006/relationships/image" Target="../media/image1.jpeg"/><Relationship Id="rId1" Type="http://schemas.openxmlformats.org/officeDocument/2006/relationships/slideLayout" Target="../slideLayouts/slideLayout353.xml"/><Relationship Id="rId2" Type="http://schemas.openxmlformats.org/officeDocument/2006/relationships/slideLayout" Target="../slideLayouts/slideLayout354.xml"/><Relationship Id="rId3" Type="http://schemas.openxmlformats.org/officeDocument/2006/relationships/slideLayout" Target="../slideLayouts/slideLayout355.xml"/><Relationship Id="rId4" Type="http://schemas.openxmlformats.org/officeDocument/2006/relationships/slideLayout" Target="../slideLayouts/slideLayout356.xml"/><Relationship Id="rId5" Type="http://schemas.openxmlformats.org/officeDocument/2006/relationships/slideLayout" Target="../slideLayouts/slideLayout357.xml"/><Relationship Id="rId6" Type="http://schemas.openxmlformats.org/officeDocument/2006/relationships/slideLayout" Target="../slideLayouts/slideLayout358.xml"/><Relationship Id="rId7" Type="http://schemas.openxmlformats.org/officeDocument/2006/relationships/slideLayout" Target="../slideLayouts/slideLayout359.xml"/><Relationship Id="rId8" Type="http://schemas.openxmlformats.org/officeDocument/2006/relationships/slideLayout" Target="../slideLayouts/slideLayout360.xml"/><Relationship Id="rId9" Type="http://schemas.openxmlformats.org/officeDocument/2006/relationships/slideLayout" Target="../slideLayouts/slideLayout361.xml"/><Relationship Id="rId10" Type="http://schemas.openxmlformats.org/officeDocument/2006/relationships/slideLayout" Target="../slideLayouts/slideLayout362.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74.xml"/><Relationship Id="rId12" Type="http://schemas.openxmlformats.org/officeDocument/2006/relationships/theme" Target="../theme/theme34.xml"/><Relationship Id="rId13" Type="http://schemas.openxmlformats.org/officeDocument/2006/relationships/image" Target="../media/image1.jpeg"/><Relationship Id="rId1" Type="http://schemas.openxmlformats.org/officeDocument/2006/relationships/slideLayout" Target="../slideLayouts/slideLayout364.xml"/><Relationship Id="rId2" Type="http://schemas.openxmlformats.org/officeDocument/2006/relationships/slideLayout" Target="../slideLayouts/slideLayout365.xml"/><Relationship Id="rId3" Type="http://schemas.openxmlformats.org/officeDocument/2006/relationships/slideLayout" Target="../slideLayouts/slideLayout366.xml"/><Relationship Id="rId4" Type="http://schemas.openxmlformats.org/officeDocument/2006/relationships/slideLayout" Target="../slideLayouts/slideLayout367.xml"/><Relationship Id="rId5" Type="http://schemas.openxmlformats.org/officeDocument/2006/relationships/slideLayout" Target="../slideLayouts/slideLayout368.xml"/><Relationship Id="rId6" Type="http://schemas.openxmlformats.org/officeDocument/2006/relationships/slideLayout" Target="../slideLayouts/slideLayout369.xml"/><Relationship Id="rId7" Type="http://schemas.openxmlformats.org/officeDocument/2006/relationships/slideLayout" Target="../slideLayouts/slideLayout370.xml"/><Relationship Id="rId8" Type="http://schemas.openxmlformats.org/officeDocument/2006/relationships/slideLayout" Target="../slideLayouts/slideLayout371.xml"/><Relationship Id="rId9" Type="http://schemas.openxmlformats.org/officeDocument/2006/relationships/slideLayout" Target="../slideLayouts/slideLayout372.xml"/><Relationship Id="rId10" Type="http://schemas.openxmlformats.org/officeDocument/2006/relationships/slideLayout" Target="../slideLayouts/slideLayout373.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85.xml"/><Relationship Id="rId12" Type="http://schemas.openxmlformats.org/officeDocument/2006/relationships/theme" Target="../theme/theme35.xml"/><Relationship Id="rId13" Type="http://schemas.openxmlformats.org/officeDocument/2006/relationships/image" Target="../media/image1.jpeg"/><Relationship Id="rId1" Type="http://schemas.openxmlformats.org/officeDocument/2006/relationships/slideLayout" Target="../slideLayouts/slideLayout375.xml"/><Relationship Id="rId2" Type="http://schemas.openxmlformats.org/officeDocument/2006/relationships/slideLayout" Target="../slideLayouts/slideLayout376.xml"/><Relationship Id="rId3" Type="http://schemas.openxmlformats.org/officeDocument/2006/relationships/slideLayout" Target="../slideLayouts/slideLayout377.xml"/><Relationship Id="rId4" Type="http://schemas.openxmlformats.org/officeDocument/2006/relationships/slideLayout" Target="../slideLayouts/slideLayout378.xml"/><Relationship Id="rId5" Type="http://schemas.openxmlformats.org/officeDocument/2006/relationships/slideLayout" Target="../slideLayouts/slideLayout379.xml"/><Relationship Id="rId6" Type="http://schemas.openxmlformats.org/officeDocument/2006/relationships/slideLayout" Target="../slideLayouts/slideLayout380.xml"/><Relationship Id="rId7" Type="http://schemas.openxmlformats.org/officeDocument/2006/relationships/slideLayout" Target="../slideLayouts/slideLayout381.xml"/><Relationship Id="rId8" Type="http://schemas.openxmlformats.org/officeDocument/2006/relationships/slideLayout" Target="../slideLayouts/slideLayout382.xml"/><Relationship Id="rId9" Type="http://schemas.openxmlformats.org/officeDocument/2006/relationships/slideLayout" Target="../slideLayouts/slideLayout383.xml"/><Relationship Id="rId10" Type="http://schemas.openxmlformats.org/officeDocument/2006/relationships/slideLayout" Target="../slideLayouts/slideLayout384.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6.xml"/><Relationship Id="rId12" Type="http://schemas.openxmlformats.org/officeDocument/2006/relationships/theme" Target="../theme/theme36.xml"/><Relationship Id="rId13" Type="http://schemas.openxmlformats.org/officeDocument/2006/relationships/image" Target="../media/image1.jpeg"/><Relationship Id="rId1" Type="http://schemas.openxmlformats.org/officeDocument/2006/relationships/slideLayout" Target="../slideLayouts/slideLayout386.xml"/><Relationship Id="rId2" Type="http://schemas.openxmlformats.org/officeDocument/2006/relationships/slideLayout" Target="../slideLayouts/slideLayout387.xml"/><Relationship Id="rId3" Type="http://schemas.openxmlformats.org/officeDocument/2006/relationships/slideLayout" Target="../slideLayouts/slideLayout388.xml"/><Relationship Id="rId4" Type="http://schemas.openxmlformats.org/officeDocument/2006/relationships/slideLayout" Target="../slideLayouts/slideLayout389.xml"/><Relationship Id="rId5" Type="http://schemas.openxmlformats.org/officeDocument/2006/relationships/slideLayout" Target="../slideLayouts/slideLayout390.xml"/><Relationship Id="rId6" Type="http://schemas.openxmlformats.org/officeDocument/2006/relationships/slideLayout" Target="../slideLayouts/slideLayout391.xml"/><Relationship Id="rId7" Type="http://schemas.openxmlformats.org/officeDocument/2006/relationships/slideLayout" Target="../slideLayouts/slideLayout392.xml"/><Relationship Id="rId8" Type="http://schemas.openxmlformats.org/officeDocument/2006/relationships/slideLayout" Target="../slideLayouts/slideLayout393.xml"/><Relationship Id="rId9" Type="http://schemas.openxmlformats.org/officeDocument/2006/relationships/slideLayout" Target="../slideLayouts/slideLayout394.xml"/><Relationship Id="rId10" Type="http://schemas.openxmlformats.org/officeDocument/2006/relationships/slideLayout" Target="../slideLayouts/slideLayout395.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7.xml"/><Relationship Id="rId12" Type="http://schemas.openxmlformats.org/officeDocument/2006/relationships/theme" Target="../theme/theme37.xml"/><Relationship Id="rId13" Type="http://schemas.openxmlformats.org/officeDocument/2006/relationships/image" Target="../media/image1.jpeg"/><Relationship Id="rId1" Type="http://schemas.openxmlformats.org/officeDocument/2006/relationships/slideLayout" Target="../slideLayouts/slideLayout397.xml"/><Relationship Id="rId2" Type="http://schemas.openxmlformats.org/officeDocument/2006/relationships/slideLayout" Target="../slideLayouts/slideLayout398.xml"/><Relationship Id="rId3" Type="http://schemas.openxmlformats.org/officeDocument/2006/relationships/slideLayout" Target="../slideLayouts/slideLayout399.xml"/><Relationship Id="rId4" Type="http://schemas.openxmlformats.org/officeDocument/2006/relationships/slideLayout" Target="../slideLayouts/slideLayout400.xml"/><Relationship Id="rId5" Type="http://schemas.openxmlformats.org/officeDocument/2006/relationships/slideLayout" Target="../slideLayouts/slideLayout401.xml"/><Relationship Id="rId6" Type="http://schemas.openxmlformats.org/officeDocument/2006/relationships/slideLayout" Target="../slideLayouts/slideLayout402.xml"/><Relationship Id="rId7" Type="http://schemas.openxmlformats.org/officeDocument/2006/relationships/slideLayout" Target="../slideLayouts/slideLayout403.xml"/><Relationship Id="rId8" Type="http://schemas.openxmlformats.org/officeDocument/2006/relationships/slideLayout" Target="../slideLayouts/slideLayout404.xml"/><Relationship Id="rId9" Type="http://schemas.openxmlformats.org/officeDocument/2006/relationships/slideLayout" Target="../slideLayouts/slideLayout405.xml"/><Relationship Id="rId10" Type="http://schemas.openxmlformats.org/officeDocument/2006/relationships/slideLayout" Target="../slideLayouts/slideLayout406.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8.xml"/><Relationship Id="rId12" Type="http://schemas.openxmlformats.org/officeDocument/2006/relationships/theme" Target="../theme/theme38.xml"/><Relationship Id="rId13" Type="http://schemas.openxmlformats.org/officeDocument/2006/relationships/image" Target="../media/image1.jpeg"/><Relationship Id="rId1" Type="http://schemas.openxmlformats.org/officeDocument/2006/relationships/slideLayout" Target="../slideLayouts/slideLayout408.xml"/><Relationship Id="rId2" Type="http://schemas.openxmlformats.org/officeDocument/2006/relationships/slideLayout" Target="../slideLayouts/slideLayout409.xml"/><Relationship Id="rId3" Type="http://schemas.openxmlformats.org/officeDocument/2006/relationships/slideLayout" Target="../slideLayouts/slideLayout410.xml"/><Relationship Id="rId4" Type="http://schemas.openxmlformats.org/officeDocument/2006/relationships/slideLayout" Target="../slideLayouts/slideLayout411.xml"/><Relationship Id="rId5" Type="http://schemas.openxmlformats.org/officeDocument/2006/relationships/slideLayout" Target="../slideLayouts/slideLayout412.xml"/><Relationship Id="rId6" Type="http://schemas.openxmlformats.org/officeDocument/2006/relationships/slideLayout" Target="../slideLayouts/slideLayout413.xml"/><Relationship Id="rId7" Type="http://schemas.openxmlformats.org/officeDocument/2006/relationships/slideLayout" Target="../slideLayouts/slideLayout414.xml"/><Relationship Id="rId8" Type="http://schemas.openxmlformats.org/officeDocument/2006/relationships/slideLayout" Target="../slideLayouts/slideLayout415.xml"/><Relationship Id="rId9" Type="http://schemas.openxmlformats.org/officeDocument/2006/relationships/slideLayout" Target="../slideLayouts/slideLayout416.xml"/><Relationship Id="rId10" Type="http://schemas.openxmlformats.org/officeDocument/2006/relationships/slideLayout" Target="../slideLayouts/slideLayout417.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9.xml"/><Relationship Id="rId12" Type="http://schemas.openxmlformats.org/officeDocument/2006/relationships/theme" Target="../theme/theme39.xml"/><Relationship Id="rId13" Type="http://schemas.openxmlformats.org/officeDocument/2006/relationships/image" Target="../media/image1.jpeg"/><Relationship Id="rId1" Type="http://schemas.openxmlformats.org/officeDocument/2006/relationships/slideLayout" Target="../slideLayouts/slideLayout419.xml"/><Relationship Id="rId2" Type="http://schemas.openxmlformats.org/officeDocument/2006/relationships/slideLayout" Target="../slideLayouts/slideLayout420.xml"/><Relationship Id="rId3" Type="http://schemas.openxmlformats.org/officeDocument/2006/relationships/slideLayout" Target="../slideLayouts/slideLayout421.xml"/><Relationship Id="rId4" Type="http://schemas.openxmlformats.org/officeDocument/2006/relationships/slideLayout" Target="../slideLayouts/slideLayout422.xml"/><Relationship Id="rId5" Type="http://schemas.openxmlformats.org/officeDocument/2006/relationships/slideLayout" Target="../slideLayouts/slideLayout423.xml"/><Relationship Id="rId6" Type="http://schemas.openxmlformats.org/officeDocument/2006/relationships/slideLayout" Target="../slideLayouts/slideLayout424.xml"/><Relationship Id="rId7" Type="http://schemas.openxmlformats.org/officeDocument/2006/relationships/slideLayout" Target="../slideLayouts/slideLayout425.xml"/><Relationship Id="rId8" Type="http://schemas.openxmlformats.org/officeDocument/2006/relationships/slideLayout" Target="../slideLayouts/slideLayout426.xml"/><Relationship Id="rId9" Type="http://schemas.openxmlformats.org/officeDocument/2006/relationships/slideLayout" Target="../slideLayouts/slideLayout427.xml"/><Relationship Id="rId10" Type="http://schemas.openxmlformats.org/officeDocument/2006/relationships/slideLayout" Target="../slideLayouts/slideLayout428.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40.xml"/><Relationship Id="rId12" Type="http://schemas.openxmlformats.org/officeDocument/2006/relationships/slideLayout" Target="../slideLayouts/slideLayout441.xml"/><Relationship Id="rId13" Type="http://schemas.openxmlformats.org/officeDocument/2006/relationships/slideLayout" Target="../slideLayouts/slideLayout442.xml"/><Relationship Id="rId14" Type="http://schemas.openxmlformats.org/officeDocument/2006/relationships/slideLayout" Target="../slideLayouts/slideLayout443.xml"/><Relationship Id="rId15" Type="http://schemas.openxmlformats.org/officeDocument/2006/relationships/theme" Target="../theme/theme40.xml"/><Relationship Id="rId1" Type="http://schemas.openxmlformats.org/officeDocument/2006/relationships/slideLayout" Target="../slideLayouts/slideLayout430.xml"/><Relationship Id="rId2" Type="http://schemas.openxmlformats.org/officeDocument/2006/relationships/slideLayout" Target="../slideLayouts/slideLayout431.xml"/><Relationship Id="rId3" Type="http://schemas.openxmlformats.org/officeDocument/2006/relationships/slideLayout" Target="../slideLayouts/slideLayout432.xml"/><Relationship Id="rId4" Type="http://schemas.openxmlformats.org/officeDocument/2006/relationships/slideLayout" Target="../slideLayouts/slideLayout433.xml"/><Relationship Id="rId5" Type="http://schemas.openxmlformats.org/officeDocument/2006/relationships/slideLayout" Target="../slideLayouts/slideLayout434.xml"/><Relationship Id="rId6" Type="http://schemas.openxmlformats.org/officeDocument/2006/relationships/slideLayout" Target="../slideLayouts/slideLayout435.xml"/><Relationship Id="rId7" Type="http://schemas.openxmlformats.org/officeDocument/2006/relationships/slideLayout" Target="../slideLayouts/slideLayout436.xml"/><Relationship Id="rId8" Type="http://schemas.openxmlformats.org/officeDocument/2006/relationships/slideLayout" Target="../slideLayouts/slideLayout437.xml"/><Relationship Id="rId9" Type="http://schemas.openxmlformats.org/officeDocument/2006/relationships/slideLayout" Target="../slideLayouts/slideLayout438.xml"/><Relationship Id="rId10" Type="http://schemas.openxmlformats.org/officeDocument/2006/relationships/slideLayout" Target="../slideLayouts/slideLayout439.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54.xml"/><Relationship Id="rId12" Type="http://schemas.openxmlformats.org/officeDocument/2006/relationships/theme" Target="../theme/theme41.xml"/><Relationship Id="rId1" Type="http://schemas.openxmlformats.org/officeDocument/2006/relationships/slideLayout" Target="../slideLayouts/slideLayout444.xml"/><Relationship Id="rId2" Type="http://schemas.openxmlformats.org/officeDocument/2006/relationships/slideLayout" Target="../slideLayouts/slideLayout445.xml"/><Relationship Id="rId3" Type="http://schemas.openxmlformats.org/officeDocument/2006/relationships/slideLayout" Target="../slideLayouts/slideLayout446.xml"/><Relationship Id="rId4" Type="http://schemas.openxmlformats.org/officeDocument/2006/relationships/slideLayout" Target="../slideLayouts/slideLayout447.xml"/><Relationship Id="rId5" Type="http://schemas.openxmlformats.org/officeDocument/2006/relationships/slideLayout" Target="../slideLayouts/slideLayout448.xml"/><Relationship Id="rId6" Type="http://schemas.openxmlformats.org/officeDocument/2006/relationships/slideLayout" Target="../slideLayouts/slideLayout449.xml"/><Relationship Id="rId7" Type="http://schemas.openxmlformats.org/officeDocument/2006/relationships/slideLayout" Target="../slideLayouts/slideLayout450.xml"/><Relationship Id="rId8" Type="http://schemas.openxmlformats.org/officeDocument/2006/relationships/slideLayout" Target="../slideLayouts/slideLayout451.xml"/><Relationship Id="rId9" Type="http://schemas.openxmlformats.org/officeDocument/2006/relationships/slideLayout" Target="../slideLayouts/slideLayout452.xml"/><Relationship Id="rId10" Type="http://schemas.openxmlformats.org/officeDocument/2006/relationships/slideLayout" Target="../slideLayouts/slideLayout453.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65.xml"/><Relationship Id="rId12" Type="http://schemas.openxmlformats.org/officeDocument/2006/relationships/theme" Target="../theme/theme42.xml"/><Relationship Id="rId1" Type="http://schemas.openxmlformats.org/officeDocument/2006/relationships/slideLayout" Target="../slideLayouts/slideLayout455.xml"/><Relationship Id="rId2" Type="http://schemas.openxmlformats.org/officeDocument/2006/relationships/slideLayout" Target="../slideLayouts/slideLayout456.xml"/><Relationship Id="rId3" Type="http://schemas.openxmlformats.org/officeDocument/2006/relationships/slideLayout" Target="../slideLayouts/slideLayout457.xml"/><Relationship Id="rId4" Type="http://schemas.openxmlformats.org/officeDocument/2006/relationships/slideLayout" Target="../slideLayouts/slideLayout458.xml"/><Relationship Id="rId5" Type="http://schemas.openxmlformats.org/officeDocument/2006/relationships/slideLayout" Target="../slideLayouts/slideLayout459.xml"/><Relationship Id="rId6" Type="http://schemas.openxmlformats.org/officeDocument/2006/relationships/slideLayout" Target="../slideLayouts/slideLayout460.xml"/><Relationship Id="rId7" Type="http://schemas.openxmlformats.org/officeDocument/2006/relationships/slideLayout" Target="../slideLayouts/slideLayout461.xml"/><Relationship Id="rId8" Type="http://schemas.openxmlformats.org/officeDocument/2006/relationships/slideLayout" Target="../slideLayouts/slideLayout462.xml"/><Relationship Id="rId9" Type="http://schemas.openxmlformats.org/officeDocument/2006/relationships/slideLayout" Target="../slideLayouts/slideLayout463.xml"/><Relationship Id="rId10" Type="http://schemas.openxmlformats.org/officeDocument/2006/relationships/slideLayout" Target="../slideLayouts/slideLayout464.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76.xml"/><Relationship Id="rId12" Type="http://schemas.openxmlformats.org/officeDocument/2006/relationships/theme" Target="../theme/theme43.xml"/><Relationship Id="rId1" Type="http://schemas.openxmlformats.org/officeDocument/2006/relationships/slideLayout" Target="../slideLayouts/slideLayout466.xml"/><Relationship Id="rId2" Type="http://schemas.openxmlformats.org/officeDocument/2006/relationships/slideLayout" Target="../slideLayouts/slideLayout467.xml"/><Relationship Id="rId3" Type="http://schemas.openxmlformats.org/officeDocument/2006/relationships/slideLayout" Target="../slideLayouts/slideLayout468.xml"/><Relationship Id="rId4" Type="http://schemas.openxmlformats.org/officeDocument/2006/relationships/slideLayout" Target="../slideLayouts/slideLayout469.xml"/><Relationship Id="rId5" Type="http://schemas.openxmlformats.org/officeDocument/2006/relationships/slideLayout" Target="../slideLayouts/slideLayout470.xml"/><Relationship Id="rId6" Type="http://schemas.openxmlformats.org/officeDocument/2006/relationships/slideLayout" Target="../slideLayouts/slideLayout471.xml"/><Relationship Id="rId7" Type="http://schemas.openxmlformats.org/officeDocument/2006/relationships/slideLayout" Target="../slideLayouts/slideLayout472.xml"/><Relationship Id="rId8" Type="http://schemas.openxmlformats.org/officeDocument/2006/relationships/slideLayout" Target="../slideLayouts/slideLayout473.xml"/><Relationship Id="rId9" Type="http://schemas.openxmlformats.org/officeDocument/2006/relationships/slideLayout" Target="../slideLayouts/slideLayout474.xml"/><Relationship Id="rId10" Type="http://schemas.openxmlformats.org/officeDocument/2006/relationships/slideLayout" Target="../slideLayouts/slideLayout4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430369B4-449A-CC46-AFF8-07D616BBB60F}" type="slidenum">
              <a:rPr lang="en-US" altLang="en-US"/>
              <a:pPr>
                <a:defRPr/>
              </a:pPr>
              <a:t>‹#›</a:t>
            </a:fld>
            <a:endParaRPr lang="en-US" altLang="en-US"/>
          </a:p>
        </p:txBody>
      </p:sp>
      <p:pic>
        <p:nvPicPr>
          <p:cNvPr id="103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chemeClr val="bg1"/>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5002" r:id="rId1"/>
    <p:sldLayoutId id="2147715003" r:id="rId2"/>
    <p:sldLayoutId id="2147715004" r:id="rId3"/>
    <p:sldLayoutId id="2147715005" r:id="rId4"/>
    <p:sldLayoutId id="2147715006" r:id="rId5"/>
    <p:sldLayoutId id="2147715007" r:id="rId6"/>
    <p:sldLayoutId id="2147715008" r:id="rId7"/>
    <p:sldLayoutId id="2147715009" r:id="rId8"/>
    <p:sldLayoutId id="2147715010" r:id="rId9"/>
    <p:sldLayoutId id="2147715011" r:id="rId10"/>
    <p:sldLayoutId id="2147715012"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15"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6"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3077"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DA70617D-EAC3-2744-B629-765D9C124B80}"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Tree>
  </p:cSld>
  <p:clrMap bg1="dk2" tx1="lt1" bg2="dk1" tx2="lt2" accent1="accent1" accent2="accent2" accent3="accent3" accent4="accent4" accent5="accent5" accent6="accent6" hlink="hlink" folHlink="folHlink"/>
  <p:sldLayoutIdLst>
    <p:sldLayoutId id="2147715336" r:id="rId1"/>
    <p:sldLayoutId id="2147715337" r:id="rId2"/>
    <p:sldLayoutId id="2147715338" r:id="rId3"/>
    <p:sldLayoutId id="2147715339" r:id="rId4"/>
    <p:sldLayoutId id="2147715340" r:id="rId5"/>
    <p:sldLayoutId id="2147715341" r:id="rId6"/>
    <p:sldLayoutId id="2147715342" r:id="rId7"/>
    <p:sldLayoutId id="2147715343" r:id="rId8"/>
    <p:sldLayoutId id="2147715344" r:id="rId9"/>
    <p:sldLayoutId id="2147715345" r:id="rId10"/>
    <p:sldLayoutId id="2147715346"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b="1">
          <a:solidFill>
            <a:schemeClr val="tx2"/>
          </a:solidFill>
          <a:latin typeface="+mj-lt"/>
          <a:ea typeface="+mj-ea"/>
          <a:cs typeface="+mj-cs"/>
        </a:defRPr>
      </a:lvl1pPr>
      <a:lvl2pPr algn="ctr" rtl="0" eaLnBrk="0" fontAlgn="base" hangingPunct="0">
        <a:lnSpc>
          <a:spcPct val="85000"/>
        </a:lnSpc>
        <a:spcBef>
          <a:spcPct val="0"/>
        </a:spcBef>
        <a:spcAft>
          <a:spcPct val="0"/>
        </a:spcAft>
        <a:defRPr sz="3200" b="1">
          <a:solidFill>
            <a:schemeClr val="tx2"/>
          </a:solidFill>
          <a:latin typeface="Arial" charset="0"/>
        </a:defRPr>
      </a:lvl2pPr>
      <a:lvl3pPr algn="ctr" rtl="0" eaLnBrk="0" fontAlgn="base" hangingPunct="0">
        <a:lnSpc>
          <a:spcPct val="85000"/>
        </a:lnSpc>
        <a:spcBef>
          <a:spcPct val="0"/>
        </a:spcBef>
        <a:spcAft>
          <a:spcPct val="0"/>
        </a:spcAft>
        <a:defRPr sz="3200" b="1">
          <a:solidFill>
            <a:schemeClr val="tx2"/>
          </a:solidFill>
          <a:latin typeface="Arial" charset="0"/>
        </a:defRPr>
      </a:lvl3pPr>
      <a:lvl4pPr algn="ctr" rtl="0" eaLnBrk="0" fontAlgn="base" hangingPunct="0">
        <a:lnSpc>
          <a:spcPct val="85000"/>
        </a:lnSpc>
        <a:spcBef>
          <a:spcPct val="0"/>
        </a:spcBef>
        <a:spcAft>
          <a:spcPct val="0"/>
        </a:spcAft>
        <a:defRPr sz="3200" b="1">
          <a:solidFill>
            <a:schemeClr val="tx2"/>
          </a:solidFill>
          <a:latin typeface="Arial" charset="0"/>
        </a:defRPr>
      </a:lvl4pPr>
      <a:lvl5pPr algn="ctr" rtl="0" eaLnBrk="0" fontAlgn="base" hangingPunct="0">
        <a:lnSpc>
          <a:spcPct val="85000"/>
        </a:lnSpc>
        <a:spcBef>
          <a:spcPct val="0"/>
        </a:spcBef>
        <a:spcAft>
          <a:spcPct val="0"/>
        </a:spcAft>
        <a:defRPr sz="3200" b="1">
          <a:solidFill>
            <a:schemeClr val="tx2"/>
          </a:solidFill>
          <a:latin typeface="Arial" charset="0"/>
        </a:defRPr>
      </a:lvl5pPr>
      <a:lvl6pPr marL="455778" algn="ctr" rtl="0" fontAlgn="base">
        <a:lnSpc>
          <a:spcPct val="85000"/>
        </a:lnSpc>
        <a:spcBef>
          <a:spcPct val="0"/>
        </a:spcBef>
        <a:spcAft>
          <a:spcPct val="0"/>
        </a:spcAft>
        <a:defRPr sz="3200" b="1">
          <a:solidFill>
            <a:schemeClr val="tx2"/>
          </a:solidFill>
          <a:latin typeface="Arial" charset="0"/>
        </a:defRPr>
      </a:lvl6pPr>
      <a:lvl7pPr marL="911560" algn="ctr" rtl="0" fontAlgn="base">
        <a:lnSpc>
          <a:spcPct val="85000"/>
        </a:lnSpc>
        <a:spcBef>
          <a:spcPct val="0"/>
        </a:spcBef>
        <a:spcAft>
          <a:spcPct val="0"/>
        </a:spcAft>
        <a:defRPr sz="3200" b="1">
          <a:solidFill>
            <a:schemeClr val="tx2"/>
          </a:solidFill>
          <a:latin typeface="Arial" charset="0"/>
        </a:defRPr>
      </a:lvl7pPr>
      <a:lvl8pPr marL="1367343" algn="ctr" rtl="0" fontAlgn="base">
        <a:lnSpc>
          <a:spcPct val="85000"/>
        </a:lnSpc>
        <a:spcBef>
          <a:spcPct val="0"/>
        </a:spcBef>
        <a:spcAft>
          <a:spcPct val="0"/>
        </a:spcAft>
        <a:defRPr sz="3200" b="1">
          <a:solidFill>
            <a:schemeClr val="tx2"/>
          </a:solidFill>
          <a:latin typeface="Arial" charset="0"/>
        </a:defRPr>
      </a:lvl8pPr>
      <a:lvl9pPr marL="1823121" algn="ctr" rtl="0" fontAlgn="base">
        <a:lnSpc>
          <a:spcPct val="85000"/>
        </a:lnSpc>
        <a:spcBef>
          <a:spcPct val="0"/>
        </a:spcBef>
        <a:spcAft>
          <a:spcPct val="0"/>
        </a:spcAft>
        <a:defRPr sz="3200" b="1">
          <a:solidFill>
            <a:schemeClr val="tx2"/>
          </a:solidFill>
          <a:latin typeface="Arial"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Arial"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Arial" charset="0"/>
        <a:buChar char="»"/>
        <a:defRPr sz="2100">
          <a:solidFill>
            <a:schemeClr val="tx1"/>
          </a:solidFill>
          <a:latin typeface="+mn-lt"/>
        </a:defRPr>
      </a:lvl5pPr>
      <a:lvl6pPr marL="2445068" indent="-227889" algn="l" rtl="0" fontAlgn="base">
        <a:spcBef>
          <a:spcPct val="15000"/>
        </a:spcBef>
        <a:spcAft>
          <a:spcPct val="15000"/>
        </a:spcAft>
        <a:buClr>
          <a:schemeClr val="tx2"/>
        </a:buClr>
        <a:buFont typeface="Arial" charset="0"/>
        <a:buChar char="»"/>
        <a:defRPr sz="2100">
          <a:solidFill>
            <a:schemeClr val="tx1"/>
          </a:solidFill>
          <a:latin typeface="+mn-lt"/>
        </a:defRPr>
      </a:lvl6pPr>
      <a:lvl7pPr marL="2900850" indent="-227889" algn="l" rtl="0" fontAlgn="base">
        <a:spcBef>
          <a:spcPct val="15000"/>
        </a:spcBef>
        <a:spcAft>
          <a:spcPct val="15000"/>
        </a:spcAft>
        <a:buClr>
          <a:schemeClr val="tx2"/>
        </a:buClr>
        <a:buFont typeface="Arial" charset="0"/>
        <a:buChar char="»"/>
        <a:defRPr sz="2100">
          <a:solidFill>
            <a:schemeClr val="tx1"/>
          </a:solidFill>
          <a:latin typeface="+mn-lt"/>
        </a:defRPr>
      </a:lvl7pPr>
      <a:lvl8pPr marL="3356631" indent="-227889" algn="l" rtl="0" fontAlgn="base">
        <a:spcBef>
          <a:spcPct val="15000"/>
        </a:spcBef>
        <a:spcAft>
          <a:spcPct val="15000"/>
        </a:spcAft>
        <a:buClr>
          <a:schemeClr val="tx2"/>
        </a:buClr>
        <a:buFont typeface="Arial" charset="0"/>
        <a:buChar char="»"/>
        <a:defRPr sz="2100">
          <a:solidFill>
            <a:schemeClr val="tx1"/>
          </a:solidFill>
          <a:latin typeface="+mn-lt"/>
        </a:defRPr>
      </a:lvl8pPr>
      <a:lvl9pPr marL="3812412" indent="-227889" algn="l" rtl="0" fontAlgn="base">
        <a:spcBef>
          <a:spcPct val="15000"/>
        </a:spcBef>
        <a:spcAft>
          <a:spcPct val="15000"/>
        </a:spcAft>
        <a:buClr>
          <a:schemeClr val="tx2"/>
        </a:buClr>
        <a:buFont typeface="Arial"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53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3558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83558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83559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A0C94D64-0C29-2944-9935-9B969AD42A96}" type="slidenum">
              <a:rPr lang="en-US" altLang="en-US"/>
              <a:pPr>
                <a:defRPr/>
              </a:pPr>
              <a:t>‹#›</a:t>
            </a:fld>
            <a:endParaRPr lang="en-US" altLang="en-US"/>
          </a:p>
        </p:txBody>
      </p:sp>
      <p:pic>
        <p:nvPicPr>
          <p:cNvPr id="153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715013" r:id="rId1"/>
    <p:sldLayoutId id="2147715014" r:id="rId2"/>
    <p:sldLayoutId id="2147715015" r:id="rId3"/>
    <p:sldLayoutId id="2147715016" r:id="rId4"/>
    <p:sldLayoutId id="2147715017" r:id="rId5"/>
    <p:sldLayoutId id="2147715018" r:id="rId6"/>
    <p:sldLayoutId id="2147715019" r:id="rId7"/>
    <p:sldLayoutId id="2147715020" r:id="rId8"/>
    <p:sldLayoutId id="2147715021" r:id="rId9"/>
    <p:sldLayoutId id="2147715022" r:id="rId10"/>
    <p:sldLayoutId id="2147715023"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765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652"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0998" name="Rectangle 6"/>
          <p:cNvSpPr>
            <a:spLocks noGrp="1" noChangeArrowheads="1"/>
          </p:cNvSpPr>
          <p:nvPr>
            <p:ph type="sldNum" sz="quarter" idx="4"/>
          </p:nvPr>
        </p:nvSpPr>
        <p:spPr bwMode="auto">
          <a:xfrm>
            <a:off x="7010400" y="0"/>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0" hangingPunct="0">
              <a:defRPr sz="1400" b="1">
                <a:latin typeface="Arial" panose="020B0604020202020204" pitchFamily="34" charset="0"/>
                <a:ea typeface="MS PGothic" panose="020B0600070205080204" pitchFamily="34" charset="-128"/>
              </a:defRPr>
            </a:lvl1pPr>
          </a:lstStyle>
          <a:p>
            <a:pPr>
              <a:defRPr/>
            </a:pPr>
            <a:fld id="{C1836AF0-8A21-2049-A334-08A9EDB6DBA9}"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5347" r:id="rId1"/>
    <p:sldLayoutId id="2147715024" r:id="rId2"/>
    <p:sldLayoutId id="2147715025" r:id="rId3"/>
    <p:sldLayoutId id="2147715026" r:id="rId4"/>
    <p:sldLayoutId id="2147715027" r:id="rId5"/>
    <p:sldLayoutId id="2147715028" r:id="rId6"/>
    <p:sldLayoutId id="2147715029" r:id="rId7"/>
    <p:sldLayoutId id="2147715030" r:id="rId8"/>
    <p:sldLayoutId id="2147715031" r:id="rId9"/>
    <p:sldLayoutId id="2147715032" r:id="rId10"/>
    <p:sldLayoutId id="2147715033"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3993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08D8B3C7-1B15-7248-BA0D-81F9526F297B}" type="slidenum">
              <a:rPr lang="en-US" altLang="en-US"/>
              <a:pPr>
                <a:defRPr/>
              </a:pPr>
              <a:t>‹#›</a:t>
            </a:fld>
            <a:endParaRPr lang="en-US" altLang="en-US"/>
          </a:p>
        </p:txBody>
      </p:sp>
      <p:sp>
        <p:nvSpPr>
          <p:cNvPr id="3994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5348" r:id="rId1"/>
    <p:sldLayoutId id="2147715034" r:id="rId2"/>
    <p:sldLayoutId id="2147715035" r:id="rId3"/>
    <p:sldLayoutId id="2147715036" r:id="rId4"/>
    <p:sldLayoutId id="2147715037" r:id="rId5"/>
    <p:sldLayoutId id="2147715038" r:id="rId6"/>
    <p:sldLayoutId id="2147715039" r:id="rId7"/>
    <p:sldLayoutId id="2147715040" r:id="rId8"/>
    <p:sldLayoutId id="2147715041" r:id="rId9"/>
    <p:sldLayoutId id="2147715042" r:id="rId10"/>
    <p:sldLayoutId id="2147715043"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5222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37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33DF3033-0584-7344-A10C-211DE614D50B}" type="slidenum">
              <a:rPr lang="en-US" altLang="en-US"/>
              <a:pPr>
                <a:defRPr/>
              </a:pPr>
              <a:t>‹#›</a:t>
            </a:fld>
            <a:endParaRPr lang="en-US" altLang="en-US"/>
          </a:p>
        </p:txBody>
      </p:sp>
      <p:sp>
        <p:nvSpPr>
          <p:cNvPr id="5222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5349" r:id="rId1"/>
    <p:sldLayoutId id="2147715044" r:id="rId2"/>
    <p:sldLayoutId id="2147715045" r:id="rId3"/>
    <p:sldLayoutId id="2147715046" r:id="rId4"/>
    <p:sldLayoutId id="2147715047" r:id="rId5"/>
    <p:sldLayoutId id="2147715048" r:id="rId6"/>
    <p:sldLayoutId id="2147715049" r:id="rId7"/>
    <p:sldLayoutId id="2147715050" r:id="rId8"/>
    <p:sldLayoutId id="2147715051" r:id="rId9"/>
    <p:sldLayoutId id="2147715052" r:id="rId10"/>
    <p:sldLayoutId id="2147715053"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6451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0086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C483C303-DD8B-624C-8051-D1D4D3D43832}" type="slidenum">
              <a:rPr lang="en-US" altLang="en-US"/>
              <a:pPr>
                <a:defRPr/>
              </a:pPr>
              <a:t>‹#›</a:t>
            </a:fld>
            <a:endParaRPr lang="en-US" altLang="en-US"/>
          </a:p>
        </p:txBody>
      </p:sp>
      <p:sp>
        <p:nvSpPr>
          <p:cNvPr id="6451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5350" r:id="rId1"/>
    <p:sldLayoutId id="2147715054" r:id="rId2"/>
    <p:sldLayoutId id="2147715055" r:id="rId3"/>
    <p:sldLayoutId id="2147715056" r:id="rId4"/>
    <p:sldLayoutId id="2147715057" r:id="rId5"/>
    <p:sldLayoutId id="2147715058" r:id="rId6"/>
    <p:sldLayoutId id="2147715059" r:id="rId7"/>
    <p:sldLayoutId id="2147715060" r:id="rId8"/>
    <p:sldLayoutId id="2147715061" r:id="rId9"/>
    <p:sldLayoutId id="2147715062" r:id="rId10"/>
    <p:sldLayoutId id="2147715063"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7680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F879F58E-476F-6841-92F0-95C257DEE2C0}" type="slidenum">
              <a:rPr lang="en-US" altLang="en-US"/>
              <a:pPr>
                <a:defRPr/>
              </a:pPr>
              <a:t>‹#›</a:t>
            </a:fld>
            <a:endParaRPr lang="en-US" altLang="en-US"/>
          </a:p>
        </p:txBody>
      </p:sp>
      <p:sp>
        <p:nvSpPr>
          <p:cNvPr id="7680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5351" r:id="rId1"/>
    <p:sldLayoutId id="2147715064" r:id="rId2"/>
    <p:sldLayoutId id="2147715065" r:id="rId3"/>
    <p:sldLayoutId id="2147715066" r:id="rId4"/>
    <p:sldLayoutId id="2147715067" r:id="rId5"/>
    <p:sldLayoutId id="2147715068" r:id="rId6"/>
    <p:sldLayoutId id="2147715069" r:id="rId7"/>
    <p:sldLayoutId id="2147715070" r:id="rId8"/>
    <p:sldLayoutId id="2147715071" r:id="rId9"/>
    <p:sldLayoutId id="2147715072" r:id="rId10"/>
    <p:sldLayoutId id="2147715073"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8909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0ACDE763-B4C2-D042-BCB9-50687F8AB8FE}" type="slidenum">
              <a:rPr lang="en-US" altLang="en-US"/>
              <a:pPr>
                <a:defRPr/>
              </a:pPr>
              <a:t>‹#›</a:t>
            </a:fld>
            <a:endParaRPr lang="en-US" altLang="en-US"/>
          </a:p>
        </p:txBody>
      </p:sp>
      <p:sp>
        <p:nvSpPr>
          <p:cNvPr id="8909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1270"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5352" r:id="rId1"/>
    <p:sldLayoutId id="2147715074" r:id="rId2"/>
    <p:sldLayoutId id="2147715075" r:id="rId3"/>
    <p:sldLayoutId id="2147715076" r:id="rId4"/>
    <p:sldLayoutId id="2147715077" r:id="rId5"/>
    <p:sldLayoutId id="2147715078" r:id="rId6"/>
    <p:sldLayoutId id="2147715079" r:id="rId7"/>
    <p:sldLayoutId id="2147715080" r:id="rId8"/>
    <p:sldLayoutId id="2147715081" r:id="rId9"/>
    <p:sldLayoutId id="2147715082" r:id="rId10"/>
    <p:sldLayoutId id="2147715083"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0137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6474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B93EA79E-7A21-044E-B534-C0B42CE999EE}" type="slidenum">
              <a:rPr lang="en-US" altLang="en-US"/>
              <a:pPr>
                <a:defRPr/>
              </a:pPr>
              <a:t>‹#›</a:t>
            </a:fld>
            <a:endParaRPr lang="en-US" altLang="en-US"/>
          </a:p>
        </p:txBody>
      </p:sp>
      <p:sp>
        <p:nvSpPr>
          <p:cNvPr id="10138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8"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5353" r:id="rId1"/>
    <p:sldLayoutId id="2147715084" r:id="rId2"/>
    <p:sldLayoutId id="2147715085" r:id="rId3"/>
    <p:sldLayoutId id="2147715086" r:id="rId4"/>
    <p:sldLayoutId id="2147715087" r:id="rId5"/>
    <p:sldLayoutId id="2147715088" r:id="rId6"/>
    <p:sldLayoutId id="2147715089" r:id="rId7"/>
    <p:sldLayoutId id="2147715090" r:id="rId8"/>
    <p:sldLayoutId id="2147715091" r:id="rId9"/>
    <p:sldLayoutId id="2147715092" r:id="rId10"/>
    <p:sldLayoutId id="2147715093"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1366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83172"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949481F4-35D3-A449-9035-2EB4B5810DDC}" type="slidenum">
              <a:rPr lang="en-US" altLang="en-US"/>
              <a:pPr>
                <a:defRPr/>
              </a:pPr>
              <a:t>‹#›</a:t>
            </a:fld>
            <a:endParaRPr lang="en-US" altLang="en-US"/>
          </a:p>
        </p:txBody>
      </p:sp>
      <p:sp>
        <p:nvSpPr>
          <p:cNvPr id="11366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5354" r:id="rId1"/>
    <p:sldLayoutId id="2147715094" r:id="rId2"/>
    <p:sldLayoutId id="2147715095" r:id="rId3"/>
    <p:sldLayoutId id="2147715096" r:id="rId4"/>
    <p:sldLayoutId id="2147715097" r:id="rId5"/>
    <p:sldLayoutId id="2147715098" r:id="rId6"/>
    <p:sldLayoutId id="2147715099" r:id="rId7"/>
    <p:sldLayoutId id="2147715100" r:id="rId8"/>
    <p:sldLayoutId id="2147715101" r:id="rId9"/>
    <p:sldLayoutId id="2147715102" r:id="rId10"/>
    <p:sldLayoutId id="2147715103"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5104" r:id="rId1"/>
    <p:sldLayoutId id="2147715105" r:id="rId2"/>
    <p:sldLayoutId id="2147715106" r:id="rId3"/>
    <p:sldLayoutId id="2147715107" r:id="rId4"/>
    <p:sldLayoutId id="2147715108" r:id="rId5"/>
    <p:sldLayoutId id="2147715109" r:id="rId6"/>
    <p:sldLayoutId id="2147715110" r:id="rId7"/>
    <p:sldLayoutId id="2147715111" r:id="rId8"/>
    <p:sldLayoutId id="2147715112" r:id="rId9"/>
    <p:sldLayoutId id="2147715113" r:id="rId10"/>
    <p:sldLayoutId id="2147715114"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38150" y="76200"/>
            <a:ext cx="8196263" cy="1004888"/>
          </a:xfrm>
          <a:prstGeom prst="rect">
            <a:avLst/>
          </a:prstGeom>
          <a:noFill/>
          <a:ln>
            <a:noFill/>
          </a:ln>
          <a:effectLst>
            <a:outerShdw blurRad="63500" dist="17961"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38243" name="Rectangle 3"/>
          <p:cNvSpPr>
            <a:spLocks noGrp="1" noChangeArrowheads="1"/>
          </p:cNvSpPr>
          <p:nvPr>
            <p:ph type="body" idx="1"/>
          </p:nvPr>
        </p:nvSpPr>
        <p:spPr bwMode="auto">
          <a:xfrm>
            <a:off x="438150" y="1287463"/>
            <a:ext cx="8202613" cy="498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32676" name="Rectangle 4"/>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1" hangingPunct="1">
              <a:defRPr sz="1400">
                <a:latin typeface="Arial" panose="020B0604020202020204" pitchFamily="34" charset="0"/>
                <a:ea typeface="MS PGothic" panose="020B0600070205080204" pitchFamily="34" charset="-128"/>
              </a:defRPr>
            </a:lvl1pPr>
          </a:lstStyle>
          <a:p>
            <a:pPr>
              <a:defRPr/>
            </a:pPr>
            <a:fld id="{2C20B094-DFC0-FB49-9BF9-621FC85B1E31}" type="slidenum">
              <a:rPr lang="en-US" altLang="en-US"/>
              <a:pPr>
                <a:defRPr/>
              </a:pPr>
              <a:t>‹#›</a:t>
            </a:fld>
            <a:endParaRPr lang="en-US" altLang="en-US"/>
          </a:p>
        </p:txBody>
      </p:sp>
      <p:sp>
        <p:nvSpPr>
          <p:cNvPr id="16389" name="AutoShape 5"/>
          <p:cNvSpPr>
            <a:spLocks noChangeArrowheads="1"/>
          </p:cNvSpPr>
          <p:nvPr userDrawn="1"/>
        </p:nvSpPr>
        <p:spPr bwMode="auto">
          <a:xfrm>
            <a:off x="317500" y="11176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Tree>
  </p:cSld>
  <p:clrMap bg1="dk2" tx1="lt1" bg2="dk1" tx2="lt2" accent1="accent1" accent2="accent2" accent3="accent3" accent4="accent4" accent5="accent5" accent6="accent6" hlink="hlink" folHlink="folHlink"/>
  <p:sldLayoutIdLst>
    <p:sldLayoutId id="2147715355" r:id="rId1"/>
    <p:sldLayoutId id="2147715115" r:id="rId2"/>
    <p:sldLayoutId id="2147715116" r:id="rId3"/>
    <p:sldLayoutId id="2147715117" r:id="rId4"/>
    <p:sldLayoutId id="2147715118" r:id="rId5"/>
    <p:sldLayoutId id="2147715119" r:id="rId6"/>
    <p:sldLayoutId id="2147715120" r:id="rId7"/>
    <p:sldLayoutId id="2147715121" r:id="rId8"/>
    <p:sldLayoutId id="2147715122" r:id="rId9"/>
    <p:sldLayoutId id="2147715123" r:id="rId10"/>
    <p:sldLayoutId id="2147715124"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2400" b="1">
          <a:solidFill>
            <a:srgbClr val="FFFFFF"/>
          </a:solidFill>
          <a:latin typeface="+mj-lt"/>
          <a:ea typeface="Arial" charset="0"/>
          <a:cs typeface="+mj-cs"/>
        </a:defRPr>
      </a:lvl1pPr>
      <a:lvl2pPr algn="l" rtl="0" eaLnBrk="0" fontAlgn="base" hangingPunct="0">
        <a:spcBef>
          <a:spcPct val="0"/>
        </a:spcBef>
        <a:spcAft>
          <a:spcPct val="0"/>
        </a:spcAft>
        <a:defRPr sz="2400" b="1">
          <a:solidFill>
            <a:srgbClr val="FFFFFF"/>
          </a:solidFill>
          <a:latin typeface="Arial" charset="0"/>
          <a:ea typeface="Arial" charset="0"/>
          <a:cs typeface="Arial" charset="0"/>
        </a:defRPr>
      </a:lvl2pPr>
      <a:lvl3pPr algn="l" rtl="0" eaLnBrk="0" fontAlgn="base" hangingPunct="0">
        <a:spcBef>
          <a:spcPct val="0"/>
        </a:spcBef>
        <a:spcAft>
          <a:spcPct val="0"/>
        </a:spcAft>
        <a:defRPr sz="2400" b="1">
          <a:solidFill>
            <a:srgbClr val="FFFFFF"/>
          </a:solidFill>
          <a:latin typeface="Arial" charset="0"/>
          <a:ea typeface="Arial" charset="0"/>
          <a:cs typeface="Arial" charset="0"/>
        </a:defRPr>
      </a:lvl3pPr>
      <a:lvl4pPr algn="l" rtl="0" eaLnBrk="0" fontAlgn="base" hangingPunct="0">
        <a:spcBef>
          <a:spcPct val="0"/>
        </a:spcBef>
        <a:spcAft>
          <a:spcPct val="0"/>
        </a:spcAft>
        <a:defRPr sz="2400" b="1">
          <a:solidFill>
            <a:srgbClr val="FFFFFF"/>
          </a:solidFill>
          <a:latin typeface="Arial" charset="0"/>
          <a:ea typeface="Arial" charset="0"/>
          <a:cs typeface="Arial" charset="0"/>
        </a:defRPr>
      </a:lvl4pPr>
      <a:lvl5pPr algn="l" rtl="0" eaLnBrk="0" fontAlgn="base" hangingPunct="0">
        <a:spcBef>
          <a:spcPct val="0"/>
        </a:spcBef>
        <a:spcAft>
          <a:spcPct val="0"/>
        </a:spcAft>
        <a:defRPr sz="2400" b="1">
          <a:solidFill>
            <a:srgbClr val="FFFFFF"/>
          </a:solidFill>
          <a:latin typeface="Arial" charset="0"/>
          <a:ea typeface="Arial" charset="0"/>
          <a:cs typeface="Arial" charset="0"/>
        </a:defRPr>
      </a:lvl5pPr>
      <a:lvl6pPr marL="455778" algn="l" rtl="0" fontAlgn="base">
        <a:spcBef>
          <a:spcPct val="0"/>
        </a:spcBef>
        <a:spcAft>
          <a:spcPct val="0"/>
        </a:spcAft>
        <a:defRPr sz="2400" b="1">
          <a:solidFill>
            <a:srgbClr val="FFFFFF"/>
          </a:solidFill>
          <a:latin typeface="Arial" charset="0"/>
          <a:cs typeface="Arial" charset="0"/>
        </a:defRPr>
      </a:lvl6pPr>
      <a:lvl7pPr marL="911560" algn="l" rtl="0" fontAlgn="base">
        <a:spcBef>
          <a:spcPct val="0"/>
        </a:spcBef>
        <a:spcAft>
          <a:spcPct val="0"/>
        </a:spcAft>
        <a:defRPr sz="2400" b="1">
          <a:solidFill>
            <a:srgbClr val="FFFFFF"/>
          </a:solidFill>
          <a:latin typeface="Arial" charset="0"/>
          <a:cs typeface="Arial" charset="0"/>
        </a:defRPr>
      </a:lvl7pPr>
      <a:lvl8pPr marL="1367343" algn="l" rtl="0" fontAlgn="base">
        <a:spcBef>
          <a:spcPct val="0"/>
        </a:spcBef>
        <a:spcAft>
          <a:spcPct val="0"/>
        </a:spcAft>
        <a:defRPr sz="2400" b="1">
          <a:solidFill>
            <a:srgbClr val="FFFFFF"/>
          </a:solidFill>
          <a:latin typeface="Arial" charset="0"/>
          <a:cs typeface="Arial" charset="0"/>
        </a:defRPr>
      </a:lvl8pPr>
      <a:lvl9pPr marL="1823121" algn="l" rtl="0" fontAlgn="base">
        <a:spcBef>
          <a:spcPct val="0"/>
        </a:spcBef>
        <a:spcAft>
          <a:spcPct val="0"/>
        </a:spcAft>
        <a:defRPr sz="2400" b="1">
          <a:solidFill>
            <a:srgbClr val="FFFFFF"/>
          </a:solidFill>
          <a:latin typeface="Arial" charset="0"/>
          <a:cs typeface="Arial" charset="0"/>
        </a:defRPr>
      </a:lvl9pPr>
    </p:titleStyle>
    <p:bodyStyle>
      <a:lvl1pPr marL="293688" indent="-293688" algn="l" rtl="0" eaLnBrk="0" fontAlgn="base" hangingPunct="0">
        <a:lnSpc>
          <a:spcPct val="85000"/>
        </a:lnSpc>
        <a:spcBef>
          <a:spcPct val="70000"/>
        </a:spcBef>
        <a:spcAft>
          <a:spcPct val="0"/>
        </a:spcAft>
        <a:buClr>
          <a:srgbClr val="AAC98C"/>
        </a:buClr>
        <a:buSzPct val="120000"/>
        <a:buFont typeface="Wingdings" charset="2"/>
        <a:buChar char="§"/>
        <a:defRPr sz="2200">
          <a:solidFill>
            <a:srgbClr val="FFFFFF"/>
          </a:solidFill>
          <a:latin typeface="+mn-lt"/>
          <a:ea typeface="Arial" charset="0"/>
          <a:cs typeface="+mn-cs"/>
        </a:defRPr>
      </a:lvl1pPr>
      <a:lvl2pPr marL="542925" indent="-247650" algn="l" rtl="0" eaLnBrk="0" fontAlgn="base" hangingPunct="0">
        <a:lnSpc>
          <a:spcPct val="85000"/>
        </a:lnSpc>
        <a:spcBef>
          <a:spcPct val="40000"/>
        </a:spcBef>
        <a:spcAft>
          <a:spcPct val="0"/>
        </a:spcAft>
        <a:buClr>
          <a:srgbClr val="0087B0"/>
        </a:buClr>
        <a:buSzPct val="90000"/>
        <a:buFont typeface="Arial" charset="0"/>
        <a:buChar char="■"/>
        <a:defRPr sz="1900">
          <a:solidFill>
            <a:srgbClr val="FFFFFF"/>
          </a:solidFill>
          <a:latin typeface="+mn-lt"/>
          <a:ea typeface="Arial" charset="0"/>
          <a:cs typeface="+mn-cs"/>
        </a:defRPr>
      </a:lvl2pPr>
      <a:lvl3pPr marL="746125" indent="-200025"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3pPr>
      <a:lvl4pPr marL="957263" indent="-207963"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4pPr>
      <a:lvl5pPr marL="1168400" indent="-209550"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5pPr>
      <a:lvl6pPr marL="1625300"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6pPr>
      <a:lvl7pPr marL="2081082"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7pPr>
      <a:lvl8pPr marL="2536849"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8pPr>
      <a:lvl9pPr marL="2992641"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5053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a:noFill/>
          </a:ln>
          <a:extLst/>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7AAE7F2A-C9E7-1B42-AE8F-3825C5AF4755}" type="slidenum">
              <a:rPr lang="en-US" altLang="en-US"/>
              <a:pPr>
                <a:defRPr/>
              </a:pPr>
              <a:t>‹#›</a:t>
            </a:fld>
            <a:endParaRPr lang="en-US" altLang="en-US"/>
          </a:p>
        </p:txBody>
      </p:sp>
      <p:sp>
        <p:nvSpPr>
          <p:cNvPr id="15053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5356" r:id="rId1"/>
    <p:sldLayoutId id="2147715125" r:id="rId2"/>
    <p:sldLayoutId id="2147715126" r:id="rId3"/>
    <p:sldLayoutId id="2147715127" r:id="rId4"/>
    <p:sldLayoutId id="2147715128" r:id="rId5"/>
    <p:sldLayoutId id="2147715129" r:id="rId6"/>
    <p:sldLayoutId id="2147715130" r:id="rId7"/>
    <p:sldLayoutId id="2147715131" r:id="rId8"/>
    <p:sldLayoutId id="2147715132" r:id="rId9"/>
    <p:sldLayoutId id="2147715133" r:id="rId10"/>
    <p:sldLayoutId id="2147715134"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ＭＳ Ｐゴシック" pitchFamily="34" charset="-128"/>
        </a:defRPr>
      </a:lvl6pPr>
      <a:lvl7pPr marL="911560" algn="ctr" rtl="0" fontAlgn="base">
        <a:spcBef>
          <a:spcPct val="0"/>
        </a:spcBef>
        <a:spcAft>
          <a:spcPct val="0"/>
        </a:spcAft>
        <a:defRPr sz="3600" b="1">
          <a:solidFill>
            <a:schemeClr val="tx2"/>
          </a:solidFill>
          <a:latin typeface="Arial" charset="0"/>
          <a:ea typeface="ＭＳ Ｐゴシック" pitchFamily="34" charset="-128"/>
        </a:defRPr>
      </a:lvl7pPr>
      <a:lvl8pPr marL="1367343" algn="ctr" rtl="0" fontAlgn="base">
        <a:spcBef>
          <a:spcPct val="0"/>
        </a:spcBef>
        <a:spcAft>
          <a:spcPct val="0"/>
        </a:spcAft>
        <a:defRPr sz="3600" b="1">
          <a:solidFill>
            <a:schemeClr val="tx2"/>
          </a:solidFill>
          <a:latin typeface="Arial" charset="0"/>
          <a:ea typeface="ＭＳ Ｐゴシック" pitchFamily="34" charset="-128"/>
        </a:defRPr>
      </a:lvl8pPr>
      <a:lvl9pPr marL="1823121" algn="ctr" rtl="0" fontAlgn="base">
        <a:spcBef>
          <a:spcPct val="0"/>
        </a:spcBef>
        <a:spcAft>
          <a:spcPct val="0"/>
        </a:spcAft>
        <a:defRPr sz="3600" b="1">
          <a:solidFill>
            <a:schemeClr val="tx2"/>
          </a:solidFill>
          <a:latin typeface="Arial" charset="0"/>
          <a:ea typeface="ＭＳ Ｐゴシック"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6281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C68536F5-872A-EF4E-A2DA-4D8D587E9989}" type="slidenum">
              <a:rPr lang="en-US" altLang="en-US"/>
              <a:pPr>
                <a:defRPr/>
              </a:pPr>
              <a:t>‹#›</a:t>
            </a:fld>
            <a:endParaRPr lang="en-US" altLang="en-US"/>
          </a:p>
        </p:txBody>
      </p:sp>
      <p:sp>
        <p:nvSpPr>
          <p:cNvPr id="16282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5357" r:id="rId1"/>
    <p:sldLayoutId id="2147715135" r:id="rId2"/>
    <p:sldLayoutId id="2147715136" r:id="rId3"/>
    <p:sldLayoutId id="2147715137" r:id="rId4"/>
    <p:sldLayoutId id="2147715138" r:id="rId5"/>
    <p:sldLayoutId id="2147715139" r:id="rId6"/>
    <p:sldLayoutId id="2147715140" r:id="rId7"/>
    <p:sldLayoutId id="2147715141" r:id="rId8"/>
    <p:sldLayoutId id="2147715142" r:id="rId9"/>
    <p:sldLayoutId id="2147715143" r:id="rId10"/>
    <p:sldLayoutId id="2147715144"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7510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05CE9078-6547-8549-AD84-12F53355403F}" type="slidenum">
              <a:rPr lang="en-US" altLang="en-US"/>
              <a:pPr>
                <a:defRPr/>
              </a:pPr>
              <a:t>‹#›</a:t>
            </a:fld>
            <a:endParaRPr lang="en-US" altLang="en-US"/>
          </a:p>
        </p:txBody>
      </p:sp>
      <p:sp>
        <p:nvSpPr>
          <p:cNvPr id="17510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5358" r:id="rId1"/>
    <p:sldLayoutId id="2147715145" r:id="rId2"/>
    <p:sldLayoutId id="2147715146" r:id="rId3"/>
    <p:sldLayoutId id="2147715147" r:id="rId4"/>
    <p:sldLayoutId id="2147715148" r:id="rId5"/>
    <p:sldLayoutId id="2147715149" r:id="rId6"/>
    <p:sldLayoutId id="2147715150" r:id="rId7"/>
    <p:sldLayoutId id="2147715151" r:id="rId8"/>
    <p:sldLayoutId id="2147715152" r:id="rId9"/>
    <p:sldLayoutId id="2147715153" r:id="rId10"/>
    <p:sldLayoutId id="2147715154"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8739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40E98A9A-8EFC-8745-B2F4-75CC84B6DAFB}" type="slidenum">
              <a:rPr lang="en-US" altLang="en-US"/>
              <a:pPr>
                <a:defRPr/>
              </a:pPr>
              <a:t>‹#›</a:t>
            </a:fld>
            <a:endParaRPr lang="en-US" altLang="en-US"/>
          </a:p>
        </p:txBody>
      </p:sp>
      <p:sp>
        <p:nvSpPr>
          <p:cNvPr id="18739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5359" r:id="rId1"/>
    <p:sldLayoutId id="2147715155" r:id="rId2"/>
    <p:sldLayoutId id="2147715156" r:id="rId3"/>
    <p:sldLayoutId id="2147715157" r:id="rId4"/>
    <p:sldLayoutId id="2147715158" r:id="rId5"/>
    <p:sldLayoutId id="2147715159" r:id="rId6"/>
    <p:sldLayoutId id="2147715160" r:id="rId7"/>
    <p:sldLayoutId id="2147715161" r:id="rId8"/>
    <p:sldLayoutId id="2147715162" r:id="rId9"/>
    <p:sldLayoutId id="2147715163" r:id="rId10"/>
    <p:sldLayoutId id="2147715164"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9968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D45E54FB-667D-2748-8BCB-542B7DA2692F}" type="slidenum">
              <a:rPr lang="en-US" altLang="en-US"/>
              <a:pPr>
                <a:defRPr/>
              </a:pPr>
              <a:t>‹#›</a:t>
            </a:fld>
            <a:endParaRPr lang="en-US" altLang="en-US"/>
          </a:p>
        </p:txBody>
      </p:sp>
      <p:sp>
        <p:nvSpPr>
          <p:cNvPr id="19968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8134"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Tree>
  </p:cSld>
  <p:clrMap bg1="dk2" tx1="lt1" bg2="dk1" tx2="lt2" accent1="accent1" accent2="accent2" accent3="accent3" accent4="accent4" accent5="accent5" accent6="accent6" hlink="hlink" folHlink="folHlink"/>
  <p:sldLayoutIdLst>
    <p:sldLayoutId id="2147715360" r:id="rId1"/>
    <p:sldLayoutId id="2147715165" r:id="rId2"/>
    <p:sldLayoutId id="2147715166" r:id="rId3"/>
    <p:sldLayoutId id="2147715167" r:id="rId4"/>
    <p:sldLayoutId id="2147715168" r:id="rId5"/>
    <p:sldLayoutId id="2147715169" r:id="rId6"/>
    <p:sldLayoutId id="2147715170" r:id="rId7"/>
    <p:sldLayoutId id="2147715171" r:id="rId8"/>
    <p:sldLayoutId id="2147715172" r:id="rId9"/>
    <p:sldLayoutId id="2147715173" r:id="rId10"/>
    <p:sldLayoutId id="2147715174"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1197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540458DE-22EC-1B4E-8861-6164B542D81D}" type="slidenum">
              <a:rPr lang="en-US" altLang="en-US"/>
              <a:pPr>
                <a:defRPr/>
              </a:pPr>
              <a:t>‹#›</a:t>
            </a:fld>
            <a:endParaRPr lang="en-US" altLang="en-US"/>
          </a:p>
        </p:txBody>
      </p:sp>
      <p:sp>
        <p:nvSpPr>
          <p:cNvPr id="21197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5361" r:id="rId1"/>
    <p:sldLayoutId id="2147715175" r:id="rId2"/>
    <p:sldLayoutId id="2147715176" r:id="rId3"/>
    <p:sldLayoutId id="2147715177" r:id="rId4"/>
    <p:sldLayoutId id="2147715178" r:id="rId5"/>
    <p:sldLayoutId id="2147715179" r:id="rId6"/>
    <p:sldLayoutId id="2147715180" r:id="rId7"/>
    <p:sldLayoutId id="2147715181" r:id="rId8"/>
    <p:sldLayoutId id="2147715182" r:id="rId9"/>
    <p:sldLayoutId id="2147715183" r:id="rId10"/>
    <p:sldLayoutId id="2147715184"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5185" r:id="rId1"/>
    <p:sldLayoutId id="2147715186" r:id="rId2"/>
    <p:sldLayoutId id="2147715187" r:id="rId3"/>
    <p:sldLayoutId id="2147715188" r:id="rId4"/>
    <p:sldLayoutId id="2147715189" r:id="rId5"/>
    <p:sldLayoutId id="2147715190" r:id="rId6"/>
    <p:sldLayoutId id="2147715191" r:id="rId7"/>
    <p:sldLayoutId id="2147715192" r:id="rId8"/>
    <p:sldLayoutId id="2147715193" r:id="rId9"/>
    <p:sldLayoutId id="2147715194" r:id="rId10"/>
    <p:sldLayoutId id="2147715195"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36546"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6547"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36548"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49157" name="Text Box 5"/>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B892797C-CD82-574A-9C2C-C7274B1A8A27}"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715362" r:id="rId1"/>
    <p:sldLayoutId id="2147715363" r:id="rId2"/>
    <p:sldLayoutId id="2147715364" r:id="rId3"/>
    <p:sldLayoutId id="2147715365" r:id="rId4"/>
    <p:sldLayoutId id="2147715366" r:id="rId5"/>
    <p:sldLayoutId id="2147715367" r:id="rId6"/>
    <p:sldLayoutId id="2147715368" r:id="rId7"/>
    <p:sldLayoutId id="2147715369" r:id="rId8"/>
    <p:sldLayoutId id="2147715370" r:id="rId9"/>
    <p:sldLayoutId id="2147715371" r:id="rId10"/>
    <p:sldLayoutId id="2147715372"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pitchFamily="34" charset="0"/>
        </a:defRPr>
      </a:lvl2pPr>
      <a:lvl3pPr algn="ctr" rtl="0" eaLnBrk="0" fontAlgn="base" hangingPunct="0">
        <a:spcBef>
          <a:spcPct val="0"/>
        </a:spcBef>
        <a:spcAft>
          <a:spcPct val="0"/>
        </a:spcAft>
        <a:defRPr sz="3200" b="1">
          <a:solidFill>
            <a:schemeClr val="tx2"/>
          </a:solidFill>
          <a:latin typeface="Arial" pitchFamily="34" charset="0"/>
        </a:defRPr>
      </a:lvl3pPr>
      <a:lvl4pPr algn="ctr" rtl="0" eaLnBrk="0" fontAlgn="base" hangingPunct="0">
        <a:spcBef>
          <a:spcPct val="0"/>
        </a:spcBef>
        <a:spcAft>
          <a:spcPct val="0"/>
        </a:spcAft>
        <a:defRPr sz="3200" b="1">
          <a:solidFill>
            <a:schemeClr val="tx2"/>
          </a:solidFill>
          <a:latin typeface="Arial" pitchFamily="34" charset="0"/>
        </a:defRPr>
      </a:lvl4pPr>
      <a:lvl5pPr algn="ctr" rtl="0" eaLnBrk="0" fontAlgn="base" hangingPunct="0">
        <a:spcBef>
          <a:spcPct val="0"/>
        </a:spcBef>
        <a:spcAft>
          <a:spcPct val="0"/>
        </a:spcAft>
        <a:defRPr sz="3200" b="1">
          <a:solidFill>
            <a:schemeClr val="tx2"/>
          </a:solidFill>
          <a:latin typeface="Arial" pitchFamily="34" charset="0"/>
        </a:defRPr>
      </a:lvl5pPr>
      <a:lvl6pPr marL="455778" algn="ctr" rtl="0" eaLnBrk="0" fontAlgn="base" hangingPunct="0">
        <a:spcBef>
          <a:spcPct val="0"/>
        </a:spcBef>
        <a:spcAft>
          <a:spcPct val="0"/>
        </a:spcAft>
        <a:defRPr sz="3200" b="1">
          <a:solidFill>
            <a:schemeClr val="tx2"/>
          </a:solidFill>
          <a:latin typeface="Arial" pitchFamily="34" charset="0"/>
        </a:defRPr>
      </a:lvl6pPr>
      <a:lvl7pPr marL="911560" algn="ctr" rtl="0" eaLnBrk="0" fontAlgn="base" hangingPunct="0">
        <a:spcBef>
          <a:spcPct val="0"/>
        </a:spcBef>
        <a:spcAft>
          <a:spcPct val="0"/>
        </a:spcAft>
        <a:defRPr sz="3200" b="1">
          <a:solidFill>
            <a:schemeClr val="tx2"/>
          </a:solidFill>
          <a:latin typeface="Arial" pitchFamily="34" charset="0"/>
        </a:defRPr>
      </a:lvl7pPr>
      <a:lvl8pPr marL="1367343" algn="ctr" rtl="0" eaLnBrk="0" fontAlgn="base" hangingPunct="0">
        <a:spcBef>
          <a:spcPct val="0"/>
        </a:spcBef>
        <a:spcAft>
          <a:spcPct val="0"/>
        </a:spcAft>
        <a:defRPr sz="3200" b="1">
          <a:solidFill>
            <a:schemeClr val="tx2"/>
          </a:solidFill>
          <a:latin typeface="Arial" pitchFamily="34" charset="0"/>
        </a:defRPr>
      </a:lvl8pPr>
      <a:lvl9pPr marL="1823121" algn="ctr" rtl="0" eaLnBrk="0" fontAlgn="base" hangingPunct="0">
        <a:spcBef>
          <a:spcPct val="0"/>
        </a:spcBef>
        <a:spcAft>
          <a:spcPct val="0"/>
        </a:spcAft>
        <a:defRPr sz="3200" b="1">
          <a:solidFill>
            <a:schemeClr val="tx2"/>
          </a:solidFill>
          <a:latin typeface="Arial" pitchFamily="34"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Times"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Times" charset="0"/>
        <a:buChar char="»"/>
        <a:defRPr sz="2100">
          <a:solidFill>
            <a:schemeClr val="tx1"/>
          </a:solidFill>
          <a:latin typeface="+mn-lt"/>
        </a:defRPr>
      </a:lvl5pPr>
      <a:lvl6pPr marL="2445068"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6pPr>
      <a:lvl7pPr marL="2900850"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7pPr>
      <a:lvl8pPr marL="3356631"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8pPr>
      <a:lvl9pPr marL="3812412"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3859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859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59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DB0206CB-931E-D84E-A59C-45D24C0219B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5373" r:id="rId1"/>
    <p:sldLayoutId id="2147715374" r:id="rId2"/>
    <p:sldLayoutId id="2147715375" r:id="rId3"/>
    <p:sldLayoutId id="2147715376" r:id="rId4"/>
    <p:sldLayoutId id="2147715377" r:id="rId5"/>
    <p:sldLayoutId id="2147715378" r:id="rId6"/>
    <p:sldLayoutId id="2147715379" r:id="rId7"/>
    <p:sldLayoutId id="2147715380" r:id="rId8"/>
    <p:sldLayoutId id="2147715381" r:id="rId9"/>
    <p:sldLayoutId id="2147715382" r:id="rId10"/>
    <p:sldLayoutId id="2147715383"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5088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088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316E64E5-6BDD-E94A-822C-C0C738F7DC4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5384" r:id="rId1"/>
    <p:sldLayoutId id="2147715385" r:id="rId2"/>
    <p:sldLayoutId id="2147715386" r:id="rId3"/>
    <p:sldLayoutId id="2147715387" r:id="rId4"/>
    <p:sldLayoutId id="2147715388" r:id="rId5"/>
    <p:sldLayoutId id="2147715389" r:id="rId6"/>
    <p:sldLayoutId id="2147715390" r:id="rId7"/>
    <p:sldLayoutId id="2147715391" r:id="rId8"/>
    <p:sldLayoutId id="2147715392" r:id="rId9"/>
    <p:sldLayoutId id="2147715393" r:id="rId10"/>
    <p:sldLayoutId id="2147715394"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6317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6317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6CCC54DA-1D90-964E-9B24-013AA834AD4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5395" r:id="rId1"/>
    <p:sldLayoutId id="2147715396" r:id="rId2"/>
    <p:sldLayoutId id="2147715397" r:id="rId3"/>
    <p:sldLayoutId id="2147715398" r:id="rId4"/>
    <p:sldLayoutId id="2147715399" r:id="rId5"/>
    <p:sldLayoutId id="2147715400" r:id="rId6"/>
    <p:sldLayoutId id="2147715401" r:id="rId7"/>
    <p:sldLayoutId id="2147715402" r:id="rId8"/>
    <p:sldLayoutId id="2147715403" r:id="rId9"/>
    <p:sldLayoutId id="2147715404" r:id="rId10"/>
    <p:sldLayoutId id="2147715405"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75459"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5460"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1"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2"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3"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4"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5"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98281E16-5E82-1A4B-A0D2-173B462C239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5406" r:id="rId1"/>
    <p:sldLayoutId id="2147715407" r:id="rId2"/>
    <p:sldLayoutId id="2147715408" r:id="rId3"/>
    <p:sldLayoutId id="2147715409" r:id="rId4"/>
    <p:sldLayoutId id="2147715410" r:id="rId5"/>
    <p:sldLayoutId id="2147715411" r:id="rId6"/>
    <p:sldLayoutId id="2147715412" r:id="rId7"/>
    <p:sldLayoutId id="2147715413" r:id="rId8"/>
    <p:sldLayoutId id="2147715414" r:id="rId9"/>
    <p:sldLayoutId id="2147715415" r:id="rId10"/>
    <p:sldLayoutId id="2147715416"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87747"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87748"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49"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50"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1"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2"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3"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DFA45F78-A69A-CA4A-83DD-A113F188152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5417" r:id="rId1"/>
    <p:sldLayoutId id="2147715418" r:id="rId2"/>
    <p:sldLayoutId id="2147715419" r:id="rId3"/>
    <p:sldLayoutId id="2147715420" r:id="rId4"/>
    <p:sldLayoutId id="2147715421" r:id="rId5"/>
    <p:sldLayoutId id="2147715422" r:id="rId6"/>
    <p:sldLayoutId id="2147715423" r:id="rId7"/>
    <p:sldLayoutId id="2147715424" r:id="rId8"/>
    <p:sldLayoutId id="2147715425" r:id="rId9"/>
    <p:sldLayoutId id="2147715426" r:id="rId10"/>
    <p:sldLayoutId id="2147715427"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0003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003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3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9B35526D-FFD6-B149-8E5D-2CEB87038AF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5428" r:id="rId1"/>
    <p:sldLayoutId id="2147715429" r:id="rId2"/>
    <p:sldLayoutId id="2147715430" r:id="rId3"/>
    <p:sldLayoutId id="2147715431" r:id="rId4"/>
    <p:sldLayoutId id="2147715432" r:id="rId5"/>
    <p:sldLayoutId id="2147715433" r:id="rId6"/>
    <p:sldLayoutId id="2147715434" r:id="rId7"/>
    <p:sldLayoutId id="2147715435" r:id="rId8"/>
    <p:sldLayoutId id="2147715436" r:id="rId9"/>
    <p:sldLayoutId id="2147715437" r:id="rId10"/>
    <p:sldLayoutId id="2147715438"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1232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1232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7C0FACA5-5247-DF45-876F-AC869D7D08E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5439" r:id="rId1"/>
    <p:sldLayoutId id="2147715440" r:id="rId2"/>
    <p:sldLayoutId id="2147715441" r:id="rId3"/>
    <p:sldLayoutId id="2147715442" r:id="rId4"/>
    <p:sldLayoutId id="2147715443" r:id="rId5"/>
    <p:sldLayoutId id="2147715444" r:id="rId6"/>
    <p:sldLayoutId id="2147715445" r:id="rId7"/>
    <p:sldLayoutId id="2147715446" r:id="rId8"/>
    <p:sldLayoutId id="2147715447" r:id="rId9"/>
    <p:sldLayoutId id="2147715448" r:id="rId10"/>
    <p:sldLayoutId id="2147715449"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2461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2461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627ABE31-9AC3-5E4E-A25E-8C5C6744248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5450" r:id="rId1"/>
    <p:sldLayoutId id="2147715451" r:id="rId2"/>
    <p:sldLayoutId id="2147715452" r:id="rId3"/>
    <p:sldLayoutId id="2147715453" r:id="rId4"/>
    <p:sldLayoutId id="2147715454" r:id="rId5"/>
    <p:sldLayoutId id="2147715455" r:id="rId6"/>
    <p:sldLayoutId id="2147715456" r:id="rId7"/>
    <p:sldLayoutId id="2147715457" r:id="rId8"/>
    <p:sldLayoutId id="2147715458" r:id="rId9"/>
    <p:sldLayoutId id="2147715459" r:id="rId10"/>
    <p:sldLayoutId id="2147715460"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5196" r:id="rId1"/>
    <p:sldLayoutId id="2147715197" r:id="rId2"/>
    <p:sldLayoutId id="2147715198" r:id="rId3"/>
    <p:sldLayoutId id="2147715199" r:id="rId4"/>
    <p:sldLayoutId id="2147715200" r:id="rId5"/>
    <p:sldLayoutId id="2147715201" r:id="rId6"/>
    <p:sldLayoutId id="2147715202" r:id="rId7"/>
    <p:sldLayoutId id="2147715203" r:id="rId8"/>
    <p:sldLayoutId id="2147715204" r:id="rId9"/>
    <p:sldLayoutId id="2147715205" r:id="rId10"/>
    <p:sldLayoutId id="2147715206"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bwMode="invGray">
      <p:bgPr>
        <a:solidFill>
          <a:srgbClr val="0000FF"/>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bwMode="auto">
          <a:xfrm>
            <a:off x="227013" y="127000"/>
            <a:ext cx="8683625" cy="1069975"/>
          </a:xfrm>
          <a:prstGeom prst="rect">
            <a:avLst/>
          </a:prstGeom>
          <a:noFill/>
          <a:ln>
            <a:noFill/>
          </a:ln>
          <a:effectLst/>
          <a:extLst/>
        </p:spPr>
        <p:txBody>
          <a:bodyPr vert="horz" wrap="square" lIns="91145" tIns="45575" rIns="91145" bIns="45575" numCol="1" anchor="ctr" anchorCtr="0" compatLnSpc="1">
            <a:prstTxWarp prst="textNoShape">
              <a:avLst/>
            </a:prstTxWarp>
          </a:bodyPr>
          <a:lstStyle/>
          <a:p>
            <a:pPr lvl="0"/>
            <a:r>
              <a:rPr lang="en-US"/>
              <a:t>Click to edit Master title style</a:t>
            </a:r>
          </a:p>
        </p:txBody>
      </p:sp>
      <p:sp>
        <p:nvSpPr>
          <p:cNvPr id="349187" name="Rectangle 3"/>
          <p:cNvSpPr>
            <a:spLocks noGrp="1" noChangeArrowheads="1"/>
          </p:cNvSpPr>
          <p:nvPr>
            <p:ph type="body" idx="1"/>
          </p:nvPr>
        </p:nvSpPr>
        <p:spPr bwMode="auto">
          <a:xfrm>
            <a:off x="227013" y="1443038"/>
            <a:ext cx="8683625" cy="527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49188" name="Line 4"/>
          <p:cNvSpPr>
            <a:spLocks noChangeShapeType="1"/>
          </p:cNvSpPr>
          <p:nvPr userDrawn="1"/>
        </p:nvSpPr>
        <p:spPr bwMode="auto">
          <a:xfrm>
            <a:off x="0" y="1238250"/>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349189" name="Line 5"/>
          <p:cNvSpPr>
            <a:spLocks noChangeShapeType="1"/>
          </p:cNvSpPr>
          <p:nvPr userDrawn="1"/>
        </p:nvSpPr>
        <p:spPr bwMode="auto">
          <a:xfrm>
            <a:off x="0" y="1171575"/>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5461" r:id="rId1"/>
    <p:sldLayoutId id="2147715207" r:id="rId2"/>
    <p:sldLayoutId id="2147715208" r:id="rId3"/>
    <p:sldLayoutId id="2147715209" r:id="rId4"/>
    <p:sldLayoutId id="2147715210" r:id="rId5"/>
    <p:sldLayoutId id="2147715211" r:id="rId6"/>
    <p:sldLayoutId id="2147715212" r:id="rId7"/>
    <p:sldLayoutId id="2147715213" r:id="rId8"/>
    <p:sldLayoutId id="2147715214" r:id="rId9"/>
    <p:sldLayoutId id="2147715215" r:id="rId10"/>
    <p:sldLayoutId id="2147715216"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mj-lt"/>
          <a:ea typeface="+mj-ea"/>
          <a:cs typeface="+mj-cs"/>
        </a:defRPr>
      </a:lvl1pPr>
      <a:lvl2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2pPr>
      <a:lvl3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3pPr>
      <a:lvl4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4pPr>
      <a:lvl5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5pPr>
      <a:lvl6pPr marL="455778"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6pPr>
      <a:lvl7pPr marL="911560"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7pPr>
      <a:lvl8pPr marL="1367343"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8pPr>
      <a:lvl9pPr marL="1823121"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9pPr>
    </p:titleStyle>
    <p:bodyStyle>
      <a:lvl1pPr marL="223838" indent="-223838" algn="l" rtl="0" eaLnBrk="0" fontAlgn="base" hangingPunct="0">
        <a:spcBef>
          <a:spcPct val="20000"/>
        </a:spcBef>
        <a:spcAft>
          <a:spcPct val="25000"/>
        </a:spcAft>
        <a:buClr>
          <a:srgbClr val="FFFF00"/>
        </a:buClr>
        <a:buFont typeface="Wingdings" charset="2"/>
        <a:buChar char="§"/>
        <a:defRPr sz="2400">
          <a:solidFill>
            <a:srgbClr val="FEFCF4"/>
          </a:solidFill>
          <a:latin typeface="+mn-lt"/>
          <a:ea typeface="+mn-ea"/>
          <a:cs typeface="+mn-cs"/>
        </a:defRPr>
      </a:lvl1pPr>
      <a:lvl2pPr marL="566738" indent="-223838" algn="l" rtl="0" eaLnBrk="0" fontAlgn="base" hangingPunct="0">
        <a:spcBef>
          <a:spcPct val="20000"/>
        </a:spcBef>
        <a:spcAft>
          <a:spcPct val="25000"/>
        </a:spcAft>
        <a:buClr>
          <a:srgbClr val="FFFF00"/>
        </a:buClr>
        <a:buFont typeface="Arial" charset="0"/>
        <a:buChar char="—"/>
        <a:defRPr sz="2200">
          <a:solidFill>
            <a:srgbClr val="FEFCF4"/>
          </a:solidFill>
          <a:latin typeface="+mn-lt"/>
        </a:defRPr>
      </a:lvl2pPr>
      <a:lvl3pPr marL="1027113" indent="-233363" algn="l" rtl="0" eaLnBrk="0" fontAlgn="base" hangingPunct="0">
        <a:spcBef>
          <a:spcPct val="20000"/>
        </a:spcBef>
        <a:spcAft>
          <a:spcPct val="25000"/>
        </a:spcAft>
        <a:buClr>
          <a:srgbClr val="FFFF00"/>
        </a:buClr>
        <a:buChar char="•"/>
        <a:defRPr sz="2200">
          <a:solidFill>
            <a:srgbClr val="FEFCF4"/>
          </a:solidFill>
          <a:latin typeface="+mn-lt"/>
        </a:defRPr>
      </a:lvl3pPr>
      <a:lvl4pPr marL="1423988"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4pPr>
      <a:lvl5pPr marL="1765300"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5pPr>
      <a:lvl6pPr marL="2221927"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6pPr>
      <a:lvl7pPr marL="2677710"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7pPr>
      <a:lvl8pPr marL="3133491"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8pPr>
      <a:lvl9pPr marL="3589272"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5123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13576842-E617-6646-85C8-D178FF312DE4}" type="slidenum">
              <a:rPr lang="en-US" altLang="en-US"/>
              <a:pPr>
                <a:defRPr/>
              </a:pPr>
              <a:t>‹#›</a:t>
            </a:fld>
            <a:endParaRPr lang="en-US" altLang="en-US"/>
          </a:p>
        </p:txBody>
      </p:sp>
      <p:pic>
        <p:nvPicPr>
          <p:cNvPr id="35123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5217" r:id="rId1"/>
    <p:sldLayoutId id="2147715218" r:id="rId2"/>
    <p:sldLayoutId id="2147715219" r:id="rId3"/>
    <p:sldLayoutId id="2147715220" r:id="rId4"/>
    <p:sldLayoutId id="2147715221" r:id="rId5"/>
    <p:sldLayoutId id="2147715222" r:id="rId6"/>
    <p:sldLayoutId id="2147715223" r:id="rId7"/>
    <p:sldLayoutId id="2147715224" r:id="rId8"/>
    <p:sldLayoutId id="2147715225" r:id="rId9"/>
    <p:sldLayoutId id="2147715226" r:id="rId10"/>
    <p:sldLayoutId id="2147715227"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6352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B9A7BF9C-5940-A04B-A7A1-D9B9060DA9E2}" type="slidenum">
              <a:rPr lang="en-US" altLang="en-US"/>
              <a:pPr>
                <a:defRPr/>
              </a:pPr>
              <a:t>‹#›</a:t>
            </a:fld>
            <a:endParaRPr lang="en-US" altLang="en-US"/>
          </a:p>
        </p:txBody>
      </p:sp>
      <p:pic>
        <p:nvPicPr>
          <p:cNvPr id="36352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5228" r:id="rId1"/>
    <p:sldLayoutId id="2147715229" r:id="rId2"/>
    <p:sldLayoutId id="2147715230" r:id="rId3"/>
    <p:sldLayoutId id="2147715231" r:id="rId4"/>
    <p:sldLayoutId id="2147715232" r:id="rId5"/>
    <p:sldLayoutId id="2147715233" r:id="rId6"/>
    <p:sldLayoutId id="2147715234" r:id="rId7"/>
    <p:sldLayoutId id="2147715235" r:id="rId8"/>
    <p:sldLayoutId id="2147715236" r:id="rId9"/>
    <p:sldLayoutId id="2147715237" r:id="rId10"/>
    <p:sldLayoutId id="2147715238"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7581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911F1C77-EA61-F64D-9350-E281D33C8CDB}" type="slidenum">
              <a:rPr lang="en-US" altLang="en-US"/>
              <a:pPr>
                <a:defRPr/>
              </a:pPr>
              <a:t>‹#›</a:t>
            </a:fld>
            <a:endParaRPr lang="en-US" altLang="en-US"/>
          </a:p>
        </p:txBody>
      </p:sp>
      <p:pic>
        <p:nvPicPr>
          <p:cNvPr id="37581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5239" r:id="rId1"/>
    <p:sldLayoutId id="2147715240" r:id="rId2"/>
    <p:sldLayoutId id="2147715241" r:id="rId3"/>
    <p:sldLayoutId id="2147715242" r:id="rId4"/>
    <p:sldLayoutId id="2147715243" r:id="rId5"/>
    <p:sldLayoutId id="2147715244" r:id="rId6"/>
    <p:sldLayoutId id="2147715245" r:id="rId7"/>
    <p:sldLayoutId id="2147715246" r:id="rId8"/>
    <p:sldLayoutId id="2147715247" r:id="rId9"/>
    <p:sldLayoutId id="2147715248" r:id="rId10"/>
    <p:sldLayoutId id="2147715249"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880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4D334D0D-EC14-464A-9FE1-F277B25D0256}" type="slidenum">
              <a:rPr lang="en-US" altLang="en-US"/>
              <a:pPr>
                <a:defRPr/>
              </a:pPr>
              <a:t>‹#›</a:t>
            </a:fld>
            <a:endParaRPr lang="en-US" altLang="en-US"/>
          </a:p>
        </p:txBody>
      </p:sp>
      <p:pic>
        <p:nvPicPr>
          <p:cNvPr id="388103"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5250" r:id="rId1"/>
    <p:sldLayoutId id="2147715251" r:id="rId2"/>
    <p:sldLayoutId id="2147715252" r:id="rId3"/>
    <p:sldLayoutId id="2147715253" r:id="rId4"/>
    <p:sldLayoutId id="2147715254" r:id="rId5"/>
    <p:sldLayoutId id="2147715255" r:id="rId6"/>
    <p:sldLayoutId id="2147715256" r:id="rId7"/>
    <p:sldLayoutId id="2147715257" r:id="rId8"/>
    <p:sldLayoutId id="2147715258" r:id="rId9"/>
    <p:sldLayoutId id="2147715259" r:id="rId10"/>
    <p:sldLayoutId id="2147715260"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0038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B6F9B6FE-4CF6-1A46-A5D9-2D3311B3624E}" type="slidenum">
              <a:rPr lang="en-US" altLang="en-US"/>
              <a:pPr>
                <a:defRPr/>
              </a:pPr>
              <a:t>‹#›</a:t>
            </a:fld>
            <a:endParaRPr lang="en-US" altLang="en-US"/>
          </a:p>
        </p:txBody>
      </p:sp>
      <p:pic>
        <p:nvPicPr>
          <p:cNvPr id="40039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5261" r:id="rId1"/>
    <p:sldLayoutId id="2147715262" r:id="rId2"/>
    <p:sldLayoutId id="2147715263" r:id="rId3"/>
    <p:sldLayoutId id="2147715264" r:id="rId4"/>
    <p:sldLayoutId id="2147715265" r:id="rId5"/>
    <p:sldLayoutId id="2147715266" r:id="rId6"/>
    <p:sldLayoutId id="2147715267" r:id="rId7"/>
    <p:sldLayoutId id="2147715268" r:id="rId8"/>
    <p:sldLayoutId id="2147715269" r:id="rId9"/>
    <p:sldLayoutId id="2147715270" r:id="rId10"/>
    <p:sldLayoutId id="2147715271"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126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FDA077C3-4832-774E-AF4A-C837055AC711}" type="slidenum">
              <a:rPr lang="en-US" altLang="en-US"/>
              <a:pPr>
                <a:defRPr/>
              </a:pPr>
              <a:t>‹#›</a:t>
            </a:fld>
            <a:endParaRPr lang="en-US" altLang="en-US"/>
          </a:p>
        </p:txBody>
      </p:sp>
      <p:pic>
        <p:nvPicPr>
          <p:cNvPr id="41267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5272" r:id="rId1"/>
    <p:sldLayoutId id="2147715273" r:id="rId2"/>
    <p:sldLayoutId id="2147715274" r:id="rId3"/>
    <p:sldLayoutId id="2147715275" r:id="rId4"/>
    <p:sldLayoutId id="2147715276" r:id="rId5"/>
    <p:sldLayoutId id="2147715277" r:id="rId6"/>
    <p:sldLayoutId id="2147715278" r:id="rId7"/>
    <p:sldLayoutId id="2147715279" r:id="rId8"/>
    <p:sldLayoutId id="2147715280" r:id="rId9"/>
    <p:sldLayoutId id="2147715281" r:id="rId10"/>
    <p:sldLayoutId id="2147715282"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249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43A14528-E775-084F-A98C-661741FC8BDF}" type="slidenum">
              <a:rPr lang="en-US" altLang="en-US"/>
              <a:pPr>
                <a:defRPr/>
              </a:pPr>
              <a:t>‹#›</a:t>
            </a:fld>
            <a:endParaRPr lang="en-US" altLang="en-US"/>
          </a:p>
        </p:txBody>
      </p:sp>
      <p:pic>
        <p:nvPicPr>
          <p:cNvPr id="4249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5283" r:id="rId1"/>
    <p:sldLayoutId id="2147715284" r:id="rId2"/>
    <p:sldLayoutId id="2147715285" r:id="rId3"/>
    <p:sldLayoutId id="2147715286" r:id="rId4"/>
    <p:sldLayoutId id="2147715287" r:id="rId5"/>
    <p:sldLayoutId id="2147715288" r:id="rId6"/>
    <p:sldLayoutId id="2147715289" r:id="rId7"/>
    <p:sldLayoutId id="2147715290" r:id="rId8"/>
    <p:sldLayoutId id="2147715291" r:id="rId9"/>
    <p:sldLayoutId id="2147715292" r:id="rId10"/>
    <p:sldLayoutId id="2147715293"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372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339E635C-8BF1-FA4C-BF7A-35FF89A5B33C}" type="slidenum">
              <a:rPr lang="en-US" altLang="en-US"/>
              <a:pPr>
                <a:defRPr/>
              </a:pPr>
              <a:t>‹#›</a:t>
            </a:fld>
            <a:endParaRPr lang="en-US" altLang="en-US"/>
          </a:p>
        </p:txBody>
      </p:sp>
      <p:pic>
        <p:nvPicPr>
          <p:cNvPr id="43725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5294" r:id="rId1"/>
    <p:sldLayoutId id="2147715295" r:id="rId2"/>
    <p:sldLayoutId id="2147715296" r:id="rId3"/>
    <p:sldLayoutId id="2147715297" r:id="rId4"/>
    <p:sldLayoutId id="2147715298" r:id="rId5"/>
    <p:sldLayoutId id="2147715299" r:id="rId6"/>
    <p:sldLayoutId id="2147715300" r:id="rId7"/>
    <p:sldLayoutId id="2147715301" r:id="rId8"/>
    <p:sldLayoutId id="2147715302" r:id="rId9"/>
    <p:sldLayoutId id="2147715303" r:id="rId10"/>
    <p:sldLayoutId id="2147715304"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FF"/>
            </a:gs>
          </a:gsLst>
          <a:lin ang="5400000" scaled="1"/>
        </a:gradFill>
        <a:effectLst/>
      </p:bgPr>
    </p:bg>
    <p:spTree>
      <p:nvGrpSpPr>
        <p:cNvPr id="1" name=""/>
        <p:cNvGrpSpPr/>
        <p:nvPr/>
      </p:nvGrpSpPr>
      <p:grpSpPr>
        <a:xfrm>
          <a:off x="0" y="0"/>
          <a:ext cx="0" cy="0"/>
          <a:chOff x="0" y="0"/>
          <a:chExt cx="0" cy="0"/>
        </a:xfrm>
      </p:grpSpPr>
      <p:sp>
        <p:nvSpPr>
          <p:cNvPr id="44953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2296835" name="Rectangle 3"/>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l" eaLnBrk="1" hangingPunct="1">
              <a:lnSpc>
                <a:spcPct val="100000"/>
              </a:lnSpc>
              <a:spcBef>
                <a:spcPct val="0"/>
              </a:spcBef>
              <a:buFontTx/>
              <a:buNone/>
              <a:defRPr sz="1400" b="0">
                <a:solidFill>
                  <a:srgbClr val="FFFF00"/>
                </a:solidFill>
                <a:latin typeface="Times New Roman"/>
                <a:ea typeface="+mn-ea"/>
                <a:cs typeface="Arial" pitchFamily="34" charset="0"/>
              </a:defRPr>
            </a:lvl1pPr>
          </a:lstStyle>
          <a:p>
            <a:pPr>
              <a:defRPr/>
            </a:pPr>
            <a:endParaRPr lang="en-US"/>
          </a:p>
        </p:txBody>
      </p:sp>
      <p:sp>
        <p:nvSpPr>
          <p:cNvPr id="2296836" name="Rectangle 4"/>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ctr" eaLnBrk="1" hangingPunct="1">
              <a:lnSpc>
                <a:spcPct val="100000"/>
              </a:lnSpc>
              <a:spcBef>
                <a:spcPct val="0"/>
              </a:spcBef>
              <a:buFontTx/>
              <a:buNone/>
              <a:defRPr sz="1400" b="0">
                <a:solidFill>
                  <a:srgbClr val="FFFF00"/>
                </a:solidFill>
                <a:latin typeface="Times New Roman"/>
                <a:ea typeface="+mn-ea"/>
                <a:cs typeface="Arial" pitchFamily="34" charset="0"/>
              </a:defRPr>
            </a:lvl1pPr>
          </a:lstStyle>
          <a:p>
            <a:pPr>
              <a:defRPr/>
            </a:pPr>
            <a:endParaRPr lang="en-US"/>
          </a:p>
        </p:txBody>
      </p:sp>
      <p:sp>
        <p:nvSpPr>
          <p:cNvPr id="2296837" name="Rectangle 5"/>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982C3B12-2DB4-494F-8EA1-753382EB65D0}"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5462" r:id="rId1"/>
    <p:sldLayoutId id="2147715463" r:id="rId2"/>
    <p:sldLayoutId id="2147715464" r:id="rId3"/>
    <p:sldLayoutId id="2147715465" r:id="rId4"/>
    <p:sldLayoutId id="2147715466" r:id="rId5"/>
    <p:sldLayoutId id="2147715467" r:id="rId6"/>
    <p:sldLayoutId id="2147715468" r:id="rId7"/>
    <p:sldLayoutId id="2147715469" r:id="rId8"/>
    <p:sldLayoutId id="2147715470" r:id="rId9"/>
    <p:sldLayoutId id="2147715471" r:id="rId10"/>
    <p:sldLayoutId id="2147715472" r:id="rId11"/>
    <p:sldLayoutId id="2147715473" r:id="rId12"/>
    <p:sldLayoutId id="2147715474" r:id="rId13"/>
    <p:sldLayoutId id="2147715475" r:id="rId14"/>
  </p:sldLayoutIdLst>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5pPr>
      <a:lvl6pPr marL="457200" algn="ctr" rtl="0" fontAlgn="base">
        <a:spcBef>
          <a:spcPct val="0"/>
        </a:spcBef>
        <a:spcAft>
          <a:spcPct val="0"/>
        </a:spcAft>
        <a:defRPr sz="4400">
          <a:solidFill>
            <a:schemeClr val="tx2"/>
          </a:solidFill>
          <a:latin typeface="Times New Roman" pitchFamily="18" charset="0"/>
          <a:cs typeface="Arial" pitchFamily="34" charset="0"/>
        </a:defRPr>
      </a:lvl6pPr>
      <a:lvl7pPr marL="914400" algn="ctr" rtl="0" fontAlgn="base">
        <a:spcBef>
          <a:spcPct val="0"/>
        </a:spcBef>
        <a:spcAft>
          <a:spcPct val="0"/>
        </a:spcAft>
        <a:defRPr sz="4400">
          <a:solidFill>
            <a:schemeClr val="tx2"/>
          </a:solidFill>
          <a:latin typeface="Times New Roman" pitchFamily="18" charset="0"/>
          <a:cs typeface="Arial" pitchFamily="34" charset="0"/>
        </a:defRPr>
      </a:lvl7pPr>
      <a:lvl8pPr marL="1371600" algn="ctr" rtl="0" fontAlgn="base">
        <a:spcBef>
          <a:spcPct val="0"/>
        </a:spcBef>
        <a:spcAft>
          <a:spcPct val="0"/>
        </a:spcAft>
        <a:defRPr sz="4400">
          <a:solidFill>
            <a:schemeClr val="tx2"/>
          </a:solidFill>
          <a:latin typeface="Times New Roman" pitchFamily="18" charset="0"/>
          <a:cs typeface="Arial" pitchFamily="34" charset="0"/>
        </a:defRPr>
      </a:lvl8pPr>
      <a:lvl9pPr marL="1828800"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Arial"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bwMode="auto">
          <a:xfrm>
            <a:off x="381000" y="76200"/>
            <a:ext cx="8382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3011" name="Rectangle 3"/>
          <p:cNvSpPr>
            <a:spLocks noGrp="1" noChangeArrowheads="1"/>
          </p:cNvSpPr>
          <p:nvPr>
            <p:ph type="body" idx="1"/>
          </p:nvPr>
        </p:nvSpPr>
        <p:spPr bwMode="auto">
          <a:xfrm>
            <a:off x="381000" y="990600"/>
            <a:ext cx="83820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3012" name="Line 4"/>
          <p:cNvSpPr>
            <a:spLocks noChangeShapeType="1"/>
          </p:cNvSpPr>
          <p:nvPr/>
        </p:nvSpPr>
        <p:spPr bwMode="auto">
          <a:xfrm>
            <a:off x="0" y="77470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43013" name="Line 5"/>
          <p:cNvSpPr>
            <a:spLocks noChangeShapeType="1"/>
          </p:cNvSpPr>
          <p:nvPr/>
        </p:nvSpPr>
        <p:spPr bwMode="auto">
          <a:xfrm>
            <a:off x="0" y="83820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2014214" name="Text Box 6"/>
          <p:cNvSpPr txBox="1">
            <a:spLocks noChangeArrowheads="1"/>
          </p:cNvSpPr>
          <p:nvPr/>
        </p:nvSpPr>
        <p:spPr bwMode="auto">
          <a:xfrm>
            <a:off x="8728075" y="6553200"/>
            <a:ext cx="34131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eaLnBrk="0" hangingPunct="0">
              <a:defRPr>
                <a:solidFill>
                  <a:schemeClr val="tx1"/>
                </a:solidFill>
                <a:latin typeface="Arial" panose="020B0604020202020204" pitchFamily="34" charset="0"/>
                <a:ea typeface="MS PGothic" panose="020B0600070205080204" pitchFamily="34" charset="-128"/>
              </a:defRPr>
            </a:lvl1pPr>
            <a:lvl2pPr eaLnBrk="0" hangingPunct="0">
              <a:defRPr>
                <a:solidFill>
                  <a:schemeClr val="tx1"/>
                </a:solidFill>
                <a:latin typeface="Arial" panose="020B0604020202020204" pitchFamily="34" charset="0"/>
                <a:ea typeface="MS PGothic" panose="020B0600070205080204" pitchFamily="34" charset="-128"/>
              </a:defRPr>
            </a:lvl2pPr>
            <a:lvl3pPr eaLnBrk="0" hangingPunct="0">
              <a:defRPr>
                <a:solidFill>
                  <a:schemeClr val="tx1"/>
                </a:solidFill>
                <a:latin typeface="Arial" panose="020B0604020202020204" pitchFamily="34" charset="0"/>
                <a:ea typeface="MS PGothic" panose="020B0600070205080204" pitchFamily="34" charset="-128"/>
              </a:defRPr>
            </a:lvl3pPr>
            <a:lvl4pPr eaLnBrk="0" hangingPunct="0">
              <a:defRPr>
                <a:solidFill>
                  <a:schemeClr val="tx1"/>
                </a:solidFill>
                <a:latin typeface="Arial" panose="020B0604020202020204" pitchFamily="34" charset="0"/>
                <a:ea typeface="MS PGothic" panose="020B0600070205080204" pitchFamily="34" charset="-128"/>
              </a:defRPr>
            </a:lvl4pPr>
            <a:lvl5pPr eaLnBrk="0" hangingPunct="0">
              <a:defRPr>
                <a:solidFill>
                  <a:schemeClr val="tx1"/>
                </a:solidFill>
                <a:latin typeface="Arial" panose="020B0604020202020204" pitchFamily="34" charset="0"/>
                <a:ea typeface="MS PGothic" panose="020B0600070205080204" pitchFamily="34" charset="-128"/>
              </a:defRPr>
            </a:lvl5pPr>
            <a:lvl6pPr marL="22796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7368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1940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6512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buClr>
                <a:srgbClr val="3A75C4"/>
              </a:buClr>
              <a:defRPr/>
            </a:pPr>
            <a:fld id="{7A62143B-28D2-8047-9034-212DE0FAB7F4}" type="slidenum">
              <a:rPr lang="en-US" altLang="en-US" sz="1000" b="1" smtClean="0">
                <a:solidFill>
                  <a:srgbClr val="FFFFFF"/>
                </a:solidFill>
              </a:rPr>
              <a:pPr eaLnBrk="1" hangingPunct="1">
                <a:lnSpc>
                  <a:spcPct val="90000"/>
                </a:lnSpc>
                <a:spcBef>
                  <a:spcPct val="20000"/>
                </a:spcBef>
                <a:buClr>
                  <a:srgbClr val="3A75C4"/>
                </a:buClr>
                <a:defRPr/>
              </a:pPr>
              <a:t>‹#›</a:t>
            </a:fld>
            <a:endParaRPr lang="en-US" altLang="en-US" sz="1000" b="1">
              <a:solidFill>
                <a:srgbClr val="FFFFFF"/>
              </a:solidFill>
            </a:endParaRPr>
          </a:p>
        </p:txBody>
      </p:sp>
    </p:spTree>
  </p:cSld>
  <p:clrMap bg1="lt1" tx1="dk1" bg2="lt2" tx2="dk2" accent1="accent1" accent2="accent2" accent3="accent3" accent4="accent4" accent5="accent5" accent6="accent6" hlink="hlink" folHlink="folHlink"/>
  <p:sldLayoutIdLst>
    <p:sldLayoutId id="2147715488" r:id="rId1"/>
    <p:sldLayoutId id="2147715305" r:id="rId2"/>
    <p:sldLayoutId id="2147715306" r:id="rId3"/>
    <p:sldLayoutId id="2147715307" r:id="rId4"/>
    <p:sldLayoutId id="2147715308" r:id="rId5"/>
    <p:sldLayoutId id="2147715309" r:id="rId6"/>
    <p:sldLayoutId id="2147715310" r:id="rId7"/>
    <p:sldLayoutId id="2147715311" r:id="rId8"/>
    <p:sldLayoutId id="2147715312" r:id="rId9"/>
    <p:sldLayoutId id="2147715313" r:id="rId10"/>
    <p:sldLayoutId id="2147715314" r:id="rId11"/>
  </p:sldLayoutIdLst>
  <p:transition/>
  <p:timing>
    <p:tnLst>
      <p:par>
        <p:cTn id="1" dur="indefinite" restart="never" nodeType="tmRoot"/>
      </p:par>
    </p:tnLst>
  </p:timing>
  <p:txStyles>
    <p:titleStyle>
      <a:lvl1pPr algn="ctr" rtl="0" eaLnBrk="0" fontAlgn="base" hangingPunct="0">
        <a:spcBef>
          <a:spcPct val="0"/>
        </a:spcBef>
        <a:spcAft>
          <a:spcPct val="0"/>
        </a:spcAft>
        <a:defRPr sz="2400" b="1">
          <a:solidFill>
            <a:srgbClr val="FFFF66"/>
          </a:solidFill>
          <a:latin typeface="+mj-lt"/>
          <a:ea typeface="Arial" charset="0"/>
          <a:cs typeface="+mj-cs"/>
        </a:defRPr>
      </a:lvl1pPr>
      <a:lvl2pPr algn="ctr" rtl="0" eaLnBrk="0" fontAlgn="base" hangingPunct="0">
        <a:spcBef>
          <a:spcPct val="0"/>
        </a:spcBef>
        <a:spcAft>
          <a:spcPct val="0"/>
        </a:spcAft>
        <a:defRPr sz="2400" b="1">
          <a:solidFill>
            <a:srgbClr val="FFFF66"/>
          </a:solidFill>
          <a:latin typeface="Arial" charset="0"/>
          <a:ea typeface="Arial" charset="0"/>
          <a:cs typeface="Arial" charset="0"/>
        </a:defRPr>
      </a:lvl2pPr>
      <a:lvl3pPr algn="ctr" rtl="0" eaLnBrk="0" fontAlgn="base" hangingPunct="0">
        <a:spcBef>
          <a:spcPct val="0"/>
        </a:spcBef>
        <a:spcAft>
          <a:spcPct val="0"/>
        </a:spcAft>
        <a:defRPr sz="2400" b="1">
          <a:solidFill>
            <a:srgbClr val="FFFF66"/>
          </a:solidFill>
          <a:latin typeface="Arial" charset="0"/>
          <a:ea typeface="Arial" charset="0"/>
          <a:cs typeface="Arial" charset="0"/>
        </a:defRPr>
      </a:lvl3pPr>
      <a:lvl4pPr algn="ctr" rtl="0" eaLnBrk="0" fontAlgn="base" hangingPunct="0">
        <a:spcBef>
          <a:spcPct val="0"/>
        </a:spcBef>
        <a:spcAft>
          <a:spcPct val="0"/>
        </a:spcAft>
        <a:defRPr sz="2400" b="1">
          <a:solidFill>
            <a:srgbClr val="FFFF66"/>
          </a:solidFill>
          <a:latin typeface="Arial" charset="0"/>
          <a:ea typeface="Arial" charset="0"/>
          <a:cs typeface="Arial" charset="0"/>
        </a:defRPr>
      </a:lvl4pPr>
      <a:lvl5pPr algn="ctr" rtl="0" eaLnBrk="0" fontAlgn="base" hangingPunct="0">
        <a:spcBef>
          <a:spcPct val="0"/>
        </a:spcBef>
        <a:spcAft>
          <a:spcPct val="0"/>
        </a:spcAft>
        <a:defRPr sz="2400" b="1">
          <a:solidFill>
            <a:srgbClr val="FFFF66"/>
          </a:solidFill>
          <a:latin typeface="Arial" charset="0"/>
          <a:ea typeface="Arial" charset="0"/>
          <a:cs typeface="Arial" charset="0"/>
        </a:defRPr>
      </a:lvl5pPr>
      <a:lvl6pPr marL="457200" algn="ctr" rtl="0" fontAlgn="base">
        <a:spcBef>
          <a:spcPct val="0"/>
        </a:spcBef>
        <a:spcAft>
          <a:spcPct val="0"/>
        </a:spcAft>
        <a:defRPr sz="2400" b="1">
          <a:solidFill>
            <a:srgbClr val="FFFF66"/>
          </a:solidFill>
          <a:latin typeface="Arial" charset="0"/>
          <a:cs typeface="Arial" charset="0"/>
        </a:defRPr>
      </a:lvl6pPr>
      <a:lvl7pPr marL="914400" algn="ctr" rtl="0" fontAlgn="base">
        <a:spcBef>
          <a:spcPct val="0"/>
        </a:spcBef>
        <a:spcAft>
          <a:spcPct val="0"/>
        </a:spcAft>
        <a:defRPr sz="2400" b="1">
          <a:solidFill>
            <a:srgbClr val="FFFF66"/>
          </a:solidFill>
          <a:latin typeface="Arial" charset="0"/>
          <a:cs typeface="Arial" charset="0"/>
        </a:defRPr>
      </a:lvl7pPr>
      <a:lvl8pPr marL="1371600" algn="ctr" rtl="0" fontAlgn="base">
        <a:spcBef>
          <a:spcPct val="0"/>
        </a:spcBef>
        <a:spcAft>
          <a:spcPct val="0"/>
        </a:spcAft>
        <a:defRPr sz="2400" b="1">
          <a:solidFill>
            <a:srgbClr val="FFFF66"/>
          </a:solidFill>
          <a:latin typeface="Arial" charset="0"/>
          <a:cs typeface="Arial" charset="0"/>
        </a:defRPr>
      </a:lvl8pPr>
      <a:lvl9pPr marL="1828800" algn="ctr" rtl="0" fontAlgn="base">
        <a:spcBef>
          <a:spcPct val="0"/>
        </a:spcBef>
        <a:spcAft>
          <a:spcPct val="0"/>
        </a:spcAft>
        <a:defRPr sz="2400" b="1">
          <a:solidFill>
            <a:srgbClr val="FFFF66"/>
          </a:solidFill>
          <a:latin typeface="Arial" charset="0"/>
          <a:cs typeface="Arial" charset="0"/>
        </a:defRPr>
      </a:lvl9pPr>
    </p:titleStyle>
    <p:bodyStyle>
      <a:lvl1pPr marL="342900" indent="-342900" algn="l" rtl="0" eaLnBrk="0" fontAlgn="base" hangingPunct="0">
        <a:spcBef>
          <a:spcPct val="40000"/>
        </a:spcBef>
        <a:spcAft>
          <a:spcPct val="0"/>
        </a:spcAft>
        <a:defRPr sz="2400">
          <a:solidFill>
            <a:srgbClr val="FFFFFF"/>
          </a:solidFill>
          <a:latin typeface="+mn-lt"/>
          <a:ea typeface="Arial" charset="0"/>
          <a:cs typeface="+mn-cs"/>
        </a:defRPr>
      </a:lvl1pPr>
      <a:lvl2pPr marL="400050" indent="-285750" algn="l" rtl="0" eaLnBrk="0" fontAlgn="base" hangingPunct="0">
        <a:spcBef>
          <a:spcPct val="40000"/>
        </a:spcBef>
        <a:spcAft>
          <a:spcPct val="20000"/>
        </a:spcAft>
        <a:buClr>
          <a:srgbClr val="FFFF66"/>
        </a:buClr>
        <a:buFont typeface="Wingdings" charset="2"/>
        <a:buChar char="§"/>
        <a:defRPr sz="2400">
          <a:solidFill>
            <a:srgbClr val="FFFFFF"/>
          </a:solidFill>
          <a:latin typeface="+mn-lt"/>
          <a:ea typeface="Arial" charset="0"/>
          <a:cs typeface="+mn-cs"/>
        </a:defRPr>
      </a:lvl2pPr>
      <a:lvl3pPr marL="742950" indent="-228600" algn="l" rtl="0" eaLnBrk="0" fontAlgn="base" hangingPunct="0">
        <a:spcBef>
          <a:spcPct val="25000"/>
        </a:spcBef>
        <a:spcAft>
          <a:spcPct val="20000"/>
        </a:spcAft>
        <a:buClr>
          <a:srgbClr val="FFFF66"/>
        </a:buClr>
        <a:buFont typeface="Arial" charset="0"/>
        <a:buChar char="–"/>
        <a:defRPr sz="2200">
          <a:solidFill>
            <a:srgbClr val="FFFFFF"/>
          </a:solidFill>
          <a:latin typeface="+mn-lt"/>
          <a:ea typeface="Arial" charset="0"/>
          <a:cs typeface="+mn-cs"/>
        </a:defRPr>
      </a:lvl3pPr>
      <a:lvl4pPr marL="1085850" indent="-228600" algn="l" rtl="0" eaLnBrk="0" fontAlgn="base" hangingPunct="0">
        <a:spcBef>
          <a:spcPct val="25000"/>
        </a:spcBef>
        <a:spcAft>
          <a:spcPct val="0"/>
        </a:spcAft>
        <a:buClr>
          <a:srgbClr val="FFFF66"/>
        </a:buClr>
        <a:buChar char="•"/>
        <a:defRPr sz="2000">
          <a:solidFill>
            <a:srgbClr val="FFFFFF"/>
          </a:solidFill>
          <a:latin typeface="+mn-lt"/>
          <a:ea typeface="Arial" charset="0"/>
          <a:cs typeface="+mn-cs"/>
        </a:defRPr>
      </a:lvl4pPr>
      <a:lvl5pPr marL="1428750" indent="-228600" algn="l" rtl="0" eaLnBrk="0" fontAlgn="base" hangingPunct="0">
        <a:spcBef>
          <a:spcPct val="25000"/>
        </a:spcBef>
        <a:spcAft>
          <a:spcPct val="0"/>
        </a:spcAft>
        <a:buClr>
          <a:srgbClr val="FFFF66"/>
        </a:buClr>
        <a:buFont typeface="Arial" charset="0"/>
        <a:buChar char="»"/>
        <a:defRPr sz="2000">
          <a:solidFill>
            <a:srgbClr val="FFFFFF"/>
          </a:solidFill>
          <a:latin typeface="+mn-lt"/>
          <a:ea typeface="Arial" charset="0"/>
          <a:cs typeface="+mn-cs"/>
        </a:defRPr>
      </a:lvl5pPr>
      <a:lvl6pPr marL="18859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6pPr>
      <a:lvl7pPr marL="23431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7pPr>
      <a:lvl8pPr marL="28003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8pPr>
      <a:lvl9pPr marL="32575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8025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35" tIns="45570" rIns="91135" bIns="45570" numCol="1" anchor="ctr" anchorCtr="0" compatLnSpc="1">
            <a:prstTxWarp prst="textNoShape">
              <a:avLst/>
            </a:prstTxWarp>
          </a:bodyPr>
          <a:lstStyle/>
          <a:p>
            <a:pPr lvl="0"/>
            <a:r>
              <a:rPr lang="en-US" altLang="en-US"/>
              <a:t>Click to edit Master title style</a:t>
            </a:r>
          </a:p>
        </p:txBody>
      </p:sp>
      <p:sp>
        <p:nvSpPr>
          <p:cNvPr id="48025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35" tIns="45570" rIns="91135" bIns="4557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24768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l" eaLnBrk="1" hangingPunct="1">
              <a:defRPr sz="1400">
                <a:solidFill>
                  <a:srgbClr val="FFFF00"/>
                </a:solidFill>
                <a:latin typeface="+mn-lt"/>
                <a:ea typeface="+mn-ea"/>
                <a:cs typeface="+mn-cs"/>
              </a:defRPr>
            </a:lvl1pPr>
          </a:lstStyle>
          <a:p>
            <a:pPr>
              <a:defRPr/>
            </a:pPr>
            <a:endParaRPr lang="en-US"/>
          </a:p>
        </p:txBody>
      </p:sp>
      <p:sp>
        <p:nvSpPr>
          <p:cNvPr id="224768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ctr" eaLnBrk="1" hangingPunct="1">
              <a:defRPr sz="1400">
                <a:solidFill>
                  <a:srgbClr val="FFFF00"/>
                </a:solidFill>
                <a:latin typeface="+mn-lt"/>
                <a:ea typeface="+mn-ea"/>
                <a:cs typeface="+mn-cs"/>
              </a:defRPr>
            </a:lvl1pPr>
          </a:lstStyle>
          <a:p>
            <a:pPr>
              <a:defRPr/>
            </a:pPr>
            <a:endParaRPr lang="en-US"/>
          </a:p>
        </p:txBody>
      </p:sp>
      <p:sp>
        <p:nvSpPr>
          <p:cNvPr id="224768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77C1505A-0E09-494D-A5CF-756A21689938}"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5315" r:id="rId1"/>
    <p:sldLayoutId id="2147715316" r:id="rId2"/>
    <p:sldLayoutId id="2147715317" r:id="rId3"/>
    <p:sldLayoutId id="2147715318" r:id="rId4"/>
    <p:sldLayoutId id="2147715319" r:id="rId5"/>
    <p:sldLayoutId id="2147715320" r:id="rId6"/>
    <p:sldLayoutId id="2147715321" r:id="rId7"/>
    <p:sldLayoutId id="2147715322" r:id="rId8"/>
    <p:sldLayoutId id="2147715323" r:id="rId9"/>
    <p:sldLayoutId id="2147715324" r:id="rId10"/>
    <p:sldLayoutId id="2147715325" r:id="rId11"/>
  </p:sldLayoutIdLst>
  <p:hf hdr="0" ftr="0" dt="0"/>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5778" algn="ctr" rtl="0" fontAlgn="base">
        <a:spcBef>
          <a:spcPct val="0"/>
        </a:spcBef>
        <a:spcAft>
          <a:spcPct val="0"/>
        </a:spcAft>
        <a:defRPr sz="4400">
          <a:solidFill>
            <a:schemeClr val="tx2"/>
          </a:solidFill>
          <a:latin typeface="Times New Roman" pitchFamily="18" charset="0"/>
          <a:cs typeface="Arial" charset="0"/>
        </a:defRPr>
      </a:lvl6pPr>
      <a:lvl7pPr marL="911560" algn="ctr" rtl="0" fontAlgn="base">
        <a:spcBef>
          <a:spcPct val="0"/>
        </a:spcBef>
        <a:spcAft>
          <a:spcPct val="0"/>
        </a:spcAft>
        <a:defRPr sz="4400">
          <a:solidFill>
            <a:schemeClr val="tx2"/>
          </a:solidFill>
          <a:latin typeface="Times New Roman" pitchFamily="18" charset="0"/>
          <a:cs typeface="Arial" charset="0"/>
        </a:defRPr>
      </a:lvl7pPr>
      <a:lvl8pPr marL="1367343" algn="ctr" rtl="0" fontAlgn="base">
        <a:spcBef>
          <a:spcPct val="0"/>
        </a:spcBef>
        <a:spcAft>
          <a:spcPct val="0"/>
        </a:spcAft>
        <a:defRPr sz="4400">
          <a:solidFill>
            <a:schemeClr val="tx2"/>
          </a:solidFill>
          <a:latin typeface="Times New Roman" pitchFamily="18" charset="0"/>
          <a:cs typeface="Arial" charset="0"/>
        </a:defRPr>
      </a:lvl8pPr>
      <a:lvl9pPr marL="1823121" algn="ctr" rtl="0" fontAlgn="base">
        <a:spcBef>
          <a:spcPct val="0"/>
        </a:spcBef>
        <a:spcAft>
          <a:spcPct val="0"/>
        </a:spcAft>
        <a:defRPr sz="4400">
          <a:solidFill>
            <a:schemeClr val="tx2"/>
          </a:solidFill>
          <a:latin typeface="Times New Roman" pitchFamily="18"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9254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49254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8D7FA641-0B5B-D54B-A997-14DD915D5AB6}" type="slidenum">
              <a:rPr lang="en-US" altLang="en-US"/>
              <a:pPr>
                <a:defRPr/>
              </a:pPr>
              <a:t>‹#›</a:t>
            </a:fld>
            <a:endParaRPr lang="en-US" altLang="en-US"/>
          </a:p>
        </p:txBody>
      </p:sp>
      <p:sp>
        <p:nvSpPr>
          <p:cNvPr id="49254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dk2" tx1="lt1" bg2="dk1" tx2="lt2" accent1="accent1" accent2="accent2" accent3="accent3" accent4="accent4" accent5="accent5" accent6="accent6" hlink="hlink" folHlink="folHlink"/>
  <p:sldLayoutIdLst>
    <p:sldLayoutId id="2147715489" r:id="rId1"/>
    <p:sldLayoutId id="2147715326" r:id="rId2"/>
    <p:sldLayoutId id="2147715327" r:id="rId3"/>
    <p:sldLayoutId id="2147715328" r:id="rId4"/>
    <p:sldLayoutId id="2147715329" r:id="rId5"/>
    <p:sldLayoutId id="2147715330" r:id="rId6"/>
    <p:sldLayoutId id="2147715331" r:id="rId7"/>
    <p:sldLayoutId id="2147715332" r:id="rId8"/>
    <p:sldLayoutId id="2147715333" r:id="rId9"/>
    <p:sldLayoutId id="2147715334" r:id="rId10"/>
    <p:sldLayoutId id="2147715335"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7200"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440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71600"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8800"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8600" indent="-228600"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8650" indent="-285750"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71550" indent="-228600"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144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73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14550" indent="-228600" algn="l" rtl="0" fontAlgn="base">
        <a:spcBef>
          <a:spcPct val="30000"/>
        </a:spcBef>
        <a:spcAft>
          <a:spcPct val="0"/>
        </a:spcAft>
        <a:buClr>
          <a:schemeClr val="tx2"/>
        </a:buClr>
        <a:buChar char="•"/>
        <a:defRPr sz="2000" b="1">
          <a:solidFill>
            <a:schemeClr val="tx1"/>
          </a:solidFill>
          <a:latin typeface="+mn-lt"/>
          <a:ea typeface="+mn-ea"/>
          <a:cs typeface="+mn-cs"/>
        </a:defRPr>
      </a:lvl6pPr>
      <a:lvl7pPr marL="2571750" indent="-228600" algn="l" rtl="0" fontAlgn="base">
        <a:spcBef>
          <a:spcPct val="30000"/>
        </a:spcBef>
        <a:spcAft>
          <a:spcPct val="0"/>
        </a:spcAft>
        <a:buClr>
          <a:schemeClr val="tx2"/>
        </a:buClr>
        <a:buChar char="•"/>
        <a:defRPr sz="2000" b="1">
          <a:solidFill>
            <a:schemeClr val="tx1"/>
          </a:solidFill>
          <a:latin typeface="+mn-lt"/>
          <a:ea typeface="+mn-ea"/>
          <a:cs typeface="+mn-cs"/>
        </a:defRPr>
      </a:lvl7pPr>
      <a:lvl8pPr marL="3028950" indent="-228600" algn="l" rtl="0" fontAlgn="base">
        <a:spcBef>
          <a:spcPct val="30000"/>
        </a:spcBef>
        <a:spcAft>
          <a:spcPct val="0"/>
        </a:spcAft>
        <a:buClr>
          <a:schemeClr val="tx2"/>
        </a:buClr>
        <a:buChar char="•"/>
        <a:defRPr sz="2000" b="1">
          <a:solidFill>
            <a:schemeClr val="tx1"/>
          </a:solidFill>
          <a:latin typeface="+mn-lt"/>
          <a:ea typeface="+mn-ea"/>
          <a:cs typeface="+mn-cs"/>
        </a:defRPr>
      </a:lvl8pPr>
      <a:lvl9pPr marL="3486150" indent="-228600"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36.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36.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45.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60.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45.xml"/><Relationship Id="rId2" Type="http://schemas.openxmlformats.org/officeDocument/2006/relationships/notesSlide" Target="../notesSlides/notesSlide5.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6881" name="Text Box 2"/>
          <p:cNvSpPr txBox="1">
            <a:spLocks noChangeArrowheads="1"/>
          </p:cNvSpPr>
          <p:nvPr/>
        </p:nvSpPr>
        <p:spPr bwMode="auto">
          <a:xfrm>
            <a:off x="3717925" y="50165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MS PGothic" charset="-128"/>
              </a:defRPr>
            </a:lvl1pPr>
            <a:lvl2pPr marL="742950" indent="-285750">
              <a:defRPr>
                <a:solidFill>
                  <a:schemeClr val="tx1"/>
                </a:solidFill>
                <a:latin typeface="Arial" charset="0"/>
                <a:ea typeface="MS PGothic" charset="-128"/>
              </a:defRPr>
            </a:lvl2pPr>
            <a:lvl3pPr marL="1143000" indent="-228600">
              <a:defRPr>
                <a:solidFill>
                  <a:schemeClr val="tx1"/>
                </a:solidFill>
                <a:latin typeface="Arial" charset="0"/>
                <a:ea typeface="MS PGothic" charset="-128"/>
              </a:defRPr>
            </a:lvl3pPr>
            <a:lvl4pPr marL="1600200" indent="-228600">
              <a:defRPr>
                <a:solidFill>
                  <a:schemeClr val="tx1"/>
                </a:solidFill>
                <a:latin typeface="Arial" charset="0"/>
                <a:ea typeface="MS PGothic" charset="-128"/>
              </a:defRPr>
            </a:lvl4pPr>
            <a:lvl5pPr marL="2057400" indent="-228600">
              <a:defRPr>
                <a:solidFill>
                  <a:schemeClr val="tx1"/>
                </a:solidFill>
                <a:latin typeface="Arial" charset="0"/>
                <a:ea typeface="MS PGothic" charset="-128"/>
              </a:defRPr>
            </a:lvl5pPr>
            <a:lvl6pPr marL="2514600" indent="-228600" eaLnBrk="0" fontAlgn="base" hangingPunct="0">
              <a:spcBef>
                <a:spcPct val="0"/>
              </a:spcBef>
              <a:spcAft>
                <a:spcPct val="0"/>
              </a:spcAft>
              <a:defRPr>
                <a:solidFill>
                  <a:schemeClr val="tx1"/>
                </a:solidFill>
                <a:latin typeface="Arial" charset="0"/>
                <a:ea typeface="MS PGothic" charset="-128"/>
              </a:defRPr>
            </a:lvl6pPr>
            <a:lvl7pPr marL="2971800" indent="-228600" eaLnBrk="0" fontAlgn="base" hangingPunct="0">
              <a:spcBef>
                <a:spcPct val="0"/>
              </a:spcBef>
              <a:spcAft>
                <a:spcPct val="0"/>
              </a:spcAft>
              <a:defRPr>
                <a:solidFill>
                  <a:schemeClr val="tx1"/>
                </a:solidFill>
                <a:latin typeface="Arial" charset="0"/>
                <a:ea typeface="MS PGothic" charset="-128"/>
              </a:defRPr>
            </a:lvl7pPr>
            <a:lvl8pPr marL="3429000" indent="-228600" eaLnBrk="0" fontAlgn="base" hangingPunct="0">
              <a:spcBef>
                <a:spcPct val="0"/>
              </a:spcBef>
              <a:spcAft>
                <a:spcPct val="0"/>
              </a:spcAft>
              <a:defRPr>
                <a:solidFill>
                  <a:schemeClr val="tx1"/>
                </a:solidFill>
                <a:latin typeface="Arial" charset="0"/>
                <a:ea typeface="MS PGothic" charset="-128"/>
              </a:defRPr>
            </a:lvl8pPr>
            <a:lvl9pPr marL="3886200" indent="-228600" eaLnBrk="0" fontAlgn="base" hangingPunct="0">
              <a:spcBef>
                <a:spcPct val="0"/>
              </a:spcBef>
              <a:spcAft>
                <a:spcPct val="0"/>
              </a:spcAft>
              <a:defRPr>
                <a:solidFill>
                  <a:schemeClr val="tx1"/>
                </a:solidFill>
                <a:latin typeface="Arial" charset="0"/>
                <a:ea typeface="MS PGothic" charset="-128"/>
              </a:defRPr>
            </a:lvl9pPr>
          </a:lstStyle>
          <a:p>
            <a:pPr algn="ctr" eaLnBrk="1" hangingPunct="1"/>
            <a:endParaRPr lang="en-US" altLang="en-US" sz="3600">
              <a:solidFill>
                <a:srgbClr val="000000"/>
              </a:solidFill>
              <a:latin typeface="Times New Roman" charset="0"/>
            </a:endParaRPr>
          </a:p>
        </p:txBody>
      </p:sp>
      <p:sp>
        <p:nvSpPr>
          <p:cNvPr id="506882" name="Text Box 3"/>
          <p:cNvSpPr txBox="1">
            <a:spLocks noChangeArrowheads="1"/>
          </p:cNvSpPr>
          <p:nvPr/>
        </p:nvSpPr>
        <p:spPr bwMode="auto">
          <a:xfrm>
            <a:off x="76200" y="23813"/>
            <a:ext cx="9144000"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MS PGothic" charset="-128"/>
              </a:defRPr>
            </a:lvl1pPr>
            <a:lvl2pPr marL="742950" indent="-285750">
              <a:defRPr>
                <a:solidFill>
                  <a:schemeClr val="tx1"/>
                </a:solidFill>
                <a:latin typeface="Arial" charset="0"/>
                <a:ea typeface="MS PGothic" charset="-128"/>
              </a:defRPr>
            </a:lvl2pPr>
            <a:lvl3pPr marL="1143000" indent="-228600">
              <a:defRPr>
                <a:solidFill>
                  <a:schemeClr val="tx1"/>
                </a:solidFill>
                <a:latin typeface="Arial" charset="0"/>
                <a:ea typeface="MS PGothic" charset="-128"/>
              </a:defRPr>
            </a:lvl3pPr>
            <a:lvl4pPr marL="1600200" indent="-228600">
              <a:defRPr>
                <a:solidFill>
                  <a:schemeClr val="tx1"/>
                </a:solidFill>
                <a:latin typeface="Arial" charset="0"/>
                <a:ea typeface="MS PGothic" charset="-128"/>
              </a:defRPr>
            </a:lvl4pPr>
            <a:lvl5pPr marL="2057400" indent="-228600">
              <a:defRPr>
                <a:solidFill>
                  <a:schemeClr val="tx1"/>
                </a:solidFill>
                <a:latin typeface="Arial" charset="0"/>
                <a:ea typeface="MS PGothic" charset="-128"/>
              </a:defRPr>
            </a:lvl5pPr>
            <a:lvl6pPr marL="2514600" indent="-228600" eaLnBrk="0" fontAlgn="base" hangingPunct="0">
              <a:spcBef>
                <a:spcPct val="0"/>
              </a:spcBef>
              <a:spcAft>
                <a:spcPct val="0"/>
              </a:spcAft>
              <a:defRPr>
                <a:solidFill>
                  <a:schemeClr val="tx1"/>
                </a:solidFill>
                <a:latin typeface="Arial" charset="0"/>
                <a:ea typeface="MS PGothic" charset="-128"/>
              </a:defRPr>
            </a:lvl6pPr>
            <a:lvl7pPr marL="2971800" indent="-228600" eaLnBrk="0" fontAlgn="base" hangingPunct="0">
              <a:spcBef>
                <a:spcPct val="0"/>
              </a:spcBef>
              <a:spcAft>
                <a:spcPct val="0"/>
              </a:spcAft>
              <a:defRPr>
                <a:solidFill>
                  <a:schemeClr val="tx1"/>
                </a:solidFill>
                <a:latin typeface="Arial" charset="0"/>
                <a:ea typeface="MS PGothic" charset="-128"/>
              </a:defRPr>
            </a:lvl7pPr>
            <a:lvl8pPr marL="3429000" indent="-228600" eaLnBrk="0" fontAlgn="base" hangingPunct="0">
              <a:spcBef>
                <a:spcPct val="0"/>
              </a:spcBef>
              <a:spcAft>
                <a:spcPct val="0"/>
              </a:spcAft>
              <a:defRPr>
                <a:solidFill>
                  <a:schemeClr val="tx1"/>
                </a:solidFill>
                <a:latin typeface="Arial" charset="0"/>
                <a:ea typeface="MS PGothic" charset="-128"/>
              </a:defRPr>
            </a:lvl8pPr>
            <a:lvl9pPr marL="3886200" indent="-228600" eaLnBrk="0" fontAlgn="base" hangingPunct="0">
              <a:spcBef>
                <a:spcPct val="0"/>
              </a:spcBef>
              <a:spcAft>
                <a:spcPct val="0"/>
              </a:spcAft>
              <a:defRPr>
                <a:solidFill>
                  <a:schemeClr val="tx1"/>
                </a:solidFill>
                <a:latin typeface="Arial" charset="0"/>
                <a:ea typeface="MS PGothic" charset="-128"/>
              </a:defRPr>
            </a:lvl9pPr>
          </a:lstStyle>
          <a:p>
            <a:pPr algn="ctr" eaLnBrk="1" hangingPunct="1"/>
            <a:r>
              <a:rPr lang="en-US" altLang="en-US" sz="3600" b="1">
                <a:solidFill>
                  <a:srgbClr val="FFFF00"/>
                </a:solidFill>
                <a:latin typeface="Times New Roman" charset="0"/>
              </a:rPr>
              <a:t>Albuminuria-A Lot More Than Just a      Little Protein in the Urine </a:t>
            </a:r>
          </a:p>
          <a:p>
            <a:pPr algn="ctr" eaLnBrk="1" hangingPunct="1"/>
            <a:r>
              <a:rPr lang="en-US" altLang="en-US" sz="3400" b="1">
                <a:solidFill>
                  <a:srgbClr val="FFFF00"/>
                </a:solidFill>
                <a:latin typeface="Times New Roman" charset="0"/>
              </a:rPr>
              <a:t>Addressing Chronic Kidney Disease Type 2 DM </a:t>
            </a:r>
          </a:p>
        </p:txBody>
      </p:sp>
      <p:sp>
        <p:nvSpPr>
          <p:cNvPr id="506883" name="Text Box 4"/>
          <p:cNvSpPr txBox="1">
            <a:spLocks noChangeArrowheads="1"/>
          </p:cNvSpPr>
          <p:nvPr/>
        </p:nvSpPr>
        <p:spPr bwMode="auto">
          <a:xfrm>
            <a:off x="0" y="1787525"/>
            <a:ext cx="9144000" cy="357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MS PGothic" charset="-128"/>
              </a:defRPr>
            </a:lvl1pPr>
            <a:lvl2pPr marL="742950" indent="-285750">
              <a:defRPr>
                <a:solidFill>
                  <a:schemeClr val="tx1"/>
                </a:solidFill>
                <a:latin typeface="Arial" charset="0"/>
                <a:ea typeface="MS PGothic" charset="-128"/>
              </a:defRPr>
            </a:lvl2pPr>
            <a:lvl3pPr marL="1143000" indent="-228600">
              <a:defRPr>
                <a:solidFill>
                  <a:schemeClr val="tx1"/>
                </a:solidFill>
                <a:latin typeface="Arial" charset="0"/>
                <a:ea typeface="MS PGothic" charset="-128"/>
              </a:defRPr>
            </a:lvl3pPr>
            <a:lvl4pPr marL="1600200" indent="-228600">
              <a:defRPr>
                <a:solidFill>
                  <a:schemeClr val="tx1"/>
                </a:solidFill>
                <a:latin typeface="Arial" charset="0"/>
                <a:ea typeface="MS PGothic" charset="-128"/>
              </a:defRPr>
            </a:lvl4pPr>
            <a:lvl5pPr marL="2057400" indent="-228600">
              <a:defRPr>
                <a:solidFill>
                  <a:schemeClr val="tx1"/>
                </a:solidFill>
                <a:latin typeface="Arial" charset="0"/>
                <a:ea typeface="MS PGothic" charset="-128"/>
              </a:defRPr>
            </a:lvl5pPr>
            <a:lvl6pPr marL="2514600" indent="-228600" eaLnBrk="0" fontAlgn="base" hangingPunct="0">
              <a:spcBef>
                <a:spcPct val="0"/>
              </a:spcBef>
              <a:spcAft>
                <a:spcPct val="0"/>
              </a:spcAft>
              <a:defRPr>
                <a:solidFill>
                  <a:schemeClr val="tx1"/>
                </a:solidFill>
                <a:latin typeface="Arial" charset="0"/>
                <a:ea typeface="MS PGothic" charset="-128"/>
              </a:defRPr>
            </a:lvl6pPr>
            <a:lvl7pPr marL="2971800" indent="-228600" eaLnBrk="0" fontAlgn="base" hangingPunct="0">
              <a:spcBef>
                <a:spcPct val="0"/>
              </a:spcBef>
              <a:spcAft>
                <a:spcPct val="0"/>
              </a:spcAft>
              <a:defRPr>
                <a:solidFill>
                  <a:schemeClr val="tx1"/>
                </a:solidFill>
                <a:latin typeface="Arial" charset="0"/>
                <a:ea typeface="MS PGothic" charset="-128"/>
              </a:defRPr>
            </a:lvl7pPr>
            <a:lvl8pPr marL="3429000" indent="-228600" eaLnBrk="0" fontAlgn="base" hangingPunct="0">
              <a:spcBef>
                <a:spcPct val="0"/>
              </a:spcBef>
              <a:spcAft>
                <a:spcPct val="0"/>
              </a:spcAft>
              <a:defRPr>
                <a:solidFill>
                  <a:schemeClr val="tx1"/>
                </a:solidFill>
                <a:latin typeface="Arial" charset="0"/>
                <a:ea typeface="MS PGothic" charset="-128"/>
              </a:defRPr>
            </a:lvl8pPr>
            <a:lvl9pPr marL="3886200" indent="-228600" eaLnBrk="0" fontAlgn="base" hangingPunct="0">
              <a:spcBef>
                <a:spcPct val="0"/>
              </a:spcBef>
              <a:spcAft>
                <a:spcPct val="0"/>
              </a:spcAft>
              <a:defRPr>
                <a:solidFill>
                  <a:schemeClr val="tx1"/>
                </a:solidFill>
                <a:latin typeface="Arial" charset="0"/>
                <a:ea typeface="MS PGothic" charset="-128"/>
              </a:defRPr>
            </a:lvl9pPr>
          </a:lstStyle>
          <a:p>
            <a:pPr algn="ctr" eaLnBrk="1" hangingPunct="1"/>
            <a:r>
              <a:rPr lang="en-US" altLang="en-US" sz="3200" b="1" dirty="0">
                <a:solidFill>
                  <a:srgbClr val="FFFFFF"/>
                </a:solidFill>
                <a:latin typeface="Times New Roman" charset="0"/>
              </a:rPr>
              <a:t>Claude K. </a:t>
            </a:r>
            <a:r>
              <a:rPr lang="en-US" altLang="en-US" sz="3200" b="1" dirty="0" err="1">
                <a:solidFill>
                  <a:srgbClr val="FFFFFF"/>
                </a:solidFill>
                <a:latin typeface="Times New Roman" charset="0"/>
              </a:rPr>
              <a:t>Lardinois</a:t>
            </a:r>
            <a:r>
              <a:rPr lang="en-US" altLang="en-US" sz="3200" b="1" dirty="0">
                <a:solidFill>
                  <a:srgbClr val="FFFFFF"/>
                </a:solidFill>
                <a:latin typeface="Times New Roman" charset="0"/>
              </a:rPr>
              <a:t>, MD, FACP, MACN, FACE</a:t>
            </a:r>
          </a:p>
          <a:p>
            <a:pPr algn="ctr" eaLnBrk="1" hangingPunct="1"/>
            <a:r>
              <a:rPr lang="en-US" altLang="en-US" sz="2600" b="1" dirty="0" err="1">
                <a:solidFill>
                  <a:srgbClr val="FFFF00"/>
                </a:solidFill>
                <a:latin typeface="Times New Roman" charset="0"/>
              </a:rPr>
              <a:t>lardinois@sbcglobal.net</a:t>
            </a:r>
            <a:r>
              <a:rPr lang="en-US" altLang="en-US" sz="2600" b="1" dirty="0">
                <a:solidFill>
                  <a:srgbClr val="FFFF00"/>
                </a:solidFill>
                <a:latin typeface="Times New Roman" charset="0"/>
              </a:rPr>
              <a:t> </a:t>
            </a:r>
            <a:r>
              <a:rPr lang="en-US" altLang="en-US" sz="2600" b="1" dirty="0">
                <a:solidFill>
                  <a:srgbClr val="FFFFFF"/>
                </a:solidFill>
                <a:latin typeface="Times New Roman" charset="0"/>
              </a:rPr>
              <a:t>                 </a:t>
            </a:r>
          </a:p>
          <a:p>
            <a:pPr algn="ctr" eaLnBrk="1" hangingPunct="1"/>
            <a:r>
              <a:rPr lang="en-US" altLang="en-US" sz="2800" b="1" dirty="0">
                <a:solidFill>
                  <a:srgbClr val="FFFFFF"/>
                </a:solidFill>
                <a:latin typeface="Times New Roman" charset="0"/>
              </a:rPr>
              <a:t>Emeritus Professor</a:t>
            </a:r>
            <a:br>
              <a:rPr lang="en-US" altLang="en-US" sz="2800" b="1" dirty="0">
                <a:solidFill>
                  <a:srgbClr val="FFFFFF"/>
                </a:solidFill>
                <a:latin typeface="Times New Roman" charset="0"/>
              </a:rPr>
            </a:br>
            <a:r>
              <a:rPr lang="en-US" altLang="en-US" sz="2800" b="1" dirty="0">
                <a:solidFill>
                  <a:srgbClr val="FFFFFF"/>
                </a:solidFill>
                <a:latin typeface="Times New Roman" charset="0"/>
              </a:rPr>
              <a:t>University of Nevada School of Medicine</a:t>
            </a:r>
            <a:br>
              <a:rPr lang="en-US" altLang="en-US" sz="2800" b="1" dirty="0">
                <a:solidFill>
                  <a:srgbClr val="FFFFFF"/>
                </a:solidFill>
                <a:latin typeface="Times New Roman" charset="0"/>
              </a:rPr>
            </a:br>
            <a:r>
              <a:rPr lang="en-US" altLang="en-US" sz="2800" b="1" dirty="0">
                <a:solidFill>
                  <a:srgbClr val="FFFFFF"/>
                </a:solidFill>
                <a:latin typeface="Times New Roman" charset="0"/>
              </a:rPr>
              <a:t>Graduate Faculty, Nevada Studies in Nutrition </a:t>
            </a:r>
            <a:br>
              <a:rPr lang="en-US" altLang="en-US" sz="2800" b="1" dirty="0">
                <a:solidFill>
                  <a:srgbClr val="FFFFFF"/>
                </a:solidFill>
                <a:latin typeface="Times New Roman" charset="0"/>
              </a:rPr>
            </a:br>
            <a:r>
              <a:rPr lang="en-US" altLang="en-US" sz="2800" b="1" dirty="0">
                <a:solidFill>
                  <a:srgbClr val="FFFFFF"/>
                </a:solidFill>
                <a:latin typeface="Times New Roman" charset="0"/>
              </a:rPr>
              <a:t>University of Nevada, Reno </a:t>
            </a:r>
          </a:p>
          <a:p>
            <a:pPr algn="ctr" eaLnBrk="1" hangingPunct="1"/>
            <a:r>
              <a:rPr lang="en-US" altLang="en-US" sz="2800" b="1" dirty="0">
                <a:solidFill>
                  <a:srgbClr val="FFFFFF"/>
                </a:solidFill>
                <a:latin typeface="Times New Roman" charset="0"/>
              </a:rPr>
              <a:t>Medical Director for American Health Care</a:t>
            </a:r>
          </a:p>
          <a:p>
            <a:pPr algn="ctr" eaLnBrk="1" hangingPunct="1"/>
            <a:r>
              <a:rPr lang="en-US" altLang="en-US" sz="2800" b="1" dirty="0">
                <a:solidFill>
                  <a:srgbClr val="FFFFFF"/>
                </a:solidFill>
                <a:latin typeface="Times New Roman" charset="0"/>
              </a:rPr>
              <a:t>Rocklin, California</a:t>
            </a:r>
          </a:p>
        </p:txBody>
      </p:sp>
      <p:pic>
        <p:nvPicPr>
          <p:cNvPr id="506884" name="Picture 7" descr="AHC Logo w tagline.ti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0" y="5532438"/>
            <a:ext cx="1524000" cy="103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8929"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0"/>
            <a:ext cx="9293225" cy="696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0977" name="Picture 2"/>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3025" name="Picture 2"/>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646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5073" name="Picture 2"/>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2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4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7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7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8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8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0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0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1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line Titles">
  <a:themeElements>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fontScheme name="2-line Title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line Titl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line Titl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line Titl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line Titles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line Titles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line Titles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line Titles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line Titles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line Titles 9">
        <a:dk1>
          <a:srgbClr val="000000"/>
        </a:dk1>
        <a:lt1>
          <a:srgbClr val="FFFFFF"/>
        </a:lt1>
        <a:dk2>
          <a:srgbClr val="000000"/>
        </a:dk2>
        <a:lt2>
          <a:srgbClr val="808080"/>
        </a:lt2>
        <a:accent1>
          <a:srgbClr val="007A97"/>
        </a:accent1>
        <a:accent2>
          <a:srgbClr val="FF963B"/>
        </a:accent2>
        <a:accent3>
          <a:srgbClr val="FFFFFF"/>
        </a:accent3>
        <a:accent4>
          <a:srgbClr val="000000"/>
        </a:accent4>
        <a:accent5>
          <a:srgbClr val="AABEC9"/>
        </a:accent5>
        <a:accent6>
          <a:srgbClr val="E78735"/>
        </a:accent6>
        <a:hlink>
          <a:srgbClr val="E0CA00"/>
        </a:hlink>
        <a:folHlink>
          <a:srgbClr val="00A2E1"/>
        </a:folHlink>
      </a:clrScheme>
      <a:clrMap bg1="lt1" tx1="dk1" bg2="lt2" tx2="dk2" accent1="accent1" accent2="accent2" accent3="accent3" accent4="accent4" accent5="accent5" accent6="accent6" hlink="hlink" folHlink="folHlink"/>
    </a:extraClrScheme>
    <a:extraClrScheme>
      <a:clrScheme name="2-line Titles 10">
        <a:dk1>
          <a:srgbClr val="000000"/>
        </a:dk1>
        <a:lt1>
          <a:srgbClr val="FFFFFF"/>
        </a:lt1>
        <a:dk2>
          <a:srgbClr val="000000"/>
        </a:dk2>
        <a:lt2>
          <a:srgbClr val="808080"/>
        </a:lt2>
        <a:accent1>
          <a:srgbClr val="E0CA00"/>
        </a:accent1>
        <a:accent2>
          <a:srgbClr val="FF963B"/>
        </a:accent2>
        <a:accent3>
          <a:srgbClr val="FFFFFF"/>
        </a:accent3>
        <a:accent4>
          <a:srgbClr val="000000"/>
        </a:accent4>
        <a:accent5>
          <a:srgbClr val="EDE1AA"/>
        </a:accent5>
        <a:accent6>
          <a:srgbClr val="E78735"/>
        </a:accent6>
        <a:hlink>
          <a:srgbClr val="007A97"/>
        </a:hlink>
        <a:folHlink>
          <a:srgbClr val="B3C98C"/>
        </a:folHlink>
      </a:clrScheme>
      <a:clrMap bg1="lt1" tx1="dk1" bg2="lt2" tx2="dk2" accent1="accent1" accent2="accent2" accent3="accent3" accent4="accent4" accent5="accent5" accent6="accent6" hlink="hlink" folHlink="folHlink"/>
    </a:extraClrScheme>
    <a:extraClrScheme>
      <a:clrScheme name="2-line Titles 11">
        <a:dk1>
          <a:srgbClr val="000000"/>
        </a:dk1>
        <a:lt1>
          <a:srgbClr val="FFFFFF"/>
        </a:lt1>
        <a:dk2>
          <a:srgbClr val="007D8C"/>
        </a:dk2>
        <a:lt2>
          <a:srgbClr val="808080"/>
        </a:lt2>
        <a:accent1>
          <a:srgbClr val="BD9200"/>
        </a:accent1>
        <a:accent2>
          <a:srgbClr val="C60000"/>
        </a:accent2>
        <a:accent3>
          <a:srgbClr val="FFFFFF"/>
        </a:accent3>
        <a:accent4>
          <a:srgbClr val="000000"/>
        </a:accent4>
        <a:accent5>
          <a:srgbClr val="DBC7AA"/>
        </a:accent5>
        <a:accent6>
          <a:srgbClr val="B30000"/>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2">
        <a:dk1>
          <a:srgbClr val="000000"/>
        </a:dk1>
        <a:lt1>
          <a:srgbClr val="FFFFFF"/>
        </a:lt1>
        <a:dk2>
          <a:srgbClr val="007D8C"/>
        </a:dk2>
        <a:lt2>
          <a:srgbClr val="808080"/>
        </a:lt2>
        <a:accent1>
          <a:srgbClr val="BD9200"/>
        </a:accent1>
        <a:accent2>
          <a:srgbClr val="DF660B"/>
        </a:accent2>
        <a:accent3>
          <a:srgbClr val="FFFFFF"/>
        </a:accent3>
        <a:accent4>
          <a:srgbClr val="000000"/>
        </a:accent4>
        <a:accent5>
          <a:srgbClr val="DBC7AA"/>
        </a:accent5>
        <a:accent6>
          <a:srgbClr val="CA5C09"/>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_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3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4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5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6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7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9_Default Design">
  <a:themeElements>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5_Default Design 8">
        <a:dk1>
          <a:srgbClr val="000000"/>
        </a:dk1>
        <a:lt1>
          <a:srgbClr val="009900"/>
        </a:lt1>
        <a:dk2>
          <a:srgbClr val="000000"/>
        </a:dk2>
        <a:lt2>
          <a:srgbClr val="FFCC00"/>
        </a:lt2>
        <a:accent1>
          <a:srgbClr val="FFCC00"/>
        </a:accent1>
        <a:accent2>
          <a:srgbClr val="33CC33"/>
        </a:accent2>
        <a:accent3>
          <a:srgbClr val="AACAAA"/>
        </a:accent3>
        <a:accent4>
          <a:srgbClr val="000000"/>
        </a:accent4>
        <a:accent5>
          <a:srgbClr val="FFE2AA"/>
        </a:accent5>
        <a:accent6>
          <a:srgbClr val="2DB92D"/>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9">
        <a:dk1>
          <a:srgbClr val="000000"/>
        </a:dk1>
        <a:lt1>
          <a:srgbClr val="009900"/>
        </a:lt1>
        <a:dk2>
          <a:srgbClr val="000000"/>
        </a:dk2>
        <a:lt2>
          <a:srgbClr val="FFCC00"/>
        </a:lt2>
        <a:accent1>
          <a:srgbClr val="FFCC00"/>
        </a:accent1>
        <a:accent2>
          <a:srgbClr val="FFFF68"/>
        </a:accent2>
        <a:accent3>
          <a:srgbClr val="AACAAA"/>
        </a:accent3>
        <a:accent4>
          <a:srgbClr val="000000"/>
        </a:accent4>
        <a:accent5>
          <a:srgbClr val="FFE2AA"/>
        </a:accent5>
        <a:accent6>
          <a:srgbClr val="E7E75E"/>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10">
        <a:dk1>
          <a:srgbClr val="FF6600"/>
        </a:dk1>
        <a:lt1>
          <a:srgbClr val="FFFFFF"/>
        </a:lt1>
        <a:dk2>
          <a:srgbClr val="000099"/>
        </a:dk2>
        <a:lt2>
          <a:srgbClr val="FFFF00"/>
        </a:lt2>
        <a:accent1>
          <a:srgbClr val="006600"/>
        </a:accent1>
        <a:accent2>
          <a:srgbClr val="FFFF68"/>
        </a:accent2>
        <a:accent3>
          <a:srgbClr val="AAAACA"/>
        </a:accent3>
        <a:accent4>
          <a:srgbClr val="DADADA"/>
        </a:accent4>
        <a:accent5>
          <a:srgbClr val="AAB8AA"/>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9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20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2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2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24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25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21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Tx/>
          <a:buSzTx/>
          <a:buFont typeface="Wingdings" pitchFamily="2" charset="2"/>
          <a:buChar char="§"/>
          <a:tabLst/>
          <a:defRPr kumimoji="0" lang="en-US" sz="2000" b="1" i="0" u="none" strike="noStrike" cap="none" normalizeH="0" baseline="0" smtClean="0">
            <a:ln>
              <a:noFill/>
            </a:ln>
            <a:solidFill>
              <a:srgbClr val="FFFFFF"/>
            </a:solidFill>
            <a:effectLst/>
            <a:latin typeface="Times New Roman" pitchFamily="18"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Tx/>
          <a:buSzTx/>
          <a:buFont typeface="Wingdings" pitchFamily="2" charset="2"/>
          <a:buChar char="§"/>
          <a:tabLst/>
          <a:defRPr kumimoji="0" lang="en-US" sz="2000" b="1" i="0" u="none" strike="noStrike" cap="none" normalizeH="0" baseline="0" smtClean="0">
            <a:ln>
              <a:noFill/>
            </a:ln>
            <a:solidFill>
              <a:srgbClr val="FFFFFF"/>
            </a:solidFill>
            <a:effectLst/>
            <a:latin typeface="Times New Roman" pitchFamily="18" charset="0"/>
            <a:cs typeface="Arial"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22_Default Design">
  <a:themeElements>
    <a:clrScheme name="2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4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2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themeOverride>
</file>

<file path=docProps/app.xml><?xml version="1.0" encoding="utf-8"?>
<Properties xmlns="http://schemas.openxmlformats.org/officeDocument/2006/extended-properties" xmlns:vt="http://schemas.openxmlformats.org/officeDocument/2006/docPropsVTypes">
  <TotalTime>27079</TotalTime>
  <Words>1110</Words>
  <Application>Microsoft Macintosh PowerPoint</Application>
  <PresentationFormat>On-screen Show (4:3)</PresentationFormat>
  <Paragraphs>32</Paragraphs>
  <Slides>5</Slides>
  <Notes>5</Notes>
  <HiddenSlides>0</HiddenSlides>
  <MMClips>0</MMClips>
  <ScaleCrop>false</ScaleCrop>
  <HeadingPairs>
    <vt:vector size="6" baseType="variant">
      <vt:variant>
        <vt:lpstr>Fonts Used</vt:lpstr>
      </vt:variant>
      <vt:variant>
        <vt:i4>9</vt:i4>
      </vt:variant>
      <vt:variant>
        <vt:lpstr>Theme</vt:lpstr>
      </vt:variant>
      <vt:variant>
        <vt:i4>43</vt:i4>
      </vt:variant>
      <vt:variant>
        <vt:lpstr>Slide Titles</vt:lpstr>
      </vt:variant>
      <vt:variant>
        <vt:i4>5</vt:i4>
      </vt:variant>
    </vt:vector>
  </HeadingPairs>
  <TitlesOfParts>
    <vt:vector size="57" baseType="lpstr">
      <vt:lpstr>Arial Narrow</vt:lpstr>
      <vt:lpstr>Arial Unicode MS</vt:lpstr>
      <vt:lpstr>MS PGothic</vt:lpstr>
      <vt:lpstr>ＭＳ Ｐゴシック</vt:lpstr>
      <vt:lpstr>Times</vt:lpstr>
      <vt:lpstr>Times New Roman</vt:lpstr>
      <vt:lpstr>Verdana</vt:lpstr>
      <vt:lpstr>Wingdings</vt:lpstr>
      <vt:lpstr>Arial</vt:lpstr>
      <vt:lpstr>1_Blank Presentation</vt:lpstr>
      <vt:lpstr>Sample for Formatting_2</vt:lpstr>
      <vt:lpstr>2_Blank Presentation</vt:lpstr>
      <vt:lpstr>4_Blank Presentation</vt:lpstr>
      <vt:lpstr>5_Blank Presentation</vt:lpstr>
      <vt:lpstr>7_Blank Presentation</vt:lpstr>
      <vt:lpstr>8_Blank Presentation</vt:lpstr>
      <vt:lpstr>6_Blank Presentation</vt:lpstr>
      <vt:lpstr>9_Blank Presentation</vt:lpstr>
      <vt:lpstr>10_Blank Presentation</vt:lpstr>
      <vt:lpstr>11_Blank Presentation</vt:lpstr>
      <vt:lpstr>MTM_DrkBlueTemplate</vt:lpstr>
      <vt:lpstr>2-line Titles</vt:lpstr>
      <vt:lpstr>12_Blank Presentation</vt:lpstr>
      <vt:lpstr>14_Blank Presentation</vt:lpstr>
      <vt:lpstr>15_Blank Presentation</vt:lpstr>
      <vt:lpstr>16_Blank Presentation</vt:lpstr>
      <vt:lpstr>17_Blank Presentation</vt:lpstr>
      <vt:lpstr>18_Blank Presentation</vt:lpstr>
      <vt:lpstr>1_MTM_DrkBlueTemplate</vt:lpstr>
      <vt:lpstr>1_Sample for Formatting_2</vt:lpstr>
      <vt:lpstr>1_CYCLOSET educational slide master</vt:lpstr>
      <vt:lpstr>2_CYCLOSET educational slide master</vt:lpstr>
      <vt:lpstr>3_CYCLOSET educational slide master</vt:lpstr>
      <vt:lpstr>4_CYCLOSET educational slide master</vt:lpstr>
      <vt:lpstr>5_CYCLOSET educational slide master</vt:lpstr>
      <vt:lpstr>6_CYCLOSET educational slide master</vt:lpstr>
      <vt:lpstr>CYCLOSET educational slide master</vt:lpstr>
      <vt:lpstr>7_CYCLOSET educational slide master</vt:lpstr>
      <vt:lpstr>2_MTM_DrkBlueTemplate</vt:lpstr>
      <vt:lpstr>19_Default Design</vt:lpstr>
      <vt:lpstr>3_Blank Presentation</vt:lpstr>
      <vt:lpstr>19_Blank Presentation</vt:lpstr>
      <vt:lpstr>20_Blank Presentation</vt:lpstr>
      <vt:lpstr>21_Blank Presentation</vt:lpstr>
      <vt:lpstr>22_Blank Presentation</vt:lpstr>
      <vt:lpstr>23_Blank Presentation</vt:lpstr>
      <vt:lpstr>24_Blank Presentation</vt:lpstr>
      <vt:lpstr>25_Blank Presentation</vt:lpstr>
      <vt:lpstr>21_Default Design</vt:lpstr>
      <vt:lpstr>22_Default Design</vt:lpstr>
      <vt:lpstr>14_Default Design</vt:lpstr>
      <vt:lpstr>27_Blank Presentation</vt:lpstr>
      <vt:lpstr>PowerPoint Presentation</vt:lpstr>
      <vt:lpstr>PowerPoint Presentation</vt:lpstr>
      <vt:lpstr>PowerPoint Presentation</vt:lpstr>
      <vt:lpstr>PowerPoint Presentation</vt:lpstr>
      <vt:lpstr>PowerPoint Presentation</vt:lpstr>
    </vt:vector>
  </TitlesOfParts>
  <Manager/>
  <Company>AXIS Healthcare</Company>
  <LinksUpToDate>false</LinksUpToDate>
  <SharedDoc>false</SharedDoc>
  <HyperlinkBase/>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npadilla</dc:creator>
  <cp:keywords/>
  <dc:description/>
  <cp:lastModifiedBy>Monica Dennis</cp:lastModifiedBy>
  <cp:revision>2541</cp:revision>
  <cp:lastPrinted>2016-03-29T19:57:10Z</cp:lastPrinted>
  <dcterms:created xsi:type="dcterms:W3CDTF">2007-09-27T17:02:36Z</dcterms:created>
  <dcterms:modified xsi:type="dcterms:W3CDTF">2017-08-21T00:39:51Z</dcterms:modified>
  <cp:category/>
</cp:coreProperties>
</file>