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0.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1.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2.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3.xml" ContentType="application/vnd.openxmlformats-officedocument.theme+xml"/>
  <Override PartName="/ppt/theme/theme44.xml" ContentType="application/vnd.openxmlformats-officedocument.theme+xml"/>
  <Override PartName="/ppt/theme/theme4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38" r:id="rId40"/>
    <p:sldMasterId id="2147661553" r:id="rId41"/>
    <p:sldMasterId id="2147670666" r:id="rId42"/>
    <p:sldMasterId id="2147705922" r:id="rId43"/>
  </p:sldMasterIdLst>
  <p:notesMasterIdLst>
    <p:notesMasterId r:id="rId50"/>
  </p:notesMasterIdLst>
  <p:handoutMasterIdLst>
    <p:handoutMasterId r:id="rId51"/>
  </p:handoutMasterIdLst>
  <p:sldIdLst>
    <p:sldId id="1526" r:id="rId44"/>
    <p:sldId id="1624" r:id="rId45"/>
    <p:sldId id="1549" r:id="rId46"/>
    <p:sldId id="1548" r:id="rId47"/>
    <p:sldId id="1527" r:id="rId48"/>
    <p:sldId id="1550" r:id="rId49"/>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5613" indent="1588"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1225" indent="3175"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66838" indent="4763"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2450" indent="635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980" autoAdjust="0"/>
    <p:restoredTop sz="86250" autoAdjust="0"/>
  </p:normalViewPr>
  <p:slideViewPr>
    <p:cSldViewPr snapToGrid="0">
      <p:cViewPr varScale="1">
        <p:scale>
          <a:sx n="61" d="100"/>
          <a:sy n="61" d="100"/>
        </p:scale>
        <p:origin x="840" y="48"/>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Master" Target="slideMasters/slideMaster39.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Master" Target="slideMasters/slideMaster42.xml"/><Relationship Id="rId47" Type="http://schemas.openxmlformats.org/officeDocument/2006/relationships/slide" Target="slides/slide4.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Master" Target="slideMasters/slideMaster29.xml"/><Relationship Id="rId41" Type="http://schemas.openxmlformats.org/officeDocument/2006/relationships/slideMaster" Target="slideMasters/slideMaster41.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Master" Target="slideMasters/slideMaster40.xml"/><Relationship Id="rId45" Type="http://schemas.openxmlformats.org/officeDocument/2006/relationships/slide" Target="slides/slide2.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6.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Master" Target="slideMasters/slideMaster31.xml"/><Relationship Id="rId44" Type="http://schemas.openxmlformats.org/officeDocument/2006/relationships/slide" Target="slides/slide1.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 Target="slides/slide5.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0E9E76A5-C202-430A-AE03-3ED0C703ADD7}" type="slidenum">
              <a:rPr lang="en-US" altLang="en-US"/>
              <a:pPr>
                <a:defRPr/>
              </a:pPr>
              <a:t>‹#›</a:t>
            </a:fld>
            <a:endParaRPr lang="en-US" altLang="en-US"/>
          </a:p>
        </p:txBody>
      </p:sp>
    </p:spTree>
    <p:extLst>
      <p:ext uri="{BB962C8B-B14F-4D97-AF65-F5344CB8AC3E}">
        <p14:creationId xmlns:p14="http://schemas.microsoft.com/office/powerpoint/2010/main" val="9584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D8A7329A-28A7-4165-ACE1-7CD34AD3730E}" type="slidenum">
              <a:rPr lang="en-US" altLang="en-US"/>
              <a:pPr>
                <a:defRPr/>
              </a:pPr>
              <a:t>‹#›</a:t>
            </a:fld>
            <a:endParaRPr lang="en-US" altLang="en-US"/>
          </a:p>
        </p:txBody>
      </p:sp>
    </p:spTree>
    <p:extLst>
      <p:ext uri="{BB962C8B-B14F-4D97-AF65-F5344CB8AC3E}">
        <p14:creationId xmlns:p14="http://schemas.microsoft.com/office/powerpoint/2010/main" val="369563162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4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b="1" smtClean="0"/>
              <a:t>Schema of the Action of the Glycocalyx. The protective functions of the vascular glycocalyx are universal throughout the vascular system, but their relative importance varies dependent on the position in the system. Thus, in the crude division in the schema, control of fluid exchange though the filter function of the glycocalyx assumes a dominant role in the microcirculation. By contrast, larger vessels, particularly the arteries in which high blood flow and shear-stress occur, the main protective effect of the gylcocalyx is against atherothrombosis, and protection of the endothelial layer from platelet and kocyte adhesion. </a:t>
            </a:r>
          </a:p>
        </p:txBody>
      </p:sp>
      <p:sp>
        <p:nvSpPr>
          <p:cNvPr id="204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panose="02020603050405020304" pitchFamily="18" charset="0"/>
              </a:defRPr>
            </a:lvl1pPr>
            <a:lvl2pPr marL="742950" indent="-285750" defTabSz="947738">
              <a:spcBef>
                <a:spcPct val="30000"/>
              </a:spcBef>
              <a:defRPr sz="1000">
                <a:solidFill>
                  <a:schemeClr val="tx1"/>
                </a:solidFill>
                <a:latin typeface="Times New Roman" panose="02020603050405020304" pitchFamily="18" charset="0"/>
              </a:defRPr>
            </a:lvl2pPr>
            <a:lvl3pPr marL="1143000" indent="-228600" defTabSz="947738">
              <a:spcBef>
                <a:spcPct val="30000"/>
              </a:spcBef>
              <a:defRPr sz="1000">
                <a:solidFill>
                  <a:schemeClr val="tx1"/>
                </a:solidFill>
                <a:latin typeface="Times New Roman" panose="02020603050405020304" pitchFamily="18" charset="0"/>
              </a:defRPr>
            </a:lvl3pPr>
            <a:lvl4pPr marL="1600200" indent="-228600" defTabSz="947738">
              <a:spcBef>
                <a:spcPct val="30000"/>
              </a:spcBef>
              <a:defRPr sz="1000">
                <a:solidFill>
                  <a:schemeClr val="tx1"/>
                </a:solidFill>
                <a:latin typeface="Times New Roman" panose="02020603050405020304" pitchFamily="18" charset="0"/>
              </a:defRPr>
            </a:lvl4pPr>
            <a:lvl5pPr marL="2057400" indent="-228600" defTabSz="947738">
              <a:spcBef>
                <a:spcPct val="30000"/>
              </a:spcBef>
              <a:defRPr sz="10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0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0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0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000">
                <a:solidFill>
                  <a:schemeClr val="tx1"/>
                </a:solidFill>
                <a:latin typeface="Times New Roman" panose="02020603050405020304" pitchFamily="18" charset="0"/>
              </a:defRPr>
            </a:lvl9pPr>
          </a:lstStyle>
          <a:p>
            <a:pPr>
              <a:spcBef>
                <a:spcPct val="0"/>
              </a:spcBef>
            </a:pPr>
            <a:fld id="{2030A179-049C-4380-A74F-BF0A43F8E640}" type="slidenum">
              <a:rPr lang="en-US" altLang="en-US" sz="1300" smtClean="0">
                <a:latin typeface="Arial" panose="020B0604020202020204" pitchFamily="34" charset="0"/>
              </a:rPr>
              <a:pPr>
                <a:spcBef>
                  <a:spcPct val="0"/>
                </a:spcBef>
              </a:pPr>
              <a:t>1</a:t>
            </a:fld>
            <a:endParaRPr lang="en-US" altLang="en-US" sz="1300" smtClean="0">
              <a:latin typeface="Arial" panose="020B0604020202020204" pitchFamily="34" charset="0"/>
            </a:endParaRPr>
          </a:p>
        </p:txBody>
      </p:sp>
    </p:spTree>
    <p:extLst>
      <p:ext uri="{BB962C8B-B14F-4D97-AF65-F5344CB8AC3E}">
        <p14:creationId xmlns:p14="http://schemas.microsoft.com/office/powerpoint/2010/main" val="3901922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t>Overview of alternated glycocalyx functions as a result of its shedding which could lead to pathological states connected with various diseases. Matrix metalloproteinases (MMPs), reactive oxygen and nitrogen species (ROSs/RNSs), and tumor necrosis factor 𝛼 (TNF-𝛼).</a:t>
            </a:r>
          </a:p>
        </p:txBody>
      </p:sp>
      <p:sp>
        <p:nvSpPr>
          <p:cNvPr id="206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panose="02020603050405020304" pitchFamily="18" charset="0"/>
              </a:defRPr>
            </a:lvl1pPr>
            <a:lvl2pPr marL="742950" indent="-285750" defTabSz="947738">
              <a:spcBef>
                <a:spcPct val="30000"/>
              </a:spcBef>
              <a:defRPr sz="1000">
                <a:solidFill>
                  <a:schemeClr val="tx1"/>
                </a:solidFill>
                <a:latin typeface="Times New Roman" panose="02020603050405020304" pitchFamily="18" charset="0"/>
              </a:defRPr>
            </a:lvl2pPr>
            <a:lvl3pPr marL="1143000" indent="-228600" defTabSz="947738">
              <a:spcBef>
                <a:spcPct val="30000"/>
              </a:spcBef>
              <a:defRPr sz="1000">
                <a:solidFill>
                  <a:schemeClr val="tx1"/>
                </a:solidFill>
                <a:latin typeface="Times New Roman" panose="02020603050405020304" pitchFamily="18" charset="0"/>
              </a:defRPr>
            </a:lvl3pPr>
            <a:lvl4pPr marL="1600200" indent="-228600" defTabSz="947738">
              <a:spcBef>
                <a:spcPct val="30000"/>
              </a:spcBef>
              <a:defRPr sz="1000">
                <a:solidFill>
                  <a:schemeClr val="tx1"/>
                </a:solidFill>
                <a:latin typeface="Times New Roman" panose="02020603050405020304" pitchFamily="18" charset="0"/>
              </a:defRPr>
            </a:lvl4pPr>
            <a:lvl5pPr marL="2057400" indent="-228600" defTabSz="947738">
              <a:spcBef>
                <a:spcPct val="30000"/>
              </a:spcBef>
              <a:defRPr sz="10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0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0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0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000">
                <a:solidFill>
                  <a:schemeClr val="tx1"/>
                </a:solidFill>
                <a:latin typeface="Times New Roman" panose="02020603050405020304" pitchFamily="18" charset="0"/>
              </a:defRPr>
            </a:lvl9pPr>
          </a:lstStyle>
          <a:p>
            <a:pPr>
              <a:spcBef>
                <a:spcPct val="0"/>
              </a:spcBef>
            </a:pPr>
            <a:fld id="{26A57F09-E6F4-408F-AB2C-A95E50A3B9ED}" type="slidenum">
              <a:rPr lang="en-US" altLang="en-US" sz="1300" smtClean="0">
                <a:solidFill>
                  <a:srgbClr val="000000"/>
                </a:solidFill>
                <a:latin typeface="Arial" panose="020B0604020202020204" pitchFamily="34" charset="0"/>
              </a:rPr>
              <a:pPr>
                <a:spcBef>
                  <a:spcPct val="0"/>
                </a:spcBef>
              </a:pPr>
              <a:t>2</a:t>
            </a:fld>
            <a:endParaRPr lang="en-US" altLang="en-US" sz="13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07544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8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t>Loss of the glycocalyx leads to podocyte and kidney injury. a | Normal glomerular endothelial cell anatomy. The endothelial cell phenotype is controlled by adjacent podocytes and mesangial cells. Parietal epithelial cells cover the Bowman capsule. b | Loss of the glycocalyx allows proteins to enter the subpodocyte space, from where they are taken up by podocytes. This protein uptake induces phenotypic changes in podocytes, including apoptosis, and subsequent effacement of neighbouring podocytes. Albumin in the Bowman space and loss of podocytes stimulate proliferation of parietal </a:t>
            </a:r>
          </a:p>
          <a:p>
            <a:r>
              <a:rPr lang="en-US" altLang="en-US" b="1" smtClean="0"/>
              <a:t>epithelial cells, which become involved in sclerotic repair processes.</a:t>
            </a:r>
          </a:p>
          <a:p>
            <a:endParaRPr lang="en-US" altLang="en-US" b="1" smtClean="0"/>
          </a:p>
          <a:p>
            <a:r>
              <a:rPr lang="en-US" altLang="en-US" b="1" smtClean="0"/>
              <a:t>We propose that, in patients with conditions that are characterized by increased cardiovascular risk, albuminuria is a secondary consequence of altered endothelial function, particularly loss of the glycocalyx, and contributes to disease progression. Albuminuria that results from loss of this barrier should be distinguished from albuminuria that results from primary podocyte injury or occurs in immunological disease, primary focal segmental glomerulosclerosis and with genetic mutations. This distinction should be made because evidence suggests that the loss of glycocalyx function is reversible upon restoration of endothelial function. This reversibility enables exploration of the use of new and existing treatments to prevent, reduce or reverse albuminuria and the associated progression of renal and cardiovascular disease.</a:t>
            </a:r>
          </a:p>
        </p:txBody>
      </p:sp>
      <p:sp>
        <p:nvSpPr>
          <p:cNvPr id="208900"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panose="02020603050405020304" pitchFamily="18" charset="0"/>
              </a:defRPr>
            </a:lvl1pPr>
            <a:lvl2pPr marL="742950" indent="-285750" defTabSz="947738">
              <a:spcBef>
                <a:spcPct val="30000"/>
              </a:spcBef>
              <a:defRPr sz="1000">
                <a:solidFill>
                  <a:schemeClr val="tx1"/>
                </a:solidFill>
                <a:latin typeface="Times New Roman" panose="02020603050405020304" pitchFamily="18" charset="0"/>
              </a:defRPr>
            </a:lvl2pPr>
            <a:lvl3pPr marL="1143000" indent="-228600" defTabSz="947738">
              <a:spcBef>
                <a:spcPct val="30000"/>
              </a:spcBef>
              <a:defRPr sz="1000">
                <a:solidFill>
                  <a:schemeClr val="tx1"/>
                </a:solidFill>
                <a:latin typeface="Times New Roman" panose="02020603050405020304" pitchFamily="18" charset="0"/>
              </a:defRPr>
            </a:lvl3pPr>
            <a:lvl4pPr marL="1600200" indent="-228600" defTabSz="947738">
              <a:spcBef>
                <a:spcPct val="30000"/>
              </a:spcBef>
              <a:defRPr sz="1000">
                <a:solidFill>
                  <a:schemeClr val="tx1"/>
                </a:solidFill>
                <a:latin typeface="Times New Roman" panose="02020603050405020304" pitchFamily="18" charset="0"/>
              </a:defRPr>
            </a:lvl4pPr>
            <a:lvl5pPr marL="2057400" indent="-228600" defTabSz="947738">
              <a:spcBef>
                <a:spcPct val="30000"/>
              </a:spcBef>
              <a:defRPr sz="10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0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0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0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000">
                <a:solidFill>
                  <a:schemeClr val="tx1"/>
                </a:solidFill>
                <a:latin typeface="Times New Roman" panose="02020603050405020304" pitchFamily="18" charset="0"/>
              </a:defRPr>
            </a:lvl9pPr>
          </a:lstStyle>
          <a:p>
            <a:pPr>
              <a:spcBef>
                <a:spcPct val="0"/>
              </a:spcBef>
            </a:pPr>
            <a:fld id="{A8FAF0C5-46EE-4542-858B-B2ABD4EBEA8C}" type="slidenum">
              <a:rPr lang="en-US" altLang="en-US" sz="1300" smtClean="0">
                <a:solidFill>
                  <a:srgbClr val="000000"/>
                </a:solidFill>
                <a:latin typeface="Arial" panose="020B0604020202020204" pitchFamily="34" charset="0"/>
              </a:rPr>
              <a:pPr>
                <a:spcBef>
                  <a:spcPct val="0"/>
                </a:spcBef>
              </a:pPr>
              <a:t>3</a:t>
            </a:fld>
            <a:endParaRPr lang="en-US" altLang="en-US" sz="13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092313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10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t>Development of atherosclerotic lesions after loss of the glycocalyx. a | Normally, the endothelium (blue) is covered by the glycocalyx, which prevents the passage of proteins and lipoproteins into the subendothelial space. b | Following loss of the glycocalyx, proteins and lipoproteins can enter the subendothelial space. The associated recruitment of inflammatory cells drives formation of atherosclerotic lesions.</a:t>
            </a:r>
          </a:p>
          <a:p>
            <a:endParaRPr lang="en-US" altLang="en-US" b="1" smtClean="0"/>
          </a:p>
          <a:p>
            <a:r>
              <a:rPr lang="en-US" altLang="en-US" b="1" smtClean="0"/>
              <a:t>Albuminuria in clinical trials</a:t>
            </a:r>
          </a:p>
          <a:p>
            <a:r>
              <a:rPr lang="en-US" altLang="en-US" b="1" smtClean="0"/>
              <a:t>Progressive diabetic kidney disease is associated with a poor prognosis, and the condition and its comorbidities reduce quality of life. 88 Current recommended interventions can marginally attenuate but not stop disease progression; morbidity persists even with treatment, and mortality surpasses that of some types of cancer.89 Albuminuria is an important prognostic factor in this residual risk. 90 In the past decade, trials in diabetic renal and cardiovascular disease have all failed. These trials included ON‑TARGET (dual RAAS); SUN (sulodexide); TREAT (darbepoetin); SHARP for kidney protection (simvastatin plus ezetimibe); ALTITUDE (dual RAAS blockade); VA‑NEPHRON‑D (dual RAAS blockade); BEACON (bardoxolone); ASCEND (avosentan) and EPICC (absorbent, AST‑120).75,76,79,91,92 These trials either aimed to reduce albuminuria or reported the effect of the drug on albuminuria, and concluded that a reduction in albuminuria was not associated with a better renal or cardiovascular outcome, and that a better outcome was not associated with a reduction in albuminuria. These conclusions triggered a debate over whether the reduction of albuminuria itself can still serve as a treatment goal or whether albuminuria is just a consequence of vascular disease with no pathophysiological meaning. However, the conclusions of these studies themselves are questionable. The pathophysiology of albuminuria in these patients (that is, endothelial activation and loss of glycocalyx barrier function) was not the specific target of therapy in these trials and/or patients enrolled in the trials did not have albuminuria to start with and yet the primary end point results were used to argue that albuminuria should not be a therapeutic target.93,94 However, a trial cannot prove or disprove a relationship between a risk factor and outcome unless it is designed specifically to study that relationship. A post hoc analysis of the results across these trials for the subset of patients with albuminuria shows that a reduction in albuminuria is clearly associated with better renal or cardiovascular outcomes.95,96 Nevertheless, this post hoc analysis has not changed the policies of the FDA and European Medicines Agency, and so albuminuria remains an invalid surrogate for renal protective treatment.97 Consequently, pharmaceutical companies are reluctant to invest in approaches that primarily target albuminuria, even though studies of such approaches could prospectively prove the validity of albuminuria as a drug target.</a:t>
            </a:r>
          </a:p>
          <a:p>
            <a:endParaRPr lang="en-US" altLang="en-US" b="1" smtClean="0"/>
          </a:p>
          <a:p>
            <a:r>
              <a:rPr lang="en-US" altLang="en-US" b="1" smtClean="0"/>
              <a:t>The only solution to this vicious cycle is to conduct a prospective trial that aims to reduce albuminuria with a drug that is proven to reduce albuminuria. The ongoing SONAR study98 stratifies patients according to their antialbuminuric response to the study drug and subsequently randomizes them to receive the active drug or a placebo. This approach enables the relationship between a reduction in albuminuria and clinical outcome to be accurately evaluated. The initial patient stratification also enriches the study population to include those with the greatest antialbuminuric response, which will not only help to achieve optimal use of all trial resources, but will help to determine the true potential of albuminuria as a therapeutic target.</a:t>
            </a:r>
          </a:p>
          <a:p>
            <a:endParaRPr lang="en-US" altLang="en-US" b="1" smtClean="0"/>
          </a:p>
          <a:p>
            <a:endParaRPr lang="en-US" altLang="en-US" b="1" smtClean="0"/>
          </a:p>
          <a:p>
            <a:r>
              <a:rPr lang="en-US" altLang="en-US" b="1" smtClean="0"/>
              <a:t>79. Randomized placebo-controlled EPPIC trials of AST‑120 in CKD. J. Am. Soc. Nephrol. 26, 1732–1746 (2015).</a:t>
            </a:r>
          </a:p>
          <a:p>
            <a:r>
              <a:rPr lang="en-US" altLang="en-US" b="1" smtClean="0"/>
              <a:t>95. Mortality and morbidity in relation to changes in albuminuria, glucose status and systolic blood pressure: an analysis of the ONTARGET and TRANSCEND studies. Diabetologia 57, 2019–2029 (2014).</a:t>
            </a:r>
          </a:p>
          <a:p>
            <a:r>
              <a:rPr lang="en-US" altLang="en-US" b="1" smtClean="0"/>
              <a:t>96. Stroke outcomes and renal function in diabetes: a meta-analysis of randomized controlled trials [Poster FR‑PO751]. J. Am. Soc. Nephrol. 25 (Suppl.), 541A (2014).</a:t>
            </a:r>
          </a:p>
        </p:txBody>
      </p:sp>
      <p:sp>
        <p:nvSpPr>
          <p:cNvPr id="210948"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panose="02020603050405020304" pitchFamily="18" charset="0"/>
              </a:defRPr>
            </a:lvl1pPr>
            <a:lvl2pPr marL="742950" indent="-285750" defTabSz="947738">
              <a:spcBef>
                <a:spcPct val="30000"/>
              </a:spcBef>
              <a:defRPr sz="1000">
                <a:solidFill>
                  <a:schemeClr val="tx1"/>
                </a:solidFill>
                <a:latin typeface="Times New Roman" panose="02020603050405020304" pitchFamily="18" charset="0"/>
              </a:defRPr>
            </a:lvl2pPr>
            <a:lvl3pPr marL="1143000" indent="-228600" defTabSz="947738">
              <a:spcBef>
                <a:spcPct val="30000"/>
              </a:spcBef>
              <a:defRPr sz="1000">
                <a:solidFill>
                  <a:schemeClr val="tx1"/>
                </a:solidFill>
                <a:latin typeface="Times New Roman" panose="02020603050405020304" pitchFamily="18" charset="0"/>
              </a:defRPr>
            </a:lvl3pPr>
            <a:lvl4pPr marL="1600200" indent="-228600" defTabSz="947738">
              <a:spcBef>
                <a:spcPct val="30000"/>
              </a:spcBef>
              <a:defRPr sz="1000">
                <a:solidFill>
                  <a:schemeClr val="tx1"/>
                </a:solidFill>
                <a:latin typeface="Times New Roman" panose="02020603050405020304" pitchFamily="18" charset="0"/>
              </a:defRPr>
            </a:lvl4pPr>
            <a:lvl5pPr marL="2057400" indent="-228600" defTabSz="947738">
              <a:spcBef>
                <a:spcPct val="30000"/>
              </a:spcBef>
              <a:defRPr sz="10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0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0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0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000">
                <a:solidFill>
                  <a:schemeClr val="tx1"/>
                </a:solidFill>
                <a:latin typeface="Times New Roman" panose="02020603050405020304" pitchFamily="18" charset="0"/>
              </a:defRPr>
            </a:lvl9pPr>
          </a:lstStyle>
          <a:p>
            <a:pPr>
              <a:spcBef>
                <a:spcPct val="0"/>
              </a:spcBef>
            </a:pPr>
            <a:fld id="{67AAAE1F-AD59-49E8-B240-FFD973F2B3EF}" type="slidenum">
              <a:rPr lang="en-US" altLang="en-US" sz="1300" smtClean="0">
                <a:solidFill>
                  <a:srgbClr val="000000"/>
                </a:solidFill>
                <a:latin typeface="Arial" panose="020B0604020202020204" pitchFamily="34" charset="0"/>
              </a:rPr>
              <a:pPr>
                <a:spcBef>
                  <a:spcPct val="0"/>
                </a:spcBef>
              </a:pPr>
              <a:t>4</a:t>
            </a:fld>
            <a:endParaRPr lang="en-US" altLang="en-US" sz="13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490415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12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t> Drug Effects on the Glycocalyx. Those drugs which are known to cause dysfunction of the glygocalyx are shown in the top box, next are those which have no effect. In the third box, high dose (10 !g) bisindolylmalemide-1 and hydrocortisone are the only drugs which </a:t>
            </a:r>
            <a:r>
              <a:rPr lang="en-US" altLang="en-US" b="1" u="sng" smtClean="0"/>
              <a:t>show promise in reversing glycocalyx dysfunction</a:t>
            </a:r>
            <a:r>
              <a:rPr lang="en-US" altLang="en-US" b="1" smtClean="0"/>
              <a:t>. In the bottom box, those drugs relevant to diabetes are indicated as first targets for future investigation. Vasodilators may improve glygocalyx by improving blood flow (shear rates). However, the effects of commonly prescribed drugs should be known. There is a need to explore whether it is possible to introduce gel stabilizers into the circulation that can by administered successfully orally, and that can be taken up by the glycocalyx without undesirable effects. </a:t>
            </a:r>
          </a:p>
          <a:p>
            <a:endParaRPr lang="en-US" altLang="en-US" b="1" smtClean="0"/>
          </a:p>
          <a:p>
            <a:r>
              <a:rPr lang="en-US" altLang="en-US" b="1" smtClean="0"/>
              <a:t>Bisindolylmaleimide I (GF 109203X) is a staurosporine (sc-3510) inspired molecule, which has been shown to display equally potent inhibition, but with vastly superior selectivity, for all of the known isoforms of PKC (IC50 = 8-20 nM). Inhibition is competitive with respect to ATP, which suggests that Bisindolylmaleimide I occupies the ATP binding domain of the PKC isoforms. Bisindolylmaleimide I (GF 109203X) has been used to selectively probe for PKC-mediated pathways for transduction of hormone, cytokine, and growth factor signals. It inhibits PKC within intact platelets and T cells, Fas-mediated apoptosis, and T cell-mediated autoimmune diseases, as well as GSK-3. See sc-24004 for water soluble form of Bisindolylmaleimide I. Bisindolylmaleimide I (GF 109203X) is an inhibitor of PHK/CaM, PKC </a:t>
            </a:r>
            <a:r>
              <a:rPr lang="el-GR" altLang="en-US" b="1" smtClean="0"/>
              <a:t>α, </a:t>
            </a:r>
            <a:r>
              <a:rPr lang="en-US" altLang="en-US" b="1" smtClean="0"/>
              <a:t>PKC </a:t>
            </a:r>
            <a:r>
              <a:rPr lang="el-GR" altLang="en-US" b="1" smtClean="0"/>
              <a:t>β, </a:t>
            </a:r>
            <a:r>
              <a:rPr lang="en-US" altLang="en-US" b="1" smtClean="0"/>
              <a:t>PKC </a:t>
            </a:r>
            <a:r>
              <a:rPr lang="el-GR" altLang="en-US" b="1" smtClean="0"/>
              <a:t>δ, </a:t>
            </a:r>
            <a:r>
              <a:rPr lang="en-US" altLang="en-US" b="1" smtClean="0"/>
              <a:t>PKC </a:t>
            </a:r>
            <a:r>
              <a:rPr lang="el-GR" altLang="en-US" b="1" smtClean="0"/>
              <a:t>ε, </a:t>
            </a:r>
            <a:r>
              <a:rPr lang="en-US" altLang="en-US" b="1" smtClean="0"/>
              <a:t>PKC </a:t>
            </a:r>
            <a:r>
              <a:rPr lang="el-GR" altLang="en-US" b="1" smtClean="0"/>
              <a:t>γ </a:t>
            </a:r>
            <a:r>
              <a:rPr lang="en-US" altLang="en-US" b="1" smtClean="0"/>
              <a:t>and SR/HTR3.</a:t>
            </a:r>
          </a:p>
          <a:p>
            <a:endParaRPr lang="en-US" altLang="en-US" b="1" smtClean="0"/>
          </a:p>
          <a:p>
            <a:r>
              <a:rPr lang="en-US" altLang="en-US" b="1" smtClean="0"/>
              <a:t>Sphingosine1-phosphate induced synthesis of glycocalyx on endothelial cells</a:t>
            </a:r>
          </a:p>
          <a:p>
            <a:endParaRPr lang="en-US" altLang="en-US" b="1" smtClean="0"/>
          </a:p>
          <a:p>
            <a:endParaRPr lang="en-US" altLang="en-US" b="1" smtClean="0"/>
          </a:p>
          <a:p>
            <a:endParaRPr lang="en-US" altLang="en-US" b="1" smtClean="0"/>
          </a:p>
        </p:txBody>
      </p:sp>
      <p:sp>
        <p:nvSpPr>
          <p:cNvPr id="212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panose="02020603050405020304" pitchFamily="18" charset="0"/>
              </a:defRPr>
            </a:lvl1pPr>
            <a:lvl2pPr marL="742950" indent="-285750" defTabSz="947738">
              <a:spcBef>
                <a:spcPct val="30000"/>
              </a:spcBef>
              <a:defRPr sz="1000">
                <a:solidFill>
                  <a:schemeClr val="tx1"/>
                </a:solidFill>
                <a:latin typeface="Times New Roman" panose="02020603050405020304" pitchFamily="18" charset="0"/>
              </a:defRPr>
            </a:lvl2pPr>
            <a:lvl3pPr marL="1143000" indent="-228600" defTabSz="947738">
              <a:spcBef>
                <a:spcPct val="30000"/>
              </a:spcBef>
              <a:defRPr sz="1000">
                <a:solidFill>
                  <a:schemeClr val="tx1"/>
                </a:solidFill>
                <a:latin typeface="Times New Roman" panose="02020603050405020304" pitchFamily="18" charset="0"/>
              </a:defRPr>
            </a:lvl3pPr>
            <a:lvl4pPr marL="1600200" indent="-228600" defTabSz="947738">
              <a:spcBef>
                <a:spcPct val="30000"/>
              </a:spcBef>
              <a:defRPr sz="1000">
                <a:solidFill>
                  <a:schemeClr val="tx1"/>
                </a:solidFill>
                <a:latin typeface="Times New Roman" panose="02020603050405020304" pitchFamily="18" charset="0"/>
              </a:defRPr>
            </a:lvl4pPr>
            <a:lvl5pPr marL="2057400" indent="-228600" defTabSz="947738">
              <a:spcBef>
                <a:spcPct val="30000"/>
              </a:spcBef>
              <a:defRPr sz="10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0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0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0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000">
                <a:solidFill>
                  <a:schemeClr val="tx1"/>
                </a:solidFill>
                <a:latin typeface="Times New Roman" panose="02020603050405020304" pitchFamily="18" charset="0"/>
              </a:defRPr>
            </a:lvl9pPr>
          </a:lstStyle>
          <a:p>
            <a:pPr>
              <a:spcBef>
                <a:spcPct val="0"/>
              </a:spcBef>
            </a:pPr>
            <a:fld id="{B8B4ED77-31C1-4E50-9840-17EF082AC6BC}" type="slidenum">
              <a:rPr lang="en-US" altLang="en-US" sz="1300" smtClean="0">
                <a:latin typeface="Arial" panose="020B0604020202020204" pitchFamily="34" charset="0"/>
              </a:rPr>
              <a:pPr>
                <a:spcBef>
                  <a:spcPct val="0"/>
                </a:spcBef>
              </a:pPr>
              <a:t>5</a:t>
            </a:fld>
            <a:endParaRPr lang="en-US" altLang="en-US" sz="1300" smtClean="0">
              <a:latin typeface="Arial" panose="020B0604020202020204" pitchFamily="34" charset="0"/>
            </a:endParaRPr>
          </a:p>
        </p:txBody>
      </p:sp>
    </p:spTree>
    <p:extLst>
      <p:ext uri="{BB962C8B-B14F-4D97-AF65-F5344CB8AC3E}">
        <p14:creationId xmlns:p14="http://schemas.microsoft.com/office/powerpoint/2010/main" val="2114857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15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t>Mechanism of glycocalyx degradation. Proheparanase is released by activated endothelial cells and activated platelets and by secretion from leucocytes. Proheparanase is cleaved into active heparanase by cathepsin L. Proteoglycans such as syndecan‑1, but also LDL receptor-related proteins and mannose 6‑phosphate receptors, facilitate recapture of proheparanase by the leucocytes.99 Proteolysis occurs either in the plasma as a result of cathepsin secretion from monocytes, or in the late endosomes and lysosomes of macrophages following internalization of proheparanase. After internal proteolysis, activated heparanase is secreted alongside exosomes, which also contain enzymes involved in extracellular matrix remodelling.100 Heparanase consequently cleaves heparan sulfate in the glycocalyx. Released hyaluron and heparan sulfate fragments promote inflammation.101 Remodelling of the glycocalyx facilitates endothelium–leucocyte interaction. Altogether,  this process enables serum proteins, such as albumin and lipoproteins, to enter the subendothelial space.</a:t>
            </a:r>
          </a:p>
          <a:p>
            <a:endParaRPr lang="en-US" altLang="en-US" b="1" smtClean="0"/>
          </a:p>
          <a:p>
            <a:r>
              <a:rPr lang="en-US" altLang="en-US" b="1" smtClean="0"/>
              <a:t>99. Cellular uptake of mammalian heparanase precursor involves low density lipoprotein receptor-related proteins, mannose 6‑phosphate receptors, and heparan sulfate proteoglycans. J. Biol. Chem. 280, 33141–33148 (2005).</a:t>
            </a:r>
          </a:p>
          <a:p>
            <a:r>
              <a:rPr lang="en-US" altLang="en-US" b="1" smtClean="0"/>
              <a:t>100. Heparanase activates the syndecan–syntenin–ALIX exosome pathway. Cell Res. 25, 412–428 (2015).</a:t>
            </a:r>
          </a:p>
          <a:p>
            <a:r>
              <a:rPr lang="en-US" altLang="en-US" b="1" smtClean="0"/>
              <a:t>101. Soluble heparan sulfate fragments generated by heparanase trigger the release of pro-inflammatory cytokines through TLR‑4. PLoS ONE 9, e109596 (2014).</a:t>
            </a:r>
          </a:p>
        </p:txBody>
      </p:sp>
      <p:sp>
        <p:nvSpPr>
          <p:cNvPr id="215044"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panose="02020603050405020304" pitchFamily="18" charset="0"/>
              </a:defRPr>
            </a:lvl1pPr>
            <a:lvl2pPr marL="742950" indent="-285750" defTabSz="947738">
              <a:spcBef>
                <a:spcPct val="30000"/>
              </a:spcBef>
              <a:defRPr sz="1000">
                <a:solidFill>
                  <a:schemeClr val="tx1"/>
                </a:solidFill>
                <a:latin typeface="Times New Roman" panose="02020603050405020304" pitchFamily="18" charset="0"/>
              </a:defRPr>
            </a:lvl2pPr>
            <a:lvl3pPr marL="1143000" indent="-228600" defTabSz="947738">
              <a:spcBef>
                <a:spcPct val="30000"/>
              </a:spcBef>
              <a:defRPr sz="1000">
                <a:solidFill>
                  <a:schemeClr val="tx1"/>
                </a:solidFill>
                <a:latin typeface="Times New Roman" panose="02020603050405020304" pitchFamily="18" charset="0"/>
              </a:defRPr>
            </a:lvl3pPr>
            <a:lvl4pPr marL="1600200" indent="-228600" defTabSz="947738">
              <a:spcBef>
                <a:spcPct val="30000"/>
              </a:spcBef>
              <a:defRPr sz="1000">
                <a:solidFill>
                  <a:schemeClr val="tx1"/>
                </a:solidFill>
                <a:latin typeface="Times New Roman" panose="02020603050405020304" pitchFamily="18" charset="0"/>
              </a:defRPr>
            </a:lvl4pPr>
            <a:lvl5pPr marL="2057400" indent="-228600" defTabSz="947738">
              <a:spcBef>
                <a:spcPct val="30000"/>
              </a:spcBef>
              <a:defRPr sz="10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0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0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0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000">
                <a:solidFill>
                  <a:schemeClr val="tx1"/>
                </a:solidFill>
                <a:latin typeface="Times New Roman" panose="02020603050405020304" pitchFamily="18" charset="0"/>
              </a:defRPr>
            </a:lvl9pPr>
          </a:lstStyle>
          <a:p>
            <a:pPr>
              <a:spcBef>
                <a:spcPct val="0"/>
              </a:spcBef>
            </a:pPr>
            <a:fld id="{CC80FBB1-5E9C-40E6-8CA1-166CC52A63B9}" type="slidenum">
              <a:rPr lang="en-US" altLang="en-US" sz="1300" smtClean="0">
                <a:solidFill>
                  <a:srgbClr val="000000"/>
                </a:solidFill>
                <a:latin typeface="Arial" panose="020B0604020202020204" pitchFamily="34" charset="0"/>
              </a:rPr>
              <a:pPr>
                <a:spcBef>
                  <a:spcPct val="0"/>
                </a:spcBef>
              </a:pPr>
              <a:t>6</a:t>
            </a:fld>
            <a:endParaRPr lang="en-US" altLang="en-US" sz="13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621128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hemeOverride" Target="../theme/themeOverride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899FF4-928E-4789-9D29-79E30F90A228}" type="slidenum">
              <a:rPr lang="en-US" altLang="en-US"/>
              <a:pPr>
                <a:defRPr/>
              </a:pPr>
              <a:t>‹#›</a:t>
            </a:fld>
            <a:endParaRPr lang="en-US" altLang="en-US"/>
          </a:p>
        </p:txBody>
      </p:sp>
    </p:spTree>
    <p:extLst>
      <p:ext uri="{BB962C8B-B14F-4D97-AF65-F5344CB8AC3E}">
        <p14:creationId xmlns:p14="http://schemas.microsoft.com/office/powerpoint/2010/main" val="276575758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92387A1-B407-48A2-9BC2-66AF57EC6EF3}" type="slidenum">
              <a:rPr lang="en-US" altLang="en-US"/>
              <a:pPr>
                <a:defRPr/>
              </a:pPr>
              <a:t>‹#›</a:t>
            </a:fld>
            <a:endParaRPr lang="en-US" altLang="en-US"/>
          </a:p>
        </p:txBody>
      </p:sp>
    </p:spTree>
    <p:extLst>
      <p:ext uri="{BB962C8B-B14F-4D97-AF65-F5344CB8AC3E}">
        <p14:creationId xmlns:p14="http://schemas.microsoft.com/office/powerpoint/2010/main" val="234892808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1F9591-2116-4EFE-BFD9-28B40D60588D}" type="slidenum">
              <a:rPr lang="en-US" altLang="en-US"/>
              <a:pPr>
                <a:defRPr/>
              </a:pPr>
              <a:t>‹#›</a:t>
            </a:fld>
            <a:endParaRPr lang="en-US" altLang="en-US"/>
          </a:p>
        </p:txBody>
      </p:sp>
    </p:spTree>
    <p:extLst>
      <p:ext uri="{BB962C8B-B14F-4D97-AF65-F5344CB8AC3E}">
        <p14:creationId xmlns:p14="http://schemas.microsoft.com/office/powerpoint/2010/main" val="211706928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1AB444B-CC6F-484F-B348-4519835B8D3A}" type="slidenum">
              <a:rPr lang="en-US" altLang="en-US"/>
              <a:pPr>
                <a:defRPr/>
              </a:pPr>
              <a:t>‹#›</a:t>
            </a:fld>
            <a:endParaRPr lang="en-US" altLang="en-US"/>
          </a:p>
        </p:txBody>
      </p:sp>
    </p:spTree>
    <p:extLst>
      <p:ext uri="{BB962C8B-B14F-4D97-AF65-F5344CB8AC3E}">
        <p14:creationId xmlns:p14="http://schemas.microsoft.com/office/powerpoint/2010/main" val="204018020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5E67FCF-9A47-4CC8-9C78-AC06E27F5714}" type="slidenum">
              <a:rPr lang="en-US" altLang="en-US"/>
              <a:pPr>
                <a:defRPr/>
              </a:pPr>
              <a:t>‹#›</a:t>
            </a:fld>
            <a:endParaRPr lang="en-US" altLang="en-US"/>
          </a:p>
        </p:txBody>
      </p:sp>
    </p:spTree>
    <p:extLst>
      <p:ext uri="{BB962C8B-B14F-4D97-AF65-F5344CB8AC3E}">
        <p14:creationId xmlns:p14="http://schemas.microsoft.com/office/powerpoint/2010/main" val="117754143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B369157-B086-470C-982B-8F3A9FFB0F6D}" type="slidenum">
              <a:rPr lang="en-US" altLang="en-US"/>
              <a:pPr>
                <a:defRPr/>
              </a:pPr>
              <a:t>‹#›</a:t>
            </a:fld>
            <a:endParaRPr lang="en-US" altLang="en-US"/>
          </a:p>
        </p:txBody>
      </p:sp>
    </p:spTree>
    <p:extLst>
      <p:ext uri="{BB962C8B-B14F-4D97-AF65-F5344CB8AC3E}">
        <p14:creationId xmlns:p14="http://schemas.microsoft.com/office/powerpoint/2010/main" val="32007563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BD51DFD-7C4A-4F40-895C-F2221BEF6B00}" type="slidenum">
              <a:rPr lang="en-US" altLang="en-US"/>
              <a:pPr>
                <a:defRPr/>
              </a:pPr>
              <a:t>‹#›</a:t>
            </a:fld>
            <a:endParaRPr lang="en-US" altLang="en-US"/>
          </a:p>
        </p:txBody>
      </p:sp>
    </p:spTree>
    <p:extLst>
      <p:ext uri="{BB962C8B-B14F-4D97-AF65-F5344CB8AC3E}">
        <p14:creationId xmlns:p14="http://schemas.microsoft.com/office/powerpoint/2010/main" val="83956279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84C7E7D-E7B0-4B24-BB22-AE3B4598D84A}" type="slidenum">
              <a:rPr lang="en-US" altLang="en-US"/>
              <a:pPr>
                <a:defRPr/>
              </a:pPr>
              <a:t>‹#›</a:t>
            </a:fld>
            <a:endParaRPr lang="en-US" altLang="en-US"/>
          </a:p>
        </p:txBody>
      </p:sp>
    </p:spTree>
    <p:extLst>
      <p:ext uri="{BB962C8B-B14F-4D97-AF65-F5344CB8AC3E}">
        <p14:creationId xmlns:p14="http://schemas.microsoft.com/office/powerpoint/2010/main" val="100800106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DB7022-E65F-4510-BDAA-33550F49C039}" type="slidenum">
              <a:rPr lang="en-US" altLang="en-US"/>
              <a:pPr>
                <a:defRPr/>
              </a:pPr>
              <a:t>‹#›</a:t>
            </a:fld>
            <a:endParaRPr lang="en-US" altLang="en-US"/>
          </a:p>
        </p:txBody>
      </p:sp>
    </p:spTree>
    <p:extLst>
      <p:ext uri="{BB962C8B-B14F-4D97-AF65-F5344CB8AC3E}">
        <p14:creationId xmlns:p14="http://schemas.microsoft.com/office/powerpoint/2010/main" val="262534963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A7BD7E-6BA5-44E8-875C-2843D21FF728}" type="slidenum">
              <a:rPr lang="en-US" altLang="en-US"/>
              <a:pPr>
                <a:defRPr/>
              </a:pPr>
              <a:t>‹#›</a:t>
            </a:fld>
            <a:endParaRPr lang="en-US" altLang="en-US"/>
          </a:p>
        </p:txBody>
      </p:sp>
    </p:spTree>
    <p:extLst>
      <p:ext uri="{BB962C8B-B14F-4D97-AF65-F5344CB8AC3E}">
        <p14:creationId xmlns:p14="http://schemas.microsoft.com/office/powerpoint/2010/main" val="231578230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138930-21A6-4CF6-ABE5-89BBA911A22C}" type="slidenum">
              <a:rPr lang="en-US" altLang="en-US"/>
              <a:pPr>
                <a:defRPr/>
              </a:pPr>
              <a:t>‹#›</a:t>
            </a:fld>
            <a:endParaRPr lang="en-US" altLang="en-US"/>
          </a:p>
        </p:txBody>
      </p:sp>
    </p:spTree>
    <p:extLst>
      <p:ext uri="{BB962C8B-B14F-4D97-AF65-F5344CB8AC3E}">
        <p14:creationId xmlns:p14="http://schemas.microsoft.com/office/powerpoint/2010/main" val="108947710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3E1AFB51-0A21-40C9-817A-50D10AC84D65}"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138911402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98845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55273406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367698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663635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945895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10507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405842160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84583455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650504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5688364"/>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60FF25-EE40-4EEF-8C79-FDB31272D02A}" type="slidenum">
              <a:rPr lang="en-US" altLang="en-US"/>
              <a:pPr>
                <a:defRPr/>
              </a:pPr>
              <a:t>‹#›</a:t>
            </a:fld>
            <a:endParaRPr lang="en-US" altLang="en-US"/>
          </a:p>
        </p:txBody>
      </p:sp>
    </p:spTree>
    <p:extLst>
      <p:ext uri="{BB962C8B-B14F-4D97-AF65-F5344CB8AC3E}">
        <p14:creationId xmlns:p14="http://schemas.microsoft.com/office/powerpoint/2010/main" val="9857766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DF290A-ECEB-4A69-A11B-16A7A4F5D102}" type="slidenum">
              <a:rPr lang="en-US" altLang="en-US"/>
              <a:pPr>
                <a:defRPr/>
              </a:pPr>
              <a:t>‹#›</a:t>
            </a:fld>
            <a:endParaRPr lang="en-US" altLang="en-US"/>
          </a:p>
        </p:txBody>
      </p:sp>
    </p:spTree>
    <p:extLst>
      <p:ext uri="{BB962C8B-B14F-4D97-AF65-F5344CB8AC3E}">
        <p14:creationId xmlns:p14="http://schemas.microsoft.com/office/powerpoint/2010/main" val="340681147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E3DEC9-96F0-4952-8830-E4588CA23607}" type="slidenum">
              <a:rPr lang="en-US" altLang="en-US"/>
              <a:pPr>
                <a:defRPr/>
              </a:pPr>
              <a:t>‹#›</a:t>
            </a:fld>
            <a:endParaRPr lang="en-US" altLang="en-US"/>
          </a:p>
        </p:txBody>
      </p:sp>
    </p:spTree>
    <p:extLst>
      <p:ext uri="{BB962C8B-B14F-4D97-AF65-F5344CB8AC3E}">
        <p14:creationId xmlns:p14="http://schemas.microsoft.com/office/powerpoint/2010/main" val="121497587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CBDDD73-ABC7-43B2-9788-BDF0FFCF5B59}" type="slidenum">
              <a:rPr lang="en-US" altLang="en-US"/>
              <a:pPr>
                <a:defRPr/>
              </a:pPr>
              <a:t>‹#›</a:t>
            </a:fld>
            <a:endParaRPr lang="en-US" altLang="en-US"/>
          </a:p>
        </p:txBody>
      </p:sp>
    </p:spTree>
    <p:extLst>
      <p:ext uri="{BB962C8B-B14F-4D97-AF65-F5344CB8AC3E}">
        <p14:creationId xmlns:p14="http://schemas.microsoft.com/office/powerpoint/2010/main" val="4284425092"/>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656FAA9-810B-443D-B270-7D354F1FA012}" type="slidenum">
              <a:rPr lang="en-US" altLang="en-US"/>
              <a:pPr>
                <a:defRPr/>
              </a:pPr>
              <a:t>‹#›</a:t>
            </a:fld>
            <a:endParaRPr lang="en-US" altLang="en-US"/>
          </a:p>
        </p:txBody>
      </p:sp>
    </p:spTree>
    <p:extLst>
      <p:ext uri="{BB962C8B-B14F-4D97-AF65-F5344CB8AC3E}">
        <p14:creationId xmlns:p14="http://schemas.microsoft.com/office/powerpoint/2010/main" val="100884440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2736442-D705-4F68-8846-1251125EA40B}" type="slidenum">
              <a:rPr lang="en-US" altLang="en-US"/>
              <a:pPr>
                <a:defRPr/>
              </a:pPr>
              <a:t>‹#›</a:t>
            </a:fld>
            <a:endParaRPr lang="en-US" altLang="en-US"/>
          </a:p>
        </p:txBody>
      </p:sp>
    </p:spTree>
    <p:extLst>
      <p:ext uri="{BB962C8B-B14F-4D97-AF65-F5344CB8AC3E}">
        <p14:creationId xmlns:p14="http://schemas.microsoft.com/office/powerpoint/2010/main" val="149886616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A5C9EEF-CEF9-47A2-954D-1BDD612C33E3}" type="slidenum">
              <a:rPr lang="en-US" altLang="en-US"/>
              <a:pPr>
                <a:defRPr/>
              </a:pPr>
              <a:t>‹#›</a:t>
            </a:fld>
            <a:endParaRPr lang="en-US" altLang="en-US"/>
          </a:p>
        </p:txBody>
      </p:sp>
    </p:spTree>
    <p:extLst>
      <p:ext uri="{BB962C8B-B14F-4D97-AF65-F5344CB8AC3E}">
        <p14:creationId xmlns:p14="http://schemas.microsoft.com/office/powerpoint/2010/main" val="337724910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8EF0FA-9617-4E4F-B4A7-546B05D7A896}" type="slidenum">
              <a:rPr lang="en-US" altLang="en-US"/>
              <a:pPr>
                <a:defRPr/>
              </a:pPr>
              <a:t>‹#›</a:t>
            </a:fld>
            <a:endParaRPr lang="en-US" altLang="en-US"/>
          </a:p>
        </p:txBody>
      </p:sp>
    </p:spTree>
    <p:extLst>
      <p:ext uri="{BB962C8B-B14F-4D97-AF65-F5344CB8AC3E}">
        <p14:creationId xmlns:p14="http://schemas.microsoft.com/office/powerpoint/2010/main" val="3144575059"/>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1A6703-EAE9-4159-89A2-F40E48D8069E}" type="slidenum">
              <a:rPr lang="en-US" altLang="en-US"/>
              <a:pPr>
                <a:defRPr/>
              </a:pPr>
              <a:t>‹#›</a:t>
            </a:fld>
            <a:endParaRPr lang="en-US" altLang="en-US"/>
          </a:p>
        </p:txBody>
      </p:sp>
    </p:spTree>
    <p:extLst>
      <p:ext uri="{BB962C8B-B14F-4D97-AF65-F5344CB8AC3E}">
        <p14:creationId xmlns:p14="http://schemas.microsoft.com/office/powerpoint/2010/main" val="44558232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986F8A-62AF-4080-A0F1-A22ED40AF8C4}" type="slidenum">
              <a:rPr lang="en-US" altLang="en-US"/>
              <a:pPr>
                <a:defRPr/>
              </a:pPr>
              <a:t>‹#›</a:t>
            </a:fld>
            <a:endParaRPr lang="en-US" altLang="en-US"/>
          </a:p>
        </p:txBody>
      </p:sp>
    </p:spTree>
    <p:extLst>
      <p:ext uri="{BB962C8B-B14F-4D97-AF65-F5344CB8AC3E}">
        <p14:creationId xmlns:p14="http://schemas.microsoft.com/office/powerpoint/2010/main" val="1242284298"/>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DA8120-F519-4B2F-98AC-7262320A08DC}" type="slidenum">
              <a:rPr lang="en-US" altLang="en-US"/>
              <a:pPr>
                <a:defRPr/>
              </a:pPr>
              <a:t>‹#›</a:t>
            </a:fld>
            <a:endParaRPr lang="en-US" altLang="en-US"/>
          </a:p>
        </p:txBody>
      </p:sp>
    </p:spTree>
    <p:extLst>
      <p:ext uri="{BB962C8B-B14F-4D97-AF65-F5344CB8AC3E}">
        <p14:creationId xmlns:p14="http://schemas.microsoft.com/office/powerpoint/2010/main" val="444258549"/>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07902153-70CE-44EC-8AF9-537D43051B83}" type="slidenum">
              <a:rPr lang="en-US" altLang="en-US"/>
              <a:pPr>
                <a:defRPr/>
              </a:pPr>
              <a:t>‹#›</a:t>
            </a:fld>
            <a:endParaRPr lang="en-US" altLang="en-US"/>
          </a:p>
        </p:txBody>
      </p:sp>
    </p:spTree>
    <p:extLst>
      <p:ext uri="{BB962C8B-B14F-4D97-AF65-F5344CB8AC3E}">
        <p14:creationId xmlns:p14="http://schemas.microsoft.com/office/powerpoint/2010/main" val="8782116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2BF6C67-06CF-4DE1-A242-9B808C014768}" type="slidenum">
              <a:rPr lang="en-US" altLang="en-US"/>
              <a:pPr>
                <a:defRPr/>
              </a:pPr>
              <a:t>‹#›</a:t>
            </a:fld>
            <a:endParaRPr lang="en-US" altLang="en-US"/>
          </a:p>
        </p:txBody>
      </p:sp>
    </p:spTree>
    <p:extLst>
      <p:ext uri="{BB962C8B-B14F-4D97-AF65-F5344CB8AC3E}">
        <p14:creationId xmlns:p14="http://schemas.microsoft.com/office/powerpoint/2010/main" val="19265448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1561B7AB-64C6-4E94-8ACE-466EB373EF2F}" type="slidenum">
              <a:rPr lang="en-US" altLang="en-US"/>
              <a:pPr>
                <a:defRPr/>
              </a:pPr>
              <a:t>‹#›</a:t>
            </a:fld>
            <a:endParaRPr lang="en-US" altLang="en-US"/>
          </a:p>
        </p:txBody>
      </p:sp>
    </p:spTree>
    <p:extLst>
      <p:ext uri="{BB962C8B-B14F-4D97-AF65-F5344CB8AC3E}">
        <p14:creationId xmlns:p14="http://schemas.microsoft.com/office/powerpoint/2010/main" val="989401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AEB4B274-FE5F-499A-BA34-6F0E54DDC425}" type="slidenum">
              <a:rPr lang="en-US" altLang="en-US"/>
              <a:pPr>
                <a:defRPr/>
              </a:pPr>
              <a:t>‹#›</a:t>
            </a:fld>
            <a:endParaRPr lang="en-US" altLang="en-US"/>
          </a:p>
        </p:txBody>
      </p:sp>
    </p:spTree>
    <p:extLst>
      <p:ext uri="{BB962C8B-B14F-4D97-AF65-F5344CB8AC3E}">
        <p14:creationId xmlns:p14="http://schemas.microsoft.com/office/powerpoint/2010/main" val="19689214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368073C4-F4EC-4C99-8861-BDDB3E462DB9}" type="slidenum">
              <a:rPr lang="en-US" altLang="en-US"/>
              <a:pPr>
                <a:defRPr/>
              </a:pPr>
              <a:t>‹#›</a:t>
            </a:fld>
            <a:endParaRPr lang="en-US" altLang="en-US"/>
          </a:p>
        </p:txBody>
      </p:sp>
    </p:spTree>
    <p:extLst>
      <p:ext uri="{BB962C8B-B14F-4D97-AF65-F5344CB8AC3E}">
        <p14:creationId xmlns:p14="http://schemas.microsoft.com/office/powerpoint/2010/main" val="27091024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4F9B5BA4-160E-4F36-89FB-C5F95BDA9F2E}" type="slidenum">
              <a:rPr lang="en-US" altLang="en-US"/>
              <a:pPr>
                <a:defRPr/>
              </a:pPr>
              <a:t>‹#›</a:t>
            </a:fld>
            <a:endParaRPr lang="en-US" altLang="en-US"/>
          </a:p>
        </p:txBody>
      </p:sp>
    </p:spTree>
    <p:extLst>
      <p:ext uri="{BB962C8B-B14F-4D97-AF65-F5344CB8AC3E}">
        <p14:creationId xmlns:p14="http://schemas.microsoft.com/office/powerpoint/2010/main" val="1326575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61709895-E441-4E9E-AE1D-9FD600372A23}" type="slidenum">
              <a:rPr lang="en-US" altLang="en-US"/>
              <a:pPr>
                <a:defRPr/>
              </a:pPr>
              <a:t>‹#›</a:t>
            </a:fld>
            <a:endParaRPr lang="en-US" altLang="en-US"/>
          </a:p>
        </p:txBody>
      </p:sp>
    </p:spTree>
    <p:extLst>
      <p:ext uri="{BB962C8B-B14F-4D97-AF65-F5344CB8AC3E}">
        <p14:creationId xmlns:p14="http://schemas.microsoft.com/office/powerpoint/2010/main" val="36011245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96CBCEE-57C0-4730-A6F5-8C88100BF3AD}" type="slidenum">
              <a:rPr lang="en-US" altLang="en-US"/>
              <a:pPr>
                <a:defRPr/>
              </a:pPr>
              <a:t>‹#›</a:t>
            </a:fld>
            <a:endParaRPr lang="en-US" altLang="en-US"/>
          </a:p>
        </p:txBody>
      </p:sp>
    </p:spTree>
    <p:extLst>
      <p:ext uri="{BB962C8B-B14F-4D97-AF65-F5344CB8AC3E}">
        <p14:creationId xmlns:p14="http://schemas.microsoft.com/office/powerpoint/2010/main" val="4945083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06727A7-669C-413E-AC9C-65B587EEA6CC}" type="slidenum">
              <a:rPr lang="en-US" altLang="en-US"/>
              <a:pPr>
                <a:defRPr/>
              </a:pPr>
              <a:t>‹#›</a:t>
            </a:fld>
            <a:endParaRPr lang="en-US" altLang="en-US"/>
          </a:p>
        </p:txBody>
      </p:sp>
    </p:spTree>
    <p:extLst>
      <p:ext uri="{BB962C8B-B14F-4D97-AF65-F5344CB8AC3E}">
        <p14:creationId xmlns:p14="http://schemas.microsoft.com/office/powerpoint/2010/main" val="20141138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A39681D2-C66E-48EE-B778-94DAF5D18AE9}" type="slidenum">
              <a:rPr lang="en-US" altLang="en-US"/>
              <a:pPr>
                <a:defRPr/>
              </a:pPr>
              <a:t>‹#›</a:t>
            </a:fld>
            <a:endParaRPr lang="en-US" altLang="en-US"/>
          </a:p>
        </p:txBody>
      </p:sp>
    </p:spTree>
    <p:extLst>
      <p:ext uri="{BB962C8B-B14F-4D97-AF65-F5344CB8AC3E}">
        <p14:creationId xmlns:p14="http://schemas.microsoft.com/office/powerpoint/2010/main" val="15490280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B1B1AF4-336C-4CCA-8F3F-0EF69550BE1C}" type="slidenum">
              <a:rPr lang="en-US" altLang="en-US"/>
              <a:pPr>
                <a:defRPr/>
              </a:pPr>
              <a:t>‹#›</a:t>
            </a:fld>
            <a:endParaRPr lang="en-US" altLang="en-US"/>
          </a:p>
        </p:txBody>
      </p:sp>
    </p:spTree>
    <p:extLst>
      <p:ext uri="{BB962C8B-B14F-4D97-AF65-F5344CB8AC3E}">
        <p14:creationId xmlns:p14="http://schemas.microsoft.com/office/powerpoint/2010/main" val="2734012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551DFC68-ED24-4B30-847F-B01FACDF56EF}" type="slidenum">
              <a:rPr lang="en-US" altLang="en-US"/>
              <a:pPr>
                <a:defRPr/>
              </a:pPr>
              <a:t>‹#›</a:t>
            </a:fld>
            <a:endParaRPr lang="en-US" altLang="en-US"/>
          </a:p>
        </p:txBody>
      </p:sp>
    </p:spTree>
    <p:extLst>
      <p:ext uri="{BB962C8B-B14F-4D97-AF65-F5344CB8AC3E}">
        <p14:creationId xmlns:p14="http://schemas.microsoft.com/office/powerpoint/2010/main" val="21865213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412AB13-90A5-48C9-87A0-451C96588384}" type="slidenum">
              <a:rPr lang="en-US" altLang="en-US"/>
              <a:pPr>
                <a:defRPr/>
              </a:pPr>
              <a:t>‹#›</a:t>
            </a:fld>
            <a:endParaRPr lang="en-US" altLang="en-US"/>
          </a:p>
        </p:txBody>
      </p:sp>
    </p:spTree>
    <p:extLst>
      <p:ext uri="{BB962C8B-B14F-4D97-AF65-F5344CB8AC3E}">
        <p14:creationId xmlns:p14="http://schemas.microsoft.com/office/powerpoint/2010/main" val="9627162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AA82824B-F059-4A8B-9FE1-C1500605A0D6}" type="slidenum">
              <a:rPr lang="en-US" altLang="en-US"/>
              <a:pPr>
                <a:defRPr/>
              </a:pPr>
              <a:t>‹#›</a:t>
            </a:fld>
            <a:endParaRPr lang="en-US" altLang="en-US"/>
          </a:p>
        </p:txBody>
      </p:sp>
    </p:spTree>
    <p:extLst>
      <p:ext uri="{BB962C8B-B14F-4D97-AF65-F5344CB8AC3E}">
        <p14:creationId xmlns:p14="http://schemas.microsoft.com/office/powerpoint/2010/main" val="316163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D43C931-4AA4-4F98-AAAC-D2C45BCAFED2}" type="slidenum">
              <a:rPr lang="en-US" altLang="en-US"/>
              <a:pPr>
                <a:defRPr/>
              </a:pPr>
              <a:t>‹#›</a:t>
            </a:fld>
            <a:endParaRPr lang="en-US" altLang="en-US"/>
          </a:p>
        </p:txBody>
      </p:sp>
    </p:spTree>
    <p:extLst>
      <p:ext uri="{BB962C8B-B14F-4D97-AF65-F5344CB8AC3E}">
        <p14:creationId xmlns:p14="http://schemas.microsoft.com/office/powerpoint/2010/main" val="27502649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F8C26E2-8735-405F-B98C-39A251CE4AEC}" type="slidenum">
              <a:rPr lang="en-US" altLang="en-US"/>
              <a:pPr>
                <a:defRPr/>
              </a:pPr>
              <a:t>‹#›</a:t>
            </a:fld>
            <a:endParaRPr lang="en-US" altLang="en-US"/>
          </a:p>
        </p:txBody>
      </p:sp>
    </p:spTree>
    <p:extLst>
      <p:ext uri="{BB962C8B-B14F-4D97-AF65-F5344CB8AC3E}">
        <p14:creationId xmlns:p14="http://schemas.microsoft.com/office/powerpoint/2010/main" val="34921309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D737D39-3E06-4F04-B318-DA6AD789956D}" type="slidenum">
              <a:rPr lang="en-US" altLang="en-US"/>
              <a:pPr>
                <a:defRPr/>
              </a:pPr>
              <a:t>‹#›</a:t>
            </a:fld>
            <a:endParaRPr lang="en-US" altLang="en-US"/>
          </a:p>
        </p:txBody>
      </p:sp>
    </p:spTree>
    <p:extLst>
      <p:ext uri="{BB962C8B-B14F-4D97-AF65-F5344CB8AC3E}">
        <p14:creationId xmlns:p14="http://schemas.microsoft.com/office/powerpoint/2010/main" val="13659251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7566FBD-0C53-4505-9980-B766261BB16D}" type="slidenum">
              <a:rPr lang="en-US" altLang="en-US"/>
              <a:pPr>
                <a:defRPr/>
              </a:pPr>
              <a:t>‹#›</a:t>
            </a:fld>
            <a:endParaRPr lang="en-US" altLang="en-US"/>
          </a:p>
        </p:txBody>
      </p:sp>
    </p:spTree>
    <p:extLst>
      <p:ext uri="{BB962C8B-B14F-4D97-AF65-F5344CB8AC3E}">
        <p14:creationId xmlns:p14="http://schemas.microsoft.com/office/powerpoint/2010/main" val="31120220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E318AC9-E99B-4418-99A1-CC47D62791D4}" type="slidenum">
              <a:rPr lang="en-US" altLang="en-US"/>
              <a:pPr>
                <a:defRPr/>
              </a:pPr>
              <a:t>‹#›</a:t>
            </a:fld>
            <a:endParaRPr lang="en-US" altLang="en-US"/>
          </a:p>
        </p:txBody>
      </p:sp>
    </p:spTree>
    <p:extLst>
      <p:ext uri="{BB962C8B-B14F-4D97-AF65-F5344CB8AC3E}">
        <p14:creationId xmlns:p14="http://schemas.microsoft.com/office/powerpoint/2010/main" val="24862820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54600A5-51E4-41EC-B1F9-16DA9AE93CC1}" type="slidenum">
              <a:rPr lang="en-US" altLang="en-US"/>
              <a:pPr>
                <a:defRPr/>
              </a:pPr>
              <a:t>‹#›</a:t>
            </a:fld>
            <a:endParaRPr lang="en-US" altLang="en-US"/>
          </a:p>
        </p:txBody>
      </p:sp>
    </p:spTree>
    <p:extLst>
      <p:ext uri="{BB962C8B-B14F-4D97-AF65-F5344CB8AC3E}">
        <p14:creationId xmlns:p14="http://schemas.microsoft.com/office/powerpoint/2010/main" val="23916000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D181698-0B8D-4BF7-84C1-C0D7FDB7B1C7}" type="slidenum">
              <a:rPr lang="en-US" altLang="en-US"/>
              <a:pPr>
                <a:defRPr/>
              </a:pPr>
              <a:t>‹#›</a:t>
            </a:fld>
            <a:endParaRPr lang="en-US" altLang="en-US"/>
          </a:p>
        </p:txBody>
      </p:sp>
    </p:spTree>
    <p:extLst>
      <p:ext uri="{BB962C8B-B14F-4D97-AF65-F5344CB8AC3E}">
        <p14:creationId xmlns:p14="http://schemas.microsoft.com/office/powerpoint/2010/main" val="1550354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E92B349-552A-48B3-BD15-B4489BD0E30C}" type="slidenum">
              <a:rPr lang="en-US" altLang="en-US"/>
              <a:pPr>
                <a:defRPr/>
              </a:pPr>
              <a:t>‹#›</a:t>
            </a:fld>
            <a:endParaRPr lang="en-US" altLang="en-US"/>
          </a:p>
        </p:txBody>
      </p:sp>
    </p:spTree>
    <p:extLst>
      <p:ext uri="{BB962C8B-B14F-4D97-AF65-F5344CB8AC3E}">
        <p14:creationId xmlns:p14="http://schemas.microsoft.com/office/powerpoint/2010/main" val="32421758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AF07E6D9-6AC6-43DE-9644-B76770A72476}" type="slidenum">
              <a:rPr lang="en-US" altLang="en-US"/>
              <a:pPr>
                <a:defRPr/>
              </a:pPr>
              <a:t>‹#›</a:t>
            </a:fld>
            <a:endParaRPr lang="en-US" altLang="en-US"/>
          </a:p>
        </p:txBody>
      </p:sp>
    </p:spTree>
    <p:extLst>
      <p:ext uri="{BB962C8B-B14F-4D97-AF65-F5344CB8AC3E}">
        <p14:creationId xmlns:p14="http://schemas.microsoft.com/office/powerpoint/2010/main" val="24078822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09E3A79-BC58-4E92-8378-6B520B7387C7}" type="slidenum">
              <a:rPr lang="en-US" altLang="en-US"/>
              <a:pPr>
                <a:defRPr/>
              </a:pPr>
              <a:t>‹#›</a:t>
            </a:fld>
            <a:endParaRPr lang="en-US" altLang="en-US"/>
          </a:p>
        </p:txBody>
      </p:sp>
    </p:spTree>
    <p:extLst>
      <p:ext uri="{BB962C8B-B14F-4D97-AF65-F5344CB8AC3E}">
        <p14:creationId xmlns:p14="http://schemas.microsoft.com/office/powerpoint/2010/main" val="33231763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8E96C77-1951-4287-9870-B6B9B6FBC467}" type="slidenum">
              <a:rPr lang="en-US" altLang="en-US"/>
              <a:pPr>
                <a:defRPr/>
              </a:pPr>
              <a:t>‹#›</a:t>
            </a:fld>
            <a:endParaRPr lang="en-US" altLang="en-US"/>
          </a:p>
        </p:txBody>
      </p:sp>
    </p:spTree>
    <p:extLst>
      <p:ext uri="{BB962C8B-B14F-4D97-AF65-F5344CB8AC3E}">
        <p14:creationId xmlns:p14="http://schemas.microsoft.com/office/powerpoint/2010/main" val="37549539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3B2E2B4-4FD3-4C26-A665-3E7C28980AFD}" type="slidenum">
              <a:rPr lang="en-US" altLang="en-US"/>
              <a:pPr>
                <a:defRPr/>
              </a:pPr>
              <a:t>‹#›</a:t>
            </a:fld>
            <a:endParaRPr lang="en-US" altLang="en-US"/>
          </a:p>
        </p:txBody>
      </p:sp>
    </p:spTree>
    <p:extLst>
      <p:ext uri="{BB962C8B-B14F-4D97-AF65-F5344CB8AC3E}">
        <p14:creationId xmlns:p14="http://schemas.microsoft.com/office/powerpoint/2010/main" val="12981758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ACA8573-84EA-43E6-A067-0ACA441F3975}" type="slidenum">
              <a:rPr lang="en-US" altLang="en-US"/>
              <a:pPr>
                <a:defRPr/>
              </a:pPr>
              <a:t>‹#›</a:t>
            </a:fld>
            <a:endParaRPr lang="en-US" altLang="en-US"/>
          </a:p>
        </p:txBody>
      </p:sp>
    </p:spTree>
    <p:extLst>
      <p:ext uri="{BB962C8B-B14F-4D97-AF65-F5344CB8AC3E}">
        <p14:creationId xmlns:p14="http://schemas.microsoft.com/office/powerpoint/2010/main" val="23713337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61DEB24-D316-4425-9076-3F3613574FA8}" type="slidenum">
              <a:rPr lang="en-US" altLang="en-US"/>
              <a:pPr>
                <a:defRPr/>
              </a:pPr>
              <a:t>‹#›</a:t>
            </a:fld>
            <a:endParaRPr lang="en-US" altLang="en-US"/>
          </a:p>
        </p:txBody>
      </p:sp>
    </p:spTree>
    <p:extLst>
      <p:ext uri="{BB962C8B-B14F-4D97-AF65-F5344CB8AC3E}">
        <p14:creationId xmlns:p14="http://schemas.microsoft.com/office/powerpoint/2010/main" val="28868953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2749834-97E1-4B35-8E5B-22005E32312A}" type="slidenum">
              <a:rPr lang="en-US" altLang="en-US"/>
              <a:pPr>
                <a:defRPr/>
              </a:pPr>
              <a:t>‹#›</a:t>
            </a:fld>
            <a:endParaRPr lang="en-US" altLang="en-US"/>
          </a:p>
        </p:txBody>
      </p:sp>
    </p:spTree>
    <p:extLst>
      <p:ext uri="{BB962C8B-B14F-4D97-AF65-F5344CB8AC3E}">
        <p14:creationId xmlns:p14="http://schemas.microsoft.com/office/powerpoint/2010/main" val="29714541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24DC73F-F87F-4BEC-8031-02C74DB67BBA}" type="slidenum">
              <a:rPr lang="en-US" altLang="en-US"/>
              <a:pPr>
                <a:defRPr/>
              </a:pPr>
              <a:t>‹#›</a:t>
            </a:fld>
            <a:endParaRPr lang="en-US" altLang="en-US"/>
          </a:p>
        </p:txBody>
      </p:sp>
    </p:spTree>
    <p:extLst>
      <p:ext uri="{BB962C8B-B14F-4D97-AF65-F5344CB8AC3E}">
        <p14:creationId xmlns:p14="http://schemas.microsoft.com/office/powerpoint/2010/main" val="41498770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066311A-880B-4947-9F67-0BD1F2B7A87F}" type="slidenum">
              <a:rPr lang="en-US" altLang="en-US"/>
              <a:pPr>
                <a:defRPr/>
              </a:pPr>
              <a:t>‹#›</a:t>
            </a:fld>
            <a:endParaRPr lang="en-US" altLang="en-US"/>
          </a:p>
        </p:txBody>
      </p:sp>
    </p:spTree>
    <p:extLst>
      <p:ext uri="{BB962C8B-B14F-4D97-AF65-F5344CB8AC3E}">
        <p14:creationId xmlns:p14="http://schemas.microsoft.com/office/powerpoint/2010/main" val="31902594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DAF904C-99A3-40D9-B766-64A698739238}" type="slidenum">
              <a:rPr lang="en-US" altLang="en-US"/>
              <a:pPr>
                <a:defRPr/>
              </a:pPr>
              <a:t>‹#›</a:t>
            </a:fld>
            <a:endParaRPr lang="en-US" altLang="en-US"/>
          </a:p>
        </p:txBody>
      </p:sp>
    </p:spTree>
    <p:extLst>
      <p:ext uri="{BB962C8B-B14F-4D97-AF65-F5344CB8AC3E}">
        <p14:creationId xmlns:p14="http://schemas.microsoft.com/office/powerpoint/2010/main" val="22256661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A5CC0D6-F639-44BE-840C-3C40FBAFC0DE}" type="slidenum">
              <a:rPr lang="en-US" altLang="en-US"/>
              <a:pPr>
                <a:defRPr/>
              </a:pPr>
              <a:t>‹#›</a:t>
            </a:fld>
            <a:endParaRPr lang="en-US" altLang="en-US"/>
          </a:p>
        </p:txBody>
      </p:sp>
    </p:spTree>
    <p:extLst>
      <p:ext uri="{BB962C8B-B14F-4D97-AF65-F5344CB8AC3E}">
        <p14:creationId xmlns:p14="http://schemas.microsoft.com/office/powerpoint/2010/main" val="7755208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16D4F7BF-CEDB-4B65-85A1-B87BAC73034D}" type="slidenum">
              <a:rPr lang="en-US" altLang="en-US"/>
              <a:pPr>
                <a:defRPr/>
              </a:pPr>
              <a:t>‹#›</a:t>
            </a:fld>
            <a:endParaRPr lang="en-US" altLang="en-US"/>
          </a:p>
        </p:txBody>
      </p:sp>
    </p:spTree>
    <p:extLst>
      <p:ext uri="{BB962C8B-B14F-4D97-AF65-F5344CB8AC3E}">
        <p14:creationId xmlns:p14="http://schemas.microsoft.com/office/powerpoint/2010/main" val="19475120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3415DF2-F6F6-4949-B29F-6FE9259CB5ED}" type="slidenum">
              <a:rPr lang="en-US" altLang="en-US"/>
              <a:pPr>
                <a:defRPr/>
              </a:pPr>
              <a:t>‹#›</a:t>
            </a:fld>
            <a:endParaRPr lang="en-US" altLang="en-US"/>
          </a:p>
        </p:txBody>
      </p:sp>
    </p:spTree>
    <p:extLst>
      <p:ext uri="{BB962C8B-B14F-4D97-AF65-F5344CB8AC3E}">
        <p14:creationId xmlns:p14="http://schemas.microsoft.com/office/powerpoint/2010/main" val="371242934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275A337-9DA2-431A-8389-1ADCCC957E60}" type="slidenum">
              <a:rPr lang="en-US" altLang="en-US"/>
              <a:pPr>
                <a:defRPr/>
              </a:pPr>
              <a:t>‹#›</a:t>
            </a:fld>
            <a:endParaRPr lang="en-US" altLang="en-US"/>
          </a:p>
        </p:txBody>
      </p:sp>
    </p:spTree>
    <p:extLst>
      <p:ext uri="{BB962C8B-B14F-4D97-AF65-F5344CB8AC3E}">
        <p14:creationId xmlns:p14="http://schemas.microsoft.com/office/powerpoint/2010/main" val="8055807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64E35B3-18E7-47F6-B7DA-47EE579A706F}" type="slidenum">
              <a:rPr lang="en-US" altLang="en-US"/>
              <a:pPr>
                <a:defRPr/>
              </a:pPr>
              <a:t>‹#›</a:t>
            </a:fld>
            <a:endParaRPr lang="en-US" altLang="en-US"/>
          </a:p>
        </p:txBody>
      </p:sp>
    </p:spTree>
    <p:extLst>
      <p:ext uri="{BB962C8B-B14F-4D97-AF65-F5344CB8AC3E}">
        <p14:creationId xmlns:p14="http://schemas.microsoft.com/office/powerpoint/2010/main" val="19850210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CEEAE8A-5328-40AD-9E03-CAF4BEAC15CD}" type="slidenum">
              <a:rPr lang="en-US" altLang="en-US"/>
              <a:pPr>
                <a:defRPr/>
              </a:pPr>
              <a:t>‹#›</a:t>
            </a:fld>
            <a:endParaRPr lang="en-US" altLang="en-US"/>
          </a:p>
        </p:txBody>
      </p:sp>
    </p:spTree>
    <p:extLst>
      <p:ext uri="{BB962C8B-B14F-4D97-AF65-F5344CB8AC3E}">
        <p14:creationId xmlns:p14="http://schemas.microsoft.com/office/powerpoint/2010/main" val="3611532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24E46226-7A1C-48A2-ACD0-BBBAE4F7D186}" type="slidenum">
              <a:rPr lang="en-US" altLang="en-US"/>
              <a:pPr>
                <a:defRPr/>
              </a:pPr>
              <a:t>‹#›</a:t>
            </a:fld>
            <a:endParaRPr lang="en-US" altLang="en-US"/>
          </a:p>
        </p:txBody>
      </p:sp>
    </p:spTree>
    <p:extLst>
      <p:ext uri="{BB962C8B-B14F-4D97-AF65-F5344CB8AC3E}">
        <p14:creationId xmlns:p14="http://schemas.microsoft.com/office/powerpoint/2010/main" val="6013213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103E3D16-CB5E-437C-BA1A-B3D05F78AF9A}" type="slidenum">
              <a:rPr lang="en-US" altLang="en-US"/>
              <a:pPr>
                <a:defRPr/>
              </a:pPr>
              <a:t>‹#›</a:t>
            </a:fld>
            <a:endParaRPr lang="en-US" altLang="en-US"/>
          </a:p>
        </p:txBody>
      </p:sp>
    </p:spTree>
    <p:extLst>
      <p:ext uri="{BB962C8B-B14F-4D97-AF65-F5344CB8AC3E}">
        <p14:creationId xmlns:p14="http://schemas.microsoft.com/office/powerpoint/2010/main" val="25615629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AB1E128-F505-42DB-AF47-A1282E39D1B9}" type="slidenum">
              <a:rPr lang="en-US" altLang="en-US"/>
              <a:pPr>
                <a:defRPr/>
              </a:pPr>
              <a:t>‹#›</a:t>
            </a:fld>
            <a:endParaRPr lang="en-US" altLang="en-US"/>
          </a:p>
        </p:txBody>
      </p:sp>
    </p:spTree>
    <p:extLst>
      <p:ext uri="{BB962C8B-B14F-4D97-AF65-F5344CB8AC3E}">
        <p14:creationId xmlns:p14="http://schemas.microsoft.com/office/powerpoint/2010/main" val="22943681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A29BE36-A01A-4CC1-B102-B94E49090CF1}" type="slidenum">
              <a:rPr lang="en-US" altLang="en-US"/>
              <a:pPr>
                <a:defRPr/>
              </a:pPr>
              <a:t>‹#›</a:t>
            </a:fld>
            <a:endParaRPr lang="en-US" altLang="en-US"/>
          </a:p>
        </p:txBody>
      </p:sp>
    </p:spTree>
    <p:extLst>
      <p:ext uri="{BB962C8B-B14F-4D97-AF65-F5344CB8AC3E}">
        <p14:creationId xmlns:p14="http://schemas.microsoft.com/office/powerpoint/2010/main" val="33338535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3CF390C-76E2-4C43-BA8E-68672EDB664A}" type="slidenum">
              <a:rPr lang="en-US" altLang="en-US"/>
              <a:pPr>
                <a:defRPr/>
              </a:pPr>
              <a:t>‹#›</a:t>
            </a:fld>
            <a:endParaRPr lang="en-US" altLang="en-US"/>
          </a:p>
        </p:txBody>
      </p:sp>
    </p:spTree>
    <p:extLst>
      <p:ext uri="{BB962C8B-B14F-4D97-AF65-F5344CB8AC3E}">
        <p14:creationId xmlns:p14="http://schemas.microsoft.com/office/powerpoint/2010/main" val="23870805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B6908A7-4CF9-4F81-80C6-492E5CD27A74}" type="slidenum">
              <a:rPr lang="en-US" altLang="en-US"/>
              <a:pPr>
                <a:defRPr/>
              </a:pPr>
              <a:t>‹#›</a:t>
            </a:fld>
            <a:endParaRPr lang="en-US" altLang="en-US"/>
          </a:p>
        </p:txBody>
      </p:sp>
    </p:spTree>
    <p:extLst>
      <p:ext uri="{BB962C8B-B14F-4D97-AF65-F5344CB8AC3E}">
        <p14:creationId xmlns:p14="http://schemas.microsoft.com/office/powerpoint/2010/main" val="115711883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13905398-95DA-4945-870A-FDC5883BF3C5}" type="slidenum">
              <a:rPr lang="en-US" altLang="en-US"/>
              <a:pPr>
                <a:defRPr/>
              </a:pPr>
              <a:t>‹#›</a:t>
            </a:fld>
            <a:endParaRPr lang="en-US" altLang="en-US"/>
          </a:p>
        </p:txBody>
      </p:sp>
    </p:spTree>
    <p:extLst>
      <p:ext uri="{BB962C8B-B14F-4D97-AF65-F5344CB8AC3E}">
        <p14:creationId xmlns:p14="http://schemas.microsoft.com/office/powerpoint/2010/main" val="30293435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6C0338F-BBFD-4DE8-9058-4D8DC363FA51}" type="slidenum">
              <a:rPr lang="en-US" altLang="en-US"/>
              <a:pPr>
                <a:defRPr/>
              </a:pPr>
              <a:t>‹#›</a:t>
            </a:fld>
            <a:endParaRPr lang="en-US" altLang="en-US"/>
          </a:p>
        </p:txBody>
      </p:sp>
    </p:spTree>
    <p:extLst>
      <p:ext uri="{BB962C8B-B14F-4D97-AF65-F5344CB8AC3E}">
        <p14:creationId xmlns:p14="http://schemas.microsoft.com/office/powerpoint/2010/main" val="40591477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75B83663-6689-4B8C-98BC-9E281CE98A58}" type="slidenum">
              <a:rPr lang="en-US" altLang="en-US"/>
              <a:pPr>
                <a:defRPr/>
              </a:pPr>
              <a:t>‹#›</a:t>
            </a:fld>
            <a:endParaRPr lang="en-US" altLang="en-US"/>
          </a:p>
        </p:txBody>
      </p:sp>
    </p:spTree>
    <p:extLst>
      <p:ext uri="{BB962C8B-B14F-4D97-AF65-F5344CB8AC3E}">
        <p14:creationId xmlns:p14="http://schemas.microsoft.com/office/powerpoint/2010/main" val="14041330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E9177D4-3C71-4144-B501-B107DDE2B9F6}" type="slidenum">
              <a:rPr lang="en-US" altLang="en-US"/>
              <a:pPr>
                <a:defRPr/>
              </a:pPr>
              <a:t>‹#›</a:t>
            </a:fld>
            <a:endParaRPr lang="en-US" altLang="en-US"/>
          </a:p>
        </p:txBody>
      </p:sp>
    </p:spTree>
    <p:extLst>
      <p:ext uri="{BB962C8B-B14F-4D97-AF65-F5344CB8AC3E}">
        <p14:creationId xmlns:p14="http://schemas.microsoft.com/office/powerpoint/2010/main" val="7315751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5EA06CB-D981-44B8-B6FD-3BE1527887E4}" type="slidenum">
              <a:rPr lang="en-US" altLang="en-US"/>
              <a:pPr>
                <a:defRPr/>
              </a:pPr>
              <a:t>‹#›</a:t>
            </a:fld>
            <a:endParaRPr lang="en-US" altLang="en-US"/>
          </a:p>
        </p:txBody>
      </p:sp>
    </p:spTree>
    <p:extLst>
      <p:ext uri="{BB962C8B-B14F-4D97-AF65-F5344CB8AC3E}">
        <p14:creationId xmlns:p14="http://schemas.microsoft.com/office/powerpoint/2010/main" val="14462173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F155884-7357-4F43-8823-F41773FF860B}" type="slidenum">
              <a:rPr lang="en-US" altLang="en-US"/>
              <a:pPr>
                <a:defRPr/>
              </a:pPr>
              <a:t>‹#›</a:t>
            </a:fld>
            <a:endParaRPr lang="en-US" altLang="en-US"/>
          </a:p>
        </p:txBody>
      </p:sp>
    </p:spTree>
    <p:extLst>
      <p:ext uri="{BB962C8B-B14F-4D97-AF65-F5344CB8AC3E}">
        <p14:creationId xmlns:p14="http://schemas.microsoft.com/office/powerpoint/2010/main" val="105997763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70A18FA-FEEA-4479-80F4-FD6DFFCBFD4B}" type="slidenum">
              <a:rPr lang="en-US" altLang="en-US"/>
              <a:pPr>
                <a:defRPr/>
              </a:pPr>
              <a:t>‹#›</a:t>
            </a:fld>
            <a:endParaRPr lang="en-US" altLang="en-US"/>
          </a:p>
        </p:txBody>
      </p:sp>
    </p:spTree>
    <p:extLst>
      <p:ext uri="{BB962C8B-B14F-4D97-AF65-F5344CB8AC3E}">
        <p14:creationId xmlns:p14="http://schemas.microsoft.com/office/powerpoint/2010/main" val="111168849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070EDD7-CABE-45C8-8151-49595F52207B}" type="slidenum">
              <a:rPr lang="en-US" altLang="en-US"/>
              <a:pPr>
                <a:defRPr/>
              </a:pPr>
              <a:t>‹#›</a:t>
            </a:fld>
            <a:endParaRPr lang="en-US" altLang="en-US"/>
          </a:p>
        </p:txBody>
      </p:sp>
    </p:spTree>
    <p:extLst>
      <p:ext uri="{BB962C8B-B14F-4D97-AF65-F5344CB8AC3E}">
        <p14:creationId xmlns:p14="http://schemas.microsoft.com/office/powerpoint/2010/main" val="4729627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62988EA-0BE8-4C3A-89F1-8827E72D0B9F}" type="slidenum">
              <a:rPr lang="en-US" altLang="en-US"/>
              <a:pPr>
                <a:defRPr/>
              </a:pPr>
              <a:t>‹#›</a:t>
            </a:fld>
            <a:endParaRPr lang="en-US" altLang="en-US"/>
          </a:p>
        </p:txBody>
      </p:sp>
    </p:spTree>
    <p:extLst>
      <p:ext uri="{BB962C8B-B14F-4D97-AF65-F5344CB8AC3E}">
        <p14:creationId xmlns:p14="http://schemas.microsoft.com/office/powerpoint/2010/main" val="2360505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1A12600-A903-48DB-AF7A-EBBD183219D7}" type="slidenum">
              <a:rPr lang="en-US" altLang="en-US"/>
              <a:pPr>
                <a:defRPr/>
              </a:pPr>
              <a:t>‹#›</a:t>
            </a:fld>
            <a:endParaRPr lang="en-US" altLang="en-US"/>
          </a:p>
        </p:txBody>
      </p:sp>
    </p:spTree>
    <p:extLst>
      <p:ext uri="{BB962C8B-B14F-4D97-AF65-F5344CB8AC3E}">
        <p14:creationId xmlns:p14="http://schemas.microsoft.com/office/powerpoint/2010/main" val="38387500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23EAD08-BF0C-4742-86EA-05F2E411C2F1}" type="slidenum">
              <a:rPr lang="en-US" altLang="en-US"/>
              <a:pPr>
                <a:defRPr/>
              </a:pPr>
              <a:t>‹#›</a:t>
            </a:fld>
            <a:endParaRPr lang="en-US" altLang="en-US"/>
          </a:p>
        </p:txBody>
      </p:sp>
    </p:spTree>
    <p:extLst>
      <p:ext uri="{BB962C8B-B14F-4D97-AF65-F5344CB8AC3E}">
        <p14:creationId xmlns:p14="http://schemas.microsoft.com/office/powerpoint/2010/main" val="16463542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8A7C0CE9-3744-4D7E-8FDB-C773CC7A6346}" type="slidenum">
              <a:rPr lang="en-US" altLang="en-US"/>
              <a:pPr>
                <a:defRPr/>
              </a:pPr>
              <a:t>‹#›</a:t>
            </a:fld>
            <a:endParaRPr lang="en-US" altLang="en-US"/>
          </a:p>
        </p:txBody>
      </p:sp>
    </p:spTree>
    <p:extLst>
      <p:ext uri="{BB962C8B-B14F-4D97-AF65-F5344CB8AC3E}">
        <p14:creationId xmlns:p14="http://schemas.microsoft.com/office/powerpoint/2010/main" val="35176264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EA6D898-5B00-4093-B864-C71E2247875E}" type="slidenum">
              <a:rPr lang="en-US" altLang="en-US"/>
              <a:pPr>
                <a:defRPr/>
              </a:pPr>
              <a:t>‹#›</a:t>
            </a:fld>
            <a:endParaRPr lang="en-US" altLang="en-US"/>
          </a:p>
        </p:txBody>
      </p:sp>
    </p:spTree>
    <p:extLst>
      <p:ext uri="{BB962C8B-B14F-4D97-AF65-F5344CB8AC3E}">
        <p14:creationId xmlns:p14="http://schemas.microsoft.com/office/powerpoint/2010/main" val="160394546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9E6AB3C0-86AE-4A0B-BB7D-C9DDB5ADEA55}" type="slidenum">
              <a:rPr lang="en-US" altLang="en-US"/>
              <a:pPr>
                <a:defRPr/>
              </a:pPr>
              <a:t>‹#›</a:t>
            </a:fld>
            <a:endParaRPr lang="en-US" altLang="en-US"/>
          </a:p>
        </p:txBody>
      </p:sp>
    </p:spTree>
    <p:extLst>
      <p:ext uri="{BB962C8B-B14F-4D97-AF65-F5344CB8AC3E}">
        <p14:creationId xmlns:p14="http://schemas.microsoft.com/office/powerpoint/2010/main" val="38615824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FE11AC6-CA8E-4BDD-A8CB-35575B097370}" type="slidenum">
              <a:rPr lang="en-US" altLang="en-US"/>
              <a:pPr>
                <a:defRPr/>
              </a:pPr>
              <a:t>‹#›</a:t>
            </a:fld>
            <a:endParaRPr lang="en-US" altLang="en-US"/>
          </a:p>
        </p:txBody>
      </p:sp>
    </p:spTree>
    <p:extLst>
      <p:ext uri="{BB962C8B-B14F-4D97-AF65-F5344CB8AC3E}">
        <p14:creationId xmlns:p14="http://schemas.microsoft.com/office/powerpoint/2010/main" val="131217062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AD33C2C-8DC0-41F8-A685-604CD363A719}" type="slidenum">
              <a:rPr lang="en-US" altLang="en-US"/>
              <a:pPr>
                <a:defRPr/>
              </a:pPr>
              <a:t>‹#›</a:t>
            </a:fld>
            <a:endParaRPr lang="en-US" altLang="en-US"/>
          </a:p>
        </p:txBody>
      </p:sp>
    </p:spTree>
    <p:extLst>
      <p:ext uri="{BB962C8B-B14F-4D97-AF65-F5344CB8AC3E}">
        <p14:creationId xmlns:p14="http://schemas.microsoft.com/office/powerpoint/2010/main" val="12334970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3626DBA-618A-4B4A-8138-8228711D1EEF}" type="slidenum">
              <a:rPr lang="en-US" altLang="en-US"/>
              <a:pPr>
                <a:defRPr/>
              </a:pPr>
              <a:t>‹#›</a:t>
            </a:fld>
            <a:endParaRPr lang="en-US" altLang="en-US"/>
          </a:p>
        </p:txBody>
      </p:sp>
    </p:spTree>
    <p:extLst>
      <p:ext uri="{BB962C8B-B14F-4D97-AF65-F5344CB8AC3E}">
        <p14:creationId xmlns:p14="http://schemas.microsoft.com/office/powerpoint/2010/main" val="7017456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ED20BED-6E31-4BBA-BF28-04E1D57B6660}" type="slidenum">
              <a:rPr lang="en-US" altLang="en-US"/>
              <a:pPr>
                <a:defRPr/>
              </a:pPr>
              <a:t>‹#›</a:t>
            </a:fld>
            <a:endParaRPr lang="en-US" altLang="en-US"/>
          </a:p>
        </p:txBody>
      </p:sp>
    </p:spTree>
    <p:extLst>
      <p:ext uri="{BB962C8B-B14F-4D97-AF65-F5344CB8AC3E}">
        <p14:creationId xmlns:p14="http://schemas.microsoft.com/office/powerpoint/2010/main" val="106622088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FCFBFB7-27D0-4D2E-AC39-DCAB14814530}" type="slidenum">
              <a:rPr lang="en-US" altLang="en-US"/>
              <a:pPr>
                <a:defRPr/>
              </a:pPr>
              <a:t>‹#›</a:t>
            </a:fld>
            <a:endParaRPr lang="en-US" altLang="en-US"/>
          </a:p>
        </p:txBody>
      </p:sp>
    </p:spTree>
    <p:extLst>
      <p:ext uri="{BB962C8B-B14F-4D97-AF65-F5344CB8AC3E}">
        <p14:creationId xmlns:p14="http://schemas.microsoft.com/office/powerpoint/2010/main" val="15536995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B524E01-0FA9-4F98-BD9F-DF209E66C38A}" type="slidenum">
              <a:rPr lang="en-US" altLang="en-US"/>
              <a:pPr>
                <a:defRPr/>
              </a:pPr>
              <a:t>‹#›</a:t>
            </a:fld>
            <a:endParaRPr lang="en-US" altLang="en-US"/>
          </a:p>
        </p:txBody>
      </p:sp>
    </p:spTree>
    <p:extLst>
      <p:ext uri="{BB962C8B-B14F-4D97-AF65-F5344CB8AC3E}">
        <p14:creationId xmlns:p14="http://schemas.microsoft.com/office/powerpoint/2010/main" val="203854611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064C5AC-7A24-4601-BCEB-B3F65E6384FC}" type="slidenum">
              <a:rPr lang="en-US" altLang="en-US"/>
              <a:pPr>
                <a:defRPr/>
              </a:pPr>
              <a:t>‹#›</a:t>
            </a:fld>
            <a:endParaRPr lang="en-US" altLang="en-US"/>
          </a:p>
        </p:txBody>
      </p:sp>
    </p:spTree>
    <p:extLst>
      <p:ext uri="{BB962C8B-B14F-4D97-AF65-F5344CB8AC3E}">
        <p14:creationId xmlns:p14="http://schemas.microsoft.com/office/powerpoint/2010/main" val="16739732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BA16072-FDC9-44A8-BFDC-B6702447ECC6}" type="slidenum">
              <a:rPr lang="en-US" altLang="en-US"/>
              <a:pPr>
                <a:defRPr/>
              </a:pPr>
              <a:t>‹#›</a:t>
            </a:fld>
            <a:endParaRPr lang="en-US" altLang="en-US"/>
          </a:p>
        </p:txBody>
      </p:sp>
    </p:spTree>
    <p:extLst>
      <p:ext uri="{BB962C8B-B14F-4D97-AF65-F5344CB8AC3E}">
        <p14:creationId xmlns:p14="http://schemas.microsoft.com/office/powerpoint/2010/main" val="20946801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F2878B9E-51B5-4254-A06D-797505DF7E39}" type="slidenum">
              <a:rPr lang="en-US" altLang="en-US"/>
              <a:pPr>
                <a:defRPr/>
              </a:pPr>
              <a:t>‹#›</a:t>
            </a:fld>
            <a:endParaRPr lang="en-US" altLang="en-US"/>
          </a:p>
        </p:txBody>
      </p:sp>
    </p:spTree>
    <p:extLst>
      <p:ext uri="{BB962C8B-B14F-4D97-AF65-F5344CB8AC3E}">
        <p14:creationId xmlns:p14="http://schemas.microsoft.com/office/powerpoint/2010/main" val="28092676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3032A34-E994-441E-A3BE-10D7F4268E66}" type="slidenum">
              <a:rPr lang="en-US" altLang="en-US"/>
              <a:pPr>
                <a:defRPr/>
              </a:pPr>
              <a:t>‹#›</a:t>
            </a:fld>
            <a:endParaRPr lang="en-US" altLang="en-US"/>
          </a:p>
        </p:txBody>
      </p:sp>
    </p:spTree>
    <p:extLst>
      <p:ext uri="{BB962C8B-B14F-4D97-AF65-F5344CB8AC3E}">
        <p14:creationId xmlns:p14="http://schemas.microsoft.com/office/powerpoint/2010/main" val="773809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8F990D1-D31D-4580-904A-3462BBDEE90D}" type="slidenum">
              <a:rPr lang="en-US" altLang="en-US"/>
              <a:pPr>
                <a:defRPr/>
              </a:pPr>
              <a:t>‹#›</a:t>
            </a:fld>
            <a:endParaRPr lang="en-US" altLang="en-US"/>
          </a:p>
        </p:txBody>
      </p:sp>
    </p:spTree>
    <p:extLst>
      <p:ext uri="{BB962C8B-B14F-4D97-AF65-F5344CB8AC3E}">
        <p14:creationId xmlns:p14="http://schemas.microsoft.com/office/powerpoint/2010/main" val="209211082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BBD1A26-452C-4203-9106-7E81C8BB4362}" type="slidenum">
              <a:rPr lang="en-US" altLang="en-US"/>
              <a:pPr>
                <a:defRPr/>
              </a:pPr>
              <a:t>‹#›</a:t>
            </a:fld>
            <a:endParaRPr lang="en-US" altLang="en-US"/>
          </a:p>
        </p:txBody>
      </p:sp>
    </p:spTree>
    <p:extLst>
      <p:ext uri="{BB962C8B-B14F-4D97-AF65-F5344CB8AC3E}">
        <p14:creationId xmlns:p14="http://schemas.microsoft.com/office/powerpoint/2010/main" val="41058737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5CD7E2CD-F6D0-4588-8898-B7E8444D4656}" type="slidenum">
              <a:rPr lang="en-US" altLang="en-US"/>
              <a:pPr>
                <a:defRPr/>
              </a:pPr>
              <a:t>‹#›</a:t>
            </a:fld>
            <a:endParaRPr lang="en-US" altLang="en-US"/>
          </a:p>
        </p:txBody>
      </p:sp>
    </p:spTree>
    <p:extLst>
      <p:ext uri="{BB962C8B-B14F-4D97-AF65-F5344CB8AC3E}">
        <p14:creationId xmlns:p14="http://schemas.microsoft.com/office/powerpoint/2010/main" val="28488194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C7E77C9-B71F-4340-8B27-83558E43F924}" type="slidenum">
              <a:rPr lang="en-US" altLang="en-US"/>
              <a:pPr>
                <a:defRPr/>
              </a:pPr>
              <a:t>‹#›</a:t>
            </a:fld>
            <a:endParaRPr lang="en-US" altLang="en-US"/>
          </a:p>
        </p:txBody>
      </p:sp>
    </p:spTree>
    <p:extLst>
      <p:ext uri="{BB962C8B-B14F-4D97-AF65-F5344CB8AC3E}">
        <p14:creationId xmlns:p14="http://schemas.microsoft.com/office/powerpoint/2010/main" val="9025764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7255FFD-4E1F-44CD-ADD2-0D08695A37AE}" type="slidenum">
              <a:rPr lang="en-US" altLang="en-US"/>
              <a:pPr>
                <a:defRPr/>
              </a:pPr>
              <a:t>‹#›</a:t>
            </a:fld>
            <a:endParaRPr lang="en-US" altLang="en-US"/>
          </a:p>
        </p:txBody>
      </p:sp>
    </p:spTree>
    <p:extLst>
      <p:ext uri="{BB962C8B-B14F-4D97-AF65-F5344CB8AC3E}">
        <p14:creationId xmlns:p14="http://schemas.microsoft.com/office/powerpoint/2010/main" val="274804965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F6E59A4-5D84-4A3D-A3EA-00CDC95720FF}" type="slidenum">
              <a:rPr lang="en-US" altLang="en-US"/>
              <a:pPr>
                <a:defRPr/>
              </a:pPr>
              <a:t>‹#›</a:t>
            </a:fld>
            <a:endParaRPr lang="en-US" altLang="en-US"/>
          </a:p>
        </p:txBody>
      </p:sp>
    </p:spTree>
    <p:extLst>
      <p:ext uri="{BB962C8B-B14F-4D97-AF65-F5344CB8AC3E}">
        <p14:creationId xmlns:p14="http://schemas.microsoft.com/office/powerpoint/2010/main" val="286301986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0DC88A9-E941-4235-B207-B114252C2F62}" type="slidenum">
              <a:rPr lang="en-US" altLang="en-US"/>
              <a:pPr>
                <a:defRPr/>
              </a:pPr>
              <a:t>‹#›</a:t>
            </a:fld>
            <a:endParaRPr lang="en-US" altLang="en-US"/>
          </a:p>
        </p:txBody>
      </p:sp>
    </p:spTree>
    <p:extLst>
      <p:ext uri="{BB962C8B-B14F-4D97-AF65-F5344CB8AC3E}">
        <p14:creationId xmlns:p14="http://schemas.microsoft.com/office/powerpoint/2010/main" val="232315164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9DA5167-A1B3-46CA-B9AB-107358AE383A}" type="slidenum">
              <a:rPr lang="en-US" altLang="en-US"/>
              <a:pPr>
                <a:defRPr/>
              </a:pPr>
              <a:t>‹#›</a:t>
            </a:fld>
            <a:endParaRPr lang="en-US" altLang="en-US"/>
          </a:p>
        </p:txBody>
      </p:sp>
    </p:spTree>
    <p:extLst>
      <p:ext uri="{BB962C8B-B14F-4D97-AF65-F5344CB8AC3E}">
        <p14:creationId xmlns:p14="http://schemas.microsoft.com/office/powerpoint/2010/main" val="178914618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C15F240-2E43-4D79-B68F-DE1EA7C66389}" type="slidenum">
              <a:rPr lang="en-US" altLang="en-US"/>
              <a:pPr>
                <a:defRPr/>
              </a:pPr>
              <a:t>‹#›</a:t>
            </a:fld>
            <a:endParaRPr lang="en-US" altLang="en-US"/>
          </a:p>
        </p:txBody>
      </p:sp>
    </p:spTree>
    <p:extLst>
      <p:ext uri="{BB962C8B-B14F-4D97-AF65-F5344CB8AC3E}">
        <p14:creationId xmlns:p14="http://schemas.microsoft.com/office/powerpoint/2010/main" val="11376437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8555C68-7157-4CF1-B997-9013963D754E}" type="slidenum">
              <a:rPr lang="en-US" altLang="en-US"/>
              <a:pPr>
                <a:defRPr/>
              </a:pPr>
              <a:t>‹#›</a:t>
            </a:fld>
            <a:endParaRPr lang="en-US" altLang="en-US"/>
          </a:p>
        </p:txBody>
      </p:sp>
    </p:spTree>
    <p:extLst>
      <p:ext uri="{BB962C8B-B14F-4D97-AF65-F5344CB8AC3E}">
        <p14:creationId xmlns:p14="http://schemas.microsoft.com/office/powerpoint/2010/main" val="22982863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2A78D5D-0F32-42C9-AEE0-5FA2772E74B8}" type="slidenum">
              <a:rPr lang="en-US" altLang="en-US"/>
              <a:pPr>
                <a:defRPr/>
              </a:pPr>
              <a:t>‹#›</a:t>
            </a:fld>
            <a:endParaRPr lang="en-US" altLang="en-US"/>
          </a:p>
        </p:txBody>
      </p:sp>
    </p:spTree>
    <p:extLst>
      <p:ext uri="{BB962C8B-B14F-4D97-AF65-F5344CB8AC3E}">
        <p14:creationId xmlns:p14="http://schemas.microsoft.com/office/powerpoint/2010/main" val="185309649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1ACE774-38B4-4DE7-A3E8-587BF0FF3CEE}" type="slidenum">
              <a:rPr lang="en-US" altLang="en-US"/>
              <a:pPr>
                <a:defRPr/>
              </a:pPr>
              <a:t>‹#›</a:t>
            </a:fld>
            <a:endParaRPr lang="en-US" altLang="en-US"/>
          </a:p>
        </p:txBody>
      </p:sp>
    </p:spTree>
    <p:extLst>
      <p:ext uri="{BB962C8B-B14F-4D97-AF65-F5344CB8AC3E}">
        <p14:creationId xmlns:p14="http://schemas.microsoft.com/office/powerpoint/2010/main" val="131125167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E1DEA933-2AE3-439D-A6F7-1BB3CB120DEF}" type="slidenum">
              <a:rPr lang="en-US" altLang="en-US"/>
              <a:pPr>
                <a:defRPr/>
              </a:pPr>
              <a:t>‹#›</a:t>
            </a:fld>
            <a:endParaRPr lang="en-US" altLang="en-US"/>
          </a:p>
        </p:txBody>
      </p:sp>
    </p:spTree>
    <p:extLst>
      <p:ext uri="{BB962C8B-B14F-4D97-AF65-F5344CB8AC3E}">
        <p14:creationId xmlns:p14="http://schemas.microsoft.com/office/powerpoint/2010/main" val="123463876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D5C2BA0-CCCD-4FCC-8294-360B4B41C74B}" type="slidenum">
              <a:rPr lang="en-US" altLang="en-US"/>
              <a:pPr>
                <a:defRPr/>
              </a:pPr>
              <a:t>‹#›</a:t>
            </a:fld>
            <a:endParaRPr lang="en-US" altLang="en-US"/>
          </a:p>
        </p:txBody>
      </p:sp>
    </p:spTree>
    <p:extLst>
      <p:ext uri="{BB962C8B-B14F-4D97-AF65-F5344CB8AC3E}">
        <p14:creationId xmlns:p14="http://schemas.microsoft.com/office/powerpoint/2010/main" val="1273398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8D7E636-577F-4BDE-9DCE-3B0430036406}" type="slidenum">
              <a:rPr lang="en-US" altLang="en-US"/>
              <a:pPr>
                <a:defRPr/>
              </a:pPr>
              <a:t>‹#›</a:t>
            </a:fld>
            <a:endParaRPr lang="en-US" altLang="en-US"/>
          </a:p>
        </p:txBody>
      </p:sp>
    </p:spTree>
    <p:extLst>
      <p:ext uri="{BB962C8B-B14F-4D97-AF65-F5344CB8AC3E}">
        <p14:creationId xmlns:p14="http://schemas.microsoft.com/office/powerpoint/2010/main" val="283799048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D644187-755E-44E7-9B07-DCFBDBA7A5F6}" type="slidenum">
              <a:rPr lang="en-US" altLang="en-US"/>
              <a:pPr>
                <a:defRPr/>
              </a:pPr>
              <a:t>‹#›</a:t>
            </a:fld>
            <a:endParaRPr lang="en-US" altLang="en-US"/>
          </a:p>
        </p:txBody>
      </p:sp>
    </p:spTree>
    <p:extLst>
      <p:ext uri="{BB962C8B-B14F-4D97-AF65-F5344CB8AC3E}">
        <p14:creationId xmlns:p14="http://schemas.microsoft.com/office/powerpoint/2010/main" val="57181293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601E1B5-D8DD-45ED-83DD-4A1BF055EB1F}" type="slidenum">
              <a:rPr lang="en-US" altLang="en-US"/>
              <a:pPr>
                <a:defRPr/>
              </a:pPr>
              <a:t>‹#›</a:t>
            </a:fld>
            <a:endParaRPr lang="en-US" altLang="en-US"/>
          </a:p>
        </p:txBody>
      </p:sp>
    </p:spTree>
    <p:extLst>
      <p:ext uri="{BB962C8B-B14F-4D97-AF65-F5344CB8AC3E}">
        <p14:creationId xmlns:p14="http://schemas.microsoft.com/office/powerpoint/2010/main" val="198552043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396BAAD-BE89-4FE7-B37E-21C5B9F5CD8C}" type="slidenum">
              <a:rPr lang="en-US" altLang="en-US"/>
              <a:pPr>
                <a:defRPr/>
              </a:pPr>
              <a:t>‹#›</a:t>
            </a:fld>
            <a:endParaRPr lang="en-US" altLang="en-US"/>
          </a:p>
        </p:txBody>
      </p:sp>
    </p:spTree>
    <p:extLst>
      <p:ext uri="{BB962C8B-B14F-4D97-AF65-F5344CB8AC3E}">
        <p14:creationId xmlns:p14="http://schemas.microsoft.com/office/powerpoint/2010/main" val="382316039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AB48399-3B73-4CE2-919B-82DC8CCEE40B}" type="slidenum">
              <a:rPr lang="en-US" altLang="en-US"/>
              <a:pPr>
                <a:defRPr/>
              </a:pPr>
              <a:t>‹#›</a:t>
            </a:fld>
            <a:endParaRPr lang="en-US" altLang="en-US"/>
          </a:p>
        </p:txBody>
      </p:sp>
    </p:spTree>
    <p:extLst>
      <p:ext uri="{BB962C8B-B14F-4D97-AF65-F5344CB8AC3E}">
        <p14:creationId xmlns:p14="http://schemas.microsoft.com/office/powerpoint/2010/main" val="34600991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76B4401-BBA3-4809-88B0-05C791FD5144}" type="slidenum">
              <a:rPr lang="en-US" altLang="en-US"/>
              <a:pPr>
                <a:defRPr/>
              </a:pPr>
              <a:t>‹#›</a:t>
            </a:fld>
            <a:endParaRPr lang="en-US" altLang="en-US"/>
          </a:p>
        </p:txBody>
      </p:sp>
    </p:spTree>
    <p:extLst>
      <p:ext uri="{BB962C8B-B14F-4D97-AF65-F5344CB8AC3E}">
        <p14:creationId xmlns:p14="http://schemas.microsoft.com/office/powerpoint/2010/main" val="6839794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9650820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1495255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6545576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9020775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0014026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5516485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5957949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2662966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7618052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9185302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0980409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E7487CC8-E746-4E48-A864-548548912FEA}" type="slidenum">
              <a:rPr lang="en-US" altLang="en-US"/>
              <a:pPr>
                <a:defRPr/>
              </a:pPr>
              <a:t>‹#›</a:t>
            </a:fld>
            <a:endParaRPr lang="en-US" altLang="en-US"/>
          </a:p>
        </p:txBody>
      </p:sp>
    </p:spTree>
    <p:extLst>
      <p:ext uri="{BB962C8B-B14F-4D97-AF65-F5344CB8AC3E}">
        <p14:creationId xmlns:p14="http://schemas.microsoft.com/office/powerpoint/2010/main" val="2501040796"/>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1556875-49D6-4D4D-8ECE-C6E11AA8C689}" type="slidenum">
              <a:rPr lang="en-US" altLang="en-US"/>
              <a:pPr>
                <a:defRPr/>
              </a:pPr>
              <a:t>‹#›</a:t>
            </a:fld>
            <a:endParaRPr lang="en-US" altLang="en-US"/>
          </a:p>
        </p:txBody>
      </p:sp>
    </p:spTree>
    <p:extLst>
      <p:ext uri="{BB962C8B-B14F-4D97-AF65-F5344CB8AC3E}">
        <p14:creationId xmlns:p14="http://schemas.microsoft.com/office/powerpoint/2010/main" val="188747438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7524342-F7DF-4128-AEE9-3F37B19AA293}" type="slidenum">
              <a:rPr lang="en-US" altLang="en-US"/>
              <a:pPr>
                <a:defRPr/>
              </a:pPr>
              <a:t>‹#›</a:t>
            </a:fld>
            <a:endParaRPr lang="en-US" altLang="en-US"/>
          </a:p>
        </p:txBody>
      </p:sp>
    </p:spTree>
    <p:extLst>
      <p:ext uri="{BB962C8B-B14F-4D97-AF65-F5344CB8AC3E}">
        <p14:creationId xmlns:p14="http://schemas.microsoft.com/office/powerpoint/2010/main" val="407159087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5584E075-00F6-4D4B-8376-6A01BDB743DD}" type="slidenum">
              <a:rPr lang="en-US" altLang="en-US"/>
              <a:pPr>
                <a:defRPr/>
              </a:pPr>
              <a:t>‹#›</a:t>
            </a:fld>
            <a:endParaRPr lang="en-US" altLang="en-US"/>
          </a:p>
        </p:txBody>
      </p:sp>
    </p:spTree>
    <p:extLst>
      <p:ext uri="{BB962C8B-B14F-4D97-AF65-F5344CB8AC3E}">
        <p14:creationId xmlns:p14="http://schemas.microsoft.com/office/powerpoint/2010/main" val="374849825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3BC6AF9-9257-4274-AD75-AF567710C52F}" type="slidenum">
              <a:rPr lang="en-US" altLang="en-US"/>
              <a:pPr>
                <a:defRPr/>
              </a:pPr>
              <a:t>‹#›</a:t>
            </a:fld>
            <a:endParaRPr lang="en-US" altLang="en-US"/>
          </a:p>
        </p:txBody>
      </p:sp>
    </p:spTree>
    <p:extLst>
      <p:ext uri="{BB962C8B-B14F-4D97-AF65-F5344CB8AC3E}">
        <p14:creationId xmlns:p14="http://schemas.microsoft.com/office/powerpoint/2010/main" val="116925422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68FCACF-1886-493C-9617-3ACDE823307D}" type="slidenum">
              <a:rPr lang="en-US" altLang="en-US"/>
              <a:pPr>
                <a:defRPr/>
              </a:pPr>
              <a:t>‹#›</a:t>
            </a:fld>
            <a:endParaRPr lang="en-US" altLang="en-US"/>
          </a:p>
        </p:txBody>
      </p:sp>
    </p:spTree>
    <p:extLst>
      <p:ext uri="{BB962C8B-B14F-4D97-AF65-F5344CB8AC3E}">
        <p14:creationId xmlns:p14="http://schemas.microsoft.com/office/powerpoint/2010/main" val="67782457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98F3B47-347B-4F07-A7FC-2B54D88EC272}" type="slidenum">
              <a:rPr lang="en-US" altLang="en-US"/>
              <a:pPr>
                <a:defRPr/>
              </a:pPr>
              <a:t>‹#›</a:t>
            </a:fld>
            <a:endParaRPr lang="en-US" altLang="en-US"/>
          </a:p>
        </p:txBody>
      </p:sp>
    </p:spTree>
    <p:extLst>
      <p:ext uri="{BB962C8B-B14F-4D97-AF65-F5344CB8AC3E}">
        <p14:creationId xmlns:p14="http://schemas.microsoft.com/office/powerpoint/2010/main" val="29248005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662F216-BC29-4F2F-8FEB-6E6DF7BD5304}" type="slidenum">
              <a:rPr lang="en-US" altLang="en-US"/>
              <a:pPr>
                <a:defRPr/>
              </a:pPr>
              <a:t>‹#›</a:t>
            </a:fld>
            <a:endParaRPr lang="en-US" altLang="en-US"/>
          </a:p>
        </p:txBody>
      </p:sp>
    </p:spTree>
    <p:extLst>
      <p:ext uri="{BB962C8B-B14F-4D97-AF65-F5344CB8AC3E}">
        <p14:creationId xmlns:p14="http://schemas.microsoft.com/office/powerpoint/2010/main" val="40884902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7AD57A4-6850-4A43-8205-1317EFB0130B}" type="slidenum">
              <a:rPr lang="en-US" altLang="en-US"/>
              <a:pPr>
                <a:defRPr/>
              </a:pPr>
              <a:t>‹#›</a:t>
            </a:fld>
            <a:endParaRPr lang="en-US" altLang="en-US"/>
          </a:p>
        </p:txBody>
      </p:sp>
    </p:spTree>
    <p:extLst>
      <p:ext uri="{BB962C8B-B14F-4D97-AF65-F5344CB8AC3E}">
        <p14:creationId xmlns:p14="http://schemas.microsoft.com/office/powerpoint/2010/main" val="409315783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7D38A14-3BB4-4155-B419-8C9916B2B52B}" type="slidenum">
              <a:rPr lang="en-US" altLang="en-US"/>
              <a:pPr>
                <a:defRPr/>
              </a:pPr>
              <a:t>‹#›</a:t>
            </a:fld>
            <a:endParaRPr lang="en-US" altLang="en-US"/>
          </a:p>
        </p:txBody>
      </p:sp>
    </p:spTree>
    <p:extLst>
      <p:ext uri="{BB962C8B-B14F-4D97-AF65-F5344CB8AC3E}">
        <p14:creationId xmlns:p14="http://schemas.microsoft.com/office/powerpoint/2010/main" val="428001844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787C7D7-22C1-466B-A9BC-F3ED565D2BF3}" type="slidenum">
              <a:rPr lang="en-US" altLang="en-US"/>
              <a:pPr>
                <a:defRPr/>
              </a:pPr>
              <a:t>‹#›</a:t>
            </a:fld>
            <a:endParaRPr lang="en-US" altLang="en-US"/>
          </a:p>
        </p:txBody>
      </p:sp>
    </p:spTree>
    <p:extLst>
      <p:ext uri="{BB962C8B-B14F-4D97-AF65-F5344CB8AC3E}">
        <p14:creationId xmlns:p14="http://schemas.microsoft.com/office/powerpoint/2010/main" val="195324938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5056D56E-34CE-4699-B77A-38AA12C225B2}" type="slidenum">
              <a:rPr lang="en-US" altLang="en-US"/>
              <a:pPr>
                <a:defRPr/>
              </a:pPr>
              <a:t>‹#›</a:t>
            </a:fld>
            <a:endParaRPr lang="en-US" altLang="en-US"/>
          </a:p>
        </p:txBody>
      </p:sp>
    </p:spTree>
    <p:extLst>
      <p:ext uri="{BB962C8B-B14F-4D97-AF65-F5344CB8AC3E}">
        <p14:creationId xmlns:p14="http://schemas.microsoft.com/office/powerpoint/2010/main" val="368972272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AF2A606-AEED-454E-A970-F369C1DD70D0}" type="slidenum">
              <a:rPr lang="en-US" altLang="en-US"/>
              <a:pPr>
                <a:defRPr/>
              </a:pPr>
              <a:t>‹#›</a:t>
            </a:fld>
            <a:endParaRPr lang="en-US" altLang="en-US"/>
          </a:p>
        </p:txBody>
      </p:sp>
    </p:spTree>
    <p:extLst>
      <p:ext uri="{BB962C8B-B14F-4D97-AF65-F5344CB8AC3E}">
        <p14:creationId xmlns:p14="http://schemas.microsoft.com/office/powerpoint/2010/main" val="313428481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FE59BD1-5242-4EDF-81F9-083E0BF6B71C}" type="slidenum">
              <a:rPr lang="en-US" altLang="en-US"/>
              <a:pPr>
                <a:defRPr/>
              </a:pPr>
              <a:t>‹#›</a:t>
            </a:fld>
            <a:endParaRPr lang="en-US" altLang="en-US"/>
          </a:p>
        </p:txBody>
      </p:sp>
    </p:spTree>
    <p:extLst>
      <p:ext uri="{BB962C8B-B14F-4D97-AF65-F5344CB8AC3E}">
        <p14:creationId xmlns:p14="http://schemas.microsoft.com/office/powerpoint/2010/main" val="16768560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5DE3886-33B6-47A7-98D4-71BA07DFB2C9}" type="slidenum">
              <a:rPr lang="en-US" altLang="en-US"/>
              <a:pPr>
                <a:defRPr/>
              </a:pPr>
              <a:t>‹#›</a:t>
            </a:fld>
            <a:endParaRPr lang="en-US" altLang="en-US"/>
          </a:p>
        </p:txBody>
      </p:sp>
    </p:spTree>
    <p:extLst>
      <p:ext uri="{BB962C8B-B14F-4D97-AF65-F5344CB8AC3E}">
        <p14:creationId xmlns:p14="http://schemas.microsoft.com/office/powerpoint/2010/main" val="345646400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D882EC2-2262-4642-96D6-D9BD36C20069}" type="slidenum">
              <a:rPr lang="en-US" altLang="en-US"/>
              <a:pPr>
                <a:defRPr/>
              </a:pPr>
              <a:t>‹#›</a:t>
            </a:fld>
            <a:endParaRPr lang="en-US" altLang="en-US"/>
          </a:p>
        </p:txBody>
      </p:sp>
    </p:spTree>
    <p:extLst>
      <p:ext uri="{BB962C8B-B14F-4D97-AF65-F5344CB8AC3E}">
        <p14:creationId xmlns:p14="http://schemas.microsoft.com/office/powerpoint/2010/main" val="340682441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E2C03C18-0488-46CD-96EB-173D87379DEB}" type="slidenum">
              <a:rPr lang="en-US" altLang="en-US"/>
              <a:pPr>
                <a:defRPr/>
              </a:pPr>
              <a:t>‹#›</a:t>
            </a:fld>
            <a:endParaRPr lang="en-US" altLang="en-US"/>
          </a:p>
        </p:txBody>
      </p:sp>
    </p:spTree>
    <p:extLst>
      <p:ext uri="{BB962C8B-B14F-4D97-AF65-F5344CB8AC3E}">
        <p14:creationId xmlns:p14="http://schemas.microsoft.com/office/powerpoint/2010/main" val="290789474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E8E801A-D68F-4723-97C7-DFAE4C17CE86}" type="slidenum">
              <a:rPr lang="en-US" altLang="en-US"/>
              <a:pPr>
                <a:defRPr/>
              </a:pPr>
              <a:t>‹#›</a:t>
            </a:fld>
            <a:endParaRPr lang="en-US" altLang="en-US"/>
          </a:p>
        </p:txBody>
      </p:sp>
    </p:spTree>
    <p:extLst>
      <p:ext uri="{BB962C8B-B14F-4D97-AF65-F5344CB8AC3E}">
        <p14:creationId xmlns:p14="http://schemas.microsoft.com/office/powerpoint/2010/main" val="409530890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B8AC832-8FDF-4831-8712-1A2648307D53}" type="slidenum">
              <a:rPr lang="en-US" altLang="en-US"/>
              <a:pPr>
                <a:defRPr/>
              </a:pPr>
              <a:t>‹#›</a:t>
            </a:fld>
            <a:endParaRPr lang="en-US" altLang="en-US"/>
          </a:p>
        </p:txBody>
      </p:sp>
    </p:spTree>
    <p:extLst>
      <p:ext uri="{BB962C8B-B14F-4D97-AF65-F5344CB8AC3E}">
        <p14:creationId xmlns:p14="http://schemas.microsoft.com/office/powerpoint/2010/main" val="330434311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7C3A986-6D2B-4132-BD79-08FD5119B7B6}" type="slidenum">
              <a:rPr lang="en-US" altLang="en-US"/>
              <a:pPr>
                <a:defRPr/>
              </a:pPr>
              <a:t>‹#›</a:t>
            </a:fld>
            <a:endParaRPr lang="en-US" altLang="en-US"/>
          </a:p>
        </p:txBody>
      </p:sp>
    </p:spTree>
    <p:extLst>
      <p:ext uri="{BB962C8B-B14F-4D97-AF65-F5344CB8AC3E}">
        <p14:creationId xmlns:p14="http://schemas.microsoft.com/office/powerpoint/2010/main" val="350140944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F19C4FA-5176-4DC4-81B0-86414DD0CA40}" type="slidenum">
              <a:rPr lang="en-US" altLang="en-US"/>
              <a:pPr>
                <a:defRPr/>
              </a:pPr>
              <a:t>‹#›</a:t>
            </a:fld>
            <a:endParaRPr lang="en-US" altLang="en-US"/>
          </a:p>
        </p:txBody>
      </p:sp>
    </p:spTree>
    <p:extLst>
      <p:ext uri="{BB962C8B-B14F-4D97-AF65-F5344CB8AC3E}">
        <p14:creationId xmlns:p14="http://schemas.microsoft.com/office/powerpoint/2010/main" val="211690689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9EE9AA0-C02E-45E6-9256-9597973245B2}" type="slidenum">
              <a:rPr lang="en-US" altLang="en-US"/>
              <a:pPr>
                <a:defRPr/>
              </a:pPr>
              <a:t>‹#›</a:t>
            </a:fld>
            <a:endParaRPr lang="en-US" altLang="en-US"/>
          </a:p>
        </p:txBody>
      </p:sp>
    </p:spTree>
    <p:extLst>
      <p:ext uri="{BB962C8B-B14F-4D97-AF65-F5344CB8AC3E}">
        <p14:creationId xmlns:p14="http://schemas.microsoft.com/office/powerpoint/2010/main" val="121222937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10F4CBE9-01AA-41FC-8AD3-8CA76D5F45F5}" type="slidenum">
              <a:rPr lang="en-US" altLang="en-US"/>
              <a:pPr>
                <a:defRPr/>
              </a:pPr>
              <a:t>‹#›</a:t>
            </a:fld>
            <a:endParaRPr lang="en-US" altLang="en-US"/>
          </a:p>
        </p:txBody>
      </p:sp>
    </p:spTree>
    <p:extLst>
      <p:ext uri="{BB962C8B-B14F-4D97-AF65-F5344CB8AC3E}">
        <p14:creationId xmlns:p14="http://schemas.microsoft.com/office/powerpoint/2010/main" val="7443533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28B01A9-1117-4298-95BD-4EDD97DA16E3}" type="slidenum">
              <a:rPr lang="en-US" altLang="en-US"/>
              <a:pPr>
                <a:defRPr/>
              </a:pPr>
              <a:t>‹#›</a:t>
            </a:fld>
            <a:endParaRPr lang="en-US" altLang="en-US"/>
          </a:p>
        </p:txBody>
      </p:sp>
    </p:spTree>
    <p:extLst>
      <p:ext uri="{BB962C8B-B14F-4D97-AF65-F5344CB8AC3E}">
        <p14:creationId xmlns:p14="http://schemas.microsoft.com/office/powerpoint/2010/main" val="258749586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0251B92-6113-4942-93CC-E60FEF8AAC87}" type="slidenum">
              <a:rPr lang="en-US" altLang="en-US"/>
              <a:pPr>
                <a:defRPr/>
              </a:pPr>
              <a:t>‹#›</a:t>
            </a:fld>
            <a:endParaRPr lang="en-US" altLang="en-US"/>
          </a:p>
        </p:txBody>
      </p:sp>
    </p:spTree>
    <p:extLst>
      <p:ext uri="{BB962C8B-B14F-4D97-AF65-F5344CB8AC3E}">
        <p14:creationId xmlns:p14="http://schemas.microsoft.com/office/powerpoint/2010/main" val="394735972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E8FDB11-6D0B-4726-B21D-A24CE070C3E1}" type="slidenum">
              <a:rPr lang="en-US" altLang="en-US"/>
              <a:pPr>
                <a:defRPr/>
              </a:pPr>
              <a:t>‹#›</a:t>
            </a:fld>
            <a:endParaRPr lang="en-US" altLang="en-US"/>
          </a:p>
        </p:txBody>
      </p:sp>
    </p:spTree>
    <p:extLst>
      <p:ext uri="{BB962C8B-B14F-4D97-AF65-F5344CB8AC3E}">
        <p14:creationId xmlns:p14="http://schemas.microsoft.com/office/powerpoint/2010/main" val="295672111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89F0AF6C-62A2-4104-B5ED-3EE93C11A2BE}" type="slidenum">
              <a:rPr lang="en-US" altLang="en-US"/>
              <a:pPr>
                <a:defRPr/>
              </a:pPr>
              <a:t>‹#›</a:t>
            </a:fld>
            <a:endParaRPr lang="en-US" altLang="en-US"/>
          </a:p>
        </p:txBody>
      </p:sp>
    </p:spTree>
    <p:extLst>
      <p:ext uri="{BB962C8B-B14F-4D97-AF65-F5344CB8AC3E}">
        <p14:creationId xmlns:p14="http://schemas.microsoft.com/office/powerpoint/2010/main" val="122786833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6BA9BA22-1885-47D3-91C4-0AF84B61FA05}" type="slidenum">
              <a:rPr lang="en-US" altLang="en-US"/>
              <a:pPr>
                <a:defRPr/>
              </a:pPr>
              <a:t>‹#›</a:t>
            </a:fld>
            <a:endParaRPr lang="en-US" altLang="en-US"/>
          </a:p>
        </p:txBody>
      </p:sp>
    </p:spTree>
    <p:extLst>
      <p:ext uri="{BB962C8B-B14F-4D97-AF65-F5344CB8AC3E}">
        <p14:creationId xmlns:p14="http://schemas.microsoft.com/office/powerpoint/2010/main" val="264010609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1EFC533-327B-4E7A-BCB5-747806CF6A65}" type="slidenum">
              <a:rPr lang="en-US" altLang="en-US"/>
              <a:pPr>
                <a:defRPr/>
              </a:pPr>
              <a:t>‹#›</a:t>
            </a:fld>
            <a:endParaRPr lang="en-US" altLang="en-US"/>
          </a:p>
        </p:txBody>
      </p:sp>
    </p:spTree>
    <p:extLst>
      <p:ext uri="{BB962C8B-B14F-4D97-AF65-F5344CB8AC3E}">
        <p14:creationId xmlns:p14="http://schemas.microsoft.com/office/powerpoint/2010/main" val="238718918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4DA27F6-3E94-438F-A266-0021674A601B}" type="slidenum">
              <a:rPr lang="en-US" altLang="en-US"/>
              <a:pPr>
                <a:defRPr/>
              </a:pPr>
              <a:t>‹#›</a:t>
            </a:fld>
            <a:endParaRPr lang="en-US" altLang="en-US"/>
          </a:p>
        </p:txBody>
      </p:sp>
    </p:spTree>
    <p:extLst>
      <p:ext uri="{BB962C8B-B14F-4D97-AF65-F5344CB8AC3E}">
        <p14:creationId xmlns:p14="http://schemas.microsoft.com/office/powerpoint/2010/main" val="280964328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696731A-6156-4D00-B5F8-509DA92D9A98}" type="slidenum">
              <a:rPr lang="en-US" altLang="en-US"/>
              <a:pPr>
                <a:defRPr/>
              </a:pPr>
              <a:t>‹#›</a:t>
            </a:fld>
            <a:endParaRPr lang="en-US" altLang="en-US"/>
          </a:p>
        </p:txBody>
      </p:sp>
    </p:spTree>
    <p:extLst>
      <p:ext uri="{BB962C8B-B14F-4D97-AF65-F5344CB8AC3E}">
        <p14:creationId xmlns:p14="http://schemas.microsoft.com/office/powerpoint/2010/main" val="250588191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22DD7DE-1D27-4D70-8FAD-1E3E80EBA704}" type="slidenum">
              <a:rPr lang="en-US" altLang="en-US"/>
              <a:pPr>
                <a:defRPr/>
              </a:pPr>
              <a:t>‹#›</a:t>
            </a:fld>
            <a:endParaRPr lang="en-US" altLang="en-US"/>
          </a:p>
        </p:txBody>
      </p:sp>
    </p:spTree>
    <p:extLst>
      <p:ext uri="{BB962C8B-B14F-4D97-AF65-F5344CB8AC3E}">
        <p14:creationId xmlns:p14="http://schemas.microsoft.com/office/powerpoint/2010/main" val="94123319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B9CA04D-FF88-49BA-9C5C-D1F45D2E52CA}" type="slidenum">
              <a:rPr lang="en-US" altLang="en-US"/>
              <a:pPr>
                <a:defRPr/>
              </a:pPr>
              <a:t>‹#›</a:t>
            </a:fld>
            <a:endParaRPr lang="en-US" altLang="en-US"/>
          </a:p>
        </p:txBody>
      </p:sp>
    </p:spTree>
    <p:extLst>
      <p:ext uri="{BB962C8B-B14F-4D97-AF65-F5344CB8AC3E}">
        <p14:creationId xmlns:p14="http://schemas.microsoft.com/office/powerpoint/2010/main" val="139901988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DC3C8739-D886-4253-962D-42D67DC15856}" type="slidenum">
              <a:rPr lang="en-US" altLang="en-US"/>
              <a:pPr>
                <a:defRPr/>
              </a:pPr>
              <a:t>‹#›</a:t>
            </a:fld>
            <a:endParaRPr lang="en-US" altLang="en-US"/>
          </a:p>
        </p:txBody>
      </p:sp>
    </p:spTree>
    <p:extLst>
      <p:ext uri="{BB962C8B-B14F-4D97-AF65-F5344CB8AC3E}">
        <p14:creationId xmlns:p14="http://schemas.microsoft.com/office/powerpoint/2010/main" val="109994742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7AEF5C6-CAC9-44F3-9D74-9005431C8970}" type="slidenum">
              <a:rPr lang="en-US" altLang="en-US"/>
              <a:pPr>
                <a:defRPr/>
              </a:pPr>
              <a:t>‹#›</a:t>
            </a:fld>
            <a:endParaRPr lang="en-US" altLang="en-US"/>
          </a:p>
        </p:txBody>
      </p:sp>
    </p:spTree>
    <p:extLst>
      <p:ext uri="{BB962C8B-B14F-4D97-AF65-F5344CB8AC3E}">
        <p14:creationId xmlns:p14="http://schemas.microsoft.com/office/powerpoint/2010/main" val="188868267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7851739-CFC8-4274-8A6D-AAB4E0137825}" type="slidenum">
              <a:rPr lang="en-US" altLang="en-US"/>
              <a:pPr>
                <a:defRPr/>
              </a:pPr>
              <a:t>‹#›</a:t>
            </a:fld>
            <a:endParaRPr lang="en-US" altLang="en-US"/>
          </a:p>
        </p:txBody>
      </p:sp>
    </p:spTree>
    <p:extLst>
      <p:ext uri="{BB962C8B-B14F-4D97-AF65-F5344CB8AC3E}">
        <p14:creationId xmlns:p14="http://schemas.microsoft.com/office/powerpoint/2010/main" val="204052536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CF550B5-032D-45B7-B194-645BD59D7BEF}" type="slidenum">
              <a:rPr lang="en-US" altLang="en-US"/>
              <a:pPr>
                <a:defRPr/>
              </a:pPr>
              <a:t>‹#›</a:t>
            </a:fld>
            <a:endParaRPr lang="en-US" altLang="en-US"/>
          </a:p>
        </p:txBody>
      </p:sp>
    </p:spTree>
    <p:extLst>
      <p:ext uri="{BB962C8B-B14F-4D97-AF65-F5344CB8AC3E}">
        <p14:creationId xmlns:p14="http://schemas.microsoft.com/office/powerpoint/2010/main" val="20332939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B0BF9620-F625-42FA-A16C-C967142738E1}" type="slidenum">
              <a:rPr lang="en-US" altLang="en-US"/>
              <a:pPr>
                <a:defRPr/>
              </a:pPr>
              <a:t>‹#›</a:t>
            </a:fld>
            <a:endParaRPr lang="en-US" altLang="en-US"/>
          </a:p>
        </p:txBody>
      </p:sp>
    </p:spTree>
    <p:extLst>
      <p:ext uri="{BB962C8B-B14F-4D97-AF65-F5344CB8AC3E}">
        <p14:creationId xmlns:p14="http://schemas.microsoft.com/office/powerpoint/2010/main" val="396469123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58D633B-962A-4BD7-BC1A-C2EA52D8A7A1}" type="slidenum">
              <a:rPr lang="en-US" altLang="en-US"/>
              <a:pPr>
                <a:defRPr/>
              </a:pPr>
              <a:t>‹#›</a:t>
            </a:fld>
            <a:endParaRPr lang="en-US" altLang="en-US"/>
          </a:p>
        </p:txBody>
      </p:sp>
    </p:spTree>
    <p:extLst>
      <p:ext uri="{BB962C8B-B14F-4D97-AF65-F5344CB8AC3E}">
        <p14:creationId xmlns:p14="http://schemas.microsoft.com/office/powerpoint/2010/main" val="83854406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93D705C-3267-4251-9013-71CDA3C26A90}" type="slidenum">
              <a:rPr lang="en-US" altLang="en-US"/>
              <a:pPr>
                <a:defRPr/>
              </a:pPr>
              <a:t>‹#›</a:t>
            </a:fld>
            <a:endParaRPr lang="en-US" altLang="en-US"/>
          </a:p>
        </p:txBody>
      </p:sp>
    </p:spTree>
    <p:extLst>
      <p:ext uri="{BB962C8B-B14F-4D97-AF65-F5344CB8AC3E}">
        <p14:creationId xmlns:p14="http://schemas.microsoft.com/office/powerpoint/2010/main" val="296153205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C3380EB-0AF7-4D11-89D8-ECE52BB3F2AF}" type="slidenum">
              <a:rPr lang="en-US" altLang="en-US"/>
              <a:pPr>
                <a:defRPr/>
              </a:pPr>
              <a:t>‹#›</a:t>
            </a:fld>
            <a:endParaRPr lang="en-US" altLang="en-US"/>
          </a:p>
        </p:txBody>
      </p:sp>
    </p:spTree>
    <p:extLst>
      <p:ext uri="{BB962C8B-B14F-4D97-AF65-F5344CB8AC3E}">
        <p14:creationId xmlns:p14="http://schemas.microsoft.com/office/powerpoint/2010/main" val="390549147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089D04F-957C-48CF-A6AB-D4DAE488699A}" type="slidenum">
              <a:rPr lang="en-US" altLang="en-US"/>
              <a:pPr>
                <a:defRPr/>
              </a:pPr>
              <a:t>‹#›</a:t>
            </a:fld>
            <a:endParaRPr lang="en-US" altLang="en-US"/>
          </a:p>
        </p:txBody>
      </p:sp>
    </p:spTree>
    <p:extLst>
      <p:ext uri="{BB962C8B-B14F-4D97-AF65-F5344CB8AC3E}">
        <p14:creationId xmlns:p14="http://schemas.microsoft.com/office/powerpoint/2010/main" val="423356687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4DF1CED-BEB4-4C62-8730-092C028BBFCF}" type="slidenum">
              <a:rPr lang="en-US" altLang="en-US"/>
              <a:pPr>
                <a:defRPr/>
              </a:pPr>
              <a:t>‹#›</a:t>
            </a:fld>
            <a:endParaRPr lang="en-US" altLang="en-US"/>
          </a:p>
        </p:txBody>
      </p:sp>
    </p:spTree>
    <p:extLst>
      <p:ext uri="{BB962C8B-B14F-4D97-AF65-F5344CB8AC3E}">
        <p14:creationId xmlns:p14="http://schemas.microsoft.com/office/powerpoint/2010/main" val="129393906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BE1B638-EA9C-49A3-AF5F-DDFFFE796127}" type="slidenum">
              <a:rPr lang="en-US" altLang="en-US"/>
              <a:pPr>
                <a:defRPr/>
              </a:pPr>
              <a:t>‹#›</a:t>
            </a:fld>
            <a:endParaRPr lang="en-US" altLang="en-US"/>
          </a:p>
        </p:txBody>
      </p:sp>
    </p:spTree>
    <p:extLst>
      <p:ext uri="{BB962C8B-B14F-4D97-AF65-F5344CB8AC3E}">
        <p14:creationId xmlns:p14="http://schemas.microsoft.com/office/powerpoint/2010/main" val="413536886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024AA22B-8CAF-4F03-846A-0F4982B667D3}" type="slidenum">
              <a:rPr lang="en-US" altLang="en-US"/>
              <a:pPr>
                <a:defRPr/>
              </a:pPr>
              <a:t>‹#›</a:t>
            </a:fld>
            <a:endParaRPr lang="en-US" altLang="en-US"/>
          </a:p>
        </p:txBody>
      </p:sp>
    </p:spTree>
    <p:extLst>
      <p:ext uri="{BB962C8B-B14F-4D97-AF65-F5344CB8AC3E}">
        <p14:creationId xmlns:p14="http://schemas.microsoft.com/office/powerpoint/2010/main" val="86322793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A08D54B-6121-4AC4-A2A9-31B5F92F6E8F}" type="slidenum">
              <a:rPr lang="en-US" altLang="en-US"/>
              <a:pPr>
                <a:defRPr/>
              </a:pPr>
              <a:t>‹#›</a:t>
            </a:fld>
            <a:endParaRPr lang="en-US" altLang="en-US"/>
          </a:p>
        </p:txBody>
      </p:sp>
    </p:spTree>
    <p:extLst>
      <p:ext uri="{BB962C8B-B14F-4D97-AF65-F5344CB8AC3E}">
        <p14:creationId xmlns:p14="http://schemas.microsoft.com/office/powerpoint/2010/main" val="279141552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97458950-D44B-4720-A0E5-BD9D4613461E}" type="slidenum">
              <a:rPr lang="en-US" altLang="en-US"/>
              <a:pPr>
                <a:defRPr/>
              </a:pPr>
              <a:t>‹#›</a:t>
            </a:fld>
            <a:endParaRPr lang="en-US" altLang="en-US"/>
          </a:p>
        </p:txBody>
      </p:sp>
    </p:spTree>
    <p:extLst>
      <p:ext uri="{BB962C8B-B14F-4D97-AF65-F5344CB8AC3E}">
        <p14:creationId xmlns:p14="http://schemas.microsoft.com/office/powerpoint/2010/main" val="50923922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59494E1D-E7A1-4C2A-A43C-E75968D63519}" type="slidenum">
              <a:rPr lang="en-US" altLang="en-US"/>
              <a:pPr>
                <a:defRPr/>
              </a:pPr>
              <a:t>‹#›</a:t>
            </a:fld>
            <a:endParaRPr lang="en-US" altLang="en-US"/>
          </a:p>
        </p:txBody>
      </p:sp>
    </p:spTree>
    <p:extLst>
      <p:ext uri="{BB962C8B-B14F-4D97-AF65-F5344CB8AC3E}">
        <p14:creationId xmlns:p14="http://schemas.microsoft.com/office/powerpoint/2010/main" val="118283710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7A2CFFF-A9FE-4614-A87A-B605EAF8B441}" type="slidenum">
              <a:rPr lang="en-US" altLang="en-US"/>
              <a:pPr>
                <a:defRPr/>
              </a:pPr>
              <a:t>‹#›</a:t>
            </a:fld>
            <a:endParaRPr lang="en-US" altLang="en-US"/>
          </a:p>
        </p:txBody>
      </p:sp>
    </p:spTree>
    <p:extLst>
      <p:ext uri="{BB962C8B-B14F-4D97-AF65-F5344CB8AC3E}">
        <p14:creationId xmlns:p14="http://schemas.microsoft.com/office/powerpoint/2010/main" val="249059507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7C355333-0C1C-41E2-BC9B-4418AD8E699C}" type="slidenum">
              <a:rPr lang="en-US" altLang="en-US"/>
              <a:pPr>
                <a:defRPr/>
              </a:pPr>
              <a:t>‹#›</a:t>
            </a:fld>
            <a:endParaRPr lang="en-US" altLang="en-US"/>
          </a:p>
        </p:txBody>
      </p:sp>
    </p:spTree>
    <p:extLst>
      <p:ext uri="{BB962C8B-B14F-4D97-AF65-F5344CB8AC3E}">
        <p14:creationId xmlns:p14="http://schemas.microsoft.com/office/powerpoint/2010/main" val="277938254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A6F15A4-B711-4673-9F5E-38697B23B2C4}" type="slidenum">
              <a:rPr lang="en-US" altLang="en-US"/>
              <a:pPr>
                <a:defRPr/>
              </a:pPr>
              <a:t>‹#›</a:t>
            </a:fld>
            <a:endParaRPr lang="en-US" altLang="en-US"/>
          </a:p>
        </p:txBody>
      </p:sp>
    </p:spTree>
    <p:extLst>
      <p:ext uri="{BB962C8B-B14F-4D97-AF65-F5344CB8AC3E}">
        <p14:creationId xmlns:p14="http://schemas.microsoft.com/office/powerpoint/2010/main" val="170463071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4A4A9DE-16F9-4BC9-A459-BB23F6A57800}" type="slidenum">
              <a:rPr lang="en-US" altLang="en-US"/>
              <a:pPr>
                <a:defRPr/>
              </a:pPr>
              <a:t>‹#›</a:t>
            </a:fld>
            <a:endParaRPr lang="en-US" altLang="en-US"/>
          </a:p>
        </p:txBody>
      </p:sp>
    </p:spTree>
    <p:extLst>
      <p:ext uri="{BB962C8B-B14F-4D97-AF65-F5344CB8AC3E}">
        <p14:creationId xmlns:p14="http://schemas.microsoft.com/office/powerpoint/2010/main" val="253366134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D62E778-178A-41DE-958E-901D012A7329}" type="slidenum">
              <a:rPr lang="en-US" altLang="en-US"/>
              <a:pPr>
                <a:defRPr/>
              </a:pPr>
              <a:t>‹#›</a:t>
            </a:fld>
            <a:endParaRPr lang="en-US" altLang="en-US"/>
          </a:p>
        </p:txBody>
      </p:sp>
    </p:spTree>
    <p:extLst>
      <p:ext uri="{BB962C8B-B14F-4D97-AF65-F5344CB8AC3E}">
        <p14:creationId xmlns:p14="http://schemas.microsoft.com/office/powerpoint/2010/main" val="322380204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C5F01DF-B015-42AD-B202-33BB6B4061A7}" type="slidenum">
              <a:rPr lang="en-US" altLang="en-US"/>
              <a:pPr>
                <a:defRPr/>
              </a:pPr>
              <a:t>‹#›</a:t>
            </a:fld>
            <a:endParaRPr lang="en-US" altLang="en-US"/>
          </a:p>
        </p:txBody>
      </p:sp>
    </p:spTree>
    <p:extLst>
      <p:ext uri="{BB962C8B-B14F-4D97-AF65-F5344CB8AC3E}">
        <p14:creationId xmlns:p14="http://schemas.microsoft.com/office/powerpoint/2010/main" val="313450226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1D0E462-69CE-4868-BECA-6637ACEA93BA}" type="slidenum">
              <a:rPr lang="en-US" altLang="en-US"/>
              <a:pPr>
                <a:defRPr/>
              </a:pPr>
              <a:t>‹#›</a:t>
            </a:fld>
            <a:endParaRPr lang="en-US" altLang="en-US"/>
          </a:p>
        </p:txBody>
      </p:sp>
    </p:spTree>
    <p:extLst>
      <p:ext uri="{BB962C8B-B14F-4D97-AF65-F5344CB8AC3E}">
        <p14:creationId xmlns:p14="http://schemas.microsoft.com/office/powerpoint/2010/main" val="255585065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FF206E26-EB0F-49D7-BC31-90A0AED1195A}" type="slidenum">
              <a:rPr lang="en-US" altLang="en-US"/>
              <a:pPr>
                <a:defRPr/>
              </a:pPr>
              <a:t>‹#›</a:t>
            </a:fld>
            <a:endParaRPr lang="en-US" altLang="en-US"/>
          </a:p>
        </p:txBody>
      </p:sp>
    </p:spTree>
    <p:extLst>
      <p:ext uri="{BB962C8B-B14F-4D97-AF65-F5344CB8AC3E}">
        <p14:creationId xmlns:p14="http://schemas.microsoft.com/office/powerpoint/2010/main" val="191272320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6C73671-AD1E-4E6B-8FB5-F997D95D334A}" type="slidenum">
              <a:rPr lang="en-US" altLang="en-US"/>
              <a:pPr>
                <a:defRPr/>
              </a:pPr>
              <a:t>‹#›</a:t>
            </a:fld>
            <a:endParaRPr lang="en-US" altLang="en-US"/>
          </a:p>
        </p:txBody>
      </p:sp>
    </p:spTree>
    <p:extLst>
      <p:ext uri="{BB962C8B-B14F-4D97-AF65-F5344CB8AC3E}">
        <p14:creationId xmlns:p14="http://schemas.microsoft.com/office/powerpoint/2010/main" val="213766809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90DE869-87A3-4F9B-8770-E75DA15C6FB3}" type="slidenum">
              <a:rPr lang="en-US" altLang="en-US"/>
              <a:pPr>
                <a:defRPr/>
              </a:pPr>
              <a:t>‹#›</a:t>
            </a:fld>
            <a:endParaRPr lang="en-US" altLang="en-US"/>
          </a:p>
        </p:txBody>
      </p:sp>
    </p:spTree>
    <p:extLst>
      <p:ext uri="{BB962C8B-B14F-4D97-AF65-F5344CB8AC3E}">
        <p14:creationId xmlns:p14="http://schemas.microsoft.com/office/powerpoint/2010/main" val="30901493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C33E91A-98FB-41A7-ABCF-32EEB9DF5EEE}" type="slidenum">
              <a:rPr lang="en-US" altLang="en-US"/>
              <a:pPr>
                <a:defRPr/>
              </a:pPr>
              <a:t>‹#›</a:t>
            </a:fld>
            <a:endParaRPr lang="en-US" altLang="en-US"/>
          </a:p>
        </p:txBody>
      </p:sp>
    </p:spTree>
    <p:extLst>
      <p:ext uri="{BB962C8B-B14F-4D97-AF65-F5344CB8AC3E}">
        <p14:creationId xmlns:p14="http://schemas.microsoft.com/office/powerpoint/2010/main" val="155912280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1495617-53C9-46B8-87F4-397D69163202}" type="slidenum">
              <a:rPr lang="en-US" altLang="en-US"/>
              <a:pPr>
                <a:defRPr/>
              </a:pPr>
              <a:t>‹#›</a:t>
            </a:fld>
            <a:endParaRPr lang="en-US" altLang="en-US"/>
          </a:p>
        </p:txBody>
      </p:sp>
    </p:spTree>
    <p:extLst>
      <p:ext uri="{BB962C8B-B14F-4D97-AF65-F5344CB8AC3E}">
        <p14:creationId xmlns:p14="http://schemas.microsoft.com/office/powerpoint/2010/main" val="108319338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1016CA0-267A-4671-8040-F0C6B983E868}" type="slidenum">
              <a:rPr lang="en-US" altLang="en-US"/>
              <a:pPr>
                <a:defRPr/>
              </a:pPr>
              <a:t>‹#›</a:t>
            </a:fld>
            <a:endParaRPr lang="en-US" altLang="en-US"/>
          </a:p>
        </p:txBody>
      </p:sp>
    </p:spTree>
    <p:extLst>
      <p:ext uri="{BB962C8B-B14F-4D97-AF65-F5344CB8AC3E}">
        <p14:creationId xmlns:p14="http://schemas.microsoft.com/office/powerpoint/2010/main" val="109432368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4062A4C-A1C2-49E8-9164-E5AAAD5A1EF2}" type="slidenum">
              <a:rPr lang="en-US" altLang="en-US"/>
              <a:pPr>
                <a:defRPr/>
              </a:pPr>
              <a:t>‹#›</a:t>
            </a:fld>
            <a:endParaRPr lang="en-US" altLang="en-US"/>
          </a:p>
        </p:txBody>
      </p:sp>
    </p:spTree>
    <p:extLst>
      <p:ext uri="{BB962C8B-B14F-4D97-AF65-F5344CB8AC3E}">
        <p14:creationId xmlns:p14="http://schemas.microsoft.com/office/powerpoint/2010/main" val="51441065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BFA29D7-5DD3-4648-9505-6A919BBA11E2}" type="slidenum">
              <a:rPr lang="en-US" altLang="en-US"/>
              <a:pPr>
                <a:defRPr/>
              </a:pPr>
              <a:t>‹#›</a:t>
            </a:fld>
            <a:endParaRPr lang="en-US" altLang="en-US"/>
          </a:p>
        </p:txBody>
      </p:sp>
    </p:spTree>
    <p:extLst>
      <p:ext uri="{BB962C8B-B14F-4D97-AF65-F5344CB8AC3E}">
        <p14:creationId xmlns:p14="http://schemas.microsoft.com/office/powerpoint/2010/main" val="299943791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C9F55DD-AFB0-4B7F-99AF-14FA6E938F13}" type="slidenum">
              <a:rPr lang="en-US" altLang="en-US"/>
              <a:pPr>
                <a:defRPr/>
              </a:pPr>
              <a:t>‹#›</a:t>
            </a:fld>
            <a:endParaRPr lang="en-US" altLang="en-US"/>
          </a:p>
        </p:txBody>
      </p:sp>
    </p:spTree>
    <p:extLst>
      <p:ext uri="{BB962C8B-B14F-4D97-AF65-F5344CB8AC3E}">
        <p14:creationId xmlns:p14="http://schemas.microsoft.com/office/powerpoint/2010/main" val="326248464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E9670B5-B19D-4365-AD36-10B96A5AA580}" type="slidenum">
              <a:rPr lang="en-US" altLang="en-US"/>
              <a:pPr>
                <a:defRPr/>
              </a:pPr>
              <a:t>‹#›</a:t>
            </a:fld>
            <a:endParaRPr lang="en-US" altLang="en-US"/>
          </a:p>
        </p:txBody>
      </p:sp>
    </p:spTree>
    <p:extLst>
      <p:ext uri="{BB962C8B-B14F-4D97-AF65-F5344CB8AC3E}">
        <p14:creationId xmlns:p14="http://schemas.microsoft.com/office/powerpoint/2010/main" val="74872604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8334FA8-12FE-4604-B66B-E44B27EB4FB5}" type="slidenum">
              <a:rPr lang="en-US" altLang="en-US"/>
              <a:pPr>
                <a:defRPr/>
              </a:pPr>
              <a:t>‹#›</a:t>
            </a:fld>
            <a:endParaRPr lang="en-US" altLang="en-US"/>
          </a:p>
        </p:txBody>
      </p:sp>
    </p:spTree>
    <p:extLst>
      <p:ext uri="{BB962C8B-B14F-4D97-AF65-F5344CB8AC3E}">
        <p14:creationId xmlns:p14="http://schemas.microsoft.com/office/powerpoint/2010/main" val="121955493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A9970F1E-FD3A-4E0A-883E-AC20773E7BDF}" type="slidenum">
              <a:rPr lang="en-US" altLang="en-US"/>
              <a:pPr>
                <a:defRPr/>
              </a:pPr>
              <a:t>‹#›</a:t>
            </a:fld>
            <a:endParaRPr lang="en-US" altLang="en-US"/>
          </a:p>
        </p:txBody>
      </p:sp>
    </p:spTree>
    <p:extLst>
      <p:ext uri="{BB962C8B-B14F-4D97-AF65-F5344CB8AC3E}">
        <p14:creationId xmlns:p14="http://schemas.microsoft.com/office/powerpoint/2010/main" val="265473388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DF5A588-2BD9-40AE-A5EB-CEBFA8748E1F}" type="slidenum">
              <a:rPr lang="en-US" altLang="en-US"/>
              <a:pPr>
                <a:defRPr/>
              </a:pPr>
              <a:t>‹#›</a:t>
            </a:fld>
            <a:endParaRPr lang="en-US" altLang="en-US"/>
          </a:p>
        </p:txBody>
      </p:sp>
    </p:spTree>
    <p:extLst>
      <p:ext uri="{BB962C8B-B14F-4D97-AF65-F5344CB8AC3E}">
        <p14:creationId xmlns:p14="http://schemas.microsoft.com/office/powerpoint/2010/main" val="48274199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4C0A463-104E-4303-A503-5E31CAC3E8F6}" type="slidenum">
              <a:rPr lang="en-US" altLang="en-US"/>
              <a:pPr>
                <a:defRPr/>
              </a:pPr>
              <a:t>‹#›</a:t>
            </a:fld>
            <a:endParaRPr lang="en-US" altLang="en-US"/>
          </a:p>
        </p:txBody>
      </p:sp>
    </p:spTree>
    <p:extLst>
      <p:ext uri="{BB962C8B-B14F-4D97-AF65-F5344CB8AC3E}">
        <p14:creationId xmlns:p14="http://schemas.microsoft.com/office/powerpoint/2010/main" val="390610537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A16D63C-AB76-4056-BA1C-FB42EBEB8A21}" type="slidenum">
              <a:rPr lang="en-US" altLang="en-US"/>
              <a:pPr>
                <a:defRPr/>
              </a:pPr>
              <a:t>‹#›</a:t>
            </a:fld>
            <a:endParaRPr lang="en-US" altLang="en-US"/>
          </a:p>
        </p:txBody>
      </p:sp>
    </p:spTree>
    <p:extLst>
      <p:ext uri="{BB962C8B-B14F-4D97-AF65-F5344CB8AC3E}">
        <p14:creationId xmlns:p14="http://schemas.microsoft.com/office/powerpoint/2010/main" val="318270151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843D19F-87D9-43CC-81C2-2D9EDE48AA89}" type="slidenum">
              <a:rPr lang="en-US" altLang="en-US"/>
              <a:pPr>
                <a:defRPr/>
              </a:pPr>
              <a:t>‹#›</a:t>
            </a:fld>
            <a:endParaRPr lang="en-US" altLang="en-US"/>
          </a:p>
        </p:txBody>
      </p:sp>
    </p:spTree>
    <p:extLst>
      <p:ext uri="{BB962C8B-B14F-4D97-AF65-F5344CB8AC3E}">
        <p14:creationId xmlns:p14="http://schemas.microsoft.com/office/powerpoint/2010/main" val="172443267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CC0DBFCD-E48C-49F3-8B0F-C3A90D8FA3B5}" type="slidenum">
              <a:rPr lang="en-US" altLang="en-US"/>
              <a:pPr>
                <a:defRPr/>
              </a:pPr>
              <a:t>‹#›</a:t>
            </a:fld>
            <a:endParaRPr lang="en-US" altLang="en-US"/>
          </a:p>
        </p:txBody>
      </p:sp>
    </p:spTree>
    <p:extLst>
      <p:ext uri="{BB962C8B-B14F-4D97-AF65-F5344CB8AC3E}">
        <p14:creationId xmlns:p14="http://schemas.microsoft.com/office/powerpoint/2010/main" val="301761117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B56C729-FA63-4D88-BE9B-E8B6ECCB0A84}" type="slidenum">
              <a:rPr lang="en-US" altLang="en-US"/>
              <a:pPr>
                <a:defRPr/>
              </a:pPr>
              <a:t>‹#›</a:t>
            </a:fld>
            <a:endParaRPr lang="en-US" altLang="en-US"/>
          </a:p>
        </p:txBody>
      </p:sp>
    </p:spTree>
    <p:extLst>
      <p:ext uri="{BB962C8B-B14F-4D97-AF65-F5344CB8AC3E}">
        <p14:creationId xmlns:p14="http://schemas.microsoft.com/office/powerpoint/2010/main" val="37370204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4DD0D0C-D118-4469-8E1E-468F3CFD401C}" type="slidenum">
              <a:rPr lang="en-US" altLang="en-US"/>
              <a:pPr>
                <a:defRPr/>
              </a:pPr>
              <a:t>‹#›</a:t>
            </a:fld>
            <a:endParaRPr lang="en-US" altLang="en-US"/>
          </a:p>
        </p:txBody>
      </p:sp>
    </p:spTree>
    <p:extLst>
      <p:ext uri="{BB962C8B-B14F-4D97-AF65-F5344CB8AC3E}">
        <p14:creationId xmlns:p14="http://schemas.microsoft.com/office/powerpoint/2010/main" val="328509958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A1AB645-D260-44FA-B74F-6020B334267F}" type="slidenum">
              <a:rPr lang="en-US" altLang="en-US"/>
              <a:pPr>
                <a:defRPr/>
              </a:pPr>
              <a:t>‹#›</a:t>
            </a:fld>
            <a:endParaRPr lang="en-US" altLang="en-US"/>
          </a:p>
        </p:txBody>
      </p:sp>
    </p:spTree>
    <p:extLst>
      <p:ext uri="{BB962C8B-B14F-4D97-AF65-F5344CB8AC3E}">
        <p14:creationId xmlns:p14="http://schemas.microsoft.com/office/powerpoint/2010/main" val="135441542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C9EBACC-FE23-464B-8E83-6A9F818E9FC8}" type="slidenum">
              <a:rPr lang="en-US" altLang="en-US"/>
              <a:pPr>
                <a:defRPr/>
              </a:pPr>
              <a:t>‹#›</a:t>
            </a:fld>
            <a:endParaRPr lang="en-US" altLang="en-US"/>
          </a:p>
        </p:txBody>
      </p:sp>
    </p:spTree>
    <p:extLst>
      <p:ext uri="{BB962C8B-B14F-4D97-AF65-F5344CB8AC3E}">
        <p14:creationId xmlns:p14="http://schemas.microsoft.com/office/powerpoint/2010/main" val="330264924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D1C0262-DF87-425E-B94B-BF1F2F8477A9}" type="slidenum">
              <a:rPr lang="en-US" altLang="en-US"/>
              <a:pPr>
                <a:defRPr/>
              </a:pPr>
              <a:t>‹#›</a:t>
            </a:fld>
            <a:endParaRPr lang="en-US" altLang="en-US"/>
          </a:p>
        </p:txBody>
      </p:sp>
    </p:spTree>
    <p:extLst>
      <p:ext uri="{BB962C8B-B14F-4D97-AF65-F5344CB8AC3E}">
        <p14:creationId xmlns:p14="http://schemas.microsoft.com/office/powerpoint/2010/main" val="387149974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305453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367088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4872912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465980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067397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6012537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9301910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4465757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9266058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4475279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714415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a:lum bright="100000" contrast="32000"/>
            <a:extLst>
              <a:ext uri="{28A0092B-C50C-407E-A947-70E740481C1C}">
                <a14:useLocalDpi xmlns:a14="http://schemas.microsoft.com/office/drawing/2010/main" val="0"/>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6D141BF2-0112-4D52-B58F-0D80EFF21FC0}"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53667196-02D2-4C2B-BE07-0446EDBAA3CD}"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319825876"/>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71446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2919394111"/>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202150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197976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7867841"/>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3488227"/>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2435248162"/>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3536038863"/>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4298605"/>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4114960"/>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330608462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702494096"/>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384459546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42D40A33-042A-447A-B56D-4FAAE67EFDE6}" type="slidenum">
              <a:rPr lang="en-US" altLang="en-US"/>
              <a:pPr>
                <a:defRPr/>
              </a:pPr>
              <a:t>‹#›</a:t>
            </a:fld>
            <a:endParaRPr lang="en-US" altLang="en-US"/>
          </a:p>
        </p:txBody>
      </p:sp>
    </p:spTree>
    <p:extLst>
      <p:ext uri="{BB962C8B-B14F-4D97-AF65-F5344CB8AC3E}">
        <p14:creationId xmlns:p14="http://schemas.microsoft.com/office/powerpoint/2010/main" val="26766803"/>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C79E80B-3670-4EA4-8F84-83B55E632E6C}" type="slidenum">
              <a:rPr lang="en-US" altLang="en-US"/>
              <a:pPr>
                <a:defRPr/>
              </a:pPr>
              <a:t>‹#›</a:t>
            </a:fld>
            <a:endParaRPr lang="en-US" altLang="en-US"/>
          </a:p>
        </p:txBody>
      </p:sp>
    </p:spTree>
    <p:extLst>
      <p:ext uri="{BB962C8B-B14F-4D97-AF65-F5344CB8AC3E}">
        <p14:creationId xmlns:p14="http://schemas.microsoft.com/office/powerpoint/2010/main" val="249395737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14CB9B5-FACE-41B1-82D4-20504EC15AAD}" type="slidenum">
              <a:rPr lang="en-US" altLang="en-US"/>
              <a:pPr>
                <a:defRPr/>
              </a:pPr>
              <a:t>‹#›</a:t>
            </a:fld>
            <a:endParaRPr lang="en-US" altLang="en-US"/>
          </a:p>
        </p:txBody>
      </p:sp>
    </p:spTree>
    <p:extLst>
      <p:ext uri="{BB962C8B-B14F-4D97-AF65-F5344CB8AC3E}">
        <p14:creationId xmlns:p14="http://schemas.microsoft.com/office/powerpoint/2010/main" val="2045231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D137CEA-F966-4687-BDEE-6F7298BDBEC7}" type="slidenum">
              <a:rPr lang="en-US" altLang="en-US"/>
              <a:pPr>
                <a:defRPr/>
              </a:pPr>
              <a:t>‹#›</a:t>
            </a:fld>
            <a:endParaRPr lang="en-US" altLang="en-US"/>
          </a:p>
        </p:txBody>
      </p:sp>
    </p:spTree>
    <p:extLst>
      <p:ext uri="{BB962C8B-B14F-4D97-AF65-F5344CB8AC3E}">
        <p14:creationId xmlns:p14="http://schemas.microsoft.com/office/powerpoint/2010/main" val="233892976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7E2C73ED-1858-41B6-85C2-021D56B94C46}" type="slidenum">
              <a:rPr lang="en-US" altLang="en-US"/>
              <a:pPr>
                <a:defRPr/>
              </a:pPr>
              <a:t>‹#›</a:t>
            </a:fld>
            <a:endParaRPr lang="en-US" altLang="en-US"/>
          </a:p>
        </p:txBody>
      </p:sp>
    </p:spTree>
    <p:extLst>
      <p:ext uri="{BB962C8B-B14F-4D97-AF65-F5344CB8AC3E}">
        <p14:creationId xmlns:p14="http://schemas.microsoft.com/office/powerpoint/2010/main" val="359854260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A486B84D-EEC0-46ED-B37C-1BB954EB854E}"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773318936"/>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B8B1D14-60D2-49E7-A05C-8D8425E1EE8A}" type="slidenum">
              <a:rPr lang="en-GB" altLang="en-US"/>
              <a:pPr>
                <a:defRPr/>
              </a:pPr>
              <a:t>‹#›</a:t>
            </a:fld>
            <a:endParaRPr lang="en-GB" altLang="en-US"/>
          </a:p>
        </p:txBody>
      </p:sp>
    </p:spTree>
    <p:extLst>
      <p:ext uri="{BB962C8B-B14F-4D97-AF65-F5344CB8AC3E}">
        <p14:creationId xmlns:p14="http://schemas.microsoft.com/office/powerpoint/2010/main" val="419928768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227D4ED-8275-4F68-9557-816B5E4EA2E3}" type="slidenum">
              <a:rPr lang="en-GB" altLang="en-US"/>
              <a:pPr>
                <a:defRPr/>
              </a:pPr>
              <a:t>‹#›</a:t>
            </a:fld>
            <a:endParaRPr lang="en-GB" altLang="en-US"/>
          </a:p>
        </p:txBody>
      </p:sp>
    </p:spTree>
    <p:extLst>
      <p:ext uri="{BB962C8B-B14F-4D97-AF65-F5344CB8AC3E}">
        <p14:creationId xmlns:p14="http://schemas.microsoft.com/office/powerpoint/2010/main" val="52870593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426813812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422186047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61382627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18CC27FC-53AD-4064-A6AB-D781A34362C8}" type="slidenum">
              <a:rPr lang="en-US" altLang="en-US"/>
              <a:pPr>
                <a:defRPr/>
              </a:pPr>
              <a:t>‹#›</a:t>
            </a:fld>
            <a:endParaRPr lang="en-US" altLang="en-US"/>
          </a:p>
        </p:txBody>
      </p:sp>
    </p:spTree>
    <p:extLst>
      <p:ext uri="{BB962C8B-B14F-4D97-AF65-F5344CB8AC3E}">
        <p14:creationId xmlns:p14="http://schemas.microsoft.com/office/powerpoint/2010/main" val="295844053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1D0A03D-7051-4825-B4C6-39EBB937D119}" type="slidenum">
              <a:rPr lang="en-US" altLang="en-US"/>
              <a:pPr>
                <a:defRPr/>
              </a:pPr>
              <a:t>‹#›</a:t>
            </a:fld>
            <a:endParaRPr lang="en-US" altLang="en-US"/>
          </a:p>
        </p:txBody>
      </p:sp>
    </p:spTree>
    <p:extLst>
      <p:ext uri="{BB962C8B-B14F-4D97-AF65-F5344CB8AC3E}">
        <p14:creationId xmlns:p14="http://schemas.microsoft.com/office/powerpoint/2010/main" val="164065761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40C56A4-A25A-40DB-9ADB-96216E48F11C}" type="slidenum">
              <a:rPr lang="en-US" altLang="en-US"/>
              <a:pPr>
                <a:defRPr/>
              </a:pPr>
              <a:t>‹#›</a:t>
            </a:fld>
            <a:endParaRPr lang="en-US" altLang="en-US"/>
          </a:p>
        </p:txBody>
      </p:sp>
    </p:spTree>
    <p:extLst>
      <p:ext uri="{BB962C8B-B14F-4D97-AF65-F5344CB8AC3E}">
        <p14:creationId xmlns:p14="http://schemas.microsoft.com/office/powerpoint/2010/main" val="176804078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1130DCC-B5E9-452F-9ECD-E7742B09B850}" type="slidenum">
              <a:rPr lang="en-US" altLang="en-US"/>
              <a:pPr>
                <a:defRPr/>
              </a:pPr>
              <a:t>‹#›</a:t>
            </a:fld>
            <a:endParaRPr lang="en-US" altLang="en-US"/>
          </a:p>
        </p:txBody>
      </p:sp>
    </p:spTree>
    <p:extLst>
      <p:ext uri="{BB962C8B-B14F-4D97-AF65-F5344CB8AC3E}">
        <p14:creationId xmlns:p14="http://schemas.microsoft.com/office/powerpoint/2010/main" val="77977737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F5E868AF-A64D-410E-A81E-1AB80A212341}" type="slidenum">
              <a:rPr lang="en-US" altLang="en-US"/>
              <a:pPr>
                <a:defRPr/>
              </a:pPr>
              <a:t>‹#›</a:t>
            </a:fld>
            <a:endParaRPr lang="en-US" altLang="en-US"/>
          </a:p>
        </p:txBody>
      </p:sp>
    </p:spTree>
    <p:extLst>
      <p:ext uri="{BB962C8B-B14F-4D97-AF65-F5344CB8AC3E}">
        <p14:creationId xmlns:p14="http://schemas.microsoft.com/office/powerpoint/2010/main" val="70400938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07AD4D07-E60A-4704-BB96-BE2E4F334B83}"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95116058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6FDB8C8-E908-4321-A281-3C99EE0DEDB1}" type="slidenum">
              <a:rPr lang="en-GB" altLang="en-US"/>
              <a:pPr>
                <a:defRPr/>
              </a:pPr>
              <a:t>‹#›</a:t>
            </a:fld>
            <a:endParaRPr lang="en-GB" altLang="en-US"/>
          </a:p>
        </p:txBody>
      </p:sp>
    </p:spTree>
    <p:extLst>
      <p:ext uri="{BB962C8B-B14F-4D97-AF65-F5344CB8AC3E}">
        <p14:creationId xmlns:p14="http://schemas.microsoft.com/office/powerpoint/2010/main" val="361741661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28D133F-4D50-4B94-A40F-18C4B8007F62}" type="slidenum">
              <a:rPr lang="en-GB" altLang="en-US"/>
              <a:pPr>
                <a:defRPr/>
              </a:pPr>
              <a:t>‹#›</a:t>
            </a:fld>
            <a:endParaRPr lang="en-GB" altLang="en-US"/>
          </a:p>
        </p:txBody>
      </p:sp>
    </p:spTree>
    <p:extLst>
      <p:ext uri="{BB962C8B-B14F-4D97-AF65-F5344CB8AC3E}">
        <p14:creationId xmlns:p14="http://schemas.microsoft.com/office/powerpoint/2010/main" val="315720214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11266825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428602182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415543707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40690A3C-7424-4ECA-ACA7-33D1782A060F}" type="slidenum">
              <a:rPr lang="en-US" altLang="en-US"/>
              <a:pPr>
                <a:defRPr/>
              </a:pPr>
              <a:t>‹#›</a:t>
            </a:fld>
            <a:endParaRPr lang="en-US" altLang="en-US"/>
          </a:p>
        </p:txBody>
      </p:sp>
    </p:spTree>
    <p:extLst>
      <p:ext uri="{BB962C8B-B14F-4D97-AF65-F5344CB8AC3E}">
        <p14:creationId xmlns:p14="http://schemas.microsoft.com/office/powerpoint/2010/main" val="134383180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775CA3C-A9D2-453B-89C3-3F3A4E74588A}" type="slidenum">
              <a:rPr lang="en-US" altLang="en-US"/>
              <a:pPr>
                <a:defRPr/>
              </a:pPr>
              <a:t>‹#›</a:t>
            </a:fld>
            <a:endParaRPr lang="en-US" altLang="en-US"/>
          </a:p>
        </p:txBody>
      </p:sp>
    </p:spTree>
    <p:extLst>
      <p:ext uri="{BB962C8B-B14F-4D97-AF65-F5344CB8AC3E}">
        <p14:creationId xmlns:p14="http://schemas.microsoft.com/office/powerpoint/2010/main" val="210390556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86AE582-9E28-4014-AD73-4A298F15E958}" type="slidenum">
              <a:rPr lang="en-US" altLang="en-US"/>
              <a:pPr>
                <a:defRPr/>
              </a:pPr>
              <a:t>‹#›</a:t>
            </a:fld>
            <a:endParaRPr lang="en-US" altLang="en-US"/>
          </a:p>
        </p:txBody>
      </p:sp>
    </p:spTree>
    <p:extLst>
      <p:ext uri="{BB962C8B-B14F-4D97-AF65-F5344CB8AC3E}">
        <p14:creationId xmlns:p14="http://schemas.microsoft.com/office/powerpoint/2010/main" val="307986124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3CE9030-26D6-4A8A-A105-4F4C527D611E}" type="slidenum">
              <a:rPr lang="en-US" altLang="en-US"/>
              <a:pPr>
                <a:defRPr/>
              </a:pPr>
              <a:t>‹#›</a:t>
            </a:fld>
            <a:endParaRPr lang="en-US" altLang="en-US"/>
          </a:p>
        </p:txBody>
      </p:sp>
    </p:spTree>
    <p:extLst>
      <p:ext uri="{BB962C8B-B14F-4D97-AF65-F5344CB8AC3E}">
        <p14:creationId xmlns:p14="http://schemas.microsoft.com/office/powerpoint/2010/main" val="271550321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49C6877D-815E-4527-A6AA-A3C02EAEA46E}" type="slidenum">
              <a:rPr lang="en-US" altLang="en-US"/>
              <a:pPr>
                <a:defRPr/>
              </a:pPr>
              <a:t>‹#›</a:t>
            </a:fld>
            <a:endParaRPr lang="en-US" altLang="en-US"/>
          </a:p>
        </p:txBody>
      </p:sp>
    </p:spTree>
    <p:extLst>
      <p:ext uri="{BB962C8B-B14F-4D97-AF65-F5344CB8AC3E}">
        <p14:creationId xmlns:p14="http://schemas.microsoft.com/office/powerpoint/2010/main" val="22116916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C6E3F408-92E3-4034-A8CC-302BD91D7E7E}"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52756828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A2843EB-7EBF-4312-A911-D382BCCF720A}" type="slidenum">
              <a:rPr lang="en-GB" altLang="en-US"/>
              <a:pPr>
                <a:defRPr/>
              </a:pPr>
              <a:t>‹#›</a:t>
            </a:fld>
            <a:endParaRPr lang="en-GB" altLang="en-US"/>
          </a:p>
        </p:txBody>
      </p:sp>
    </p:spTree>
    <p:extLst>
      <p:ext uri="{BB962C8B-B14F-4D97-AF65-F5344CB8AC3E}">
        <p14:creationId xmlns:p14="http://schemas.microsoft.com/office/powerpoint/2010/main" val="123918437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16D1F5D-E42A-4CA6-A687-10C52E07861F}" type="slidenum">
              <a:rPr lang="en-GB" altLang="en-US"/>
              <a:pPr>
                <a:defRPr/>
              </a:pPr>
              <a:t>‹#›</a:t>
            </a:fld>
            <a:endParaRPr lang="en-GB" altLang="en-US"/>
          </a:p>
        </p:txBody>
      </p:sp>
    </p:spTree>
    <p:extLst>
      <p:ext uri="{BB962C8B-B14F-4D97-AF65-F5344CB8AC3E}">
        <p14:creationId xmlns:p14="http://schemas.microsoft.com/office/powerpoint/2010/main" val="770303357"/>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95867554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4165766743"/>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84094166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A6BE62C1-0889-427E-9667-7F9EC4968496}" type="slidenum">
              <a:rPr lang="en-US" altLang="en-US"/>
              <a:pPr>
                <a:defRPr/>
              </a:pPr>
              <a:t>‹#›</a:t>
            </a:fld>
            <a:endParaRPr lang="en-US" altLang="en-US"/>
          </a:p>
        </p:txBody>
      </p:sp>
    </p:spTree>
    <p:extLst>
      <p:ext uri="{BB962C8B-B14F-4D97-AF65-F5344CB8AC3E}">
        <p14:creationId xmlns:p14="http://schemas.microsoft.com/office/powerpoint/2010/main" val="311112639"/>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3E904AC-80D7-4B10-A65B-5EDA36D730ED}" type="slidenum">
              <a:rPr lang="en-US" altLang="en-US"/>
              <a:pPr>
                <a:defRPr/>
              </a:pPr>
              <a:t>‹#›</a:t>
            </a:fld>
            <a:endParaRPr lang="en-US" altLang="en-US"/>
          </a:p>
        </p:txBody>
      </p:sp>
    </p:spTree>
    <p:extLst>
      <p:ext uri="{BB962C8B-B14F-4D97-AF65-F5344CB8AC3E}">
        <p14:creationId xmlns:p14="http://schemas.microsoft.com/office/powerpoint/2010/main" val="261804677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5C941CD-ABA5-4D60-9BDA-5F3E50B00743}" type="slidenum">
              <a:rPr lang="en-US" altLang="en-US"/>
              <a:pPr>
                <a:defRPr/>
              </a:pPr>
              <a:t>‹#›</a:t>
            </a:fld>
            <a:endParaRPr lang="en-US" altLang="en-US"/>
          </a:p>
        </p:txBody>
      </p:sp>
    </p:spTree>
    <p:extLst>
      <p:ext uri="{BB962C8B-B14F-4D97-AF65-F5344CB8AC3E}">
        <p14:creationId xmlns:p14="http://schemas.microsoft.com/office/powerpoint/2010/main" val="125281361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1AAE72E-A4E4-45FA-BDE3-4010AB05DC6B}" type="slidenum">
              <a:rPr lang="en-US" altLang="en-US"/>
              <a:pPr>
                <a:defRPr/>
              </a:pPr>
              <a:t>‹#›</a:t>
            </a:fld>
            <a:endParaRPr lang="en-US" altLang="en-US"/>
          </a:p>
        </p:txBody>
      </p:sp>
    </p:spTree>
    <p:extLst>
      <p:ext uri="{BB962C8B-B14F-4D97-AF65-F5344CB8AC3E}">
        <p14:creationId xmlns:p14="http://schemas.microsoft.com/office/powerpoint/2010/main" val="3044381129"/>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D8925E92-EA83-4B1F-9D5E-C20B372F9DF9}" type="slidenum">
              <a:rPr lang="en-US" altLang="en-US"/>
              <a:pPr>
                <a:defRPr/>
              </a:pPr>
              <a:t>‹#›</a:t>
            </a:fld>
            <a:endParaRPr lang="en-US" altLang="en-US"/>
          </a:p>
        </p:txBody>
      </p:sp>
    </p:spTree>
    <p:extLst>
      <p:ext uri="{BB962C8B-B14F-4D97-AF65-F5344CB8AC3E}">
        <p14:creationId xmlns:p14="http://schemas.microsoft.com/office/powerpoint/2010/main" val="305716427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B4C26182-B318-4AC8-AD94-F51C1BA333A7}"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2708536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F0C41970-3421-4BF1-9D88-AAD89E52DA15}" type="slidenum">
              <a:rPr lang="en-GB" altLang="en-US"/>
              <a:pPr>
                <a:defRPr/>
              </a:pPr>
              <a:t>‹#›</a:t>
            </a:fld>
            <a:endParaRPr lang="en-GB" altLang="en-US"/>
          </a:p>
        </p:txBody>
      </p:sp>
    </p:spTree>
    <p:extLst>
      <p:ext uri="{BB962C8B-B14F-4D97-AF65-F5344CB8AC3E}">
        <p14:creationId xmlns:p14="http://schemas.microsoft.com/office/powerpoint/2010/main" val="1645143381"/>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8051DFF-4349-4EE1-ADC9-D2ECE99A98D9}" type="slidenum">
              <a:rPr lang="en-GB" altLang="en-US"/>
              <a:pPr>
                <a:defRPr/>
              </a:pPr>
              <a:t>‹#›</a:t>
            </a:fld>
            <a:endParaRPr lang="en-GB" altLang="en-US"/>
          </a:p>
        </p:txBody>
      </p:sp>
    </p:spTree>
    <p:extLst>
      <p:ext uri="{BB962C8B-B14F-4D97-AF65-F5344CB8AC3E}">
        <p14:creationId xmlns:p14="http://schemas.microsoft.com/office/powerpoint/2010/main" val="3063510183"/>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960821451"/>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077432680"/>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922508581"/>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F3F2704F-E903-47A9-B4B9-016D2A9609A1}" type="slidenum">
              <a:rPr lang="en-US" altLang="en-US"/>
              <a:pPr>
                <a:defRPr/>
              </a:pPr>
              <a:t>‹#›</a:t>
            </a:fld>
            <a:endParaRPr lang="en-US" altLang="en-US"/>
          </a:p>
        </p:txBody>
      </p:sp>
    </p:spTree>
    <p:extLst>
      <p:ext uri="{BB962C8B-B14F-4D97-AF65-F5344CB8AC3E}">
        <p14:creationId xmlns:p14="http://schemas.microsoft.com/office/powerpoint/2010/main" val="355784784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FC82515-0F27-4698-AFE1-081F0EC618A2}" type="slidenum">
              <a:rPr lang="en-US" altLang="en-US"/>
              <a:pPr>
                <a:defRPr/>
              </a:pPr>
              <a:t>‹#›</a:t>
            </a:fld>
            <a:endParaRPr lang="en-US" altLang="en-US"/>
          </a:p>
        </p:txBody>
      </p:sp>
    </p:spTree>
    <p:extLst>
      <p:ext uri="{BB962C8B-B14F-4D97-AF65-F5344CB8AC3E}">
        <p14:creationId xmlns:p14="http://schemas.microsoft.com/office/powerpoint/2010/main" val="181301576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FE6A681-C0D8-4286-80C2-1E9E865DC76B}" type="slidenum">
              <a:rPr lang="en-US" altLang="en-US"/>
              <a:pPr>
                <a:defRPr/>
              </a:pPr>
              <a:t>‹#›</a:t>
            </a:fld>
            <a:endParaRPr lang="en-US" altLang="en-US"/>
          </a:p>
        </p:txBody>
      </p:sp>
    </p:spTree>
    <p:extLst>
      <p:ext uri="{BB962C8B-B14F-4D97-AF65-F5344CB8AC3E}">
        <p14:creationId xmlns:p14="http://schemas.microsoft.com/office/powerpoint/2010/main" val="42401292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69A3104-D496-492D-8A00-2B8A7DB2B595}" type="slidenum">
              <a:rPr lang="en-US" altLang="en-US"/>
              <a:pPr>
                <a:defRPr/>
              </a:pPr>
              <a:t>‹#›</a:t>
            </a:fld>
            <a:endParaRPr lang="en-US" altLang="en-US"/>
          </a:p>
        </p:txBody>
      </p:sp>
    </p:spTree>
    <p:extLst>
      <p:ext uri="{BB962C8B-B14F-4D97-AF65-F5344CB8AC3E}">
        <p14:creationId xmlns:p14="http://schemas.microsoft.com/office/powerpoint/2010/main" val="822905988"/>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1E4282C-6CB6-40BC-9EAE-81EF181412F3}" type="slidenum">
              <a:rPr lang="en-US" altLang="en-US"/>
              <a:pPr>
                <a:defRPr/>
              </a:pPr>
              <a:t>‹#›</a:t>
            </a:fld>
            <a:endParaRPr lang="en-US" altLang="en-US"/>
          </a:p>
        </p:txBody>
      </p:sp>
    </p:spTree>
    <p:extLst>
      <p:ext uri="{BB962C8B-B14F-4D97-AF65-F5344CB8AC3E}">
        <p14:creationId xmlns:p14="http://schemas.microsoft.com/office/powerpoint/2010/main" val="14383719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BDC80040-DA73-4062-945A-3D8A1CFACAE9}"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77438889"/>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FCDD242-4B7E-4A44-9FCF-847E87B8098E}" type="slidenum">
              <a:rPr lang="en-GB" altLang="en-US"/>
              <a:pPr>
                <a:defRPr/>
              </a:pPr>
              <a:t>‹#›</a:t>
            </a:fld>
            <a:endParaRPr lang="en-GB" altLang="en-US"/>
          </a:p>
        </p:txBody>
      </p:sp>
    </p:spTree>
    <p:extLst>
      <p:ext uri="{BB962C8B-B14F-4D97-AF65-F5344CB8AC3E}">
        <p14:creationId xmlns:p14="http://schemas.microsoft.com/office/powerpoint/2010/main" val="2021017798"/>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5F56C269-EDF0-4926-BB5D-58EE659AFBC2}" type="slidenum">
              <a:rPr lang="en-GB" altLang="en-US"/>
              <a:pPr>
                <a:defRPr/>
              </a:pPr>
              <a:t>‹#›</a:t>
            </a:fld>
            <a:endParaRPr lang="en-GB" altLang="en-US"/>
          </a:p>
        </p:txBody>
      </p:sp>
    </p:spTree>
    <p:extLst>
      <p:ext uri="{BB962C8B-B14F-4D97-AF65-F5344CB8AC3E}">
        <p14:creationId xmlns:p14="http://schemas.microsoft.com/office/powerpoint/2010/main" val="262569087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59603229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3083167591"/>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293531843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D1D33C2C-C0D9-4939-A2A2-3915DFD8EF21}" type="slidenum">
              <a:rPr lang="en-US" altLang="en-US"/>
              <a:pPr>
                <a:defRPr/>
              </a:pPr>
              <a:t>‹#›</a:t>
            </a:fld>
            <a:endParaRPr lang="en-US" altLang="en-US"/>
          </a:p>
        </p:txBody>
      </p:sp>
    </p:spTree>
    <p:extLst>
      <p:ext uri="{BB962C8B-B14F-4D97-AF65-F5344CB8AC3E}">
        <p14:creationId xmlns:p14="http://schemas.microsoft.com/office/powerpoint/2010/main" val="336474384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F06F7E3-E2AA-438D-A06D-1B73DBCCDA0F}" type="slidenum">
              <a:rPr lang="en-US" altLang="en-US"/>
              <a:pPr>
                <a:defRPr/>
              </a:pPr>
              <a:t>‹#›</a:t>
            </a:fld>
            <a:endParaRPr lang="en-US" altLang="en-US"/>
          </a:p>
        </p:txBody>
      </p:sp>
    </p:spTree>
    <p:extLst>
      <p:ext uri="{BB962C8B-B14F-4D97-AF65-F5344CB8AC3E}">
        <p14:creationId xmlns:p14="http://schemas.microsoft.com/office/powerpoint/2010/main" val="1521323806"/>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987BCBA-7AE1-421B-8403-7A420A8AD705}" type="slidenum">
              <a:rPr lang="en-US" altLang="en-US"/>
              <a:pPr>
                <a:defRPr/>
              </a:pPr>
              <a:t>‹#›</a:t>
            </a:fld>
            <a:endParaRPr lang="en-US" altLang="en-US"/>
          </a:p>
        </p:txBody>
      </p:sp>
    </p:spTree>
    <p:extLst>
      <p:ext uri="{BB962C8B-B14F-4D97-AF65-F5344CB8AC3E}">
        <p14:creationId xmlns:p14="http://schemas.microsoft.com/office/powerpoint/2010/main" val="267633923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9586B34-15FE-494E-9D8A-BCCDCE27A91E}" type="slidenum">
              <a:rPr lang="en-US" altLang="en-US"/>
              <a:pPr>
                <a:defRPr/>
              </a:pPr>
              <a:t>‹#›</a:t>
            </a:fld>
            <a:endParaRPr lang="en-US" altLang="en-US"/>
          </a:p>
        </p:txBody>
      </p:sp>
    </p:spTree>
    <p:extLst>
      <p:ext uri="{BB962C8B-B14F-4D97-AF65-F5344CB8AC3E}">
        <p14:creationId xmlns:p14="http://schemas.microsoft.com/office/powerpoint/2010/main" val="240478656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29F95F5-D5A9-48EE-B4E1-B293C5AB285D}" type="slidenum">
              <a:rPr lang="en-US" altLang="en-US"/>
              <a:pPr>
                <a:defRPr/>
              </a:pPr>
              <a:t>‹#›</a:t>
            </a:fld>
            <a:endParaRPr lang="en-US" altLang="en-US"/>
          </a:p>
        </p:txBody>
      </p:sp>
    </p:spTree>
    <p:extLst>
      <p:ext uri="{BB962C8B-B14F-4D97-AF65-F5344CB8AC3E}">
        <p14:creationId xmlns:p14="http://schemas.microsoft.com/office/powerpoint/2010/main" val="2329031962"/>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EBA7DE10-1BE1-40E3-BD63-501790A95257}"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2021784183"/>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6A5EDB7-8880-4616-B2E9-23C880F18303}" type="slidenum">
              <a:rPr lang="en-GB" altLang="en-US"/>
              <a:pPr>
                <a:defRPr/>
              </a:pPr>
              <a:t>‹#›</a:t>
            </a:fld>
            <a:endParaRPr lang="en-GB" altLang="en-US"/>
          </a:p>
        </p:txBody>
      </p:sp>
    </p:spTree>
    <p:extLst>
      <p:ext uri="{BB962C8B-B14F-4D97-AF65-F5344CB8AC3E}">
        <p14:creationId xmlns:p14="http://schemas.microsoft.com/office/powerpoint/2010/main" val="49085854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5808AF9-611C-4A4D-88E4-18D24FC530F7}" type="slidenum">
              <a:rPr lang="en-GB" altLang="en-US"/>
              <a:pPr>
                <a:defRPr/>
              </a:pPr>
              <a:t>‹#›</a:t>
            </a:fld>
            <a:endParaRPr lang="en-GB" altLang="en-US"/>
          </a:p>
        </p:txBody>
      </p:sp>
    </p:spTree>
    <p:extLst>
      <p:ext uri="{BB962C8B-B14F-4D97-AF65-F5344CB8AC3E}">
        <p14:creationId xmlns:p14="http://schemas.microsoft.com/office/powerpoint/2010/main" val="127721096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78865405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19714657"/>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351677774"/>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51ABDC4C-6515-4236-9126-573C8D9B2A80}" type="slidenum">
              <a:rPr lang="en-US" altLang="en-US"/>
              <a:pPr>
                <a:defRPr/>
              </a:pPr>
              <a:t>‹#›</a:t>
            </a:fld>
            <a:endParaRPr lang="en-US" altLang="en-US"/>
          </a:p>
        </p:txBody>
      </p:sp>
    </p:spTree>
    <p:extLst>
      <p:ext uri="{BB962C8B-B14F-4D97-AF65-F5344CB8AC3E}">
        <p14:creationId xmlns:p14="http://schemas.microsoft.com/office/powerpoint/2010/main" val="3913705169"/>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B0CB36F-E662-44CE-8F77-8F14EE270189}" type="slidenum">
              <a:rPr lang="en-US" altLang="en-US"/>
              <a:pPr>
                <a:defRPr/>
              </a:pPr>
              <a:t>‹#›</a:t>
            </a:fld>
            <a:endParaRPr lang="en-US" altLang="en-US"/>
          </a:p>
        </p:txBody>
      </p:sp>
    </p:spTree>
    <p:extLst>
      <p:ext uri="{BB962C8B-B14F-4D97-AF65-F5344CB8AC3E}">
        <p14:creationId xmlns:p14="http://schemas.microsoft.com/office/powerpoint/2010/main" val="2176851619"/>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29A6CFC-F0C7-486F-B172-C93BBDCAB329}" type="slidenum">
              <a:rPr lang="en-US" altLang="en-US"/>
              <a:pPr>
                <a:defRPr/>
              </a:pPr>
              <a:t>‹#›</a:t>
            </a:fld>
            <a:endParaRPr lang="en-US" altLang="en-US"/>
          </a:p>
        </p:txBody>
      </p:sp>
    </p:spTree>
    <p:extLst>
      <p:ext uri="{BB962C8B-B14F-4D97-AF65-F5344CB8AC3E}">
        <p14:creationId xmlns:p14="http://schemas.microsoft.com/office/powerpoint/2010/main" val="2101254981"/>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0A816B6-5E04-4254-9489-38A01683AC0F}" type="slidenum">
              <a:rPr lang="en-US" altLang="en-US"/>
              <a:pPr>
                <a:defRPr/>
              </a:pPr>
              <a:t>‹#›</a:t>
            </a:fld>
            <a:endParaRPr lang="en-US" altLang="en-US"/>
          </a:p>
        </p:txBody>
      </p:sp>
    </p:spTree>
    <p:extLst>
      <p:ext uri="{BB962C8B-B14F-4D97-AF65-F5344CB8AC3E}">
        <p14:creationId xmlns:p14="http://schemas.microsoft.com/office/powerpoint/2010/main" val="124273977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EE115A0E-FD2D-40A7-A1AF-4C17BBAE7C1F}" type="slidenum">
              <a:rPr lang="en-US" altLang="en-US"/>
              <a:pPr>
                <a:defRPr/>
              </a:pPr>
              <a:t>‹#›</a:t>
            </a:fld>
            <a:endParaRPr lang="en-US" altLang="en-US"/>
          </a:p>
        </p:txBody>
      </p:sp>
    </p:spTree>
    <p:extLst>
      <p:ext uri="{BB962C8B-B14F-4D97-AF65-F5344CB8AC3E}">
        <p14:creationId xmlns:p14="http://schemas.microsoft.com/office/powerpoint/2010/main" val="409623303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B85CF6A6-DAD2-4B4C-BAB2-542146403FFE}"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734488034"/>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57700CC-F347-4073-80DC-88FBE57A7D10}" type="slidenum">
              <a:rPr lang="en-GB" altLang="en-US"/>
              <a:pPr>
                <a:defRPr/>
              </a:pPr>
              <a:t>‹#›</a:t>
            </a:fld>
            <a:endParaRPr lang="en-GB" altLang="en-US"/>
          </a:p>
        </p:txBody>
      </p:sp>
    </p:spTree>
    <p:extLst>
      <p:ext uri="{BB962C8B-B14F-4D97-AF65-F5344CB8AC3E}">
        <p14:creationId xmlns:p14="http://schemas.microsoft.com/office/powerpoint/2010/main" val="422792295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42B380E7-045D-49C2-9E83-EC53BA8917C7}" type="slidenum">
              <a:rPr lang="en-GB" altLang="en-US"/>
              <a:pPr>
                <a:defRPr/>
              </a:pPr>
              <a:t>‹#›</a:t>
            </a:fld>
            <a:endParaRPr lang="en-GB" altLang="en-US"/>
          </a:p>
        </p:txBody>
      </p:sp>
    </p:spTree>
    <p:extLst>
      <p:ext uri="{BB962C8B-B14F-4D97-AF65-F5344CB8AC3E}">
        <p14:creationId xmlns:p14="http://schemas.microsoft.com/office/powerpoint/2010/main" val="1788450707"/>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86992265"/>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315817027"/>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3711022659"/>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0147AD9F-C6BC-4E50-A5F2-3D664ECFDF5F}" type="slidenum">
              <a:rPr lang="en-US" altLang="en-US"/>
              <a:pPr>
                <a:defRPr/>
              </a:pPr>
              <a:t>‹#›</a:t>
            </a:fld>
            <a:endParaRPr lang="en-US" altLang="en-US"/>
          </a:p>
        </p:txBody>
      </p:sp>
    </p:spTree>
    <p:extLst>
      <p:ext uri="{BB962C8B-B14F-4D97-AF65-F5344CB8AC3E}">
        <p14:creationId xmlns:p14="http://schemas.microsoft.com/office/powerpoint/2010/main" val="2053809906"/>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56DC09D-2505-40B9-B5BC-774356E2CA20}" type="slidenum">
              <a:rPr lang="en-US" altLang="en-US"/>
              <a:pPr>
                <a:defRPr/>
              </a:pPr>
              <a:t>‹#›</a:t>
            </a:fld>
            <a:endParaRPr lang="en-US" altLang="en-US"/>
          </a:p>
        </p:txBody>
      </p:sp>
    </p:spTree>
    <p:extLst>
      <p:ext uri="{BB962C8B-B14F-4D97-AF65-F5344CB8AC3E}">
        <p14:creationId xmlns:p14="http://schemas.microsoft.com/office/powerpoint/2010/main" val="216504858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AFCAE13-F674-4193-B221-9481E4A20B0C}" type="slidenum">
              <a:rPr lang="en-US" altLang="en-US"/>
              <a:pPr>
                <a:defRPr/>
              </a:pPr>
              <a:t>‹#›</a:t>
            </a:fld>
            <a:endParaRPr lang="en-US" altLang="en-US"/>
          </a:p>
        </p:txBody>
      </p:sp>
    </p:spTree>
    <p:extLst>
      <p:ext uri="{BB962C8B-B14F-4D97-AF65-F5344CB8AC3E}">
        <p14:creationId xmlns:p14="http://schemas.microsoft.com/office/powerpoint/2010/main" val="254296250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763FFB1-5FB6-4514-8D34-61A78CE1205E}" type="slidenum">
              <a:rPr lang="en-US" altLang="en-US"/>
              <a:pPr>
                <a:defRPr/>
              </a:pPr>
              <a:t>‹#›</a:t>
            </a:fld>
            <a:endParaRPr lang="en-US" altLang="en-US"/>
          </a:p>
        </p:txBody>
      </p:sp>
    </p:spTree>
    <p:extLst>
      <p:ext uri="{BB962C8B-B14F-4D97-AF65-F5344CB8AC3E}">
        <p14:creationId xmlns:p14="http://schemas.microsoft.com/office/powerpoint/2010/main" val="2562390954"/>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14C9142E-6DA0-4CED-80BA-6880D2198719}" type="slidenum">
              <a:rPr lang="en-US" altLang="en-US"/>
              <a:pPr>
                <a:defRPr/>
              </a:pPr>
              <a:t>‹#›</a:t>
            </a:fld>
            <a:endParaRPr lang="en-US" altLang="en-US"/>
          </a:p>
        </p:txBody>
      </p:sp>
    </p:spTree>
    <p:extLst>
      <p:ext uri="{BB962C8B-B14F-4D97-AF65-F5344CB8AC3E}">
        <p14:creationId xmlns:p14="http://schemas.microsoft.com/office/powerpoint/2010/main" val="2350016387"/>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E23B77F3-FAB2-4870-BD27-D7C0821830A5}"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333318844"/>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CFBDA5B-2ABA-4212-B3AE-495578827DCD}" type="slidenum">
              <a:rPr lang="en-GB" altLang="en-US"/>
              <a:pPr>
                <a:defRPr/>
              </a:pPr>
              <a:t>‹#›</a:t>
            </a:fld>
            <a:endParaRPr lang="en-GB" altLang="en-US"/>
          </a:p>
        </p:txBody>
      </p:sp>
    </p:spTree>
    <p:extLst>
      <p:ext uri="{BB962C8B-B14F-4D97-AF65-F5344CB8AC3E}">
        <p14:creationId xmlns:p14="http://schemas.microsoft.com/office/powerpoint/2010/main" val="2199066112"/>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8495A14-66F7-4A9B-8DFC-3BB16ECB74ED}" type="slidenum">
              <a:rPr lang="en-GB" altLang="en-US"/>
              <a:pPr>
                <a:defRPr/>
              </a:pPr>
              <a:t>‹#›</a:t>
            </a:fld>
            <a:endParaRPr lang="en-GB" altLang="en-US"/>
          </a:p>
        </p:txBody>
      </p:sp>
    </p:spTree>
    <p:extLst>
      <p:ext uri="{BB962C8B-B14F-4D97-AF65-F5344CB8AC3E}">
        <p14:creationId xmlns:p14="http://schemas.microsoft.com/office/powerpoint/2010/main" val="367386383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99411348"/>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6666648"/>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86466405"/>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33002371"/>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59063153"/>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5708276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686497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61869081"/>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19890142"/>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93499171"/>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44916339"/>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val="0"/>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1283672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4856828"/>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915465652"/>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9354265"/>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7004097"/>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50954640"/>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5490569"/>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3062758363"/>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3646331534"/>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6238132"/>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7972825"/>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236CED-8080-4198-B8EC-33F059C1C491}" type="slidenum">
              <a:rPr lang="en-US" altLang="en-US"/>
              <a:pPr>
                <a:defRPr/>
              </a:pPr>
              <a:t>‹#›</a:t>
            </a:fld>
            <a:endParaRPr lang="en-US" altLang="en-US"/>
          </a:p>
        </p:txBody>
      </p:sp>
    </p:spTree>
    <p:extLst>
      <p:ext uri="{BB962C8B-B14F-4D97-AF65-F5344CB8AC3E}">
        <p14:creationId xmlns:p14="http://schemas.microsoft.com/office/powerpoint/2010/main" val="2123140255"/>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D5E4ED-6511-490E-96F4-32CA541A689F}" type="slidenum">
              <a:rPr lang="en-US" altLang="en-US"/>
              <a:pPr>
                <a:defRPr/>
              </a:pPr>
              <a:t>‹#›</a:t>
            </a:fld>
            <a:endParaRPr lang="en-US" altLang="en-US"/>
          </a:p>
        </p:txBody>
      </p:sp>
    </p:spTree>
    <p:extLst>
      <p:ext uri="{BB962C8B-B14F-4D97-AF65-F5344CB8AC3E}">
        <p14:creationId xmlns:p14="http://schemas.microsoft.com/office/powerpoint/2010/main" val="1874845620"/>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F1D029-4180-4D75-85AD-EE7978C8A9F7}" type="slidenum">
              <a:rPr lang="en-US" altLang="en-US"/>
              <a:pPr>
                <a:defRPr/>
              </a:pPr>
              <a:t>‹#›</a:t>
            </a:fld>
            <a:endParaRPr lang="en-US" altLang="en-US"/>
          </a:p>
        </p:txBody>
      </p:sp>
    </p:spTree>
    <p:extLst>
      <p:ext uri="{BB962C8B-B14F-4D97-AF65-F5344CB8AC3E}">
        <p14:creationId xmlns:p14="http://schemas.microsoft.com/office/powerpoint/2010/main" val="1447809437"/>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40C6081-2E61-4EEB-8035-179CCFE2D3E8}" type="slidenum">
              <a:rPr lang="en-US" altLang="en-US"/>
              <a:pPr>
                <a:defRPr/>
              </a:pPr>
              <a:t>‹#›</a:t>
            </a:fld>
            <a:endParaRPr lang="en-US" altLang="en-US"/>
          </a:p>
        </p:txBody>
      </p:sp>
    </p:spTree>
    <p:extLst>
      <p:ext uri="{BB962C8B-B14F-4D97-AF65-F5344CB8AC3E}">
        <p14:creationId xmlns:p14="http://schemas.microsoft.com/office/powerpoint/2010/main" val="980786399"/>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FE14564-BC70-4DBB-9C3C-82A567223917}" type="slidenum">
              <a:rPr lang="en-US" altLang="en-US"/>
              <a:pPr>
                <a:defRPr/>
              </a:pPr>
              <a:t>‹#›</a:t>
            </a:fld>
            <a:endParaRPr lang="en-US" altLang="en-US"/>
          </a:p>
        </p:txBody>
      </p:sp>
    </p:spTree>
    <p:extLst>
      <p:ext uri="{BB962C8B-B14F-4D97-AF65-F5344CB8AC3E}">
        <p14:creationId xmlns:p14="http://schemas.microsoft.com/office/powerpoint/2010/main" val="3346010418"/>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CB9C8FD-A507-49C6-A1A9-DF35FB2880C7}" type="slidenum">
              <a:rPr lang="en-US" altLang="en-US"/>
              <a:pPr>
                <a:defRPr/>
              </a:pPr>
              <a:t>‹#›</a:t>
            </a:fld>
            <a:endParaRPr lang="en-US" altLang="en-US"/>
          </a:p>
        </p:txBody>
      </p:sp>
    </p:spTree>
    <p:extLst>
      <p:ext uri="{BB962C8B-B14F-4D97-AF65-F5344CB8AC3E}">
        <p14:creationId xmlns:p14="http://schemas.microsoft.com/office/powerpoint/2010/main" val="1191629353"/>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6C5718C-2D94-4FEA-98C0-16E85C0A2B59}" type="slidenum">
              <a:rPr lang="en-US" altLang="en-US"/>
              <a:pPr>
                <a:defRPr/>
              </a:pPr>
              <a:t>‹#›</a:t>
            </a:fld>
            <a:endParaRPr lang="en-US" altLang="en-US"/>
          </a:p>
        </p:txBody>
      </p:sp>
    </p:spTree>
    <p:extLst>
      <p:ext uri="{BB962C8B-B14F-4D97-AF65-F5344CB8AC3E}">
        <p14:creationId xmlns:p14="http://schemas.microsoft.com/office/powerpoint/2010/main" val="632177837"/>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836E46E-6B0E-499D-8ED2-544A03095F0C}" type="slidenum">
              <a:rPr lang="en-US" altLang="en-US"/>
              <a:pPr>
                <a:defRPr/>
              </a:pPr>
              <a:t>‹#›</a:t>
            </a:fld>
            <a:endParaRPr lang="en-US" altLang="en-US"/>
          </a:p>
        </p:txBody>
      </p:sp>
    </p:spTree>
    <p:extLst>
      <p:ext uri="{BB962C8B-B14F-4D97-AF65-F5344CB8AC3E}">
        <p14:creationId xmlns:p14="http://schemas.microsoft.com/office/powerpoint/2010/main" val="1843883450"/>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57CAF96-A362-466D-981F-144BF635493E}" type="slidenum">
              <a:rPr lang="en-US" altLang="en-US"/>
              <a:pPr>
                <a:defRPr/>
              </a:pPr>
              <a:t>‹#›</a:t>
            </a:fld>
            <a:endParaRPr lang="en-US" altLang="en-US"/>
          </a:p>
        </p:txBody>
      </p:sp>
    </p:spTree>
    <p:extLst>
      <p:ext uri="{BB962C8B-B14F-4D97-AF65-F5344CB8AC3E}">
        <p14:creationId xmlns:p14="http://schemas.microsoft.com/office/powerpoint/2010/main" val="2215115617"/>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BED53D-12FD-44A3-B990-32D96FD7E115}" type="slidenum">
              <a:rPr lang="en-US" altLang="en-US"/>
              <a:pPr>
                <a:defRPr/>
              </a:pPr>
              <a:t>‹#›</a:t>
            </a:fld>
            <a:endParaRPr lang="en-US" altLang="en-US"/>
          </a:p>
        </p:txBody>
      </p:sp>
    </p:spTree>
    <p:extLst>
      <p:ext uri="{BB962C8B-B14F-4D97-AF65-F5344CB8AC3E}">
        <p14:creationId xmlns:p14="http://schemas.microsoft.com/office/powerpoint/2010/main" val="3535968626"/>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0F9E2E-83E9-4BAA-B531-72DCBC2F1FD7}" type="slidenum">
              <a:rPr lang="en-US" altLang="en-US"/>
              <a:pPr>
                <a:defRPr/>
              </a:pPr>
              <a:t>‹#›</a:t>
            </a:fld>
            <a:endParaRPr lang="en-US" altLang="en-US"/>
          </a:p>
        </p:txBody>
      </p:sp>
    </p:spTree>
    <p:extLst>
      <p:ext uri="{BB962C8B-B14F-4D97-AF65-F5344CB8AC3E}">
        <p14:creationId xmlns:p14="http://schemas.microsoft.com/office/powerpoint/2010/main" val="2913350671"/>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553F8B-0092-48BD-AF19-A1E81BC3F894}" type="slidenum">
              <a:rPr lang="en-US" altLang="en-US"/>
              <a:pPr>
                <a:defRPr/>
              </a:pPr>
              <a:t>‹#›</a:t>
            </a:fld>
            <a:endParaRPr lang="en-US" altLang="en-US"/>
          </a:p>
        </p:txBody>
      </p:sp>
    </p:spTree>
    <p:extLst>
      <p:ext uri="{BB962C8B-B14F-4D97-AF65-F5344CB8AC3E}">
        <p14:creationId xmlns:p14="http://schemas.microsoft.com/office/powerpoint/2010/main" val="2304830724"/>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F867069-286C-4A1B-8956-19AC787E2E96}" type="slidenum">
              <a:rPr lang="en-US" altLang="en-US"/>
              <a:pPr>
                <a:defRPr/>
              </a:pPr>
              <a:t>‹#›</a:t>
            </a:fld>
            <a:endParaRPr lang="en-US" altLang="en-US"/>
          </a:p>
        </p:txBody>
      </p:sp>
    </p:spTree>
    <p:extLst>
      <p:ext uri="{BB962C8B-B14F-4D97-AF65-F5344CB8AC3E}">
        <p14:creationId xmlns:p14="http://schemas.microsoft.com/office/powerpoint/2010/main" val="3069846627"/>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7D934A-190B-4B4E-A031-BC82D4342751}" type="slidenum">
              <a:rPr lang="en-US" altLang="en-US"/>
              <a:pPr>
                <a:defRPr/>
              </a:pPr>
              <a:t>‹#›</a:t>
            </a:fld>
            <a:endParaRPr lang="en-US" altLang="en-US"/>
          </a:p>
        </p:txBody>
      </p:sp>
    </p:spTree>
    <p:extLst>
      <p:ext uri="{BB962C8B-B14F-4D97-AF65-F5344CB8AC3E}">
        <p14:creationId xmlns:p14="http://schemas.microsoft.com/office/powerpoint/2010/main" val="2203948504"/>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100D72-3650-4503-9B6D-360DCC510745}" type="slidenum">
              <a:rPr lang="en-US" altLang="en-US"/>
              <a:pPr>
                <a:defRPr/>
              </a:pPr>
              <a:t>‹#›</a:t>
            </a:fld>
            <a:endParaRPr lang="en-US" altLang="en-US"/>
          </a:p>
        </p:txBody>
      </p:sp>
    </p:spTree>
    <p:extLst>
      <p:ext uri="{BB962C8B-B14F-4D97-AF65-F5344CB8AC3E}">
        <p14:creationId xmlns:p14="http://schemas.microsoft.com/office/powerpoint/2010/main" val="3789193167"/>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AF71EBF-6812-4CBD-A8A2-C843BCA8849D}" type="slidenum">
              <a:rPr lang="en-US" altLang="en-US"/>
              <a:pPr>
                <a:defRPr/>
              </a:pPr>
              <a:t>‹#›</a:t>
            </a:fld>
            <a:endParaRPr lang="en-US" altLang="en-US"/>
          </a:p>
        </p:txBody>
      </p:sp>
    </p:spTree>
    <p:extLst>
      <p:ext uri="{BB962C8B-B14F-4D97-AF65-F5344CB8AC3E}">
        <p14:creationId xmlns:p14="http://schemas.microsoft.com/office/powerpoint/2010/main" val="144679425"/>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C8B69E6-2B61-4986-A79E-FEE695A10637}" type="slidenum">
              <a:rPr lang="en-US" altLang="en-US"/>
              <a:pPr>
                <a:defRPr/>
              </a:pPr>
              <a:t>‹#›</a:t>
            </a:fld>
            <a:endParaRPr lang="en-US" altLang="en-US"/>
          </a:p>
        </p:txBody>
      </p:sp>
    </p:spTree>
    <p:extLst>
      <p:ext uri="{BB962C8B-B14F-4D97-AF65-F5344CB8AC3E}">
        <p14:creationId xmlns:p14="http://schemas.microsoft.com/office/powerpoint/2010/main" val="883296134"/>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D9E40DD-ED22-4C86-9F21-FD6B8A9C888A}" type="slidenum">
              <a:rPr lang="en-US" altLang="en-US"/>
              <a:pPr>
                <a:defRPr/>
              </a:pPr>
              <a:t>‹#›</a:t>
            </a:fld>
            <a:endParaRPr lang="en-US" altLang="en-US"/>
          </a:p>
        </p:txBody>
      </p:sp>
    </p:spTree>
    <p:extLst>
      <p:ext uri="{BB962C8B-B14F-4D97-AF65-F5344CB8AC3E}">
        <p14:creationId xmlns:p14="http://schemas.microsoft.com/office/powerpoint/2010/main" val="1244297179"/>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450C13D-9394-4DFD-A250-59D05F4A15EA}" type="slidenum">
              <a:rPr lang="en-US" altLang="en-US"/>
              <a:pPr>
                <a:defRPr/>
              </a:pPr>
              <a:t>‹#›</a:t>
            </a:fld>
            <a:endParaRPr lang="en-US" altLang="en-US"/>
          </a:p>
        </p:txBody>
      </p:sp>
    </p:spTree>
    <p:extLst>
      <p:ext uri="{BB962C8B-B14F-4D97-AF65-F5344CB8AC3E}">
        <p14:creationId xmlns:p14="http://schemas.microsoft.com/office/powerpoint/2010/main" val="2850505468"/>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942520E-19D2-4E21-AAC1-13707F842E99}" type="slidenum">
              <a:rPr lang="en-US" altLang="en-US"/>
              <a:pPr>
                <a:defRPr/>
              </a:pPr>
              <a:t>‹#›</a:t>
            </a:fld>
            <a:endParaRPr lang="en-US" altLang="en-US"/>
          </a:p>
        </p:txBody>
      </p:sp>
    </p:spTree>
    <p:extLst>
      <p:ext uri="{BB962C8B-B14F-4D97-AF65-F5344CB8AC3E}">
        <p14:creationId xmlns:p14="http://schemas.microsoft.com/office/powerpoint/2010/main" val="3233268835"/>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C514EB-C130-45CB-98A2-9A58C29C0603}" type="slidenum">
              <a:rPr lang="en-US" altLang="en-US"/>
              <a:pPr>
                <a:defRPr/>
              </a:pPr>
              <a:t>‹#›</a:t>
            </a:fld>
            <a:endParaRPr lang="en-US" altLang="en-US"/>
          </a:p>
        </p:txBody>
      </p:sp>
    </p:spTree>
    <p:extLst>
      <p:ext uri="{BB962C8B-B14F-4D97-AF65-F5344CB8AC3E}">
        <p14:creationId xmlns:p14="http://schemas.microsoft.com/office/powerpoint/2010/main" val="1062084524"/>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A18124B-E920-4DD5-A601-737881016B91}" type="slidenum">
              <a:rPr lang="en-US" altLang="en-US"/>
              <a:pPr>
                <a:defRPr/>
              </a:pPr>
              <a:t>‹#›</a:t>
            </a:fld>
            <a:endParaRPr lang="en-US" altLang="en-US"/>
          </a:p>
        </p:txBody>
      </p:sp>
    </p:spTree>
    <p:extLst>
      <p:ext uri="{BB962C8B-B14F-4D97-AF65-F5344CB8AC3E}">
        <p14:creationId xmlns:p14="http://schemas.microsoft.com/office/powerpoint/2010/main" val="3169556481"/>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62EA05-6CB7-4F28-B6E0-C06491EFBCC4}" type="slidenum">
              <a:rPr lang="en-US" altLang="en-US"/>
              <a:pPr>
                <a:defRPr/>
              </a:pPr>
              <a:t>‹#›</a:t>
            </a:fld>
            <a:endParaRPr lang="en-US" altLang="en-US"/>
          </a:p>
        </p:txBody>
      </p:sp>
    </p:spTree>
    <p:extLst>
      <p:ext uri="{BB962C8B-B14F-4D97-AF65-F5344CB8AC3E}">
        <p14:creationId xmlns:p14="http://schemas.microsoft.com/office/powerpoint/2010/main" val="1161815913"/>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EFE131-8F2E-4FA2-8784-1C93287270AC}" type="slidenum">
              <a:rPr lang="en-US" altLang="en-US"/>
              <a:pPr>
                <a:defRPr/>
              </a:pPr>
              <a:t>‹#›</a:t>
            </a:fld>
            <a:endParaRPr lang="en-US" altLang="en-US"/>
          </a:p>
        </p:txBody>
      </p:sp>
    </p:spTree>
    <p:extLst>
      <p:ext uri="{BB962C8B-B14F-4D97-AF65-F5344CB8AC3E}">
        <p14:creationId xmlns:p14="http://schemas.microsoft.com/office/powerpoint/2010/main" val="1770128617"/>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1F7584-CDCD-4849-9372-93F0C08B2E51}" type="slidenum">
              <a:rPr lang="en-US" altLang="en-US"/>
              <a:pPr>
                <a:defRPr/>
              </a:pPr>
              <a:t>‹#›</a:t>
            </a:fld>
            <a:endParaRPr lang="en-US" altLang="en-US"/>
          </a:p>
        </p:txBody>
      </p:sp>
    </p:spTree>
    <p:extLst>
      <p:ext uri="{BB962C8B-B14F-4D97-AF65-F5344CB8AC3E}">
        <p14:creationId xmlns:p14="http://schemas.microsoft.com/office/powerpoint/2010/main" val="4280205001"/>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B7B83AE-A003-4DBE-A917-AB99AB2F91C5}" type="slidenum">
              <a:rPr lang="en-US" altLang="en-US"/>
              <a:pPr>
                <a:defRPr/>
              </a:pPr>
              <a:t>‹#›</a:t>
            </a:fld>
            <a:endParaRPr lang="en-US" altLang="en-US"/>
          </a:p>
        </p:txBody>
      </p:sp>
    </p:spTree>
    <p:extLst>
      <p:ext uri="{BB962C8B-B14F-4D97-AF65-F5344CB8AC3E}">
        <p14:creationId xmlns:p14="http://schemas.microsoft.com/office/powerpoint/2010/main" val="2504919734"/>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F3CBB3E-54B8-4396-88B7-E756CDC1E5A5}" type="slidenum">
              <a:rPr lang="en-US" altLang="en-US"/>
              <a:pPr>
                <a:defRPr/>
              </a:pPr>
              <a:t>‹#›</a:t>
            </a:fld>
            <a:endParaRPr lang="en-US" altLang="en-US"/>
          </a:p>
        </p:txBody>
      </p:sp>
    </p:spTree>
    <p:extLst>
      <p:ext uri="{BB962C8B-B14F-4D97-AF65-F5344CB8AC3E}">
        <p14:creationId xmlns:p14="http://schemas.microsoft.com/office/powerpoint/2010/main" val="16897301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63A4731-8C3A-4CF2-B65F-404D24F4C7B0}" type="slidenum">
              <a:rPr lang="en-US" altLang="en-US"/>
              <a:pPr>
                <a:defRPr/>
              </a:pPr>
              <a:t>‹#›</a:t>
            </a:fld>
            <a:endParaRPr lang="en-US" altLang="en-US"/>
          </a:p>
        </p:txBody>
      </p:sp>
    </p:spTree>
    <p:extLst>
      <p:ext uri="{BB962C8B-B14F-4D97-AF65-F5344CB8AC3E}">
        <p14:creationId xmlns:p14="http://schemas.microsoft.com/office/powerpoint/2010/main" val="1347513165"/>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D63CDEF-7CF2-4911-BC06-B32CD6F53F8E}" type="slidenum">
              <a:rPr lang="en-US" altLang="en-US"/>
              <a:pPr>
                <a:defRPr/>
              </a:pPr>
              <a:t>‹#›</a:t>
            </a:fld>
            <a:endParaRPr lang="en-US" altLang="en-US"/>
          </a:p>
        </p:txBody>
      </p:sp>
    </p:spTree>
    <p:extLst>
      <p:ext uri="{BB962C8B-B14F-4D97-AF65-F5344CB8AC3E}">
        <p14:creationId xmlns:p14="http://schemas.microsoft.com/office/powerpoint/2010/main" val="38307413"/>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C6446AF-CEA8-4E03-A9D0-8A5D4BF2E499}" type="slidenum">
              <a:rPr lang="en-US" altLang="en-US"/>
              <a:pPr>
                <a:defRPr/>
              </a:pPr>
              <a:t>‹#›</a:t>
            </a:fld>
            <a:endParaRPr lang="en-US" altLang="en-US"/>
          </a:p>
        </p:txBody>
      </p:sp>
    </p:spTree>
    <p:extLst>
      <p:ext uri="{BB962C8B-B14F-4D97-AF65-F5344CB8AC3E}">
        <p14:creationId xmlns:p14="http://schemas.microsoft.com/office/powerpoint/2010/main" val="389976506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3DBBF80-4974-4C0B-956D-6D80845E8C63}" type="slidenum">
              <a:rPr lang="en-US" altLang="en-US"/>
              <a:pPr>
                <a:defRPr/>
              </a:pPr>
              <a:t>‹#›</a:t>
            </a:fld>
            <a:endParaRPr lang="en-US" altLang="en-US"/>
          </a:p>
        </p:txBody>
      </p:sp>
    </p:spTree>
    <p:extLst>
      <p:ext uri="{BB962C8B-B14F-4D97-AF65-F5344CB8AC3E}">
        <p14:creationId xmlns:p14="http://schemas.microsoft.com/office/powerpoint/2010/main" val="2497742631"/>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384A53C-82F9-4957-A19E-2B91700DB3DB}" type="slidenum">
              <a:rPr lang="en-US" altLang="en-US"/>
              <a:pPr>
                <a:defRPr/>
              </a:pPr>
              <a:t>‹#›</a:t>
            </a:fld>
            <a:endParaRPr lang="en-US" altLang="en-US"/>
          </a:p>
        </p:txBody>
      </p:sp>
    </p:spTree>
    <p:extLst>
      <p:ext uri="{BB962C8B-B14F-4D97-AF65-F5344CB8AC3E}">
        <p14:creationId xmlns:p14="http://schemas.microsoft.com/office/powerpoint/2010/main" val="878330336"/>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D7A2492-67F7-4E7F-84A4-569C3D1258AB}" type="slidenum">
              <a:rPr lang="en-US" altLang="en-US"/>
              <a:pPr>
                <a:defRPr/>
              </a:pPr>
              <a:t>‹#›</a:t>
            </a:fld>
            <a:endParaRPr lang="en-US" altLang="en-US"/>
          </a:p>
        </p:txBody>
      </p:sp>
    </p:spTree>
    <p:extLst>
      <p:ext uri="{BB962C8B-B14F-4D97-AF65-F5344CB8AC3E}">
        <p14:creationId xmlns:p14="http://schemas.microsoft.com/office/powerpoint/2010/main" val="1667924093"/>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804D18-0F70-45D8-9B10-E16E88EB9A9E}" type="slidenum">
              <a:rPr lang="en-US" altLang="en-US"/>
              <a:pPr>
                <a:defRPr/>
              </a:pPr>
              <a:t>‹#›</a:t>
            </a:fld>
            <a:endParaRPr lang="en-US" altLang="en-US"/>
          </a:p>
        </p:txBody>
      </p:sp>
    </p:spTree>
    <p:extLst>
      <p:ext uri="{BB962C8B-B14F-4D97-AF65-F5344CB8AC3E}">
        <p14:creationId xmlns:p14="http://schemas.microsoft.com/office/powerpoint/2010/main" val="402107246"/>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FF40F3-1165-4D66-990B-732F4495BB83}" type="slidenum">
              <a:rPr lang="en-US" altLang="en-US"/>
              <a:pPr>
                <a:defRPr/>
              </a:pPr>
              <a:t>‹#›</a:t>
            </a:fld>
            <a:endParaRPr lang="en-US" altLang="en-US"/>
          </a:p>
        </p:txBody>
      </p:sp>
    </p:spTree>
    <p:extLst>
      <p:ext uri="{BB962C8B-B14F-4D97-AF65-F5344CB8AC3E}">
        <p14:creationId xmlns:p14="http://schemas.microsoft.com/office/powerpoint/2010/main" val="326739274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DEA41F-C10F-44B3-BCB2-48D22137A527}" type="slidenum">
              <a:rPr lang="en-US" altLang="en-US"/>
              <a:pPr>
                <a:defRPr/>
              </a:pPr>
              <a:t>‹#›</a:t>
            </a:fld>
            <a:endParaRPr lang="en-US" altLang="en-US"/>
          </a:p>
        </p:txBody>
      </p:sp>
    </p:spTree>
    <p:extLst>
      <p:ext uri="{BB962C8B-B14F-4D97-AF65-F5344CB8AC3E}">
        <p14:creationId xmlns:p14="http://schemas.microsoft.com/office/powerpoint/2010/main" val="4045138974"/>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546ED1-5B19-49C7-89B3-7DB472C67BFF}" type="slidenum">
              <a:rPr lang="en-US" altLang="en-US"/>
              <a:pPr>
                <a:defRPr/>
              </a:pPr>
              <a:t>‹#›</a:t>
            </a:fld>
            <a:endParaRPr lang="en-US" altLang="en-US"/>
          </a:p>
        </p:txBody>
      </p:sp>
    </p:spTree>
    <p:extLst>
      <p:ext uri="{BB962C8B-B14F-4D97-AF65-F5344CB8AC3E}">
        <p14:creationId xmlns:p14="http://schemas.microsoft.com/office/powerpoint/2010/main" val="951764238"/>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84E72CE-BB04-4FE4-BEF5-E2C78C8CE1CC}" type="slidenum">
              <a:rPr lang="en-US" altLang="en-US"/>
              <a:pPr>
                <a:defRPr/>
              </a:pPr>
              <a:t>‹#›</a:t>
            </a:fld>
            <a:endParaRPr lang="en-US" altLang="en-US"/>
          </a:p>
        </p:txBody>
      </p:sp>
    </p:spTree>
    <p:extLst>
      <p:ext uri="{BB962C8B-B14F-4D97-AF65-F5344CB8AC3E}">
        <p14:creationId xmlns:p14="http://schemas.microsoft.com/office/powerpoint/2010/main" val="346946218"/>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B3F2DD0-2411-4FCB-9F38-D8291EBFA70F}" type="slidenum">
              <a:rPr lang="en-US" altLang="en-US"/>
              <a:pPr>
                <a:defRPr/>
              </a:pPr>
              <a:t>‹#›</a:t>
            </a:fld>
            <a:endParaRPr lang="en-US" altLang="en-US"/>
          </a:p>
        </p:txBody>
      </p:sp>
    </p:spTree>
    <p:extLst>
      <p:ext uri="{BB962C8B-B14F-4D97-AF65-F5344CB8AC3E}">
        <p14:creationId xmlns:p14="http://schemas.microsoft.com/office/powerpoint/2010/main" val="1604745347"/>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1FB4ABE-B2D2-4F1A-A0BE-72FC368F0909}" type="slidenum">
              <a:rPr lang="en-US" altLang="en-US"/>
              <a:pPr>
                <a:defRPr/>
              </a:pPr>
              <a:t>‹#›</a:t>
            </a:fld>
            <a:endParaRPr lang="en-US" altLang="en-US"/>
          </a:p>
        </p:txBody>
      </p:sp>
    </p:spTree>
    <p:extLst>
      <p:ext uri="{BB962C8B-B14F-4D97-AF65-F5344CB8AC3E}">
        <p14:creationId xmlns:p14="http://schemas.microsoft.com/office/powerpoint/2010/main" val="3485175167"/>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FA09EE-471F-4E70-8ECE-693C3C32737B}" type="slidenum">
              <a:rPr lang="en-US" altLang="en-US"/>
              <a:pPr>
                <a:defRPr/>
              </a:pPr>
              <a:t>‹#›</a:t>
            </a:fld>
            <a:endParaRPr lang="en-US" altLang="en-US"/>
          </a:p>
        </p:txBody>
      </p:sp>
    </p:spTree>
    <p:extLst>
      <p:ext uri="{BB962C8B-B14F-4D97-AF65-F5344CB8AC3E}">
        <p14:creationId xmlns:p14="http://schemas.microsoft.com/office/powerpoint/2010/main" val="6051302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21F1024-BD1F-4507-ADF5-4BE890BA6BC6}" type="slidenum">
              <a:rPr lang="en-US" altLang="en-US"/>
              <a:pPr>
                <a:defRPr/>
              </a:pPr>
              <a:t>‹#›</a:t>
            </a:fld>
            <a:endParaRPr lang="en-US" altLang="en-US"/>
          </a:p>
        </p:txBody>
      </p:sp>
    </p:spTree>
    <p:extLst>
      <p:ext uri="{BB962C8B-B14F-4D97-AF65-F5344CB8AC3E}">
        <p14:creationId xmlns:p14="http://schemas.microsoft.com/office/powerpoint/2010/main" val="76886865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7B31C0-B1BF-41C4-81DF-8E846328E803}" type="slidenum">
              <a:rPr lang="en-US" altLang="en-US"/>
              <a:pPr>
                <a:defRPr/>
              </a:pPr>
              <a:t>‹#›</a:t>
            </a:fld>
            <a:endParaRPr lang="en-US" altLang="en-US"/>
          </a:p>
        </p:txBody>
      </p:sp>
    </p:spTree>
    <p:extLst>
      <p:ext uri="{BB962C8B-B14F-4D97-AF65-F5344CB8AC3E}">
        <p14:creationId xmlns:p14="http://schemas.microsoft.com/office/powerpoint/2010/main" val="59034524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A88031-5953-41F0-808E-EE4D303663CF}" type="slidenum">
              <a:rPr lang="en-US" altLang="en-US"/>
              <a:pPr>
                <a:defRPr/>
              </a:pPr>
              <a:t>‹#›</a:t>
            </a:fld>
            <a:endParaRPr lang="en-US" altLang="en-US"/>
          </a:p>
        </p:txBody>
      </p:sp>
    </p:spTree>
    <p:extLst>
      <p:ext uri="{BB962C8B-B14F-4D97-AF65-F5344CB8AC3E}">
        <p14:creationId xmlns:p14="http://schemas.microsoft.com/office/powerpoint/2010/main" val="3804901187"/>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477615-28A8-47A6-A7E4-1E571F4A655C}" type="slidenum">
              <a:rPr lang="en-US" altLang="en-US"/>
              <a:pPr>
                <a:defRPr/>
              </a:pPr>
              <a:t>‹#›</a:t>
            </a:fld>
            <a:endParaRPr lang="en-US" altLang="en-US"/>
          </a:p>
        </p:txBody>
      </p:sp>
    </p:spTree>
    <p:extLst>
      <p:ext uri="{BB962C8B-B14F-4D97-AF65-F5344CB8AC3E}">
        <p14:creationId xmlns:p14="http://schemas.microsoft.com/office/powerpoint/2010/main" val="3338385689"/>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296670-7515-4F48-AB60-B29BC3042822}" type="slidenum">
              <a:rPr lang="en-US" altLang="en-US"/>
              <a:pPr>
                <a:defRPr/>
              </a:pPr>
              <a:t>‹#›</a:t>
            </a:fld>
            <a:endParaRPr lang="en-US" altLang="en-US"/>
          </a:p>
        </p:txBody>
      </p:sp>
    </p:spTree>
    <p:extLst>
      <p:ext uri="{BB962C8B-B14F-4D97-AF65-F5344CB8AC3E}">
        <p14:creationId xmlns:p14="http://schemas.microsoft.com/office/powerpoint/2010/main" val="591603637"/>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5E17B2-AE6F-4F6A-BF25-F16BDBBF20AA}" type="slidenum">
              <a:rPr lang="en-US" altLang="en-US"/>
              <a:pPr>
                <a:defRPr/>
              </a:pPr>
              <a:t>‹#›</a:t>
            </a:fld>
            <a:endParaRPr lang="en-US" altLang="en-US"/>
          </a:p>
        </p:txBody>
      </p:sp>
    </p:spTree>
    <p:extLst>
      <p:ext uri="{BB962C8B-B14F-4D97-AF65-F5344CB8AC3E}">
        <p14:creationId xmlns:p14="http://schemas.microsoft.com/office/powerpoint/2010/main" val="322476074"/>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634C17E-38EB-4FAE-B64E-A3DA5E326D51}" type="slidenum">
              <a:rPr lang="en-US" altLang="en-US"/>
              <a:pPr>
                <a:defRPr/>
              </a:pPr>
              <a:t>‹#›</a:t>
            </a:fld>
            <a:endParaRPr lang="en-US" altLang="en-US"/>
          </a:p>
        </p:txBody>
      </p:sp>
    </p:spTree>
    <p:extLst>
      <p:ext uri="{BB962C8B-B14F-4D97-AF65-F5344CB8AC3E}">
        <p14:creationId xmlns:p14="http://schemas.microsoft.com/office/powerpoint/2010/main" val="2188296824"/>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2CF9B1B-2FBB-4EAF-B52F-DDCC089171A6}" type="slidenum">
              <a:rPr lang="en-US" altLang="en-US"/>
              <a:pPr>
                <a:defRPr/>
              </a:pPr>
              <a:t>‹#›</a:t>
            </a:fld>
            <a:endParaRPr lang="en-US" altLang="en-US"/>
          </a:p>
        </p:txBody>
      </p:sp>
    </p:spTree>
    <p:extLst>
      <p:ext uri="{BB962C8B-B14F-4D97-AF65-F5344CB8AC3E}">
        <p14:creationId xmlns:p14="http://schemas.microsoft.com/office/powerpoint/2010/main" val="423387528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E45E4B3-A1B3-4F75-8E1D-0DAD31C2FFA1}" type="slidenum">
              <a:rPr lang="en-US" altLang="en-US"/>
              <a:pPr>
                <a:defRPr/>
              </a:pPr>
              <a:t>‹#›</a:t>
            </a:fld>
            <a:endParaRPr lang="en-US" altLang="en-US"/>
          </a:p>
        </p:txBody>
      </p:sp>
    </p:spTree>
    <p:extLst>
      <p:ext uri="{BB962C8B-B14F-4D97-AF65-F5344CB8AC3E}">
        <p14:creationId xmlns:p14="http://schemas.microsoft.com/office/powerpoint/2010/main" val="46421900"/>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FE9F24B-0E84-473A-AFAC-D10BCF9AAF13}" type="slidenum">
              <a:rPr lang="en-US" altLang="en-US"/>
              <a:pPr>
                <a:defRPr/>
              </a:pPr>
              <a:t>‹#›</a:t>
            </a:fld>
            <a:endParaRPr lang="en-US" altLang="en-US"/>
          </a:p>
        </p:txBody>
      </p:sp>
    </p:spTree>
    <p:extLst>
      <p:ext uri="{BB962C8B-B14F-4D97-AF65-F5344CB8AC3E}">
        <p14:creationId xmlns:p14="http://schemas.microsoft.com/office/powerpoint/2010/main" val="2143721483"/>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D901591-3C26-437B-AEC7-522B7CCC791A}" type="slidenum">
              <a:rPr lang="en-US" altLang="en-US"/>
              <a:pPr>
                <a:defRPr/>
              </a:pPr>
              <a:t>‹#›</a:t>
            </a:fld>
            <a:endParaRPr lang="en-US" altLang="en-US"/>
          </a:p>
        </p:txBody>
      </p:sp>
    </p:spTree>
    <p:extLst>
      <p:ext uri="{BB962C8B-B14F-4D97-AF65-F5344CB8AC3E}">
        <p14:creationId xmlns:p14="http://schemas.microsoft.com/office/powerpoint/2010/main" val="1866206375"/>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193ACE-EC5A-4A74-AD7A-612C0D3A1CA7}" type="slidenum">
              <a:rPr lang="en-US" altLang="en-US"/>
              <a:pPr>
                <a:defRPr/>
              </a:pPr>
              <a:t>‹#›</a:t>
            </a:fld>
            <a:endParaRPr lang="en-US" altLang="en-US"/>
          </a:p>
        </p:txBody>
      </p:sp>
    </p:spTree>
    <p:extLst>
      <p:ext uri="{BB962C8B-B14F-4D97-AF65-F5344CB8AC3E}">
        <p14:creationId xmlns:p14="http://schemas.microsoft.com/office/powerpoint/2010/main" val="1554344083"/>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AEA6D8A-3602-44D6-BE84-5118B6031F7D}" type="slidenum">
              <a:rPr lang="en-US" altLang="en-US"/>
              <a:pPr>
                <a:defRPr/>
              </a:pPr>
              <a:t>‹#›</a:t>
            </a:fld>
            <a:endParaRPr lang="en-US" altLang="en-US"/>
          </a:p>
        </p:txBody>
      </p:sp>
    </p:spTree>
    <p:extLst>
      <p:ext uri="{BB962C8B-B14F-4D97-AF65-F5344CB8AC3E}">
        <p14:creationId xmlns:p14="http://schemas.microsoft.com/office/powerpoint/2010/main" val="3062912325"/>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AC7F26-1792-4C1C-84C3-127CF84C09D5}" type="slidenum">
              <a:rPr lang="en-US" altLang="en-US"/>
              <a:pPr>
                <a:defRPr/>
              </a:pPr>
              <a:t>‹#›</a:t>
            </a:fld>
            <a:endParaRPr lang="en-US" altLang="en-US"/>
          </a:p>
        </p:txBody>
      </p:sp>
    </p:spTree>
    <p:extLst>
      <p:ext uri="{BB962C8B-B14F-4D97-AF65-F5344CB8AC3E}">
        <p14:creationId xmlns:p14="http://schemas.microsoft.com/office/powerpoint/2010/main" val="229142989"/>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9D153B-0A1D-4AD2-ACA9-96E637BBFA3A}" type="slidenum">
              <a:rPr lang="en-US" altLang="en-US"/>
              <a:pPr>
                <a:defRPr/>
              </a:pPr>
              <a:t>‹#›</a:t>
            </a:fld>
            <a:endParaRPr lang="en-US" altLang="en-US"/>
          </a:p>
        </p:txBody>
      </p:sp>
    </p:spTree>
    <p:extLst>
      <p:ext uri="{BB962C8B-B14F-4D97-AF65-F5344CB8AC3E}">
        <p14:creationId xmlns:p14="http://schemas.microsoft.com/office/powerpoint/2010/main" val="564150225"/>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7DD39B-D4F5-403B-81F8-49992181E3BA}" type="slidenum">
              <a:rPr lang="en-US" altLang="en-US"/>
              <a:pPr>
                <a:defRPr/>
              </a:pPr>
              <a:t>‹#›</a:t>
            </a:fld>
            <a:endParaRPr lang="en-US" altLang="en-US"/>
          </a:p>
        </p:txBody>
      </p:sp>
    </p:spTree>
    <p:extLst>
      <p:ext uri="{BB962C8B-B14F-4D97-AF65-F5344CB8AC3E}">
        <p14:creationId xmlns:p14="http://schemas.microsoft.com/office/powerpoint/2010/main" val="317486568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57248E-F709-46A0-9B0B-EA8916AE0119}" type="slidenum">
              <a:rPr lang="en-US" altLang="en-US"/>
              <a:pPr>
                <a:defRPr/>
              </a:pPr>
              <a:t>‹#›</a:t>
            </a:fld>
            <a:endParaRPr lang="en-US" altLang="en-US"/>
          </a:p>
        </p:txBody>
      </p:sp>
    </p:spTree>
    <p:extLst>
      <p:ext uri="{BB962C8B-B14F-4D97-AF65-F5344CB8AC3E}">
        <p14:creationId xmlns:p14="http://schemas.microsoft.com/office/powerpoint/2010/main" val="2247215817"/>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FC0FFA-A212-406F-9B49-4EAA52453198}" type="slidenum">
              <a:rPr lang="en-US" altLang="en-US"/>
              <a:pPr>
                <a:defRPr/>
              </a:pPr>
              <a:t>‹#›</a:t>
            </a:fld>
            <a:endParaRPr lang="en-US" altLang="en-US"/>
          </a:p>
        </p:txBody>
      </p:sp>
    </p:spTree>
    <p:extLst>
      <p:ext uri="{BB962C8B-B14F-4D97-AF65-F5344CB8AC3E}">
        <p14:creationId xmlns:p14="http://schemas.microsoft.com/office/powerpoint/2010/main" val="1804679385"/>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3F5A756-53AD-4912-936D-28FA767390D4}" type="slidenum">
              <a:rPr lang="en-US" altLang="en-US"/>
              <a:pPr>
                <a:defRPr/>
              </a:pPr>
              <a:t>‹#›</a:t>
            </a:fld>
            <a:endParaRPr lang="en-US" altLang="en-US"/>
          </a:p>
        </p:txBody>
      </p:sp>
    </p:spTree>
    <p:extLst>
      <p:ext uri="{BB962C8B-B14F-4D97-AF65-F5344CB8AC3E}">
        <p14:creationId xmlns:p14="http://schemas.microsoft.com/office/powerpoint/2010/main" val="2470392863"/>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1380C62-7052-427B-B54F-F02C902166C1}" type="slidenum">
              <a:rPr lang="en-US" altLang="en-US"/>
              <a:pPr>
                <a:defRPr/>
              </a:pPr>
              <a:t>‹#›</a:t>
            </a:fld>
            <a:endParaRPr lang="en-US" altLang="en-US"/>
          </a:p>
        </p:txBody>
      </p:sp>
    </p:spTree>
    <p:extLst>
      <p:ext uri="{BB962C8B-B14F-4D97-AF65-F5344CB8AC3E}">
        <p14:creationId xmlns:p14="http://schemas.microsoft.com/office/powerpoint/2010/main" val="1003663584"/>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EB718B4-631E-4A1E-B577-6167871AC449}" type="slidenum">
              <a:rPr lang="en-US" altLang="en-US"/>
              <a:pPr>
                <a:defRPr/>
              </a:pPr>
              <a:t>‹#›</a:t>
            </a:fld>
            <a:endParaRPr lang="en-US" altLang="en-US"/>
          </a:p>
        </p:txBody>
      </p:sp>
    </p:spTree>
    <p:extLst>
      <p:ext uri="{BB962C8B-B14F-4D97-AF65-F5344CB8AC3E}">
        <p14:creationId xmlns:p14="http://schemas.microsoft.com/office/powerpoint/2010/main" val="949341813"/>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AAA8317-E203-4A0D-8210-9A1537C1D893}" type="slidenum">
              <a:rPr lang="en-US" altLang="en-US"/>
              <a:pPr>
                <a:defRPr/>
              </a:pPr>
              <a:t>‹#›</a:t>
            </a:fld>
            <a:endParaRPr lang="en-US" altLang="en-US"/>
          </a:p>
        </p:txBody>
      </p:sp>
    </p:spTree>
    <p:extLst>
      <p:ext uri="{BB962C8B-B14F-4D97-AF65-F5344CB8AC3E}">
        <p14:creationId xmlns:p14="http://schemas.microsoft.com/office/powerpoint/2010/main" val="2499347694"/>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1EB723-9C78-4581-B662-C70A4D7DD06F}" type="slidenum">
              <a:rPr lang="en-US" altLang="en-US"/>
              <a:pPr>
                <a:defRPr/>
              </a:pPr>
              <a:t>‹#›</a:t>
            </a:fld>
            <a:endParaRPr lang="en-US" altLang="en-US"/>
          </a:p>
        </p:txBody>
      </p:sp>
    </p:spTree>
    <p:extLst>
      <p:ext uri="{BB962C8B-B14F-4D97-AF65-F5344CB8AC3E}">
        <p14:creationId xmlns:p14="http://schemas.microsoft.com/office/powerpoint/2010/main" val="515702554"/>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40C16F-1182-4E35-B8C1-592639046B47}" type="slidenum">
              <a:rPr lang="en-US" altLang="en-US"/>
              <a:pPr>
                <a:defRPr/>
              </a:pPr>
              <a:t>‹#›</a:t>
            </a:fld>
            <a:endParaRPr lang="en-US" altLang="en-US"/>
          </a:p>
        </p:txBody>
      </p:sp>
    </p:spTree>
    <p:extLst>
      <p:ext uri="{BB962C8B-B14F-4D97-AF65-F5344CB8AC3E}">
        <p14:creationId xmlns:p14="http://schemas.microsoft.com/office/powerpoint/2010/main" val="1416234508"/>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BC1804-224E-48CD-9B6F-5CDE8B2F0B75}" type="slidenum">
              <a:rPr lang="en-US" altLang="en-US"/>
              <a:pPr>
                <a:defRPr/>
              </a:pPr>
              <a:t>‹#›</a:t>
            </a:fld>
            <a:endParaRPr lang="en-US" altLang="en-US"/>
          </a:p>
        </p:txBody>
      </p:sp>
    </p:spTree>
    <p:extLst>
      <p:ext uri="{BB962C8B-B14F-4D97-AF65-F5344CB8AC3E}">
        <p14:creationId xmlns:p14="http://schemas.microsoft.com/office/powerpoint/2010/main" val="563116498"/>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6DC4E0-15C5-4583-8855-4382D129BB4C}" type="slidenum">
              <a:rPr lang="en-US" altLang="en-US"/>
              <a:pPr>
                <a:defRPr/>
              </a:pPr>
              <a:t>‹#›</a:t>
            </a:fld>
            <a:endParaRPr lang="en-US" altLang="en-US"/>
          </a:p>
        </p:txBody>
      </p:sp>
    </p:spTree>
    <p:extLst>
      <p:ext uri="{BB962C8B-B14F-4D97-AF65-F5344CB8AC3E}">
        <p14:creationId xmlns:p14="http://schemas.microsoft.com/office/powerpoint/2010/main" val="97131661"/>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5CD5D29-6EFB-4567-A0BD-205BFBD2A89F}" type="slidenum">
              <a:rPr lang="en-US" altLang="en-US"/>
              <a:pPr>
                <a:defRPr/>
              </a:pPr>
              <a:t>‹#›</a:t>
            </a:fld>
            <a:endParaRPr lang="en-US" altLang="en-US"/>
          </a:p>
        </p:txBody>
      </p:sp>
    </p:spTree>
    <p:extLst>
      <p:ext uri="{BB962C8B-B14F-4D97-AF65-F5344CB8AC3E}">
        <p14:creationId xmlns:p14="http://schemas.microsoft.com/office/powerpoint/2010/main" val="1038798674"/>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A13F82-D8E7-47AE-8A60-327A8873EAEB}" type="slidenum">
              <a:rPr lang="en-US" altLang="en-US"/>
              <a:pPr>
                <a:defRPr/>
              </a:pPr>
              <a:t>‹#›</a:t>
            </a:fld>
            <a:endParaRPr lang="en-US" altLang="en-US"/>
          </a:p>
        </p:txBody>
      </p:sp>
    </p:spTree>
    <p:extLst>
      <p:ext uri="{BB962C8B-B14F-4D97-AF65-F5344CB8AC3E}">
        <p14:creationId xmlns:p14="http://schemas.microsoft.com/office/powerpoint/2010/main" val="16848213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2A12A49-E3AF-496E-A9BD-44C3B1241027}" type="slidenum">
              <a:rPr lang="en-US" altLang="en-US"/>
              <a:pPr>
                <a:defRPr/>
              </a:pPr>
              <a:t>‹#›</a:t>
            </a:fld>
            <a:endParaRPr lang="en-US" altLang="en-US"/>
          </a:p>
        </p:txBody>
      </p:sp>
    </p:spTree>
    <p:extLst>
      <p:ext uri="{BB962C8B-B14F-4D97-AF65-F5344CB8AC3E}">
        <p14:creationId xmlns:p14="http://schemas.microsoft.com/office/powerpoint/2010/main" val="3307954282"/>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5344DC4-F1E7-4EA2-ABE5-AD8C4CCFE004}" type="slidenum">
              <a:rPr lang="en-US" altLang="en-US"/>
              <a:pPr>
                <a:defRPr/>
              </a:pPr>
              <a:t>‹#›</a:t>
            </a:fld>
            <a:endParaRPr lang="en-US" altLang="en-US"/>
          </a:p>
        </p:txBody>
      </p:sp>
    </p:spTree>
    <p:extLst>
      <p:ext uri="{BB962C8B-B14F-4D97-AF65-F5344CB8AC3E}">
        <p14:creationId xmlns:p14="http://schemas.microsoft.com/office/powerpoint/2010/main" val="289480544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9F40D34-4F95-4237-AB0A-E594B45309CB}" type="slidenum">
              <a:rPr lang="en-US" altLang="en-US"/>
              <a:pPr>
                <a:defRPr/>
              </a:pPr>
              <a:t>‹#›</a:t>
            </a:fld>
            <a:endParaRPr lang="en-US" altLang="en-US"/>
          </a:p>
        </p:txBody>
      </p:sp>
    </p:spTree>
    <p:extLst>
      <p:ext uri="{BB962C8B-B14F-4D97-AF65-F5344CB8AC3E}">
        <p14:creationId xmlns:p14="http://schemas.microsoft.com/office/powerpoint/2010/main" val="3119016112"/>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27DCA58-B57C-4421-857A-DBE98E2E4EB1}" type="slidenum">
              <a:rPr lang="en-US" altLang="en-US"/>
              <a:pPr>
                <a:defRPr/>
              </a:pPr>
              <a:t>‹#›</a:t>
            </a:fld>
            <a:endParaRPr lang="en-US" altLang="en-US"/>
          </a:p>
        </p:txBody>
      </p:sp>
    </p:spTree>
    <p:extLst>
      <p:ext uri="{BB962C8B-B14F-4D97-AF65-F5344CB8AC3E}">
        <p14:creationId xmlns:p14="http://schemas.microsoft.com/office/powerpoint/2010/main" val="137729735"/>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1D48CE5-AD35-4D93-AE59-512E23594C2C}" type="slidenum">
              <a:rPr lang="en-US" altLang="en-US"/>
              <a:pPr>
                <a:defRPr/>
              </a:pPr>
              <a:t>‹#›</a:t>
            </a:fld>
            <a:endParaRPr lang="en-US" altLang="en-US"/>
          </a:p>
        </p:txBody>
      </p:sp>
    </p:spTree>
    <p:extLst>
      <p:ext uri="{BB962C8B-B14F-4D97-AF65-F5344CB8AC3E}">
        <p14:creationId xmlns:p14="http://schemas.microsoft.com/office/powerpoint/2010/main" val="2872128800"/>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B66BE7E-4CF0-4B2E-ACAC-C8AA7097B592}" type="slidenum">
              <a:rPr lang="en-US" altLang="en-US"/>
              <a:pPr>
                <a:defRPr/>
              </a:pPr>
              <a:t>‹#›</a:t>
            </a:fld>
            <a:endParaRPr lang="en-US" altLang="en-US"/>
          </a:p>
        </p:txBody>
      </p:sp>
    </p:spTree>
    <p:extLst>
      <p:ext uri="{BB962C8B-B14F-4D97-AF65-F5344CB8AC3E}">
        <p14:creationId xmlns:p14="http://schemas.microsoft.com/office/powerpoint/2010/main" val="2114395637"/>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AB7E2A8-5493-4D91-9997-DDCDB4112514}" type="slidenum">
              <a:rPr lang="en-US" altLang="en-US"/>
              <a:pPr>
                <a:defRPr/>
              </a:pPr>
              <a:t>‹#›</a:t>
            </a:fld>
            <a:endParaRPr lang="en-US" altLang="en-US"/>
          </a:p>
        </p:txBody>
      </p:sp>
    </p:spTree>
    <p:extLst>
      <p:ext uri="{BB962C8B-B14F-4D97-AF65-F5344CB8AC3E}">
        <p14:creationId xmlns:p14="http://schemas.microsoft.com/office/powerpoint/2010/main" val="1969310601"/>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4E9284-CF85-4D2A-B7FC-2714471AD715}" type="slidenum">
              <a:rPr lang="en-US" altLang="en-US"/>
              <a:pPr>
                <a:defRPr/>
              </a:pPr>
              <a:t>‹#›</a:t>
            </a:fld>
            <a:endParaRPr lang="en-US" altLang="en-US"/>
          </a:p>
        </p:txBody>
      </p:sp>
    </p:spTree>
    <p:extLst>
      <p:ext uri="{BB962C8B-B14F-4D97-AF65-F5344CB8AC3E}">
        <p14:creationId xmlns:p14="http://schemas.microsoft.com/office/powerpoint/2010/main" val="4001971608"/>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9339E03-DEB0-49EF-B76B-05BC9822A656}" type="slidenum">
              <a:rPr lang="en-US" altLang="en-US"/>
              <a:pPr>
                <a:defRPr/>
              </a:pPr>
              <a:t>‹#›</a:t>
            </a:fld>
            <a:endParaRPr lang="en-US" altLang="en-US"/>
          </a:p>
        </p:txBody>
      </p:sp>
    </p:spTree>
    <p:extLst>
      <p:ext uri="{BB962C8B-B14F-4D97-AF65-F5344CB8AC3E}">
        <p14:creationId xmlns:p14="http://schemas.microsoft.com/office/powerpoint/2010/main" val="316660438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8F6F05-1D76-4A21-BC7C-F1C3D3254A66}" type="slidenum">
              <a:rPr lang="en-US" altLang="en-US"/>
              <a:pPr>
                <a:defRPr/>
              </a:pPr>
              <a:t>‹#›</a:t>
            </a:fld>
            <a:endParaRPr lang="en-US" altLang="en-US"/>
          </a:p>
        </p:txBody>
      </p:sp>
    </p:spTree>
    <p:extLst>
      <p:ext uri="{BB962C8B-B14F-4D97-AF65-F5344CB8AC3E}">
        <p14:creationId xmlns:p14="http://schemas.microsoft.com/office/powerpoint/2010/main" val="476657122"/>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04D8C05-A3C0-4089-A279-77B801FA102B}" type="slidenum">
              <a:rPr lang="en-US" altLang="en-US"/>
              <a:pPr>
                <a:defRPr/>
              </a:pPr>
              <a:t>‹#›</a:t>
            </a:fld>
            <a:endParaRPr lang="en-US" altLang="en-US"/>
          </a:p>
        </p:txBody>
      </p:sp>
    </p:spTree>
    <p:extLst>
      <p:ext uri="{BB962C8B-B14F-4D97-AF65-F5344CB8AC3E}">
        <p14:creationId xmlns:p14="http://schemas.microsoft.com/office/powerpoint/2010/main" val="1884332578"/>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0CE3A7D-6F9B-4351-8F93-A04537247365}" type="slidenum">
              <a:rPr lang="en-US" altLang="en-US"/>
              <a:pPr>
                <a:defRPr/>
              </a:pPr>
              <a:t>‹#›</a:t>
            </a:fld>
            <a:endParaRPr lang="en-US" altLang="en-US"/>
          </a:p>
        </p:txBody>
      </p:sp>
    </p:spTree>
    <p:extLst>
      <p:ext uri="{BB962C8B-B14F-4D97-AF65-F5344CB8AC3E}">
        <p14:creationId xmlns:p14="http://schemas.microsoft.com/office/powerpoint/2010/main" val="416334300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51228A9-C051-4F4A-AD75-5466F1447EE1}" type="slidenum">
              <a:rPr lang="en-US" altLang="en-US"/>
              <a:pPr>
                <a:defRPr/>
              </a:pPr>
              <a:t>‹#›</a:t>
            </a:fld>
            <a:endParaRPr lang="en-US" altLang="en-US"/>
          </a:p>
        </p:txBody>
      </p:sp>
    </p:spTree>
    <p:extLst>
      <p:ext uri="{BB962C8B-B14F-4D97-AF65-F5344CB8AC3E}">
        <p14:creationId xmlns:p14="http://schemas.microsoft.com/office/powerpoint/2010/main" val="3004712775"/>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5BA9C0A-187D-4D4B-9664-A31ED27E3BE8}" type="slidenum">
              <a:rPr lang="en-US" altLang="en-US"/>
              <a:pPr>
                <a:defRPr/>
              </a:pPr>
              <a:t>‹#›</a:t>
            </a:fld>
            <a:endParaRPr lang="en-US" altLang="en-US"/>
          </a:p>
        </p:txBody>
      </p:sp>
    </p:spTree>
    <p:extLst>
      <p:ext uri="{BB962C8B-B14F-4D97-AF65-F5344CB8AC3E}">
        <p14:creationId xmlns:p14="http://schemas.microsoft.com/office/powerpoint/2010/main" val="311731394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093FFB6-E36D-484B-9A85-370391B017C3}" type="slidenum">
              <a:rPr lang="en-US" altLang="en-US"/>
              <a:pPr>
                <a:defRPr/>
              </a:pPr>
              <a:t>‹#›</a:t>
            </a:fld>
            <a:endParaRPr lang="en-US" altLang="en-US"/>
          </a:p>
        </p:txBody>
      </p:sp>
    </p:spTree>
    <p:extLst>
      <p:ext uri="{BB962C8B-B14F-4D97-AF65-F5344CB8AC3E}">
        <p14:creationId xmlns:p14="http://schemas.microsoft.com/office/powerpoint/2010/main" val="4201745852"/>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73D69D-30FA-41C2-8D9B-EF7042A45ABE}" type="slidenum">
              <a:rPr lang="en-US" altLang="en-US"/>
              <a:pPr>
                <a:defRPr/>
              </a:pPr>
              <a:t>‹#›</a:t>
            </a:fld>
            <a:endParaRPr lang="en-US" altLang="en-US"/>
          </a:p>
        </p:txBody>
      </p:sp>
    </p:spTree>
    <p:extLst>
      <p:ext uri="{BB962C8B-B14F-4D97-AF65-F5344CB8AC3E}">
        <p14:creationId xmlns:p14="http://schemas.microsoft.com/office/powerpoint/2010/main" val="4181104118"/>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7D8CAE-B2BC-4C83-B1CD-23B1B91B6A7B}" type="slidenum">
              <a:rPr lang="en-US" altLang="en-US"/>
              <a:pPr>
                <a:defRPr/>
              </a:pPr>
              <a:t>‹#›</a:t>
            </a:fld>
            <a:endParaRPr lang="en-US" altLang="en-US"/>
          </a:p>
        </p:txBody>
      </p:sp>
    </p:spTree>
    <p:extLst>
      <p:ext uri="{BB962C8B-B14F-4D97-AF65-F5344CB8AC3E}">
        <p14:creationId xmlns:p14="http://schemas.microsoft.com/office/powerpoint/2010/main" val="3144143172"/>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4FA7063-3B05-4552-B96A-4FBF31076D3F}" type="slidenum">
              <a:rPr lang="en-US" altLang="en-US"/>
              <a:pPr>
                <a:defRPr/>
              </a:pPr>
              <a:t>‹#›</a:t>
            </a:fld>
            <a:endParaRPr lang="en-US" altLang="en-US"/>
          </a:p>
        </p:txBody>
      </p:sp>
    </p:spTree>
    <p:extLst>
      <p:ext uri="{BB962C8B-B14F-4D97-AF65-F5344CB8AC3E}">
        <p14:creationId xmlns:p14="http://schemas.microsoft.com/office/powerpoint/2010/main" val="2501594491"/>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BE597C-01F1-44C8-BB9C-0FF0A4BB09E1}" type="slidenum">
              <a:rPr lang="en-US" altLang="en-US"/>
              <a:pPr>
                <a:defRPr/>
              </a:pPr>
              <a:t>‹#›</a:t>
            </a:fld>
            <a:endParaRPr lang="en-US" altLang="en-US"/>
          </a:p>
        </p:txBody>
      </p:sp>
    </p:spTree>
    <p:extLst>
      <p:ext uri="{BB962C8B-B14F-4D97-AF65-F5344CB8AC3E}">
        <p14:creationId xmlns:p14="http://schemas.microsoft.com/office/powerpoint/2010/main" val="101144353"/>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5" name="Footer Placeholder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C2982F22-7E1E-4061-8A00-0940A2701DA3}" type="slidenum">
              <a:rPr lang="en-US" altLang="en-US"/>
              <a:pPr>
                <a:defRPr/>
              </a:pPr>
              <a:t>‹#›</a:t>
            </a:fld>
            <a:endParaRPr lang="en-US" altLang="en-US"/>
          </a:p>
        </p:txBody>
      </p:sp>
    </p:spTree>
    <p:extLst>
      <p:ext uri="{BB962C8B-B14F-4D97-AF65-F5344CB8AC3E}">
        <p14:creationId xmlns:p14="http://schemas.microsoft.com/office/powerpoint/2010/main" val="1206155196"/>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5" name="Footer Placeholder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6225AB84-EE89-44CF-A6B5-6F975060CAA7}" type="slidenum">
              <a:rPr lang="en-US" altLang="en-US"/>
              <a:pPr>
                <a:defRPr/>
              </a:pPr>
              <a:t>‹#›</a:t>
            </a:fld>
            <a:endParaRPr lang="en-US" altLang="en-US"/>
          </a:p>
        </p:txBody>
      </p:sp>
    </p:spTree>
    <p:extLst>
      <p:ext uri="{BB962C8B-B14F-4D97-AF65-F5344CB8AC3E}">
        <p14:creationId xmlns:p14="http://schemas.microsoft.com/office/powerpoint/2010/main" val="1802513830"/>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5" name="Footer Placeholder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E25691FC-4F0C-4CBE-B490-9D377B5F0325}" type="slidenum">
              <a:rPr lang="en-US" altLang="en-US"/>
              <a:pPr>
                <a:defRPr/>
              </a:pPr>
              <a:t>‹#›</a:t>
            </a:fld>
            <a:endParaRPr lang="en-US" altLang="en-US"/>
          </a:p>
        </p:txBody>
      </p:sp>
    </p:spTree>
    <p:extLst>
      <p:ext uri="{BB962C8B-B14F-4D97-AF65-F5344CB8AC3E}">
        <p14:creationId xmlns:p14="http://schemas.microsoft.com/office/powerpoint/2010/main" val="1665617736"/>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Rectangle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7"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CC4AD729-C1F4-4119-8252-ECCCB8CB47FA}" type="slidenum">
              <a:rPr lang="en-US" altLang="en-US"/>
              <a:pPr>
                <a:defRPr/>
              </a:pPr>
              <a:t>‹#›</a:t>
            </a:fld>
            <a:endParaRPr lang="en-US" altLang="en-US"/>
          </a:p>
        </p:txBody>
      </p:sp>
    </p:spTree>
    <p:extLst>
      <p:ext uri="{BB962C8B-B14F-4D97-AF65-F5344CB8AC3E}">
        <p14:creationId xmlns:p14="http://schemas.microsoft.com/office/powerpoint/2010/main" val="2298597"/>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8" name="Rectangle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9"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8C91099C-EB76-4D57-8F23-04462B329640}" type="slidenum">
              <a:rPr lang="en-US" altLang="en-US"/>
              <a:pPr>
                <a:defRPr/>
              </a:pPr>
              <a:t>‹#›</a:t>
            </a:fld>
            <a:endParaRPr lang="en-US" altLang="en-US"/>
          </a:p>
        </p:txBody>
      </p:sp>
    </p:spTree>
    <p:extLst>
      <p:ext uri="{BB962C8B-B14F-4D97-AF65-F5344CB8AC3E}">
        <p14:creationId xmlns:p14="http://schemas.microsoft.com/office/powerpoint/2010/main" val="1896533252"/>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4" name="Rectangle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5"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2D68862A-E548-4195-96CF-8BE278A28209}" type="slidenum">
              <a:rPr lang="en-US" altLang="en-US"/>
              <a:pPr>
                <a:defRPr/>
              </a:pPr>
              <a:t>‹#›</a:t>
            </a:fld>
            <a:endParaRPr lang="en-US" altLang="en-US"/>
          </a:p>
        </p:txBody>
      </p:sp>
    </p:spTree>
    <p:extLst>
      <p:ext uri="{BB962C8B-B14F-4D97-AF65-F5344CB8AC3E}">
        <p14:creationId xmlns:p14="http://schemas.microsoft.com/office/powerpoint/2010/main" val="2872898460"/>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3" name="Rectangle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4"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2BACAD9A-FDCA-4B51-8B50-BED9C7277299}" type="slidenum">
              <a:rPr lang="en-US" altLang="en-US"/>
              <a:pPr>
                <a:defRPr/>
              </a:pPr>
              <a:t>‹#›</a:t>
            </a:fld>
            <a:endParaRPr lang="en-US" altLang="en-US"/>
          </a:p>
        </p:txBody>
      </p:sp>
    </p:spTree>
    <p:extLst>
      <p:ext uri="{BB962C8B-B14F-4D97-AF65-F5344CB8AC3E}">
        <p14:creationId xmlns:p14="http://schemas.microsoft.com/office/powerpoint/2010/main" val="1713282812"/>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Rectangle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7"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21227A8E-0793-4402-A681-F49BF60A793A}" type="slidenum">
              <a:rPr lang="en-US" altLang="en-US"/>
              <a:pPr>
                <a:defRPr/>
              </a:pPr>
              <a:t>‹#›</a:t>
            </a:fld>
            <a:endParaRPr lang="en-US" altLang="en-US"/>
          </a:p>
        </p:txBody>
      </p:sp>
    </p:spTree>
    <p:extLst>
      <p:ext uri="{BB962C8B-B14F-4D97-AF65-F5344CB8AC3E}">
        <p14:creationId xmlns:p14="http://schemas.microsoft.com/office/powerpoint/2010/main" val="2957585614"/>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Rectangle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7"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72C47E93-B56E-45FC-A100-61BF472F68A2}" type="slidenum">
              <a:rPr lang="en-US" altLang="en-US"/>
              <a:pPr>
                <a:defRPr/>
              </a:pPr>
              <a:t>‹#›</a:t>
            </a:fld>
            <a:endParaRPr lang="en-US" altLang="en-US"/>
          </a:p>
        </p:txBody>
      </p:sp>
    </p:spTree>
    <p:extLst>
      <p:ext uri="{BB962C8B-B14F-4D97-AF65-F5344CB8AC3E}">
        <p14:creationId xmlns:p14="http://schemas.microsoft.com/office/powerpoint/2010/main" val="3921527635"/>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5" name="Footer Placeholder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B973A064-0BB9-4DC3-910C-7DE77940E189}" type="slidenum">
              <a:rPr lang="en-US" altLang="en-US"/>
              <a:pPr>
                <a:defRPr/>
              </a:pPr>
              <a:t>‹#›</a:t>
            </a:fld>
            <a:endParaRPr lang="en-US" altLang="en-US"/>
          </a:p>
        </p:txBody>
      </p:sp>
    </p:spTree>
    <p:extLst>
      <p:ext uri="{BB962C8B-B14F-4D97-AF65-F5344CB8AC3E}">
        <p14:creationId xmlns:p14="http://schemas.microsoft.com/office/powerpoint/2010/main" val="772041396"/>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5" name="Footer Placeholder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A2A4E7FB-5CF8-4E4D-A3A2-D85F1B309B64}" type="slidenum">
              <a:rPr lang="en-US" altLang="en-US"/>
              <a:pPr>
                <a:defRPr/>
              </a:pPr>
              <a:t>‹#›</a:t>
            </a:fld>
            <a:endParaRPr lang="en-US" altLang="en-US"/>
          </a:p>
        </p:txBody>
      </p:sp>
    </p:spTree>
    <p:extLst>
      <p:ext uri="{BB962C8B-B14F-4D97-AF65-F5344CB8AC3E}">
        <p14:creationId xmlns:p14="http://schemas.microsoft.com/office/powerpoint/2010/main" val="1213998456"/>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Rectangle 4"/>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7"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2DA81A79-4A4C-4280-937F-BAD7C9B82627}" type="slidenum">
              <a:rPr lang="en-US" altLang="en-US"/>
              <a:pPr>
                <a:defRPr/>
              </a:pPr>
              <a:t>‹#›</a:t>
            </a:fld>
            <a:endParaRPr lang="en-US" altLang="en-US"/>
          </a:p>
        </p:txBody>
      </p:sp>
    </p:spTree>
    <p:extLst>
      <p:ext uri="{BB962C8B-B14F-4D97-AF65-F5344CB8AC3E}">
        <p14:creationId xmlns:p14="http://schemas.microsoft.com/office/powerpoint/2010/main" val="554807392"/>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5" y="1600200"/>
            <a:ext cx="8540750" cy="2173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1625" y="3925888"/>
            <a:ext cx="8540750" cy="21732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Rectangle 29"/>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7" name="Rectangle 30"/>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B538BA68-0542-4951-A8A4-3202E5389B9F}" type="slidenum">
              <a:rPr lang="en-US" altLang="en-US"/>
              <a:pPr>
                <a:defRPr/>
              </a:pPr>
              <a:t>‹#›</a:t>
            </a:fld>
            <a:endParaRPr lang="en-US" altLang="en-US"/>
          </a:p>
        </p:txBody>
      </p:sp>
    </p:spTree>
    <p:extLst>
      <p:ext uri="{BB962C8B-B14F-4D97-AF65-F5344CB8AC3E}">
        <p14:creationId xmlns:p14="http://schemas.microsoft.com/office/powerpoint/2010/main" val="1278795438"/>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5"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6" name="Rectangle 29"/>
          <p:cNvSpPr>
            <a:spLocks noGrp="1" noChangeArrowheads="1"/>
          </p:cNvSpPr>
          <p:nvPr>
            <p:ph type="ftr" sz="quarter" idx="11"/>
          </p:nvPr>
        </p:nvSpPr>
        <p:spPr/>
        <p:txBody>
          <a:bodyPr/>
          <a:lstStyle>
            <a:lvl1pPr>
              <a:defRPr smtClean="0">
                <a:latin typeface="Times New Roman" panose="02020603050405020304" pitchFamily="18" charset="0"/>
                <a:ea typeface="MS PGothic" panose="020B0600070205080204" pitchFamily="34" charset="-128"/>
              </a:defRPr>
            </a:lvl1pPr>
          </a:lstStyle>
          <a:p>
            <a:pPr>
              <a:defRPr/>
            </a:pPr>
            <a:endParaRPr lang="en-US" altLang="en-US"/>
          </a:p>
        </p:txBody>
      </p:sp>
      <p:sp>
        <p:nvSpPr>
          <p:cNvPr id="7" name="Rectangle 30"/>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735011DC-CEB3-47D7-993F-B16E01128DDF}" type="slidenum">
              <a:rPr lang="en-US" altLang="en-US"/>
              <a:pPr>
                <a:defRPr/>
              </a:pPr>
              <a:t>‹#›</a:t>
            </a:fld>
            <a:endParaRPr lang="en-US" altLang="en-US"/>
          </a:p>
        </p:txBody>
      </p:sp>
    </p:spTree>
    <p:extLst>
      <p:ext uri="{BB962C8B-B14F-4D97-AF65-F5344CB8AC3E}">
        <p14:creationId xmlns:p14="http://schemas.microsoft.com/office/powerpoint/2010/main" val="2157515927"/>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5854ED9D-D70E-48CC-B745-CE224B24DB58}" type="slidenum">
              <a:rPr lang="en-US" altLang="en-US"/>
              <a:pPr>
                <a:defRPr/>
              </a:pPr>
              <a:t>‹#›</a:t>
            </a:fld>
            <a:endParaRPr lang="en-US" altLang="en-US"/>
          </a:p>
        </p:txBody>
      </p:sp>
    </p:spTree>
    <p:extLst>
      <p:ext uri="{BB962C8B-B14F-4D97-AF65-F5344CB8AC3E}">
        <p14:creationId xmlns:p14="http://schemas.microsoft.com/office/powerpoint/2010/main" val="336544863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B71A5D7C-7F81-4A4A-B232-CF5302935AA1}" type="slidenum">
              <a:rPr lang="en-US" altLang="en-US"/>
              <a:pPr>
                <a:defRPr/>
              </a:pPr>
              <a:t>‹#›</a:t>
            </a:fld>
            <a:endParaRPr lang="en-US" altLang="en-US"/>
          </a:p>
        </p:txBody>
      </p:sp>
    </p:spTree>
    <p:extLst>
      <p:ext uri="{BB962C8B-B14F-4D97-AF65-F5344CB8AC3E}">
        <p14:creationId xmlns:p14="http://schemas.microsoft.com/office/powerpoint/2010/main" val="1480109068"/>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68859C9C-EE27-40CF-936D-DDD033C60FE9}" type="slidenum">
              <a:rPr lang="en-US" altLang="en-US"/>
              <a:pPr>
                <a:defRPr/>
              </a:pPr>
              <a:t>‹#›</a:t>
            </a:fld>
            <a:endParaRPr lang="en-US" altLang="en-US"/>
          </a:p>
        </p:txBody>
      </p:sp>
    </p:spTree>
    <p:extLst>
      <p:ext uri="{BB962C8B-B14F-4D97-AF65-F5344CB8AC3E}">
        <p14:creationId xmlns:p14="http://schemas.microsoft.com/office/powerpoint/2010/main" val="3933695439"/>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6" name="Footer Placeholder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7" name="Slide Number Placeholder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5E4A135E-2255-40DC-881C-B239122923C3}" type="slidenum">
              <a:rPr lang="en-US" altLang="en-US"/>
              <a:pPr>
                <a:defRPr/>
              </a:pPr>
              <a:t>‹#›</a:t>
            </a:fld>
            <a:endParaRPr lang="en-US" altLang="en-US"/>
          </a:p>
        </p:txBody>
      </p:sp>
    </p:spTree>
    <p:extLst>
      <p:ext uri="{BB962C8B-B14F-4D97-AF65-F5344CB8AC3E}">
        <p14:creationId xmlns:p14="http://schemas.microsoft.com/office/powerpoint/2010/main" val="910089593"/>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8" name="Rectangle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CDE7DD82-3639-4C51-A11C-340A511B820C}" type="slidenum">
              <a:rPr lang="en-US" altLang="en-US"/>
              <a:pPr>
                <a:defRPr/>
              </a:pPr>
              <a:t>‹#›</a:t>
            </a:fld>
            <a:endParaRPr lang="en-US" altLang="en-US"/>
          </a:p>
        </p:txBody>
      </p:sp>
    </p:spTree>
    <p:extLst>
      <p:ext uri="{BB962C8B-B14F-4D97-AF65-F5344CB8AC3E}">
        <p14:creationId xmlns:p14="http://schemas.microsoft.com/office/powerpoint/2010/main" val="336051584"/>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4" name="Rectangle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5"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D5EFF9A5-CA7B-4E17-BE62-D6F297B1977F}" type="slidenum">
              <a:rPr lang="en-US" altLang="en-US"/>
              <a:pPr>
                <a:defRPr/>
              </a:pPr>
              <a:t>‹#›</a:t>
            </a:fld>
            <a:endParaRPr lang="en-US" altLang="en-US"/>
          </a:p>
        </p:txBody>
      </p:sp>
    </p:spTree>
    <p:extLst>
      <p:ext uri="{BB962C8B-B14F-4D97-AF65-F5344CB8AC3E}">
        <p14:creationId xmlns:p14="http://schemas.microsoft.com/office/powerpoint/2010/main" val="357348443"/>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3" name="Rectangle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4"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63C5D7C5-4D54-4044-84E0-7DF4B6E31EE2}" type="slidenum">
              <a:rPr lang="en-US" altLang="en-US"/>
              <a:pPr>
                <a:defRPr/>
              </a:pPr>
              <a:t>‹#›</a:t>
            </a:fld>
            <a:endParaRPr lang="en-US" altLang="en-US"/>
          </a:p>
        </p:txBody>
      </p:sp>
    </p:spTree>
    <p:extLst>
      <p:ext uri="{BB962C8B-B14F-4D97-AF65-F5344CB8AC3E}">
        <p14:creationId xmlns:p14="http://schemas.microsoft.com/office/powerpoint/2010/main" val="527600423"/>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6" name="Footer Placeholder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7" name="Slide Number Placeholder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6BFE622A-A9CB-43B6-BE4B-E6B5445DA668}" type="slidenum">
              <a:rPr lang="en-US" altLang="en-US"/>
              <a:pPr>
                <a:defRPr/>
              </a:pPr>
              <a:t>‹#›</a:t>
            </a:fld>
            <a:endParaRPr lang="en-US" altLang="en-US"/>
          </a:p>
        </p:txBody>
      </p:sp>
    </p:spTree>
    <p:extLst>
      <p:ext uri="{BB962C8B-B14F-4D97-AF65-F5344CB8AC3E}">
        <p14:creationId xmlns:p14="http://schemas.microsoft.com/office/powerpoint/2010/main" val="1646457430"/>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6" name="Footer Placeholder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7" name="Slide Number Placeholder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9FC51947-49BF-4DBE-A80F-EA890BDFDB2A}" type="slidenum">
              <a:rPr lang="en-US" altLang="en-US"/>
              <a:pPr>
                <a:defRPr/>
              </a:pPr>
              <a:t>‹#›</a:t>
            </a:fld>
            <a:endParaRPr lang="en-US" altLang="en-US"/>
          </a:p>
        </p:txBody>
      </p:sp>
    </p:spTree>
    <p:extLst>
      <p:ext uri="{BB962C8B-B14F-4D97-AF65-F5344CB8AC3E}">
        <p14:creationId xmlns:p14="http://schemas.microsoft.com/office/powerpoint/2010/main" val="854106030"/>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7C721093-B0E6-4059-89FA-7284DB924C2F}" type="slidenum">
              <a:rPr lang="en-US" altLang="en-US"/>
              <a:pPr>
                <a:defRPr/>
              </a:pPr>
              <a:t>‹#›</a:t>
            </a:fld>
            <a:endParaRPr lang="en-US" altLang="en-US"/>
          </a:p>
        </p:txBody>
      </p:sp>
    </p:spTree>
    <p:extLst>
      <p:ext uri="{BB962C8B-B14F-4D97-AF65-F5344CB8AC3E}">
        <p14:creationId xmlns:p14="http://schemas.microsoft.com/office/powerpoint/2010/main" val="3823454872"/>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3CA29927-EB07-4C35-AC3C-1A3D698AFDE5}" type="slidenum">
              <a:rPr lang="en-US" altLang="en-US"/>
              <a:pPr>
                <a:defRPr/>
              </a:pPr>
              <a:t>‹#›</a:t>
            </a:fld>
            <a:endParaRPr lang="en-US" altLang="en-US"/>
          </a:p>
        </p:txBody>
      </p:sp>
    </p:spTree>
    <p:extLst>
      <p:ext uri="{BB962C8B-B14F-4D97-AF65-F5344CB8AC3E}">
        <p14:creationId xmlns:p14="http://schemas.microsoft.com/office/powerpoint/2010/main" val="1624631009"/>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smtClean="0">
                <a:latin typeface="Arial" panose="020B0604020202020204" pitchFamily="34" charset="0"/>
              </a:defRPr>
            </a:lvl1pPr>
          </a:lstStyle>
          <a:p>
            <a:pPr>
              <a:defRPr/>
            </a:pPr>
            <a:endParaRPr lang="en-US" altLang="en-US"/>
          </a:p>
        </p:txBody>
      </p:sp>
      <p:sp>
        <p:nvSpPr>
          <p:cNvPr id="5" name="Rectangle 5"/>
          <p:cNvSpPr>
            <a:spLocks noGrp="1" noChangeArrowheads="1"/>
          </p:cNvSpPr>
          <p:nvPr>
            <p:ph type="ftr" sz="quarter" idx="11"/>
          </p:nvPr>
        </p:nvSpPr>
        <p:spPr/>
        <p:txBody>
          <a:bodyPr/>
          <a:lstStyle>
            <a:lvl1pPr>
              <a:defRPr smtClean="0">
                <a:latin typeface="Arial" panose="020B0604020202020204" pitchFamily="34" charset="0"/>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3A9AE522-C79D-4CBA-8FAA-4016AA2F8B70}" type="slidenum">
              <a:rPr lang="en-US" altLang="en-US"/>
              <a:pPr>
                <a:defRPr/>
              </a:pPr>
              <a:t>‹#›</a:t>
            </a:fld>
            <a:endParaRPr lang="en-US" altLang="en-US"/>
          </a:p>
        </p:txBody>
      </p:sp>
    </p:spTree>
    <p:extLst>
      <p:ext uri="{BB962C8B-B14F-4D97-AF65-F5344CB8AC3E}">
        <p14:creationId xmlns:p14="http://schemas.microsoft.com/office/powerpoint/2010/main" val="939316770"/>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5CB83F-395F-45A7-A45F-7DF1EA0AA11F}" type="slidenum">
              <a:rPr lang="en-US" altLang="en-US"/>
              <a:pPr>
                <a:defRPr/>
              </a:pPr>
              <a:t>‹#›</a:t>
            </a:fld>
            <a:endParaRPr lang="en-US" altLang="en-US"/>
          </a:p>
        </p:txBody>
      </p:sp>
    </p:spTree>
    <p:extLst>
      <p:ext uri="{BB962C8B-B14F-4D97-AF65-F5344CB8AC3E}">
        <p14:creationId xmlns:p14="http://schemas.microsoft.com/office/powerpoint/2010/main" val="2420093391"/>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952672-F3E9-440A-B134-D8FE6D475849}" type="slidenum">
              <a:rPr lang="en-US" altLang="en-US"/>
              <a:pPr>
                <a:defRPr/>
              </a:pPr>
              <a:t>‹#›</a:t>
            </a:fld>
            <a:endParaRPr lang="en-US" altLang="en-US"/>
          </a:p>
        </p:txBody>
      </p:sp>
    </p:spTree>
    <p:extLst>
      <p:ext uri="{BB962C8B-B14F-4D97-AF65-F5344CB8AC3E}">
        <p14:creationId xmlns:p14="http://schemas.microsoft.com/office/powerpoint/2010/main" val="391368104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E9219C-DBA6-42A9-9261-D62A1505487F}" type="slidenum">
              <a:rPr lang="en-US" altLang="en-US"/>
              <a:pPr>
                <a:defRPr/>
              </a:pPr>
              <a:t>‹#›</a:t>
            </a:fld>
            <a:endParaRPr lang="en-US" altLang="en-US"/>
          </a:p>
        </p:txBody>
      </p:sp>
    </p:spTree>
    <p:extLst>
      <p:ext uri="{BB962C8B-B14F-4D97-AF65-F5344CB8AC3E}">
        <p14:creationId xmlns:p14="http://schemas.microsoft.com/office/powerpoint/2010/main" val="1052376427"/>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61866A7-1A96-4AC6-9FC5-0E5B9EB2DED8}" type="slidenum">
              <a:rPr lang="en-US" altLang="en-US"/>
              <a:pPr>
                <a:defRPr/>
              </a:pPr>
              <a:t>‹#›</a:t>
            </a:fld>
            <a:endParaRPr lang="en-US" altLang="en-US"/>
          </a:p>
        </p:txBody>
      </p:sp>
    </p:spTree>
    <p:extLst>
      <p:ext uri="{BB962C8B-B14F-4D97-AF65-F5344CB8AC3E}">
        <p14:creationId xmlns:p14="http://schemas.microsoft.com/office/powerpoint/2010/main" val="305342646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63150DD-2B76-4F81-9392-8BE200F6DE48}" type="slidenum">
              <a:rPr lang="en-US" altLang="en-US"/>
              <a:pPr>
                <a:defRPr/>
              </a:pPr>
              <a:t>‹#›</a:t>
            </a:fld>
            <a:endParaRPr lang="en-US" altLang="en-US"/>
          </a:p>
        </p:txBody>
      </p:sp>
    </p:spTree>
    <p:extLst>
      <p:ext uri="{BB962C8B-B14F-4D97-AF65-F5344CB8AC3E}">
        <p14:creationId xmlns:p14="http://schemas.microsoft.com/office/powerpoint/2010/main" val="4134078624"/>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9E8FBA-A42C-44BF-A6C0-17081252C247}" type="slidenum">
              <a:rPr lang="en-US" altLang="en-US"/>
              <a:pPr>
                <a:defRPr/>
              </a:pPr>
              <a:t>‹#›</a:t>
            </a:fld>
            <a:endParaRPr lang="en-US" altLang="en-US"/>
          </a:p>
        </p:txBody>
      </p:sp>
    </p:spTree>
    <p:extLst>
      <p:ext uri="{BB962C8B-B14F-4D97-AF65-F5344CB8AC3E}">
        <p14:creationId xmlns:p14="http://schemas.microsoft.com/office/powerpoint/2010/main" val="21926816"/>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93CDCDB-ECFC-4F7E-ACA1-484BD49CBDC6}" type="slidenum">
              <a:rPr lang="en-US" altLang="en-US"/>
              <a:pPr>
                <a:defRPr/>
              </a:pPr>
              <a:t>‹#›</a:t>
            </a:fld>
            <a:endParaRPr lang="en-US" altLang="en-US"/>
          </a:p>
        </p:txBody>
      </p:sp>
    </p:spTree>
    <p:extLst>
      <p:ext uri="{BB962C8B-B14F-4D97-AF65-F5344CB8AC3E}">
        <p14:creationId xmlns:p14="http://schemas.microsoft.com/office/powerpoint/2010/main" val="116543027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D1702B-B2E3-4541-BC5D-CA07F739F507}" type="slidenum">
              <a:rPr lang="en-US" altLang="en-US"/>
              <a:pPr>
                <a:defRPr/>
              </a:pPr>
              <a:t>‹#›</a:t>
            </a:fld>
            <a:endParaRPr lang="en-US" altLang="en-US"/>
          </a:p>
        </p:txBody>
      </p:sp>
    </p:spTree>
    <p:extLst>
      <p:ext uri="{BB962C8B-B14F-4D97-AF65-F5344CB8AC3E}">
        <p14:creationId xmlns:p14="http://schemas.microsoft.com/office/powerpoint/2010/main" val="3217358839"/>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6F13C42-F1D3-4C0F-9A8D-7CDA6E724E5A}" type="slidenum">
              <a:rPr lang="en-US" altLang="en-US"/>
              <a:pPr>
                <a:defRPr/>
              </a:pPr>
              <a:t>‹#›</a:t>
            </a:fld>
            <a:endParaRPr lang="en-US" altLang="en-US"/>
          </a:p>
        </p:txBody>
      </p:sp>
    </p:spTree>
    <p:extLst>
      <p:ext uri="{BB962C8B-B14F-4D97-AF65-F5344CB8AC3E}">
        <p14:creationId xmlns:p14="http://schemas.microsoft.com/office/powerpoint/2010/main" val="1473997183"/>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DF005D1-82A2-48A3-9846-3D1E1D1ECEAE}" type="slidenum">
              <a:rPr lang="en-US" altLang="en-US"/>
              <a:pPr>
                <a:defRPr/>
              </a:pPr>
              <a:t>‹#›</a:t>
            </a:fld>
            <a:endParaRPr lang="en-US" altLang="en-US"/>
          </a:p>
        </p:txBody>
      </p:sp>
    </p:spTree>
    <p:extLst>
      <p:ext uri="{BB962C8B-B14F-4D97-AF65-F5344CB8AC3E}">
        <p14:creationId xmlns:p14="http://schemas.microsoft.com/office/powerpoint/2010/main" val="278045368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FF38EE6-32E3-474A-908C-16A3D7342397}" type="slidenum">
              <a:rPr lang="en-US" altLang="en-US"/>
              <a:pPr>
                <a:defRPr/>
              </a:pPr>
              <a:t>‹#›</a:t>
            </a:fld>
            <a:endParaRPr lang="en-US" altLang="en-US"/>
          </a:p>
        </p:txBody>
      </p:sp>
    </p:spTree>
    <p:extLst>
      <p:ext uri="{BB962C8B-B14F-4D97-AF65-F5344CB8AC3E}">
        <p14:creationId xmlns:p14="http://schemas.microsoft.com/office/powerpoint/2010/main" val="2448023096"/>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672385A-3363-4C42-82EC-DCFE7B96E407}" type="slidenum">
              <a:rPr lang="en-US" altLang="en-US"/>
              <a:pPr>
                <a:defRPr/>
              </a:pPr>
              <a:t>‹#›</a:t>
            </a:fld>
            <a:endParaRPr lang="en-US" altLang="en-US"/>
          </a:p>
        </p:txBody>
      </p:sp>
    </p:spTree>
    <p:extLst>
      <p:ext uri="{BB962C8B-B14F-4D97-AF65-F5344CB8AC3E}">
        <p14:creationId xmlns:p14="http://schemas.microsoft.com/office/powerpoint/2010/main" val="3921366749"/>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6C83A58-EB25-438D-8F1C-69FF80B64ACF}" type="slidenum">
              <a:rPr lang="en-US" altLang="en-US"/>
              <a:pPr>
                <a:defRPr/>
              </a:pPr>
              <a:t>‹#›</a:t>
            </a:fld>
            <a:endParaRPr lang="en-US" altLang="en-US"/>
          </a:p>
        </p:txBody>
      </p:sp>
    </p:spTree>
    <p:extLst>
      <p:ext uri="{BB962C8B-B14F-4D97-AF65-F5344CB8AC3E}">
        <p14:creationId xmlns:p14="http://schemas.microsoft.com/office/powerpoint/2010/main" val="2552299064"/>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2579828-798A-409F-9208-0D372FFAF0EE}" type="slidenum">
              <a:rPr lang="en-US" altLang="en-US"/>
              <a:pPr>
                <a:defRPr/>
              </a:pPr>
              <a:t>‹#›</a:t>
            </a:fld>
            <a:endParaRPr lang="en-US" altLang="en-US"/>
          </a:p>
        </p:txBody>
      </p:sp>
    </p:spTree>
    <p:extLst>
      <p:ext uri="{BB962C8B-B14F-4D97-AF65-F5344CB8AC3E}">
        <p14:creationId xmlns:p14="http://schemas.microsoft.com/office/powerpoint/2010/main" val="3953575672"/>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39F119C-B966-40A3-88D4-EA322E26D387}" type="slidenum">
              <a:rPr lang="en-US" altLang="en-US"/>
              <a:pPr>
                <a:defRPr/>
              </a:pPr>
              <a:t>‹#›</a:t>
            </a:fld>
            <a:endParaRPr lang="en-US" altLang="en-US"/>
          </a:p>
        </p:txBody>
      </p:sp>
    </p:spTree>
    <p:extLst>
      <p:ext uri="{BB962C8B-B14F-4D97-AF65-F5344CB8AC3E}">
        <p14:creationId xmlns:p14="http://schemas.microsoft.com/office/powerpoint/2010/main" val="295632591"/>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7B3B722-BEE2-450B-BB2C-57C8CC2C8427}" type="slidenum">
              <a:rPr lang="en-US" altLang="en-US"/>
              <a:pPr>
                <a:defRPr/>
              </a:pPr>
              <a:t>‹#›</a:t>
            </a:fld>
            <a:endParaRPr lang="en-US" altLang="en-US"/>
          </a:p>
        </p:txBody>
      </p:sp>
    </p:spTree>
    <p:extLst>
      <p:ext uri="{BB962C8B-B14F-4D97-AF65-F5344CB8AC3E}">
        <p14:creationId xmlns:p14="http://schemas.microsoft.com/office/powerpoint/2010/main" val="1157296900"/>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C0CB1F8-C907-4255-B0C1-B9ACA58E897C}" type="slidenum">
              <a:rPr lang="en-US" altLang="en-US"/>
              <a:pPr>
                <a:defRPr/>
              </a:pPr>
              <a:t>‹#›</a:t>
            </a:fld>
            <a:endParaRPr lang="en-US" altLang="en-US"/>
          </a:p>
        </p:txBody>
      </p:sp>
    </p:spTree>
    <p:extLst>
      <p:ext uri="{BB962C8B-B14F-4D97-AF65-F5344CB8AC3E}">
        <p14:creationId xmlns:p14="http://schemas.microsoft.com/office/powerpoint/2010/main" val="4186161464"/>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8458EDA-0D3A-462C-B3D2-5D5B1AF91CD3}" type="slidenum">
              <a:rPr lang="en-US" altLang="en-US"/>
              <a:pPr>
                <a:defRPr/>
              </a:pPr>
              <a:t>‹#›</a:t>
            </a:fld>
            <a:endParaRPr lang="en-US" altLang="en-US"/>
          </a:p>
        </p:txBody>
      </p:sp>
    </p:spTree>
    <p:extLst>
      <p:ext uri="{BB962C8B-B14F-4D97-AF65-F5344CB8AC3E}">
        <p14:creationId xmlns:p14="http://schemas.microsoft.com/office/powerpoint/2010/main" val="139064757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010D891-B768-4E0F-BACE-8F0AEBC1EF11}" type="slidenum">
              <a:rPr lang="en-US" altLang="en-US"/>
              <a:pPr>
                <a:defRPr/>
              </a:pPr>
              <a:t>‹#›</a:t>
            </a:fld>
            <a:endParaRPr lang="en-US" altLang="en-US"/>
          </a:p>
        </p:txBody>
      </p:sp>
    </p:spTree>
    <p:extLst>
      <p:ext uri="{BB962C8B-B14F-4D97-AF65-F5344CB8AC3E}">
        <p14:creationId xmlns:p14="http://schemas.microsoft.com/office/powerpoint/2010/main" val="1327079556"/>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19B688F-2632-427A-9A38-FEB87F1ACC43}" type="slidenum">
              <a:rPr lang="en-US" altLang="en-US"/>
              <a:pPr>
                <a:defRPr/>
              </a:pPr>
              <a:t>‹#›</a:t>
            </a:fld>
            <a:endParaRPr lang="en-US" altLang="en-US"/>
          </a:p>
        </p:txBody>
      </p:sp>
    </p:spTree>
    <p:extLst>
      <p:ext uri="{BB962C8B-B14F-4D97-AF65-F5344CB8AC3E}">
        <p14:creationId xmlns:p14="http://schemas.microsoft.com/office/powerpoint/2010/main" val="1710695829"/>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C02C0A6-A277-4F96-83EF-D827DF3375F7}" type="slidenum">
              <a:rPr lang="en-US" altLang="en-US"/>
              <a:pPr>
                <a:defRPr/>
              </a:pPr>
              <a:t>‹#›</a:t>
            </a:fld>
            <a:endParaRPr lang="en-US" altLang="en-US"/>
          </a:p>
        </p:txBody>
      </p:sp>
    </p:spTree>
    <p:extLst>
      <p:ext uri="{BB962C8B-B14F-4D97-AF65-F5344CB8AC3E}">
        <p14:creationId xmlns:p14="http://schemas.microsoft.com/office/powerpoint/2010/main" val="3214882862"/>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C03598F-D874-4CEE-A52D-23BBAC0C9674}" type="slidenum">
              <a:rPr lang="en-US" altLang="en-US"/>
              <a:pPr>
                <a:defRPr/>
              </a:pPr>
              <a:t>‹#›</a:t>
            </a:fld>
            <a:endParaRPr lang="en-US" altLang="en-US"/>
          </a:p>
        </p:txBody>
      </p:sp>
    </p:spTree>
    <p:extLst>
      <p:ext uri="{BB962C8B-B14F-4D97-AF65-F5344CB8AC3E}">
        <p14:creationId xmlns:p14="http://schemas.microsoft.com/office/powerpoint/2010/main" val="110756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8.xml"/><Relationship Id="rId3" Type="http://schemas.openxmlformats.org/officeDocument/2006/relationships/slideLayout" Target="../slideLayouts/slideLayout333.xml"/><Relationship Id="rId7" Type="http://schemas.openxmlformats.org/officeDocument/2006/relationships/slideLayout" Target="../slideLayouts/slideLayout337.xml"/><Relationship Id="rId12" Type="http://schemas.openxmlformats.org/officeDocument/2006/relationships/theme" Target="../theme/theme31.xml"/><Relationship Id="rId2" Type="http://schemas.openxmlformats.org/officeDocument/2006/relationships/slideLayout" Target="../slideLayouts/slideLayout332.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5" Type="http://schemas.openxmlformats.org/officeDocument/2006/relationships/slideLayout" Target="../slideLayouts/slideLayout335.xml"/><Relationship Id="rId10" Type="http://schemas.openxmlformats.org/officeDocument/2006/relationships/slideLayout" Target="../slideLayouts/slideLayout340.xml"/><Relationship Id="rId4" Type="http://schemas.openxmlformats.org/officeDocument/2006/relationships/slideLayout" Target="../slideLayouts/slideLayout334.xml"/><Relationship Id="rId9" Type="http://schemas.openxmlformats.org/officeDocument/2006/relationships/slideLayout" Target="../slideLayouts/slideLayout339.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9.xml"/><Relationship Id="rId13" Type="http://schemas.openxmlformats.org/officeDocument/2006/relationships/image" Target="../media/image1.jpeg"/><Relationship Id="rId3" Type="http://schemas.openxmlformats.org/officeDocument/2006/relationships/slideLayout" Target="../slideLayouts/slideLayout344.xml"/><Relationship Id="rId7" Type="http://schemas.openxmlformats.org/officeDocument/2006/relationships/slideLayout" Target="../slideLayouts/slideLayout348.xml"/><Relationship Id="rId12" Type="http://schemas.openxmlformats.org/officeDocument/2006/relationships/theme" Target="../theme/theme32.xml"/><Relationship Id="rId2" Type="http://schemas.openxmlformats.org/officeDocument/2006/relationships/slideLayout" Target="../slideLayouts/slideLayout343.xml"/><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0" Type="http://schemas.openxmlformats.org/officeDocument/2006/relationships/slideLayout" Target="../slideLayouts/slideLayout351.xml"/><Relationship Id="rId4" Type="http://schemas.openxmlformats.org/officeDocument/2006/relationships/slideLayout" Target="../slideLayouts/slideLayout345.xml"/><Relationship Id="rId9" Type="http://schemas.openxmlformats.org/officeDocument/2006/relationships/slideLayout" Target="../slideLayouts/slideLayout350.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60.xml"/><Relationship Id="rId13" Type="http://schemas.openxmlformats.org/officeDocument/2006/relationships/image" Target="../media/image1.jpeg"/><Relationship Id="rId3" Type="http://schemas.openxmlformats.org/officeDocument/2006/relationships/slideLayout" Target="../slideLayouts/slideLayout355.xml"/><Relationship Id="rId7" Type="http://schemas.openxmlformats.org/officeDocument/2006/relationships/slideLayout" Target="../slideLayouts/slideLayout359.xml"/><Relationship Id="rId12" Type="http://schemas.openxmlformats.org/officeDocument/2006/relationships/theme" Target="../theme/theme33.xml"/><Relationship Id="rId2" Type="http://schemas.openxmlformats.org/officeDocument/2006/relationships/slideLayout" Target="../slideLayouts/slideLayout354.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5" Type="http://schemas.openxmlformats.org/officeDocument/2006/relationships/slideLayout" Target="../slideLayouts/slideLayout357.xml"/><Relationship Id="rId10" Type="http://schemas.openxmlformats.org/officeDocument/2006/relationships/slideLayout" Target="../slideLayouts/slideLayout362.xml"/><Relationship Id="rId4" Type="http://schemas.openxmlformats.org/officeDocument/2006/relationships/slideLayout" Target="../slideLayouts/slideLayout356.xml"/><Relationship Id="rId9" Type="http://schemas.openxmlformats.org/officeDocument/2006/relationships/slideLayout" Target="../slideLayouts/slideLayout361.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71.xml"/><Relationship Id="rId13" Type="http://schemas.openxmlformats.org/officeDocument/2006/relationships/image" Target="../media/image1.jpeg"/><Relationship Id="rId3" Type="http://schemas.openxmlformats.org/officeDocument/2006/relationships/slideLayout" Target="../slideLayouts/slideLayout366.xml"/><Relationship Id="rId7" Type="http://schemas.openxmlformats.org/officeDocument/2006/relationships/slideLayout" Target="../slideLayouts/slideLayout370.xml"/><Relationship Id="rId12" Type="http://schemas.openxmlformats.org/officeDocument/2006/relationships/theme" Target="../theme/theme34.xml"/><Relationship Id="rId2" Type="http://schemas.openxmlformats.org/officeDocument/2006/relationships/slideLayout" Target="../slideLayouts/slideLayout365.xml"/><Relationship Id="rId1" Type="http://schemas.openxmlformats.org/officeDocument/2006/relationships/slideLayout" Target="../slideLayouts/slideLayout364.xml"/><Relationship Id="rId6" Type="http://schemas.openxmlformats.org/officeDocument/2006/relationships/slideLayout" Target="../slideLayouts/slideLayout369.xml"/><Relationship Id="rId11" Type="http://schemas.openxmlformats.org/officeDocument/2006/relationships/slideLayout" Target="../slideLayouts/slideLayout374.xml"/><Relationship Id="rId5" Type="http://schemas.openxmlformats.org/officeDocument/2006/relationships/slideLayout" Target="../slideLayouts/slideLayout368.xml"/><Relationship Id="rId10" Type="http://schemas.openxmlformats.org/officeDocument/2006/relationships/slideLayout" Target="../slideLayouts/slideLayout373.xml"/><Relationship Id="rId4" Type="http://schemas.openxmlformats.org/officeDocument/2006/relationships/slideLayout" Target="../slideLayouts/slideLayout367.xml"/><Relationship Id="rId9" Type="http://schemas.openxmlformats.org/officeDocument/2006/relationships/slideLayout" Target="../slideLayouts/slideLayout372.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82.xml"/><Relationship Id="rId13" Type="http://schemas.openxmlformats.org/officeDocument/2006/relationships/image" Target="../media/image1.jpeg"/><Relationship Id="rId3" Type="http://schemas.openxmlformats.org/officeDocument/2006/relationships/slideLayout" Target="../slideLayouts/slideLayout377.xml"/><Relationship Id="rId7" Type="http://schemas.openxmlformats.org/officeDocument/2006/relationships/slideLayout" Target="../slideLayouts/slideLayout381.xml"/><Relationship Id="rId12" Type="http://schemas.openxmlformats.org/officeDocument/2006/relationships/theme" Target="../theme/theme35.xml"/><Relationship Id="rId2" Type="http://schemas.openxmlformats.org/officeDocument/2006/relationships/slideLayout" Target="../slideLayouts/slideLayout376.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1" Type="http://schemas.openxmlformats.org/officeDocument/2006/relationships/slideLayout" Target="../slideLayouts/slideLayout385.xml"/><Relationship Id="rId5" Type="http://schemas.openxmlformats.org/officeDocument/2006/relationships/slideLayout" Target="../slideLayouts/slideLayout379.xml"/><Relationship Id="rId10" Type="http://schemas.openxmlformats.org/officeDocument/2006/relationships/slideLayout" Target="../slideLayouts/slideLayout384.xml"/><Relationship Id="rId4" Type="http://schemas.openxmlformats.org/officeDocument/2006/relationships/slideLayout" Target="../slideLayouts/slideLayout378.xml"/><Relationship Id="rId9" Type="http://schemas.openxmlformats.org/officeDocument/2006/relationships/slideLayout" Target="../slideLayouts/slideLayout383.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93.xml"/><Relationship Id="rId13" Type="http://schemas.openxmlformats.org/officeDocument/2006/relationships/image" Target="../media/image1.jpeg"/><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theme" Target="../theme/theme36.xml"/><Relationship Id="rId2" Type="http://schemas.openxmlformats.org/officeDocument/2006/relationships/slideLayout" Target="../slideLayouts/slideLayout387.xml"/><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0" Type="http://schemas.openxmlformats.org/officeDocument/2006/relationships/slideLayout" Target="../slideLayouts/slideLayout395.xml"/><Relationship Id="rId4" Type="http://schemas.openxmlformats.org/officeDocument/2006/relationships/slideLayout" Target="../slideLayouts/slideLayout389.xml"/><Relationship Id="rId9" Type="http://schemas.openxmlformats.org/officeDocument/2006/relationships/slideLayout" Target="../slideLayouts/slideLayout394.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04.xml"/><Relationship Id="rId13" Type="http://schemas.openxmlformats.org/officeDocument/2006/relationships/image" Target="../media/image1.jpeg"/><Relationship Id="rId3" Type="http://schemas.openxmlformats.org/officeDocument/2006/relationships/slideLayout" Target="../slideLayouts/slideLayout399.xml"/><Relationship Id="rId7" Type="http://schemas.openxmlformats.org/officeDocument/2006/relationships/slideLayout" Target="../slideLayouts/slideLayout403.xml"/><Relationship Id="rId12" Type="http://schemas.openxmlformats.org/officeDocument/2006/relationships/theme" Target="../theme/theme37.xml"/><Relationship Id="rId2" Type="http://schemas.openxmlformats.org/officeDocument/2006/relationships/slideLayout" Target="../slideLayouts/slideLayout398.xml"/><Relationship Id="rId1" Type="http://schemas.openxmlformats.org/officeDocument/2006/relationships/slideLayout" Target="../slideLayouts/slideLayout397.xml"/><Relationship Id="rId6" Type="http://schemas.openxmlformats.org/officeDocument/2006/relationships/slideLayout" Target="../slideLayouts/slideLayout402.xml"/><Relationship Id="rId11" Type="http://schemas.openxmlformats.org/officeDocument/2006/relationships/slideLayout" Target="../slideLayouts/slideLayout407.xml"/><Relationship Id="rId5" Type="http://schemas.openxmlformats.org/officeDocument/2006/relationships/slideLayout" Target="../slideLayouts/slideLayout401.xml"/><Relationship Id="rId10" Type="http://schemas.openxmlformats.org/officeDocument/2006/relationships/slideLayout" Target="../slideLayouts/slideLayout406.xml"/><Relationship Id="rId4" Type="http://schemas.openxmlformats.org/officeDocument/2006/relationships/slideLayout" Target="../slideLayouts/slideLayout400.xml"/><Relationship Id="rId9" Type="http://schemas.openxmlformats.org/officeDocument/2006/relationships/slideLayout" Target="../slideLayouts/slideLayout405.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15.xml"/><Relationship Id="rId13" Type="http://schemas.openxmlformats.org/officeDocument/2006/relationships/image" Target="../media/image1.jpeg"/><Relationship Id="rId3" Type="http://schemas.openxmlformats.org/officeDocument/2006/relationships/slideLayout" Target="../slideLayouts/slideLayout410.xml"/><Relationship Id="rId7" Type="http://schemas.openxmlformats.org/officeDocument/2006/relationships/slideLayout" Target="../slideLayouts/slideLayout414.xml"/><Relationship Id="rId12" Type="http://schemas.openxmlformats.org/officeDocument/2006/relationships/theme" Target="../theme/theme38.xml"/><Relationship Id="rId2" Type="http://schemas.openxmlformats.org/officeDocument/2006/relationships/slideLayout" Target="../slideLayouts/slideLayout409.xml"/><Relationship Id="rId1" Type="http://schemas.openxmlformats.org/officeDocument/2006/relationships/slideLayout" Target="../slideLayouts/slideLayout408.xml"/><Relationship Id="rId6" Type="http://schemas.openxmlformats.org/officeDocument/2006/relationships/slideLayout" Target="../slideLayouts/slideLayout413.xml"/><Relationship Id="rId11" Type="http://schemas.openxmlformats.org/officeDocument/2006/relationships/slideLayout" Target="../slideLayouts/slideLayout418.xml"/><Relationship Id="rId5" Type="http://schemas.openxmlformats.org/officeDocument/2006/relationships/slideLayout" Target="../slideLayouts/slideLayout412.xml"/><Relationship Id="rId10" Type="http://schemas.openxmlformats.org/officeDocument/2006/relationships/slideLayout" Target="../slideLayouts/slideLayout417.xml"/><Relationship Id="rId4" Type="http://schemas.openxmlformats.org/officeDocument/2006/relationships/slideLayout" Target="../slideLayouts/slideLayout411.xml"/><Relationship Id="rId9" Type="http://schemas.openxmlformats.org/officeDocument/2006/relationships/slideLayout" Target="../slideLayouts/slideLayout416.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6.xml"/><Relationship Id="rId13" Type="http://schemas.openxmlformats.org/officeDocument/2006/relationships/image" Target="../media/image1.jpeg"/><Relationship Id="rId3" Type="http://schemas.openxmlformats.org/officeDocument/2006/relationships/slideLayout" Target="../slideLayouts/slideLayout421.xml"/><Relationship Id="rId7" Type="http://schemas.openxmlformats.org/officeDocument/2006/relationships/slideLayout" Target="../slideLayouts/slideLayout425.xml"/><Relationship Id="rId12" Type="http://schemas.openxmlformats.org/officeDocument/2006/relationships/theme" Target="../theme/theme39.xml"/><Relationship Id="rId2" Type="http://schemas.openxmlformats.org/officeDocument/2006/relationships/slideLayout" Target="../slideLayouts/slideLayout420.xml"/><Relationship Id="rId1" Type="http://schemas.openxmlformats.org/officeDocument/2006/relationships/slideLayout" Target="../slideLayouts/slideLayout419.xml"/><Relationship Id="rId6" Type="http://schemas.openxmlformats.org/officeDocument/2006/relationships/slideLayout" Target="../slideLayouts/slideLayout424.xml"/><Relationship Id="rId11" Type="http://schemas.openxmlformats.org/officeDocument/2006/relationships/slideLayout" Target="../slideLayouts/slideLayout429.xml"/><Relationship Id="rId5" Type="http://schemas.openxmlformats.org/officeDocument/2006/relationships/slideLayout" Target="../slideLayouts/slideLayout423.xml"/><Relationship Id="rId10" Type="http://schemas.openxmlformats.org/officeDocument/2006/relationships/slideLayout" Target="../slideLayouts/slideLayout428.xml"/><Relationship Id="rId4" Type="http://schemas.openxmlformats.org/officeDocument/2006/relationships/slideLayout" Target="../slideLayouts/slideLayout422.xml"/><Relationship Id="rId9" Type="http://schemas.openxmlformats.org/officeDocument/2006/relationships/slideLayout" Target="../slideLayouts/slideLayout427.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7.xml"/><Relationship Id="rId13" Type="http://schemas.openxmlformats.org/officeDocument/2006/relationships/slideLayout" Target="../slideLayouts/slideLayout442.xml"/><Relationship Id="rId3" Type="http://schemas.openxmlformats.org/officeDocument/2006/relationships/slideLayout" Target="../slideLayouts/slideLayout432.xml"/><Relationship Id="rId7" Type="http://schemas.openxmlformats.org/officeDocument/2006/relationships/slideLayout" Target="../slideLayouts/slideLayout436.xml"/><Relationship Id="rId12" Type="http://schemas.openxmlformats.org/officeDocument/2006/relationships/slideLayout" Target="../slideLayouts/slideLayout441.xml"/><Relationship Id="rId2" Type="http://schemas.openxmlformats.org/officeDocument/2006/relationships/slideLayout" Target="../slideLayouts/slideLayout431.xml"/><Relationship Id="rId1" Type="http://schemas.openxmlformats.org/officeDocument/2006/relationships/slideLayout" Target="../slideLayouts/slideLayout430.xml"/><Relationship Id="rId6" Type="http://schemas.openxmlformats.org/officeDocument/2006/relationships/slideLayout" Target="../slideLayouts/slideLayout435.xml"/><Relationship Id="rId11" Type="http://schemas.openxmlformats.org/officeDocument/2006/relationships/slideLayout" Target="../slideLayouts/slideLayout440.xml"/><Relationship Id="rId5" Type="http://schemas.openxmlformats.org/officeDocument/2006/relationships/slideLayout" Target="../slideLayouts/slideLayout434.xml"/><Relationship Id="rId15" Type="http://schemas.openxmlformats.org/officeDocument/2006/relationships/theme" Target="../theme/theme40.xml"/><Relationship Id="rId10" Type="http://schemas.openxmlformats.org/officeDocument/2006/relationships/slideLayout" Target="../slideLayouts/slideLayout439.xml"/><Relationship Id="rId4" Type="http://schemas.openxmlformats.org/officeDocument/2006/relationships/slideLayout" Target="../slideLayouts/slideLayout433.xml"/><Relationship Id="rId9" Type="http://schemas.openxmlformats.org/officeDocument/2006/relationships/slideLayout" Target="../slideLayouts/slideLayout438.xml"/><Relationship Id="rId14" Type="http://schemas.openxmlformats.org/officeDocument/2006/relationships/slideLayout" Target="../slideLayouts/slideLayout443.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theme" Target="../theme/theme4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slideLayout" Target="../slideLayouts/slideLayout455.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2.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3.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C8A95E22-B052-4963-88A7-021939C31836}"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94" r:id="rId1"/>
    <p:sldLayoutId id="2147714095" r:id="rId2"/>
    <p:sldLayoutId id="2147714096" r:id="rId3"/>
    <p:sldLayoutId id="2147714097" r:id="rId4"/>
    <p:sldLayoutId id="2147714098" r:id="rId5"/>
    <p:sldLayoutId id="2147714099" r:id="rId6"/>
    <p:sldLayoutId id="2147714100" r:id="rId7"/>
    <p:sldLayoutId id="2147714101" r:id="rId8"/>
    <p:sldLayoutId id="2147714102" r:id="rId9"/>
    <p:sldLayoutId id="2147714103" r:id="rId10"/>
    <p:sldLayoutId id="214771410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1"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052"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575" tIns="45575" rIns="45575" bIns="63807" numCol="1" anchor="b" anchorCtr="0" compatLnSpc="1">
            <a:prstTxWarp prst="textNoShape">
              <a:avLst/>
            </a:prstTxWarp>
          </a:bodyPr>
          <a:lstStyle/>
          <a:p>
            <a:pPr lvl="0"/>
            <a:r>
              <a:rPr lang="en-US" altLang="en-US" smtClean="0"/>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207634E4-58A4-4ED0-9386-8972BCC2A29B}"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4418" r:id="rId1"/>
    <p:sldLayoutId id="2147714419" r:id="rId2"/>
    <p:sldLayoutId id="2147714420" r:id="rId3"/>
    <p:sldLayoutId id="2147714421" r:id="rId4"/>
    <p:sldLayoutId id="2147714422" r:id="rId5"/>
    <p:sldLayoutId id="2147714423" r:id="rId6"/>
    <p:sldLayoutId id="2147714424" r:id="rId7"/>
    <p:sldLayoutId id="2147714425" r:id="rId8"/>
    <p:sldLayoutId id="2147714426" r:id="rId9"/>
    <p:sldLayoutId id="2147714427" r:id="rId10"/>
    <p:sldLayoutId id="2147714428"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panose="020B0604020202020204" pitchFamily="34"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panose="05000000000000000000" pitchFamily="2"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panose="020B0604020202020204" pitchFamily="34"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panose="020B0604020202020204" pitchFamily="34"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EE63EAA9-55B6-4BB0-8C13-F038474DDDFB}" type="slidenum">
              <a:rPr lang="en-US" altLang="en-US"/>
              <a:pPr>
                <a:defRPr/>
              </a:pPr>
              <a:t>‹#›</a:t>
            </a:fld>
            <a:endParaRPr lang="en-US" altLang="en-US"/>
          </a:p>
        </p:txBody>
      </p:sp>
      <p:pic>
        <p:nvPicPr>
          <p:cNvPr id="30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4105" r:id="rId1"/>
    <p:sldLayoutId id="2147714106" r:id="rId2"/>
    <p:sldLayoutId id="2147714107" r:id="rId3"/>
    <p:sldLayoutId id="2147714108" r:id="rId4"/>
    <p:sldLayoutId id="2147714109" r:id="rId5"/>
    <p:sldLayoutId id="2147714110" r:id="rId6"/>
    <p:sldLayoutId id="2147714111" r:id="rId7"/>
    <p:sldLayoutId id="2147714112" r:id="rId8"/>
    <p:sldLayoutId id="2147714113" r:id="rId9"/>
    <p:sldLayoutId id="2147714114" r:id="rId10"/>
    <p:sldLayoutId id="214771411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409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0"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872E8C68-0349-4DCE-B0C1-654D58ECE361}"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429" r:id="rId1"/>
    <p:sldLayoutId id="2147714116" r:id="rId2"/>
    <p:sldLayoutId id="2147714117" r:id="rId3"/>
    <p:sldLayoutId id="2147714118" r:id="rId4"/>
    <p:sldLayoutId id="2147714119" r:id="rId5"/>
    <p:sldLayoutId id="2147714120" r:id="rId6"/>
    <p:sldLayoutId id="2147714121" r:id="rId7"/>
    <p:sldLayoutId id="2147714122" r:id="rId8"/>
    <p:sldLayoutId id="2147714123" r:id="rId9"/>
    <p:sldLayoutId id="2147714124" r:id="rId10"/>
    <p:sldLayoutId id="2147714125"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MS PGothic" panose="020B0600070205080204" pitchFamily="34" charset="-128"/>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A76138F-35F1-4984-9736-EB49C306905F}" type="slidenum">
              <a:rPr lang="en-US" altLang="en-US"/>
              <a:pPr>
                <a:defRPr/>
              </a:pPr>
              <a:t>‹#›</a:t>
            </a:fld>
            <a:endParaRPr lang="en-US" altLang="en-US"/>
          </a:p>
        </p:txBody>
      </p:sp>
      <p:sp>
        <p:nvSpPr>
          <p:cNvPr id="512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30" r:id="rId1"/>
    <p:sldLayoutId id="2147714126" r:id="rId2"/>
    <p:sldLayoutId id="2147714127" r:id="rId3"/>
    <p:sldLayoutId id="2147714128" r:id="rId4"/>
    <p:sldLayoutId id="2147714129" r:id="rId5"/>
    <p:sldLayoutId id="2147714130" r:id="rId6"/>
    <p:sldLayoutId id="2147714131" r:id="rId7"/>
    <p:sldLayoutId id="2147714132" r:id="rId8"/>
    <p:sldLayoutId id="2147714133" r:id="rId9"/>
    <p:sldLayoutId id="2147714134" r:id="rId10"/>
    <p:sldLayoutId id="214771413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S PGothic" panose="020B0600070205080204" pitchFamily="34" charset="-128"/>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S PGothic" panose="020B0600070205080204"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S PGothic" panose="020B0600070205080204"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AC05A5E-0346-4FB8-8333-176138A8911D}" type="slidenum">
              <a:rPr lang="en-US" altLang="en-US"/>
              <a:pPr>
                <a:defRPr/>
              </a:pPr>
              <a:t>‹#›</a:t>
            </a:fld>
            <a:endParaRPr lang="en-US" altLang="en-US"/>
          </a:p>
        </p:txBody>
      </p:sp>
      <p:sp>
        <p:nvSpPr>
          <p:cNvPr id="614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31" r:id="rId1"/>
    <p:sldLayoutId id="2147714136" r:id="rId2"/>
    <p:sldLayoutId id="2147714137" r:id="rId3"/>
    <p:sldLayoutId id="2147714138" r:id="rId4"/>
    <p:sldLayoutId id="2147714139" r:id="rId5"/>
    <p:sldLayoutId id="2147714140" r:id="rId6"/>
    <p:sldLayoutId id="2147714141" r:id="rId7"/>
    <p:sldLayoutId id="2147714142" r:id="rId8"/>
    <p:sldLayoutId id="2147714143" r:id="rId9"/>
    <p:sldLayoutId id="2147714144" r:id="rId10"/>
    <p:sldLayoutId id="2147714145"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MS PGothic" panose="020B0600070205080204" pitchFamily="34" charset="-128"/>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71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C6601BD-1D45-490C-8171-B3AACA7D28E9}" type="slidenum">
              <a:rPr lang="en-US" altLang="en-US"/>
              <a:pPr>
                <a:defRPr/>
              </a:pPr>
              <a:t>‹#›</a:t>
            </a:fld>
            <a:endParaRPr lang="en-US" altLang="en-US"/>
          </a:p>
        </p:txBody>
      </p:sp>
      <p:sp>
        <p:nvSpPr>
          <p:cNvPr id="71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32" r:id="rId1"/>
    <p:sldLayoutId id="2147714146" r:id="rId2"/>
    <p:sldLayoutId id="2147714147" r:id="rId3"/>
    <p:sldLayoutId id="2147714148" r:id="rId4"/>
    <p:sldLayoutId id="2147714149" r:id="rId5"/>
    <p:sldLayoutId id="2147714150" r:id="rId6"/>
    <p:sldLayoutId id="2147714151" r:id="rId7"/>
    <p:sldLayoutId id="2147714152" r:id="rId8"/>
    <p:sldLayoutId id="2147714153" r:id="rId9"/>
    <p:sldLayoutId id="2147714154" r:id="rId10"/>
    <p:sldLayoutId id="2147714155"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MS PGothic" panose="020B0600070205080204" pitchFamily="34" charset="-128"/>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81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3E45D336-6C88-4EEC-8A58-321E14F238C5}" type="slidenum">
              <a:rPr lang="en-US" altLang="en-US"/>
              <a:pPr>
                <a:defRPr/>
              </a:pPr>
              <a:t>‹#›</a:t>
            </a:fld>
            <a:endParaRPr lang="en-US" altLang="en-US"/>
          </a:p>
        </p:txBody>
      </p:sp>
      <p:sp>
        <p:nvSpPr>
          <p:cNvPr id="81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33" r:id="rId1"/>
    <p:sldLayoutId id="2147714156" r:id="rId2"/>
    <p:sldLayoutId id="2147714157" r:id="rId3"/>
    <p:sldLayoutId id="2147714158" r:id="rId4"/>
    <p:sldLayoutId id="2147714159" r:id="rId5"/>
    <p:sldLayoutId id="2147714160" r:id="rId6"/>
    <p:sldLayoutId id="2147714161" r:id="rId7"/>
    <p:sldLayoutId id="2147714162" r:id="rId8"/>
    <p:sldLayoutId id="2147714163" r:id="rId9"/>
    <p:sldLayoutId id="2147714164" r:id="rId10"/>
    <p:sldLayoutId id="214771416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92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FAC54F8-92D0-484E-AF12-B95E8163FF67}" type="slidenum">
              <a:rPr lang="en-US" altLang="en-US"/>
              <a:pPr>
                <a:defRPr/>
              </a:pPr>
              <a:t>‹#›</a:t>
            </a:fld>
            <a:endParaRPr lang="en-US" altLang="en-US"/>
          </a:p>
        </p:txBody>
      </p:sp>
      <p:sp>
        <p:nvSpPr>
          <p:cNvPr id="92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434" r:id="rId1"/>
    <p:sldLayoutId id="2147714166" r:id="rId2"/>
    <p:sldLayoutId id="2147714167" r:id="rId3"/>
    <p:sldLayoutId id="2147714168" r:id="rId4"/>
    <p:sldLayoutId id="2147714169" r:id="rId5"/>
    <p:sldLayoutId id="2147714170" r:id="rId6"/>
    <p:sldLayoutId id="2147714171" r:id="rId7"/>
    <p:sldLayoutId id="2147714172" r:id="rId8"/>
    <p:sldLayoutId id="2147714173" r:id="rId9"/>
    <p:sldLayoutId id="2147714174" r:id="rId10"/>
    <p:sldLayoutId id="214771417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1024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466FFCF-2FE1-452E-B3D2-59C1A2271815}" type="slidenum">
              <a:rPr lang="en-US" altLang="en-US"/>
              <a:pPr>
                <a:defRPr/>
              </a:pPr>
              <a:t>‹#›</a:t>
            </a:fld>
            <a:endParaRPr lang="en-US" altLang="en-US"/>
          </a:p>
        </p:txBody>
      </p:sp>
      <p:sp>
        <p:nvSpPr>
          <p:cNvPr id="1024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435" r:id="rId1"/>
    <p:sldLayoutId id="2147714176" r:id="rId2"/>
    <p:sldLayoutId id="2147714177" r:id="rId3"/>
    <p:sldLayoutId id="2147714178" r:id="rId4"/>
    <p:sldLayoutId id="2147714179" r:id="rId5"/>
    <p:sldLayoutId id="2147714180" r:id="rId6"/>
    <p:sldLayoutId id="2147714181" r:id="rId7"/>
    <p:sldLayoutId id="2147714182" r:id="rId8"/>
    <p:sldLayoutId id="2147714183" r:id="rId9"/>
    <p:sldLayoutId id="2147714184" r:id="rId10"/>
    <p:sldLayoutId id="214771418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S PGothic" panose="020B0600070205080204" pitchFamily="34" charset="-128"/>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S PGothic" panose="020B0600070205080204"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S PGothic" panose="020B0600070205080204"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S PGothic" panose="020B0600070205080204"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112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C41C626-AF3F-4237-9806-A0010009B2D4}" type="slidenum">
              <a:rPr lang="en-US" altLang="en-US"/>
              <a:pPr>
                <a:defRPr/>
              </a:pPr>
              <a:t>‹#›</a:t>
            </a:fld>
            <a:endParaRPr lang="en-US" altLang="en-US"/>
          </a:p>
        </p:txBody>
      </p:sp>
      <p:sp>
        <p:nvSpPr>
          <p:cNvPr id="112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36" r:id="rId1"/>
    <p:sldLayoutId id="2147714186" r:id="rId2"/>
    <p:sldLayoutId id="2147714187" r:id="rId3"/>
    <p:sldLayoutId id="2147714188" r:id="rId4"/>
    <p:sldLayoutId id="2147714189" r:id="rId5"/>
    <p:sldLayoutId id="2147714190" r:id="rId6"/>
    <p:sldLayoutId id="2147714191" r:id="rId7"/>
    <p:sldLayoutId id="2147714192" r:id="rId8"/>
    <p:sldLayoutId id="2147714193" r:id="rId9"/>
    <p:sldLayoutId id="2147714194" r:id="rId10"/>
    <p:sldLayoutId id="214771419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spcBef>
                <a:spcPct val="50000"/>
              </a:spcBef>
              <a:defRPr/>
            </a:pPr>
            <a:endParaRPr lang="en-US" altLang="en-US" sz="1000" smtClean="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altLang="en-US" b="1" smtClean="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4196" r:id="rId1"/>
    <p:sldLayoutId id="2147714197" r:id="rId2"/>
    <p:sldLayoutId id="2147714198" r:id="rId3"/>
    <p:sldLayoutId id="2147714199" r:id="rId4"/>
    <p:sldLayoutId id="2147714200" r:id="rId5"/>
    <p:sldLayoutId id="2147714201" r:id="rId6"/>
    <p:sldLayoutId id="2147714202" r:id="rId7"/>
    <p:sldLayoutId id="2147714203" r:id="rId8"/>
    <p:sldLayoutId id="2147714204" r:id="rId9"/>
    <p:sldLayoutId id="2147714205" r:id="rId10"/>
    <p:sldLayoutId id="2147714206"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298A3FA4-EC17-412F-B541-787A9E3E0F29}"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4437" r:id="rId1"/>
    <p:sldLayoutId id="2147714207" r:id="rId2"/>
    <p:sldLayoutId id="2147714208" r:id="rId3"/>
    <p:sldLayoutId id="2147714209" r:id="rId4"/>
    <p:sldLayoutId id="2147714210" r:id="rId5"/>
    <p:sldLayoutId id="2147714211" r:id="rId6"/>
    <p:sldLayoutId id="2147714212" r:id="rId7"/>
    <p:sldLayoutId id="2147714213" r:id="rId8"/>
    <p:sldLayoutId id="2147714214" r:id="rId9"/>
    <p:sldLayoutId id="2147714215" r:id="rId10"/>
    <p:sldLayoutId id="2147714216"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panose="05000000000000000000" pitchFamily="2"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panose="020B0604020202020204" pitchFamily="34"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panose="020B0604020202020204" pitchFamily="34"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panose="020B0604020202020204" pitchFamily="34"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panose="020B0604020202020204" pitchFamily="34"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143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80F2DA59-5E59-41FD-9CFA-D3551BBF7658}" type="slidenum">
              <a:rPr lang="en-US" altLang="en-US"/>
              <a:pPr>
                <a:defRPr/>
              </a:pPr>
              <a:t>‹#›</a:t>
            </a:fld>
            <a:endParaRPr lang="en-US" altLang="en-US"/>
          </a:p>
        </p:txBody>
      </p:sp>
      <p:sp>
        <p:nvSpPr>
          <p:cNvPr id="143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38" r:id="rId1"/>
    <p:sldLayoutId id="2147714217" r:id="rId2"/>
    <p:sldLayoutId id="2147714218" r:id="rId3"/>
    <p:sldLayoutId id="2147714219" r:id="rId4"/>
    <p:sldLayoutId id="2147714220" r:id="rId5"/>
    <p:sldLayoutId id="2147714221" r:id="rId6"/>
    <p:sldLayoutId id="2147714222" r:id="rId7"/>
    <p:sldLayoutId id="2147714223" r:id="rId8"/>
    <p:sldLayoutId id="2147714224" r:id="rId9"/>
    <p:sldLayoutId id="2147714225" r:id="rId10"/>
    <p:sldLayoutId id="214771422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1536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362AB758-1CD5-4C9E-9BB3-9AA998711DFC}" type="slidenum">
              <a:rPr lang="en-US" altLang="en-US"/>
              <a:pPr>
                <a:defRPr/>
              </a:pPr>
              <a:t>‹#›</a:t>
            </a:fld>
            <a:endParaRPr lang="en-US" altLang="en-US"/>
          </a:p>
        </p:txBody>
      </p:sp>
      <p:sp>
        <p:nvSpPr>
          <p:cNvPr id="1536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39" r:id="rId1"/>
    <p:sldLayoutId id="2147714227" r:id="rId2"/>
    <p:sldLayoutId id="2147714228" r:id="rId3"/>
    <p:sldLayoutId id="2147714229" r:id="rId4"/>
    <p:sldLayoutId id="2147714230" r:id="rId5"/>
    <p:sldLayoutId id="2147714231" r:id="rId6"/>
    <p:sldLayoutId id="2147714232" r:id="rId7"/>
    <p:sldLayoutId id="2147714233" r:id="rId8"/>
    <p:sldLayoutId id="2147714234" r:id="rId9"/>
    <p:sldLayoutId id="2147714235" r:id="rId10"/>
    <p:sldLayoutId id="214771423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1638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972A3693-B943-41DD-B270-0EEA471290AF}" type="slidenum">
              <a:rPr lang="en-US" altLang="en-US"/>
              <a:pPr>
                <a:defRPr/>
              </a:pPr>
              <a:t>‹#›</a:t>
            </a:fld>
            <a:endParaRPr lang="en-US" altLang="en-US"/>
          </a:p>
        </p:txBody>
      </p:sp>
      <p:sp>
        <p:nvSpPr>
          <p:cNvPr id="1638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40" r:id="rId1"/>
    <p:sldLayoutId id="2147714237" r:id="rId2"/>
    <p:sldLayoutId id="2147714238" r:id="rId3"/>
    <p:sldLayoutId id="2147714239" r:id="rId4"/>
    <p:sldLayoutId id="2147714240" r:id="rId5"/>
    <p:sldLayoutId id="2147714241" r:id="rId6"/>
    <p:sldLayoutId id="2147714242" r:id="rId7"/>
    <p:sldLayoutId id="2147714243" r:id="rId8"/>
    <p:sldLayoutId id="2147714244" r:id="rId9"/>
    <p:sldLayoutId id="2147714245" r:id="rId10"/>
    <p:sldLayoutId id="214771424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1741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9C2D9EB7-F002-4571-86B7-6A9780081693}" type="slidenum">
              <a:rPr lang="en-US" altLang="en-US"/>
              <a:pPr>
                <a:defRPr/>
              </a:pPr>
              <a:t>‹#›</a:t>
            </a:fld>
            <a:endParaRPr lang="en-US" altLang="en-US"/>
          </a:p>
        </p:txBody>
      </p:sp>
      <p:sp>
        <p:nvSpPr>
          <p:cNvPr id="1741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41" r:id="rId1"/>
    <p:sldLayoutId id="2147714247" r:id="rId2"/>
    <p:sldLayoutId id="2147714248" r:id="rId3"/>
    <p:sldLayoutId id="2147714249" r:id="rId4"/>
    <p:sldLayoutId id="2147714250" r:id="rId5"/>
    <p:sldLayoutId id="2147714251" r:id="rId6"/>
    <p:sldLayoutId id="2147714252" r:id="rId7"/>
    <p:sldLayoutId id="2147714253" r:id="rId8"/>
    <p:sldLayoutId id="2147714254" r:id="rId9"/>
    <p:sldLayoutId id="2147714255" r:id="rId10"/>
    <p:sldLayoutId id="214771425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1843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AB73150-2C0B-42D3-9382-157464EFBB7D}" type="slidenum">
              <a:rPr lang="en-US" altLang="en-US"/>
              <a:pPr>
                <a:defRPr/>
              </a:pPr>
              <a:t>‹#›</a:t>
            </a:fld>
            <a:endParaRPr lang="en-US" altLang="en-US"/>
          </a:p>
        </p:txBody>
      </p:sp>
      <p:sp>
        <p:nvSpPr>
          <p:cNvPr id="1843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4442" r:id="rId1"/>
    <p:sldLayoutId id="2147714257" r:id="rId2"/>
    <p:sldLayoutId id="2147714258" r:id="rId3"/>
    <p:sldLayoutId id="2147714259" r:id="rId4"/>
    <p:sldLayoutId id="2147714260" r:id="rId5"/>
    <p:sldLayoutId id="2147714261" r:id="rId6"/>
    <p:sldLayoutId id="2147714262" r:id="rId7"/>
    <p:sldLayoutId id="2147714263" r:id="rId8"/>
    <p:sldLayoutId id="2147714264" r:id="rId9"/>
    <p:sldLayoutId id="2147714265" r:id="rId10"/>
    <p:sldLayoutId id="214771426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b" anchorCtr="0" compatLnSpc="1">
            <a:prstTxWarp prst="textNoShape">
              <a:avLst/>
            </a:prstTxWarp>
          </a:bodyPr>
          <a:lstStyle/>
          <a:p>
            <a:pPr lvl="0"/>
            <a:r>
              <a:rPr lang="en-US" altLang="en-US" smtClean="0"/>
              <a:t>Click to edit Master title style</a:t>
            </a:r>
          </a:p>
        </p:txBody>
      </p:sp>
      <p:sp>
        <p:nvSpPr>
          <p:cNvPr id="1945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F7F7D85-CCF4-464C-92AC-7A942FF91E43}" type="slidenum">
              <a:rPr lang="en-US" altLang="en-US"/>
              <a:pPr>
                <a:defRPr/>
              </a:pPr>
              <a:t>‹#›</a:t>
            </a:fld>
            <a:endParaRPr lang="en-US" altLang="en-US"/>
          </a:p>
        </p:txBody>
      </p:sp>
      <p:sp>
        <p:nvSpPr>
          <p:cNvPr id="1946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443" r:id="rId1"/>
    <p:sldLayoutId id="2147714267" r:id="rId2"/>
    <p:sldLayoutId id="2147714268" r:id="rId3"/>
    <p:sldLayoutId id="2147714269" r:id="rId4"/>
    <p:sldLayoutId id="2147714270" r:id="rId5"/>
    <p:sldLayoutId id="2147714271" r:id="rId6"/>
    <p:sldLayoutId id="2147714272" r:id="rId7"/>
    <p:sldLayoutId id="2147714273" r:id="rId8"/>
    <p:sldLayoutId id="2147714274" r:id="rId9"/>
    <p:sldLayoutId id="2147714275" r:id="rId10"/>
    <p:sldLayoutId id="214771427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spcBef>
                <a:spcPct val="50000"/>
              </a:spcBef>
              <a:defRPr/>
            </a:pPr>
            <a:endParaRPr lang="en-US" altLang="en-US" sz="1000" smtClean="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altLang="en-US" b="1" smtClean="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4277" r:id="rId1"/>
    <p:sldLayoutId id="2147714278" r:id="rId2"/>
    <p:sldLayoutId id="2147714279" r:id="rId3"/>
    <p:sldLayoutId id="2147714280" r:id="rId4"/>
    <p:sldLayoutId id="2147714281" r:id="rId5"/>
    <p:sldLayoutId id="2147714282" r:id="rId6"/>
    <p:sldLayoutId id="2147714283" r:id="rId7"/>
    <p:sldLayoutId id="2147714284" r:id="rId8"/>
    <p:sldLayoutId id="2147714285" r:id="rId9"/>
    <p:sldLayoutId id="2147714286" r:id="rId10"/>
    <p:sldLayoutId id="2147714287"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150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50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575" tIns="45575" rIns="45575" bIns="63807" numCol="1" anchor="b" anchorCtr="0" compatLnSpc="1">
            <a:prstTxWarp prst="textNoShape">
              <a:avLst/>
            </a:prstTxWarp>
          </a:bodyPr>
          <a:lstStyle/>
          <a:p>
            <a:pPr lvl="0"/>
            <a:r>
              <a:rPr lang="en-US" altLang="en-US" smtClean="0"/>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158EF6CA-3434-4557-A5BC-AEC0DE6FE070}"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4444" r:id="rId1"/>
    <p:sldLayoutId id="2147714445" r:id="rId2"/>
    <p:sldLayoutId id="2147714446" r:id="rId3"/>
    <p:sldLayoutId id="2147714447" r:id="rId4"/>
    <p:sldLayoutId id="2147714448" r:id="rId5"/>
    <p:sldLayoutId id="2147714449" r:id="rId6"/>
    <p:sldLayoutId id="2147714450" r:id="rId7"/>
    <p:sldLayoutId id="2147714451" r:id="rId8"/>
    <p:sldLayoutId id="2147714452" r:id="rId9"/>
    <p:sldLayoutId id="2147714453" r:id="rId10"/>
    <p:sldLayoutId id="214771445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panose="02020603050405020304" pitchFamily="18"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panose="05000000000000000000" pitchFamily="2"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panose="020B0604020202020204" pitchFamily="34"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panose="02020603050405020304" pitchFamily="18"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0" bIns="45575" numCol="1" anchor="ctr" anchorCtr="0" compatLnSpc="1">
            <a:prstTxWarp prst="textNoShape">
              <a:avLst/>
            </a:prstTxWarp>
            <a:spAutoFit/>
          </a:bodyPr>
          <a:lstStyle/>
          <a:p>
            <a:pPr lvl="0"/>
            <a:r>
              <a:rPr lang="en-US" altLang="en-US" smtClean="0"/>
              <a:t>Click to edit Master title</a:t>
            </a:r>
          </a:p>
        </p:txBody>
      </p:sp>
      <p:sp>
        <p:nvSpPr>
          <p:cNvPr id="2253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253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253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253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253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253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253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5A75E663-6D09-436C-ACB7-29609F55A90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455" r:id="rId1"/>
    <p:sldLayoutId id="2147714456" r:id="rId2"/>
    <p:sldLayoutId id="2147714457" r:id="rId3"/>
    <p:sldLayoutId id="2147714458" r:id="rId4"/>
    <p:sldLayoutId id="2147714459" r:id="rId5"/>
    <p:sldLayoutId id="2147714460" r:id="rId6"/>
    <p:sldLayoutId id="2147714461" r:id="rId7"/>
    <p:sldLayoutId id="2147714462" r:id="rId8"/>
    <p:sldLayoutId id="2147714463" r:id="rId9"/>
    <p:sldLayoutId id="2147714464" r:id="rId10"/>
    <p:sldLayoutId id="214771446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panose="020B0604020202020204" pitchFamily="34"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panose="020B0604020202020204" pitchFamily="34"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0" bIns="45575" numCol="1" anchor="ctr" anchorCtr="0" compatLnSpc="1">
            <a:prstTxWarp prst="textNoShape">
              <a:avLst/>
            </a:prstTxWarp>
            <a:spAutoFit/>
          </a:bodyPr>
          <a:lstStyle/>
          <a:p>
            <a:pPr lvl="0"/>
            <a:r>
              <a:rPr lang="en-US" altLang="en-US" smtClean="0"/>
              <a:t>Click to edit Master title</a:t>
            </a:r>
          </a:p>
        </p:txBody>
      </p:sp>
      <p:sp>
        <p:nvSpPr>
          <p:cNvPr id="2355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55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55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55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55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56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56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D4FD1329-E8A6-4DEC-8F79-AE4D106F3FF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466" r:id="rId1"/>
    <p:sldLayoutId id="2147714467" r:id="rId2"/>
    <p:sldLayoutId id="2147714468" r:id="rId3"/>
    <p:sldLayoutId id="2147714469" r:id="rId4"/>
    <p:sldLayoutId id="2147714470" r:id="rId5"/>
    <p:sldLayoutId id="2147714471" r:id="rId6"/>
    <p:sldLayoutId id="2147714472" r:id="rId7"/>
    <p:sldLayoutId id="2147714473" r:id="rId8"/>
    <p:sldLayoutId id="2147714474" r:id="rId9"/>
    <p:sldLayoutId id="2147714475" r:id="rId10"/>
    <p:sldLayoutId id="2147714476"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panose="020B0604020202020204" pitchFamily="34"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panose="020B0604020202020204" pitchFamily="34"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0" bIns="45575" numCol="1" anchor="ctr" anchorCtr="0" compatLnSpc="1">
            <a:prstTxWarp prst="textNoShape">
              <a:avLst/>
            </a:prstTxWarp>
            <a:spAutoFit/>
          </a:bodyPr>
          <a:lstStyle/>
          <a:p>
            <a:pPr lvl="0"/>
            <a:r>
              <a:rPr lang="en-US" altLang="en-US" smtClean="0"/>
              <a:t>Click to edit Master title</a:t>
            </a:r>
          </a:p>
        </p:txBody>
      </p:sp>
      <p:sp>
        <p:nvSpPr>
          <p:cNvPr id="2457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58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458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458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458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458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458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9DE85885-CF28-499C-936F-4A14AC2F7B3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477" r:id="rId1"/>
    <p:sldLayoutId id="2147714478" r:id="rId2"/>
    <p:sldLayoutId id="2147714479" r:id="rId3"/>
    <p:sldLayoutId id="2147714480" r:id="rId4"/>
    <p:sldLayoutId id="2147714481" r:id="rId5"/>
    <p:sldLayoutId id="2147714482" r:id="rId6"/>
    <p:sldLayoutId id="2147714483" r:id="rId7"/>
    <p:sldLayoutId id="2147714484" r:id="rId8"/>
    <p:sldLayoutId id="2147714485" r:id="rId9"/>
    <p:sldLayoutId id="2147714486" r:id="rId10"/>
    <p:sldLayoutId id="2147714487"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panose="020B0604020202020204" pitchFamily="34"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panose="020B0604020202020204" pitchFamily="34"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0" bIns="45575" numCol="1" anchor="ctr" anchorCtr="0" compatLnSpc="1">
            <a:prstTxWarp prst="textNoShape">
              <a:avLst/>
            </a:prstTxWarp>
            <a:spAutoFit/>
          </a:bodyPr>
          <a:lstStyle/>
          <a:p>
            <a:pPr lvl="0"/>
            <a:r>
              <a:rPr lang="en-US" altLang="en-US" smtClean="0"/>
              <a:t>Click to edit Master title</a:t>
            </a:r>
          </a:p>
        </p:txBody>
      </p:sp>
      <p:sp>
        <p:nvSpPr>
          <p:cNvPr id="2560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560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60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60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60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60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60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83404CF4-BFB8-42AF-8C43-865B2EA2753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488" r:id="rId1"/>
    <p:sldLayoutId id="2147714489" r:id="rId2"/>
    <p:sldLayoutId id="2147714490" r:id="rId3"/>
    <p:sldLayoutId id="2147714491" r:id="rId4"/>
    <p:sldLayoutId id="2147714492" r:id="rId5"/>
    <p:sldLayoutId id="2147714493" r:id="rId6"/>
    <p:sldLayoutId id="2147714494" r:id="rId7"/>
    <p:sldLayoutId id="2147714495" r:id="rId8"/>
    <p:sldLayoutId id="2147714496" r:id="rId9"/>
    <p:sldLayoutId id="2147714497" r:id="rId10"/>
    <p:sldLayoutId id="2147714498"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panose="020B0604020202020204" pitchFamily="34"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panose="020B0604020202020204" pitchFamily="34"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0" bIns="45575" numCol="1" anchor="ctr" anchorCtr="0" compatLnSpc="1">
            <a:prstTxWarp prst="textNoShape">
              <a:avLst/>
            </a:prstTxWarp>
            <a:spAutoFit/>
          </a:bodyPr>
          <a:lstStyle/>
          <a:p>
            <a:pPr lvl="0"/>
            <a:r>
              <a:rPr lang="en-US" altLang="en-US" smtClean="0"/>
              <a:t>Click to edit Master title</a:t>
            </a:r>
          </a:p>
        </p:txBody>
      </p:sp>
      <p:sp>
        <p:nvSpPr>
          <p:cNvPr id="2662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662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62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63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63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63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63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866477A3-DE85-45EF-9853-478389CF9F1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499" r:id="rId1"/>
    <p:sldLayoutId id="2147714500" r:id="rId2"/>
    <p:sldLayoutId id="2147714501" r:id="rId3"/>
    <p:sldLayoutId id="2147714502" r:id="rId4"/>
    <p:sldLayoutId id="2147714503" r:id="rId5"/>
    <p:sldLayoutId id="2147714504" r:id="rId6"/>
    <p:sldLayoutId id="2147714505" r:id="rId7"/>
    <p:sldLayoutId id="2147714506" r:id="rId8"/>
    <p:sldLayoutId id="2147714507" r:id="rId9"/>
    <p:sldLayoutId id="2147714508" r:id="rId10"/>
    <p:sldLayoutId id="2147714509"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panose="020B0604020202020204" pitchFamily="34"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panose="020B0604020202020204" pitchFamily="34"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0" bIns="45575" numCol="1" anchor="ctr" anchorCtr="0" compatLnSpc="1">
            <a:prstTxWarp prst="textNoShape">
              <a:avLst/>
            </a:prstTxWarp>
            <a:spAutoFit/>
          </a:bodyPr>
          <a:lstStyle/>
          <a:p>
            <a:pPr lvl="0"/>
            <a:r>
              <a:rPr lang="en-US" altLang="en-US" smtClean="0"/>
              <a:t>Click to edit Master title</a:t>
            </a:r>
          </a:p>
        </p:txBody>
      </p:sp>
      <p:sp>
        <p:nvSpPr>
          <p:cNvPr id="2765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765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65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65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65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65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65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1ECF43D3-A7F4-445E-8B00-630A7F7AADC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510" r:id="rId1"/>
    <p:sldLayoutId id="2147714511" r:id="rId2"/>
    <p:sldLayoutId id="2147714512" r:id="rId3"/>
    <p:sldLayoutId id="2147714513" r:id="rId4"/>
    <p:sldLayoutId id="2147714514" r:id="rId5"/>
    <p:sldLayoutId id="2147714515" r:id="rId6"/>
    <p:sldLayoutId id="2147714516" r:id="rId7"/>
    <p:sldLayoutId id="2147714517" r:id="rId8"/>
    <p:sldLayoutId id="2147714518" r:id="rId9"/>
    <p:sldLayoutId id="2147714519" r:id="rId10"/>
    <p:sldLayoutId id="214771452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panose="020B0604020202020204" pitchFamily="34"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panose="020B0604020202020204" pitchFamily="34"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0" bIns="45575" numCol="1" anchor="ctr" anchorCtr="0" compatLnSpc="1">
            <a:prstTxWarp prst="textNoShape">
              <a:avLst/>
            </a:prstTxWarp>
            <a:spAutoFit/>
          </a:bodyPr>
          <a:lstStyle/>
          <a:p>
            <a:pPr lvl="0"/>
            <a:r>
              <a:rPr lang="en-US" altLang="en-US" smtClean="0"/>
              <a:t>Click to edit Master title</a:t>
            </a:r>
          </a:p>
        </p:txBody>
      </p:sp>
      <p:sp>
        <p:nvSpPr>
          <p:cNvPr id="2867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867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67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67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67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68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68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224C6654-B71E-494E-A1D8-ECDADB60BAC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521" r:id="rId1"/>
    <p:sldLayoutId id="2147714522" r:id="rId2"/>
    <p:sldLayoutId id="2147714523" r:id="rId3"/>
    <p:sldLayoutId id="2147714524" r:id="rId4"/>
    <p:sldLayoutId id="2147714525" r:id="rId5"/>
    <p:sldLayoutId id="2147714526" r:id="rId6"/>
    <p:sldLayoutId id="2147714527" r:id="rId7"/>
    <p:sldLayoutId id="2147714528" r:id="rId8"/>
    <p:sldLayoutId id="2147714529" r:id="rId9"/>
    <p:sldLayoutId id="2147714530" r:id="rId10"/>
    <p:sldLayoutId id="214771453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panose="020B0604020202020204" pitchFamily="34"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panose="020B0604020202020204" pitchFamily="34"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0" bIns="45575" numCol="1" anchor="ctr" anchorCtr="0" compatLnSpc="1">
            <a:prstTxWarp prst="textNoShape">
              <a:avLst/>
            </a:prstTxWarp>
            <a:spAutoFit/>
          </a:bodyPr>
          <a:lstStyle/>
          <a:p>
            <a:pPr lvl="0"/>
            <a:r>
              <a:rPr lang="en-US" altLang="en-US" smtClean="0"/>
              <a:t>Click to edit Master title</a:t>
            </a:r>
          </a:p>
        </p:txBody>
      </p:sp>
      <p:sp>
        <p:nvSpPr>
          <p:cNvPr id="2969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970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970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970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970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970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970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46CF1EE9-5B38-4A59-9AA4-813D1589C87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532" r:id="rId1"/>
    <p:sldLayoutId id="2147714533" r:id="rId2"/>
    <p:sldLayoutId id="2147714534" r:id="rId3"/>
    <p:sldLayoutId id="2147714535" r:id="rId4"/>
    <p:sldLayoutId id="2147714536" r:id="rId5"/>
    <p:sldLayoutId id="2147714537" r:id="rId6"/>
    <p:sldLayoutId id="2147714538" r:id="rId7"/>
    <p:sldLayoutId id="2147714539" r:id="rId8"/>
    <p:sldLayoutId id="2147714540" r:id="rId9"/>
    <p:sldLayoutId id="2147714541" r:id="rId10"/>
    <p:sldLayoutId id="214771454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panose="020B0604020202020204" pitchFamily="34"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panose="020B0604020202020204" pitchFamily="34"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spcBef>
                <a:spcPct val="50000"/>
              </a:spcBef>
              <a:defRPr/>
            </a:pPr>
            <a:endParaRPr lang="en-US" altLang="en-US" sz="1000" smtClean="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altLang="en-US" b="1" smtClean="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4288" r:id="rId1"/>
    <p:sldLayoutId id="2147714289" r:id="rId2"/>
    <p:sldLayoutId id="2147714290" r:id="rId3"/>
    <p:sldLayoutId id="2147714291" r:id="rId4"/>
    <p:sldLayoutId id="2147714292" r:id="rId5"/>
    <p:sldLayoutId id="2147714293" r:id="rId6"/>
    <p:sldLayoutId id="2147714294" r:id="rId7"/>
    <p:sldLayoutId id="2147714295" r:id="rId8"/>
    <p:sldLayoutId id="2147714296" r:id="rId9"/>
    <p:sldLayoutId id="2147714297" r:id="rId10"/>
    <p:sldLayoutId id="2147714298"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174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174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174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543" r:id="rId1"/>
    <p:sldLayoutId id="2147714299" r:id="rId2"/>
    <p:sldLayoutId id="2147714300" r:id="rId3"/>
    <p:sldLayoutId id="2147714301" r:id="rId4"/>
    <p:sldLayoutId id="2147714302" r:id="rId5"/>
    <p:sldLayoutId id="2147714303" r:id="rId6"/>
    <p:sldLayoutId id="2147714304" r:id="rId7"/>
    <p:sldLayoutId id="2147714305" r:id="rId8"/>
    <p:sldLayoutId id="2147714306" r:id="rId9"/>
    <p:sldLayoutId id="2147714307" r:id="rId10"/>
    <p:sldLayoutId id="2147714308"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panose="05000000000000000000" pitchFamily="2"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panose="020B0604020202020204" pitchFamily="34"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panose="020B0604020202020204" pitchFamily="34"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panose="020B0604020202020204" pitchFamily="34"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327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CD046D8C-BE7F-401F-8617-491A617F576B}" type="slidenum">
              <a:rPr lang="en-US" altLang="en-US"/>
              <a:pPr>
                <a:defRPr/>
              </a:pPr>
              <a:t>‹#›</a:t>
            </a:fld>
            <a:endParaRPr lang="en-US" altLang="en-US"/>
          </a:p>
        </p:txBody>
      </p:sp>
      <p:pic>
        <p:nvPicPr>
          <p:cNvPr id="3277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309" r:id="rId1"/>
    <p:sldLayoutId id="2147714310" r:id="rId2"/>
    <p:sldLayoutId id="2147714311" r:id="rId3"/>
    <p:sldLayoutId id="2147714312" r:id="rId4"/>
    <p:sldLayoutId id="2147714313" r:id="rId5"/>
    <p:sldLayoutId id="2147714314" r:id="rId6"/>
    <p:sldLayoutId id="2147714315" r:id="rId7"/>
    <p:sldLayoutId id="2147714316" r:id="rId8"/>
    <p:sldLayoutId id="2147714317" r:id="rId9"/>
    <p:sldLayoutId id="2147714318" r:id="rId10"/>
    <p:sldLayoutId id="214771431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3379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18652436-A18F-4C8D-A06B-5525841EF8CF}" type="slidenum">
              <a:rPr lang="en-US" altLang="en-US"/>
              <a:pPr>
                <a:defRPr/>
              </a:pPr>
              <a:t>‹#›</a:t>
            </a:fld>
            <a:endParaRPr lang="en-US" altLang="en-US"/>
          </a:p>
        </p:txBody>
      </p:sp>
      <p:pic>
        <p:nvPicPr>
          <p:cNvPr id="3379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320" r:id="rId1"/>
    <p:sldLayoutId id="2147714321" r:id="rId2"/>
    <p:sldLayoutId id="2147714322" r:id="rId3"/>
    <p:sldLayoutId id="2147714323" r:id="rId4"/>
    <p:sldLayoutId id="2147714324" r:id="rId5"/>
    <p:sldLayoutId id="2147714325" r:id="rId6"/>
    <p:sldLayoutId id="2147714326" r:id="rId7"/>
    <p:sldLayoutId id="2147714327" r:id="rId8"/>
    <p:sldLayoutId id="2147714328" r:id="rId9"/>
    <p:sldLayoutId id="2147714329" r:id="rId10"/>
    <p:sldLayoutId id="214771433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3481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8D4BD562-2486-44B6-9CDB-A18D96128B91}" type="slidenum">
              <a:rPr lang="en-US" altLang="en-US"/>
              <a:pPr>
                <a:defRPr/>
              </a:pPr>
              <a:t>‹#›</a:t>
            </a:fld>
            <a:endParaRPr lang="en-US" altLang="en-US"/>
          </a:p>
        </p:txBody>
      </p:sp>
      <p:pic>
        <p:nvPicPr>
          <p:cNvPr id="3482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331" r:id="rId1"/>
    <p:sldLayoutId id="2147714332" r:id="rId2"/>
    <p:sldLayoutId id="2147714333" r:id="rId3"/>
    <p:sldLayoutId id="2147714334" r:id="rId4"/>
    <p:sldLayoutId id="2147714335" r:id="rId5"/>
    <p:sldLayoutId id="2147714336" r:id="rId6"/>
    <p:sldLayoutId id="2147714337" r:id="rId7"/>
    <p:sldLayoutId id="2147714338" r:id="rId8"/>
    <p:sldLayoutId id="2147714339" r:id="rId9"/>
    <p:sldLayoutId id="2147714340" r:id="rId10"/>
    <p:sldLayoutId id="214771434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3584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5E7D7AEA-1A49-4B8F-9B58-934FD2023C1C}" type="slidenum">
              <a:rPr lang="en-US" altLang="en-US"/>
              <a:pPr>
                <a:defRPr/>
              </a:pPr>
              <a:t>‹#›</a:t>
            </a:fld>
            <a:endParaRPr lang="en-US" altLang="en-US"/>
          </a:p>
        </p:txBody>
      </p:sp>
      <p:pic>
        <p:nvPicPr>
          <p:cNvPr id="3584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342" r:id="rId1"/>
    <p:sldLayoutId id="2147714343" r:id="rId2"/>
    <p:sldLayoutId id="2147714344" r:id="rId3"/>
    <p:sldLayoutId id="2147714345" r:id="rId4"/>
    <p:sldLayoutId id="2147714346" r:id="rId5"/>
    <p:sldLayoutId id="2147714347" r:id="rId6"/>
    <p:sldLayoutId id="2147714348" r:id="rId7"/>
    <p:sldLayoutId id="2147714349" r:id="rId8"/>
    <p:sldLayoutId id="2147714350" r:id="rId9"/>
    <p:sldLayoutId id="2147714351" r:id="rId10"/>
    <p:sldLayoutId id="214771435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3686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83933F31-86C6-49AC-8F9C-14EC084ED686}" type="slidenum">
              <a:rPr lang="en-US" altLang="en-US"/>
              <a:pPr>
                <a:defRPr/>
              </a:pPr>
              <a:t>‹#›</a:t>
            </a:fld>
            <a:endParaRPr lang="en-US" altLang="en-US"/>
          </a:p>
        </p:txBody>
      </p:sp>
      <p:pic>
        <p:nvPicPr>
          <p:cNvPr id="3687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353" r:id="rId1"/>
    <p:sldLayoutId id="2147714354" r:id="rId2"/>
    <p:sldLayoutId id="2147714355" r:id="rId3"/>
    <p:sldLayoutId id="2147714356" r:id="rId4"/>
    <p:sldLayoutId id="2147714357" r:id="rId5"/>
    <p:sldLayoutId id="2147714358" r:id="rId6"/>
    <p:sldLayoutId id="2147714359" r:id="rId7"/>
    <p:sldLayoutId id="2147714360" r:id="rId8"/>
    <p:sldLayoutId id="2147714361" r:id="rId9"/>
    <p:sldLayoutId id="2147714362" r:id="rId10"/>
    <p:sldLayoutId id="214771436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3789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686D563B-46AF-4171-BF39-7071EEED2770}" type="slidenum">
              <a:rPr lang="en-US" altLang="en-US"/>
              <a:pPr>
                <a:defRPr/>
              </a:pPr>
              <a:t>‹#›</a:t>
            </a:fld>
            <a:endParaRPr lang="en-US" altLang="en-US"/>
          </a:p>
        </p:txBody>
      </p:sp>
      <p:pic>
        <p:nvPicPr>
          <p:cNvPr id="3789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364" r:id="rId1"/>
    <p:sldLayoutId id="2147714365" r:id="rId2"/>
    <p:sldLayoutId id="2147714366" r:id="rId3"/>
    <p:sldLayoutId id="2147714367" r:id="rId4"/>
    <p:sldLayoutId id="2147714368" r:id="rId5"/>
    <p:sldLayoutId id="2147714369" r:id="rId6"/>
    <p:sldLayoutId id="2147714370" r:id="rId7"/>
    <p:sldLayoutId id="2147714371" r:id="rId8"/>
    <p:sldLayoutId id="2147714372" r:id="rId9"/>
    <p:sldLayoutId id="2147714373" r:id="rId10"/>
    <p:sldLayoutId id="214771437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3891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585F5E4E-DEC6-431E-B3CE-7A75139CB34F}" type="slidenum">
              <a:rPr lang="en-US" altLang="en-US"/>
              <a:pPr>
                <a:defRPr/>
              </a:pPr>
              <a:t>‹#›</a:t>
            </a:fld>
            <a:endParaRPr lang="en-US" altLang="en-US"/>
          </a:p>
        </p:txBody>
      </p:sp>
      <p:pic>
        <p:nvPicPr>
          <p:cNvPr id="3891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375" r:id="rId1"/>
    <p:sldLayoutId id="2147714376" r:id="rId2"/>
    <p:sldLayoutId id="2147714377" r:id="rId3"/>
    <p:sldLayoutId id="2147714378" r:id="rId4"/>
    <p:sldLayoutId id="2147714379" r:id="rId5"/>
    <p:sldLayoutId id="2147714380" r:id="rId6"/>
    <p:sldLayoutId id="2147714381" r:id="rId7"/>
    <p:sldLayoutId id="2147714382" r:id="rId8"/>
    <p:sldLayoutId id="2147714383" r:id="rId9"/>
    <p:sldLayoutId id="2147714384" r:id="rId10"/>
    <p:sldLayoutId id="214771438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ctr" anchorCtr="0" compatLnSpc="1">
            <a:prstTxWarp prst="textNoShape">
              <a:avLst/>
            </a:prstTxWarp>
          </a:bodyPr>
          <a:lstStyle/>
          <a:p>
            <a:pPr lvl="0"/>
            <a:r>
              <a:rPr lang="en-US" altLang="en-US" smtClean="0"/>
              <a:t>Click to edit Master title style</a:t>
            </a:r>
          </a:p>
        </p:txBody>
      </p:sp>
      <p:sp>
        <p:nvSpPr>
          <p:cNvPr id="3993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45" tIns="45575" rIns="91145" bIns="4557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CE98042C-C85C-468A-8A89-E99365A0A51D}" type="slidenum">
              <a:rPr lang="en-US" altLang="en-US"/>
              <a:pPr>
                <a:defRPr/>
              </a:pPr>
              <a:t>‹#›</a:t>
            </a:fld>
            <a:endParaRPr lang="en-US" altLang="en-US"/>
          </a:p>
        </p:txBody>
      </p:sp>
      <p:pic>
        <p:nvPicPr>
          <p:cNvPr id="3994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386" r:id="rId1"/>
    <p:sldLayoutId id="2147714387" r:id="rId2"/>
    <p:sldLayoutId id="2147714388" r:id="rId3"/>
    <p:sldLayoutId id="2147714389" r:id="rId4"/>
    <p:sldLayoutId id="2147714390" r:id="rId5"/>
    <p:sldLayoutId id="2147714391" r:id="rId6"/>
    <p:sldLayoutId id="2147714392" r:id="rId7"/>
    <p:sldLayoutId id="2147714393" r:id="rId8"/>
    <p:sldLayoutId id="2147714394" r:id="rId9"/>
    <p:sldLayoutId id="2147714395" r:id="rId10"/>
    <p:sldLayoutId id="214771439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itchFamily="34" charset="-128"/>
          <a:cs typeface="MS PGothic" panose="020B0600070205080204" pitchFamily="34" charset="-128"/>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MS PGothic" panose="020B0600070205080204" pitchFamily="34" charset="-128"/>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MS PGothic" panose="020B0600070205080204" pitchFamily="34" charset="-128"/>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MS PGothic" panose="020B0600070205080204" pitchFamily="34" charset="-128"/>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MS PGothic" panose="020B0600070205080204" pitchFamily="34" charset="-128"/>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FF"/>
            </a:gs>
          </a:gsLst>
          <a:lin ang="5400000" scaled="1"/>
        </a:gra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smtClean="0"/>
              <a:t>Click to edit Master title style</a:t>
            </a:r>
          </a:p>
        </p:txBody>
      </p:sp>
      <p:sp>
        <p:nvSpPr>
          <p:cNvPr id="2296835"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a:p>
        </p:txBody>
      </p:sp>
      <p:sp>
        <p:nvSpPr>
          <p:cNvPr id="2296836"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a:p>
        </p:txBody>
      </p:sp>
      <p:sp>
        <p:nvSpPr>
          <p:cNvPr id="2296837"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AB6ABD5B-19F1-4446-BA91-77E1B152CA6F}"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544" r:id="rId1"/>
    <p:sldLayoutId id="2147714545" r:id="rId2"/>
    <p:sldLayoutId id="2147714546" r:id="rId3"/>
    <p:sldLayoutId id="2147714547" r:id="rId4"/>
    <p:sldLayoutId id="2147714548" r:id="rId5"/>
    <p:sldLayoutId id="2147714549" r:id="rId6"/>
    <p:sldLayoutId id="2147714550" r:id="rId7"/>
    <p:sldLayoutId id="2147714551" r:id="rId8"/>
    <p:sldLayoutId id="2147714552" r:id="rId9"/>
    <p:sldLayoutId id="2147714553" r:id="rId10"/>
    <p:sldLayoutId id="2147714554" r:id="rId11"/>
    <p:sldLayoutId id="2147714555" r:id="rId12"/>
    <p:sldLayoutId id="2147714556" r:id="rId13"/>
    <p:sldLayoutId id="2147714557" r:id="rId14"/>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eaLnBrk="1" hangingPunct="1">
              <a:defRPr sz="1400" smtClean="0">
                <a:solidFill>
                  <a:srgbClr val="FFFF00"/>
                </a:solidFill>
                <a:latin typeface="Times New Roman" panose="02020603050405020304" pitchFamily="18" charset="0"/>
              </a:defRPr>
            </a:lvl1pPr>
          </a:lstStyle>
          <a:p>
            <a:pPr>
              <a:defRPr/>
            </a:pPr>
            <a:endParaRPr lang="en-US" alt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smtClean="0">
                <a:solidFill>
                  <a:srgbClr val="FFFF00"/>
                </a:solidFill>
                <a:latin typeface="Times New Roman" panose="02020603050405020304" pitchFamily="18" charset="0"/>
              </a:defRPr>
            </a:lvl1pPr>
          </a:lstStyle>
          <a:p>
            <a:pPr>
              <a:defRPr/>
            </a:pPr>
            <a:endParaRPr lang="en-US" alt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smtClean="0">
                <a:solidFill>
                  <a:srgbClr val="FFFF00"/>
                </a:solidFill>
                <a:latin typeface="Times New Roman" panose="02020603050405020304" pitchFamily="18" charset="0"/>
              </a:defRPr>
            </a:lvl1pPr>
          </a:lstStyle>
          <a:p>
            <a:pPr>
              <a:defRPr/>
            </a:pPr>
            <a:fld id="{0DDAB538-895F-47DD-8CE9-20B907631F4D}"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558" r:id="rId1"/>
    <p:sldLayoutId id="2147714559" r:id="rId2"/>
    <p:sldLayoutId id="2147714560" r:id="rId3"/>
    <p:sldLayoutId id="2147714561" r:id="rId4"/>
    <p:sldLayoutId id="2147714562" r:id="rId5"/>
    <p:sldLayoutId id="2147714563" r:id="rId6"/>
    <p:sldLayoutId id="2147714564" r:id="rId7"/>
    <p:sldLayoutId id="2147714565" r:id="rId8"/>
    <p:sldLayoutId id="2147714566" r:id="rId9"/>
    <p:sldLayoutId id="2147714567" r:id="rId10"/>
    <p:sldLayoutId id="2147714568" r:id="rId11"/>
    <p:sldLayoutId id="2147714569"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5" tIns="45570" rIns="91135" bIns="45570" numCol="1" anchor="ctr" anchorCtr="0" compatLnSpc="1">
            <a:prstTxWarp prst="textNoShape">
              <a:avLst/>
            </a:prstTxWarp>
          </a:bodyPr>
          <a:lstStyle/>
          <a:p>
            <a:pPr lvl="0"/>
            <a:r>
              <a:rPr lang="en-US" altLang="en-US" smtClean="0"/>
              <a:t>Click to edit Master title style</a:t>
            </a:r>
          </a:p>
        </p:txBody>
      </p:sp>
      <p:sp>
        <p:nvSpPr>
          <p:cNvPr id="430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5" tIns="45570" rIns="91135" bIns="4557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239FEC0F-B524-4506-A959-47D0E594E43E}"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397" r:id="rId1"/>
    <p:sldLayoutId id="2147714398" r:id="rId2"/>
    <p:sldLayoutId id="2147714399" r:id="rId3"/>
    <p:sldLayoutId id="2147714400" r:id="rId4"/>
    <p:sldLayoutId id="2147714401" r:id="rId5"/>
    <p:sldLayoutId id="2147714402" r:id="rId6"/>
    <p:sldLayoutId id="2147714403" r:id="rId7"/>
    <p:sldLayoutId id="2147714404" r:id="rId8"/>
    <p:sldLayoutId id="2147714405" r:id="rId9"/>
    <p:sldLayoutId id="2147714406" r:id="rId10"/>
    <p:sldLayoutId id="2147714407"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4403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F40E1D56-760B-4363-A9B6-DBB621864016}" type="slidenum">
              <a:rPr lang="en-US" altLang="en-US"/>
              <a:pPr>
                <a:defRPr/>
              </a:pPr>
              <a:t>‹#›</a:t>
            </a:fld>
            <a:endParaRPr lang="en-US" altLang="en-US"/>
          </a:p>
        </p:txBody>
      </p:sp>
      <p:sp>
        <p:nvSpPr>
          <p:cNvPr id="4403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4570" r:id="rId1"/>
    <p:sldLayoutId id="2147714408" r:id="rId2"/>
    <p:sldLayoutId id="2147714409" r:id="rId3"/>
    <p:sldLayoutId id="2147714410" r:id="rId4"/>
    <p:sldLayoutId id="2147714411" r:id="rId5"/>
    <p:sldLayoutId id="2147714412" r:id="rId6"/>
    <p:sldLayoutId id="2147714413" r:id="rId7"/>
    <p:sldLayoutId id="2147714414" r:id="rId8"/>
    <p:sldLayoutId id="2147714415" r:id="rId9"/>
    <p:sldLayoutId id="2147714416" r:id="rId10"/>
    <p:sldLayoutId id="214771441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36.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49.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6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6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3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0"/>
            <a:ext cx="9144000" cy="680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14288"/>
            <a:ext cx="914082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1440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9156701"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9525"/>
            <a:ext cx="9134475"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1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27010</TotalTime>
  <Words>1613</Words>
  <Application>Microsoft Office PowerPoint</Application>
  <PresentationFormat>On-screen Show (4:3)</PresentationFormat>
  <Paragraphs>34</Paragraphs>
  <Slides>6</Slides>
  <Notes>6</Notes>
  <HiddenSlides>0</HiddenSlides>
  <MMClips>0</MMClips>
  <ScaleCrop>false</ScaleCrop>
  <HeadingPairs>
    <vt:vector size="6" baseType="variant">
      <vt:variant>
        <vt:lpstr>Fonts Used</vt:lpstr>
      </vt:variant>
      <vt:variant>
        <vt:i4>8</vt:i4>
      </vt:variant>
      <vt:variant>
        <vt:lpstr>Theme</vt:lpstr>
      </vt:variant>
      <vt:variant>
        <vt:i4>43</vt:i4>
      </vt:variant>
      <vt:variant>
        <vt:lpstr>Slide Titles</vt:lpstr>
      </vt:variant>
      <vt:variant>
        <vt:i4>6</vt:i4>
      </vt:variant>
    </vt:vector>
  </HeadingPairs>
  <TitlesOfParts>
    <vt:vector size="57" baseType="lpstr">
      <vt:lpstr>Arial</vt:lpstr>
      <vt:lpstr>MS PGothic</vt:lpstr>
      <vt:lpstr>Times New Roman</vt:lpstr>
      <vt:lpstr>Wingdings</vt:lpstr>
      <vt:lpstr>Times</vt:lpstr>
      <vt:lpstr>Verdana</vt:lpstr>
      <vt:lpstr>Arial Narrow</vt:lpstr>
      <vt:lpstr>Arial Unicode MS</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21_Default Design</vt:lpstr>
      <vt:lpstr>4_Default Design</vt:lpstr>
      <vt:lpstr>14_Default Design</vt:lpstr>
      <vt:lpstr>27_Blank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AXIS Healthcare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Maryanne Ackershoek</cp:lastModifiedBy>
  <cp:revision>2527</cp:revision>
  <cp:lastPrinted>2016-03-29T19:57:10Z</cp:lastPrinted>
  <dcterms:created xsi:type="dcterms:W3CDTF">2007-09-27T17:02:36Z</dcterms:created>
  <dcterms:modified xsi:type="dcterms:W3CDTF">2017-08-28T16:36:56Z</dcterms:modified>
</cp:coreProperties>
</file>