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>
      <p:cViewPr varScale="1">
        <p:scale>
          <a:sx n="90" d="100"/>
          <a:sy n="90" d="100"/>
        </p:scale>
        <p:origin x="17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676F-53C3-4C3C-BD10-C5B1AA128A6B}" type="datetimeFigureOut">
              <a:rPr lang="en-US" smtClean="0"/>
              <a:t>2/11/17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4F85-3D58-4F99-BC74-65958592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8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C676F-53C3-4C3C-BD10-C5B1AA128A6B}" type="datetimeFigureOut">
              <a:rPr lang="en-US" smtClean="0"/>
              <a:t>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B4F85-3D58-4F99-BC74-65958592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6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Ongoing CV and Renal SGLT2 Inhibitor </a:t>
            </a:r>
            <a:br>
              <a:rPr lang="en-US" sz="4000" smtClean="0"/>
            </a:br>
            <a:r>
              <a:rPr lang="en-US" sz="4000" smtClean="0"/>
              <a:t>Outcomes Studies 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5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69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60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0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80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</Words>
  <Application>Microsoft Macintosh PowerPoint</Application>
  <PresentationFormat>On-screen Show (4:3)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Ongoing CV and Renal SGLT2 Inhibitor  Outcomes Studies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WebMD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SGLT2 Inhibitors</dc:title>
  <dc:creator>Pick, Eric</dc:creator>
  <cp:lastModifiedBy>Monica Dennis</cp:lastModifiedBy>
  <cp:revision>4</cp:revision>
  <dcterms:created xsi:type="dcterms:W3CDTF">2016-12-14T20:21:10Z</dcterms:created>
  <dcterms:modified xsi:type="dcterms:W3CDTF">2017-02-12T01:28:40Z</dcterms:modified>
</cp:coreProperties>
</file>