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3"/>
  </p:normalViewPr>
  <p:slideViewPr>
    <p:cSldViewPr snapToGrid="0">
      <p:cViewPr varScale="1">
        <p:scale>
          <a:sx n="90" d="100"/>
          <a:sy n="90" d="100"/>
        </p:scale>
        <p:origin x="17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676F-53C3-4C3C-BD10-C5B1AA128A6B}" type="datetimeFigureOut">
              <a:rPr lang="en-US" smtClean="0"/>
              <a:t>2/7/17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4F85-3D58-4F99-BC74-65958592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8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C676F-53C3-4C3C-BD10-C5B1AA128A6B}" type="datetimeFigureOut">
              <a:rPr lang="en-US" smtClean="0"/>
              <a:t>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B4F85-3D58-4F99-BC74-65958592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6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mtClean="0">
                <a:solidFill>
                  <a:srgbClr val="8E1400"/>
                </a:solidFill>
                <a:latin typeface="Calibri"/>
                <a:cs typeface="Calibri"/>
              </a:rPr>
              <a:t>SGLT2 Inhibitors</a:t>
            </a:r>
            <a:endParaRPr lang="en-US" sz="2800" dirty="0" smtClean="0">
              <a:solidFill>
                <a:srgbClr val="8E1400"/>
              </a:solidFill>
              <a:latin typeface="Calibri"/>
              <a:cs typeface="Calibri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756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69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3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Introduction 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23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3800"/>
              </a:lnSpc>
            </a:pPr>
            <a:r>
              <a:rPr lang="en-US" sz="4000" smtClean="0">
                <a:solidFill>
                  <a:schemeClr val="accent5"/>
                </a:solidFill>
                <a:latin typeface="Calibri"/>
                <a:cs typeface="Calibri"/>
              </a:rPr>
              <a:t>EMPA-REG OUTCOME Trial</a:t>
            </a:r>
            <a:br>
              <a:rPr lang="en-US" sz="4000" smtClean="0">
                <a:solidFill>
                  <a:schemeClr val="accent5"/>
                </a:solidFill>
                <a:latin typeface="Calibri"/>
                <a:cs typeface="Calibri"/>
              </a:rPr>
            </a:br>
            <a:r>
              <a:rPr lang="en-US" i="1" smtClean="0">
                <a:solidFill>
                  <a:schemeClr val="accent5"/>
                </a:solidFill>
                <a:latin typeface="Calibri"/>
                <a:cs typeface="Calibri"/>
              </a:rPr>
              <a:t>Cardiovascular Outcomes and Death From </a:t>
            </a:r>
            <a:br>
              <a:rPr lang="en-US" i="1" smtClean="0">
                <a:solidFill>
                  <a:schemeClr val="accent5"/>
                </a:solidFill>
                <a:latin typeface="Calibri"/>
                <a:cs typeface="Calibri"/>
              </a:rPr>
            </a:br>
            <a:r>
              <a:rPr lang="en-US" i="1" smtClean="0">
                <a:solidFill>
                  <a:schemeClr val="accent5"/>
                </a:solidFill>
                <a:latin typeface="Calibri"/>
                <a:cs typeface="Calibri"/>
              </a:rPr>
              <a:t>Any Cause</a:t>
            </a:r>
            <a:endParaRPr lang="en-US" i="1" dirty="0">
              <a:solidFill>
                <a:schemeClr val="accent5"/>
              </a:solidFill>
              <a:latin typeface="Calibri"/>
              <a:cs typeface="Calibri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56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EMPA-REG OUTCOME Trial</a:t>
            </a:r>
            <a:br>
              <a:rPr lang="en-US" sz="4000" smtClean="0"/>
            </a:br>
            <a:r>
              <a:rPr lang="en-US" i="1" smtClean="0"/>
              <a:t>Renal Outcomes</a:t>
            </a:r>
            <a:endParaRPr lang="en-US" i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71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Separation of Curves in EMPA-REG OUTCOME Trial 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016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5953</TotalTime>
  <Words>16</Words>
  <Application>Microsoft Macintosh PowerPoint</Application>
  <PresentationFormat>On-screen Show (4:3)</PresentationFormat>
  <Paragraphs>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SGLT2 Inhibitors</vt:lpstr>
      <vt:lpstr>PowerPoint Presentation</vt:lpstr>
      <vt:lpstr>PowerPoint Presentation</vt:lpstr>
      <vt:lpstr>Introduction </vt:lpstr>
      <vt:lpstr>EMPA-REG OUTCOME Trial Cardiovascular Outcomes and Death From  Any Cause</vt:lpstr>
      <vt:lpstr>EMPA-REG OUTCOME Trial Renal Outcomes</vt:lpstr>
      <vt:lpstr>Separation of Curves in EMPA-REG OUTCOME Trial </vt:lpstr>
    </vt:vector>
  </TitlesOfParts>
  <Company>WebMD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SGLT2 Inhibitors</dc:title>
  <dc:creator>Pick, Eric</dc:creator>
  <cp:lastModifiedBy>Monica Dennis</cp:lastModifiedBy>
  <cp:revision>3</cp:revision>
  <dcterms:created xsi:type="dcterms:W3CDTF">2016-12-14T20:21:10Z</dcterms:created>
  <dcterms:modified xsi:type="dcterms:W3CDTF">2017-02-12T01:26:47Z</dcterms:modified>
</cp:coreProperties>
</file>